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0" r:id="rId3"/>
  </p:sldMasterIdLst>
  <p:notesMasterIdLst>
    <p:notesMasterId r:id="rId5"/>
  </p:notesMasterIdLst>
  <p:sldIdLst>
    <p:sldId id="262" r:id="rId4"/>
    <p:sldId id="263" r:id="rId6"/>
    <p:sldId id="316" r:id="rId7"/>
    <p:sldId id="272" r:id="rId8"/>
    <p:sldId id="273" r:id="rId9"/>
    <p:sldId id="274" r:id="rId10"/>
    <p:sldId id="275" r:id="rId11"/>
    <p:sldId id="278" r:id="rId12"/>
    <p:sldId id="321" r:id="rId13"/>
    <p:sldId id="276" r:id="rId14"/>
    <p:sldId id="289" r:id="rId15"/>
    <p:sldId id="288" r:id="rId16"/>
    <p:sldId id="282" r:id="rId17"/>
    <p:sldId id="290" r:id="rId18"/>
    <p:sldId id="317" r:id="rId19"/>
    <p:sldId id="294" r:id="rId20"/>
    <p:sldId id="296" r:id="rId21"/>
    <p:sldId id="300" r:id="rId22"/>
    <p:sldId id="302" r:id="rId23"/>
    <p:sldId id="291" r:id="rId24"/>
    <p:sldId id="320" r:id="rId25"/>
    <p:sldId id="307" r:id="rId26"/>
    <p:sldId id="304" r:id="rId27"/>
    <p:sldId id="309" r:id="rId28"/>
    <p:sldId id="326" r:id="rId29"/>
    <p:sldId id="311" r:id="rId30"/>
    <p:sldId id="327" r:id="rId31"/>
    <p:sldId id="328" r:id="rId32"/>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BFBFB"/>
    <a:srgbClr val="57B4D0"/>
    <a:srgbClr val="FFFFFF"/>
    <a:srgbClr val="E5E5E5"/>
    <a:srgbClr val="1A1D1A"/>
    <a:srgbClr val="767676"/>
    <a:srgbClr val="878787"/>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6314" autoAdjust="0"/>
  </p:normalViewPr>
  <p:slideViewPr>
    <p:cSldViewPr snapToGrid="0">
      <p:cViewPr varScale="1">
        <p:scale>
          <a:sx n="108" d="100"/>
          <a:sy n="108" d="100"/>
        </p:scale>
        <p:origin x="168" y="114"/>
      </p:cViewPr>
      <p:guideLst>
        <p:guide orient="horz" pos="219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tags" Target="tags/tag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9260447282539"/>
          <c:y val="0.0824501463635317"/>
          <c:w val="0.868773072323173"/>
          <c:h val="0.904531409473805"/>
        </c:manualLayout>
      </c:layout>
      <c:barChart>
        <c:barDir val="bar"/>
        <c:grouping val="clustered"/>
        <c:varyColors val="0"/>
        <c:ser>
          <c:idx val="0"/>
          <c:order val="0"/>
          <c:tx>
            <c:strRef>
              <c:f>Sheet1!$B$1</c:f>
              <c:strCache>
                <c:ptCount val="1"/>
                <c:pt idx="0">
                  <c:v>系列 1</c:v>
                </c:pt>
              </c:strCache>
            </c:strRef>
          </c:tx>
          <c:spPr>
            <a:solidFill>
              <a:schemeClr val="accent1"/>
            </a:solidFill>
            <a:ln>
              <a:noFill/>
            </a:ln>
            <a:effectLst/>
          </c:spPr>
          <c:invertIfNegative val="0"/>
          <c:dPt>
            <c:idx val="0"/>
            <c:invertIfNegative val="0"/>
            <c:bubble3D val="0"/>
            <c:spPr>
              <a:noFill/>
              <a:ln>
                <a:solidFill>
                  <a:schemeClr val="tx2"/>
                </a:solidFill>
              </a:ln>
              <a:effectLst/>
            </c:spPr>
          </c:dPt>
          <c:dPt>
            <c:idx val="1"/>
            <c:invertIfNegative val="0"/>
            <c:bubble3D val="0"/>
            <c:spPr>
              <a:noFill/>
              <a:ln>
                <a:solidFill>
                  <a:schemeClr val="tx2"/>
                </a:solidFill>
              </a:ln>
              <a:effectLst/>
            </c:spPr>
          </c:dPt>
          <c:dPt>
            <c:idx val="2"/>
            <c:invertIfNegative val="0"/>
            <c:bubble3D val="0"/>
            <c:spPr>
              <a:noFill/>
              <a:ln>
                <a:solidFill>
                  <a:schemeClr val="tx2"/>
                </a:solidFill>
              </a:ln>
              <a:effectLst/>
            </c:spPr>
          </c:dPt>
          <c:dPt>
            <c:idx val="3"/>
            <c:invertIfNegative val="0"/>
            <c:bubble3D val="0"/>
            <c:spPr>
              <a:solidFill>
                <a:schemeClr val="tx1"/>
              </a:solidFill>
              <a:ln>
                <a:noFill/>
              </a:ln>
              <a:effectLst/>
            </c:spPr>
          </c:dPt>
          <c:dLbls>
            <c:dLbl>
              <c:idx val="0"/>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2000" b="0" i="0" u="none" strike="noStrike" kern="1200" baseline="0">
                      <a:solidFill>
                        <a:schemeClr val="tx2"/>
                      </a:solidFill>
                      <a:latin typeface="+mj-ea"/>
                      <a:ea typeface="+mj-ea"/>
                      <a:cs typeface="Aharoni" panose="02010803020104030203" pitchFamily="2" charset="-79"/>
                    </a:defRPr>
                  </a:pPr>
                </a:p>
              </c:txPr>
              <c:dLblPos val="outEnd"/>
              <c:showLegendKey val="0"/>
              <c:showVal val="1"/>
              <c:showCatName val="0"/>
              <c:showSerName val="0"/>
              <c:showPercent val="0"/>
              <c:showBubbleSize val="0"/>
              <c:extLst>
                <c:ext xmlns:c15="http://schemas.microsoft.com/office/drawing/2012/chart" uri="{CE6537A1-D6FC-4f65-9D91-7224C49458BB}"/>
              </c:extLst>
            </c:dLbl>
            <c:dLbl>
              <c:idx val="1"/>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2000" b="0" i="0" u="none" strike="noStrike" kern="1200" baseline="0">
                      <a:solidFill>
                        <a:schemeClr val="tx2"/>
                      </a:solidFill>
                      <a:latin typeface="+mj-ea"/>
                      <a:ea typeface="+mj-ea"/>
                      <a:cs typeface="Aharoni" panose="02010803020104030203" pitchFamily="2" charset="-79"/>
                    </a:defRPr>
                  </a:pPr>
                </a:p>
              </c:txPr>
              <c:dLblPos val="outEnd"/>
              <c:showLegendKey val="0"/>
              <c:showVal val="1"/>
              <c:showCatName val="0"/>
              <c:showSerName val="0"/>
              <c:showPercent val="0"/>
              <c:showBubbleSize val="0"/>
              <c:extLst>
                <c:ext xmlns:c15="http://schemas.microsoft.com/office/drawing/2012/chart" uri="{CE6537A1-D6FC-4f65-9D91-7224C49458BB}"/>
              </c:extLst>
            </c:dLbl>
            <c:dLbl>
              <c:idx val="2"/>
              <c:layout/>
              <c:numFmt formatCode="General" sourceLinked="1"/>
              <c:spPr>
                <a:noFill/>
                <a:ln>
                  <a:noFill/>
                </a:ln>
                <a:effectLst/>
              </c:spPr>
              <c:txPr>
                <a:bodyPr rot="0" spcFirstLastPara="1" vertOverflow="ellipsis" vert="horz" wrap="square" lIns="38100" tIns="19050" rIns="38100" bIns="19050" anchor="ctr" anchorCtr="1">
                  <a:spAutoFit/>
                </a:bodyPr>
                <a:lstStyle/>
                <a:p>
                  <a:pPr>
                    <a:defRPr lang="zh-CN" sz="2000" b="0" i="0" u="none" strike="noStrike" kern="1200" baseline="0">
                      <a:solidFill>
                        <a:schemeClr val="tx2"/>
                      </a:solidFill>
                      <a:latin typeface="+mj-ea"/>
                      <a:ea typeface="+mj-ea"/>
                      <a:cs typeface="Aharoni" panose="02010803020104030203" pitchFamily="2" charset="-79"/>
                    </a:defRPr>
                  </a:pPr>
                </a:p>
              </c:txPr>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lang="zh-CN" sz="2000" b="0" i="0" u="none" strike="noStrike" kern="1200" baseline="0">
                    <a:solidFill>
                      <a:schemeClr val="tx1"/>
                    </a:solidFill>
                    <a:latin typeface="+mj-ea"/>
                    <a:ea typeface="+mj-ea"/>
                    <a:cs typeface="Aharoni" panose="02010803020104030203" pitchFamily="2" charset="-79"/>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2014</c:v>
                </c:pt>
                <c:pt idx="1">
                  <c:v>2015</c:v>
                </c:pt>
                <c:pt idx="2">
                  <c:v>2016</c:v>
                </c:pt>
                <c:pt idx="3">
                  <c:v>2017</c:v>
                </c:pt>
              </c:numCache>
            </c:numRef>
          </c:cat>
          <c:val>
            <c:numRef>
              <c:f>Sheet1!$B$2:$B$5</c:f>
              <c:numCache>
                <c:formatCode>General</c:formatCode>
                <c:ptCount val="4"/>
                <c:pt idx="0">
                  <c:v>4.3</c:v>
                </c:pt>
                <c:pt idx="1">
                  <c:v>2.5</c:v>
                </c:pt>
                <c:pt idx="2">
                  <c:v>3.5</c:v>
                </c:pt>
                <c:pt idx="3">
                  <c:v>4.5</c:v>
                </c:pt>
              </c:numCache>
            </c:numRef>
          </c:val>
        </c:ser>
        <c:dLbls>
          <c:showLegendKey val="0"/>
          <c:showVal val="0"/>
          <c:showCatName val="0"/>
          <c:showSerName val="0"/>
          <c:showPercent val="0"/>
          <c:showBubbleSize val="0"/>
        </c:dLbls>
        <c:gapWidth val="182"/>
        <c:axId val="-1611838080"/>
        <c:axId val="-1611842976"/>
      </c:barChart>
      <c:catAx>
        <c:axId val="-1611838080"/>
        <c:scaling>
          <c:orientation val="minMax"/>
        </c:scaling>
        <c:delete val="0"/>
        <c:axPos val="l"/>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lang="zh-CN" sz="1800" b="0" i="0" u="none" strike="noStrike" kern="1200" baseline="0">
                <a:solidFill>
                  <a:schemeClr val="tx1"/>
                </a:solidFill>
                <a:latin typeface="+mn-ea"/>
                <a:ea typeface="+mn-ea"/>
                <a:cs typeface="Aharoni" panose="02010803020104030203" pitchFamily="2" charset="-79"/>
              </a:defRPr>
            </a:pPr>
          </a:p>
        </c:txPr>
        <c:crossAx val="-1611842976"/>
        <c:crosses val="autoZero"/>
        <c:auto val="1"/>
        <c:lblAlgn val="ctr"/>
        <c:lblOffset val="100"/>
        <c:noMultiLvlLbl val="0"/>
      </c:catAx>
      <c:valAx>
        <c:axId val="-1611842976"/>
        <c:scaling>
          <c:orientation val="minMax"/>
        </c:scaling>
        <c:delete val="1"/>
        <c:axPos val="b"/>
        <c:numFmt formatCode="General" sourceLinked="1"/>
        <c:majorTickMark val="none"/>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61183808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系列 2</c:v>
                </c:pt>
              </c:strCache>
            </c:strRef>
          </c:tx>
          <c:spPr>
            <a:solidFill>
              <a:schemeClr val="tx1"/>
            </a:solidFill>
            <a:ln>
              <a:noFill/>
            </a:ln>
            <a:effectLst>
              <a:outerShdw blurRad="50800" dist="63500" dir="2700000" algn="tl" rotWithShape="0">
                <a:schemeClr val="tx1">
                  <a:lumMod val="75000"/>
                  <a:lumOff val="25000"/>
                  <a:alpha val="40000"/>
                </a:schemeClr>
              </a:outerShdw>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dLbls>
          <c:showLegendKey val="0"/>
          <c:showVal val="0"/>
          <c:showCatName val="0"/>
          <c:showSerName val="0"/>
          <c:showPercent val="0"/>
          <c:showBubbleSize val="0"/>
        </c:dLbls>
        <c:gapWidth val="219"/>
        <c:overlap val="-27"/>
        <c:axId val="-1611833184"/>
        <c:axId val="-1611834816"/>
      </c:barChart>
      <c:catAx>
        <c:axId val="-1611833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1611834816"/>
        <c:crosses val="autoZero"/>
        <c:auto val="1"/>
        <c:lblAlgn val="ctr"/>
        <c:lblOffset val="100"/>
        <c:noMultiLvlLbl val="0"/>
      </c:catAx>
      <c:valAx>
        <c:axId val="-1611834816"/>
        <c:scaling>
          <c:orientation val="minMax"/>
        </c:scaling>
        <c:delete val="0"/>
        <c:axPos val="l"/>
        <c:majorGridlines>
          <c:spPr>
            <a:ln w="9525" cap="flat" cmpd="sng" algn="ctr">
              <a:solidFill>
                <a:schemeClr val="tx1">
                  <a:alpha val="39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161183318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1"/>
          <c:order val="0"/>
          <c:tx>
            <c:strRef>
              <c:f>Sheet1!$C$1</c:f>
              <c:strCache>
                <c:ptCount val="1"/>
                <c:pt idx="0">
                  <c:v>系列 2</c:v>
                </c:pt>
              </c:strCache>
            </c:strRef>
          </c:tx>
          <c:spPr>
            <a:solidFill>
              <a:schemeClr val="tx2"/>
            </a:solidFill>
            <a:ln>
              <a:noFill/>
            </a:ln>
            <a:effectLst>
              <a:outerShdw blurRad="50800" dist="63500" dir="2700000" algn="tl" rotWithShape="0">
                <a:schemeClr val="tx1">
                  <a:lumMod val="75000"/>
                  <a:lumOff val="25000"/>
                  <a:alpha val="40000"/>
                </a:schemeClr>
              </a:outerShdw>
            </a:effectLst>
          </c:spPr>
          <c:invertIfNegative val="0"/>
          <c:dLbls>
            <c:delete val="1"/>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c:v>
                </c:pt>
                <c:pt idx="2">
                  <c:v>1.8</c:v>
                </c:pt>
                <c:pt idx="3">
                  <c:v>2.8</c:v>
                </c:pt>
              </c:numCache>
            </c:numRef>
          </c:val>
        </c:ser>
        <c:dLbls>
          <c:showLegendKey val="0"/>
          <c:showVal val="0"/>
          <c:showCatName val="0"/>
          <c:showSerName val="0"/>
          <c:showPercent val="0"/>
          <c:showBubbleSize val="0"/>
        </c:dLbls>
        <c:gapWidth val="219"/>
        <c:overlap val="-27"/>
        <c:axId val="-1611841888"/>
        <c:axId val="-1611841344"/>
      </c:barChart>
      <c:catAx>
        <c:axId val="-1611841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2"/>
                </a:solidFill>
                <a:latin typeface="+mn-lt"/>
                <a:ea typeface="+mn-ea"/>
                <a:cs typeface="+mn-cs"/>
              </a:defRPr>
            </a:pPr>
          </a:p>
        </c:txPr>
        <c:crossAx val="-1611841344"/>
        <c:crosses val="autoZero"/>
        <c:auto val="1"/>
        <c:lblAlgn val="ctr"/>
        <c:lblOffset val="100"/>
        <c:noMultiLvlLbl val="0"/>
      </c:catAx>
      <c:valAx>
        <c:axId val="-1611841344"/>
        <c:scaling>
          <c:orientation val="minMax"/>
        </c:scaling>
        <c:delete val="0"/>
        <c:axPos val="l"/>
        <c:majorGridlines>
          <c:spPr>
            <a:ln w="9525" cap="flat" cmpd="sng" algn="ctr">
              <a:solidFill>
                <a:schemeClr val="tx1">
                  <a:alpha val="39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solidFill>
                <a:latin typeface="+mn-lt"/>
                <a:ea typeface="+mn-ea"/>
                <a:cs typeface="+mn-cs"/>
              </a:defRPr>
            </a:pPr>
          </a:p>
        </c:txPr>
        <c:crossAx val="-1611841888"/>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4584323940639"/>
          <c:y val="0.10255170153078"/>
          <c:w val="0.604079166740477"/>
          <c:h val="0.801782934906499"/>
        </c:manualLayout>
      </c:layout>
      <c:pieChart>
        <c:varyColors val="1"/>
        <c:ser>
          <c:idx val="0"/>
          <c:order val="0"/>
          <c:tx>
            <c:strRef>
              <c:f>Sheet1!$B$1</c:f>
              <c:strCache>
                <c:ptCount val="1"/>
                <c:pt idx="0">
                  <c:v>销售额</c:v>
                </c:pt>
              </c:strCache>
            </c:strRef>
          </c:tx>
          <c:spPr>
            <a:solidFill>
              <a:schemeClr val="tx1"/>
            </a:solidFill>
            <a:ln w="19050">
              <a:noFill/>
            </a:ln>
            <a:effectLst/>
          </c:spPr>
          <c:explosion val="6"/>
          <c:dPt>
            <c:idx val="0"/>
            <c:bubble3D val="0"/>
            <c:spPr>
              <a:solidFill>
                <a:schemeClr val="tx1"/>
              </a:solidFill>
              <a:ln w="19050">
                <a:noFill/>
              </a:ln>
              <a:effectLst>
                <a:outerShdw blurRad="101600" dist="63500" dir="2700000" algn="tl" rotWithShape="0">
                  <a:schemeClr val="tx1">
                    <a:lumMod val="75000"/>
                    <a:lumOff val="25000"/>
                    <a:alpha val="40000"/>
                  </a:schemeClr>
                </a:outerShdw>
              </a:effectLst>
            </c:spPr>
          </c:dPt>
          <c:dPt>
            <c:idx val="1"/>
            <c:bubble3D val="0"/>
            <c:spPr>
              <a:solidFill>
                <a:schemeClr val="tx2"/>
              </a:solidFill>
              <a:ln w="19050">
                <a:noFill/>
              </a:ln>
              <a:effectLst>
                <a:outerShdw blurRad="101600" dist="63500" dir="2700000" algn="tl" rotWithShape="0">
                  <a:schemeClr val="tx1">
                    <a:lumMod val="75000"/>
                    <a:lumOff val="25000"/>
                    <a:alpha val="40000"/>
                  </a:schemeClr>
                </a:outerShdw>
              </a:effectLst>
            </c:spPr>
          </c:dPt>
          <c:dPt>
            <c:idx val="2"/>
            <c:bubble3D val="0"/>
            <c:spPr>
              <a:solidFill>
                <a:schemeClr val="tx2"/>
              </a:solidFill>
              <a:ln w="19050">
                <a:noFill/>
              </a:ln>
              <a:effectLst>
                <a:outerShdw blurRad="101600" dist="63500" dir="2700000" algn="tl" rotWithShape="0">
                  <a:schemeClr val="tx1">
                    <a:lumMod val="75000"/>
                    <a:lumOff val="25000"/>
                    <a:alpha val="40000"/>
                  </a:schemeClr>
                </a:outerShdw>
              </a:effectLst>
            </c:spPr>
          </c:dPt>
          <c:dLbls>
            <c:delete val="1"/>
          </c:dLbls>
          <c:cat>
            <c:strRef>
              <c:f>Sheet1!$A$2:$A$4</c:f>
              <c:strCache>
                <c:ptCount val="3"/>
                <c:pt idx="0">
                  <c:v>第一季度</c:v>
                </c:pt>
                <c:pt idx="1">
                  <c:v>第二季度</c:v>
                </c:pt>
                <c:pt idx="2">
                  <c:v>第三季度</c:v>
                </c:pt>
              </c:strCache>
            </c:strRef>
          </c:cat>
          <c:val>
            <c:numRef>
              <c:f>Sheet1!$B$2:$B$4</c:f>
              <c:numCache>
                <c:formatCode>0%</c:formatCode>
                <c:ptCount val="3"/>
                <c:pt idx="0">
                  <c:v>0.6</c:v>
                </c:pt>
                <c:pt idx="1">
                  <c:v>0.25</c:v>
                </c:pt>
                <c:pt idx="2">
                  <c:v>0.18</c:v>
                </c:pt>
              </c:numCache>
            </c:numRef>
          </c:val>
        </c:ser>
        <c:dLbls>
          <c:showLegendKey val="0"/>
          <c:showVal val="0"/>
          <c:showCatName val="0"/>
          <c:showSerName val="0"/>
          <c:showPercent val="0"/>
          <c:showBubbleSize val="0"/>
          <c:showLeaderLines val="1"/>
        </c:dLbls>
        <c:firstSliceAng val="1"/>
      </c:pieChart>
      <c:spPr>
        <a:noFill/>
        <a:ln>
          <a:noFill/>
        </a:ln>
        <a:effectLst/>
      </c:spPr>
    </c:plotArea>
    <c:plotVisOnly val="1"/>
    <c:dispBlanksAs val="gap"/>
    <c:showDLblsOverMax val="0"/>
  </c:chart>
  <c:spPr>
    <a:noFill/>
    <a:ln>
      <a:noFill/>
    </a:ln>
    <a:effectLst/>
  </c:spPr>
  <c:txPr>
    <a:bodyPr/>
    <a:lstStyle/>
    <a:p>
      <a:pPr>
        <a:defRPr lang="zh-CN">
          <a:latin typeface="华文细黑" panose="02010600040101010101" pitchFamily="2" charset="-122"/>
          <a:ea typeface="华文细黑" panose="02010600040101010101" pitchFamily="2" charset="-122"/>
          <a:sym typeface="华文细黑" panose="02010600040101010101" pitchFamily="2" charset="-122"/>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30214-BCF4-40B1-AC81-91D8086898F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5D738-6DBF-4EC5-9648-44AB2277303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https://www.ypppt.com/</a:t>
            </a:r>
            <a:endParaRPr lang="zh-CN" altLang="en-US" dirty="0"/>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zh-CN" altLang="en-US" dirty="0" smtClean="0"/>
              <a:t>模板来自于 优品</a:t>
            </a:r>
            <a:r>
              <a:rPr lang="en-US" altLang="zh-CN" dirty="0" smtClean="0"/>
              <a:t>PPT</a:t>
            </a:r>
            <a:r>
              <a:rPr lang="zh-CN" altLang="en-US" dirty="0" smtClean="0"/>
              <a:t> </a:t>
            </a:r>
            <a:r>
              <a:rPr lang="en-US" altLang="zh-CN" smtClean="0"/>
              <a:t>https://www.ypppt.com/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charset="0"/>
                <a:ea typeface="宋体" pitchFamily="2" charset="-122"/>
              </a:rPr>
            </a:fld>
            <a:endParaRPr lang="zh-CN" altLang="en-US" smtClean="0">
              <a:solidFill>
                <a:prstClr val="black"/>
              </a:solidFill>
              <a:latin typeface="Calibri" charset="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AA5D738-6DBF-4EC5-9648-44AB2277303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1847850" y="2038350"/>
            <a:ext cx="7886700" cy="3467100"/>
          </a:xfrm>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8F946A7-8F8C-4CD6-B7C8-B85B2F26280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9A5E2C5-596F-4533-9916-C86FEF8EE38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946A7-8F8C-4CD6-B7C8-B85B2F26280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5E2C5-596F-4533-9916-C86FEF8EE38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6.xml"/><Relationship Id="rId2" Type="http://schemas.openxmlformats.org/officeDocument/2006/relationships/image" Target="../media/image3.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6.xml"/><Relationship Id="rId3" Type="http://schemas.openxmlformats.org/officeDocument/2006/relationships/image" Target="../media/image6.png"/><Relationship Id="rId2" Type="http://schemas.openxmlformats.org/officeDocument/2006/relationships/chart" Target="../charts/chart3.xml"/><Relationship Id="rId1" Type="http://schemas.openxmlformats.org/officeDocument/2006/relationships/chart" Target="../charts/char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chart" Target="../charts/char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9" Type="http://schemas.openxmlformats.org/officeDocument/2006/relationships/hyperlink" Target="https://www.ypppt.com/kejian/" TargetMode="External"/><Relationship Id="rId8" Type="http://schemas.openxmlformats.org/officeDocument/2006/relationships/hyperlink" Target="http://www.ypppt.com/gushi/" TargetMode="External"/><Relationship Id="rId7" Type="http://schemas.openxmlformats.org/officeDocument/2006/relationships/hyperlink" Target="http://www.ypppt.com/ziti/" TargetMode="External"/><Relationship Id="rId6" Type="http://schemas.openxmlformats.org/officeDocument/2006/relationships/hyperlink" Target="https://www.ypppt.com/jiaocheng/" TargetMode="External"/><Relationship Id="rId5" Type="http://schemas.openxmlformats.org/officeDocument/2006/relationships/hyperlink" Target="http://www.ypppt.com/sucai/" TargetMode="External"/><Relationship Id="rId4" Type="http://schemas.openxmlformats.org/officeDocument/2006/relationships/hyperlink" Target="https://www.ypppt.com/tubiao/" TargetMode="External"/><Relationship Id="rId3" Type="http://schemas.openxmlformats.org/officeDocument/2006/relationships/hyperlink" Target="https://www.ypppt.com/beijing/" TargetMode="External"/><Relationship Id="rId2" Type="http://schemas.openxmlformats.org/officeDocument/2006/relationships/hyperlink" Target="https://www.ypppt.com/jieri/" TargetMode="External"/><Relationship Id="rId11" Type="http://schemas.openxmlformats.org/officeDocument/2006/relationships/notesSlide" Target="../notesSlides/notesSlide28.xml"/><Relationship Id="rId10" Type="http://schemas.openxmlformats.org/officeDocument/2006/relationships/slideLayout" Target="../slideLayouts/slideLayout18.xml"/><Relationship Id="rId1" Type="http://schemas.openxmlformats.org/officeDocument/2006/relationships/hyperlink" Target="https://www.ypppt.com/moban/"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181019" y="0"/>
            <a:ext cx="7820116" cy="6858000"/>
          </a:xfrm>
          <a:prstGeom prst="rect">
            <a:avLst/>
          </a:prstGeom>
        </p:spPr>
      </p:pic>
      <p:cxnSp>
        <p:nvCxnSpPr>
          <p:cNvPr id="4" name="直接连接符 3"/>
          <p:cNvCxnSpPr/>
          <p:nvPr/>
        </p:nvCxnSpPr>
        <p:spPr>
          <a:xfrm rot="11174285" flipH="1">
            <a:off x="7836" y="3442314"/>
            <a:ext cx="107568" cy="360143"/>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flipV="1">
            <a:off x="-11413" y="3675838"/>
            <a:ext cx="486556" cy="1193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flipV="1">
            <a:off x="158093" y="3403086"/>
            <a:ext cx="317051" cy="272467"/>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rot="11174285">
            <a:off x="126119" y="3395284"/>
            <a:ext cx="50405" cy="50405"/>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rot="7715704" flipH="1">
            <a:off x="427643" y="2943623"/>
            <a:ext cx="46728" cy="156449"/>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497576" y="2891515"/>
            <a:ext cx="60177" cy="197392"/>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392962" y="2891514"/>
            <a:ext cx="164791" cy="43946"/>
          </a:xfrm>
          <a:prstGeom prst="line">
            <a:avLst/>
          </a:prstGeom>
          <a:solidFill>
            <a:schemeClr val="bg1"/>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rot="7715704">
            <a:off x="386825" y="2931043"/>
            <a:ext cx="21897" cy="21896"/>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rot="18000000">
            <a:off x="4253484" y="5086478"/>
            <a:ext cx="138271" cy="495101"/>
          </a:xfrm>
          <a:prstGeom prst="triangle">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a:off x="2463990" y="759758"/>
            <a:ext cx="285664" cy="253535"/>
          </a:xfrm>
          <a:prstGeom prst="triangle">
            <a:avLst>
              <a:gd name="adj" fmla="val 0"/>
            </a:avLst>
          </a:prstGeom>
          <a:solidFill>
            <a:srgbClr val="878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918845" y="3346450"/>
            <a:ext cx="7820025" cy="829945"/>
          </a:xfrm>
          <a:prstGeom prst="rect">
            <a:avLst/>
          </a:prstGeom>
          <a:noFill/>
        </p:spPr>
        <p:txBody>
          <a:bodyPr wrap="square" rtlCol="0">
            <a:spAutoFit/>
          </a:bodyPr>
          <a:lstStyle/>
          <a:p>
            <a:r>
              <a:rPr lang="en-US" altLang="zh-CN" sz="4800" dirty="0">
                <a:latin typeface="华文细黑" panose="02010600040101010101" pitchFamily="2" charset="-122"/>
                <a:ea typeface="华文细黑" panose="02010600040101010101" pitchFamily="2" charset="-122"/>
                <a:sym typeface="华文细黑" panose="02010600040101010101" pitchFamily="2" charset="-122"/>
              </a:rPr>
              <a:t>01.</a:t>
            </a:r>
            <a:r>
              <a:rPr lang="zh-CN" altLang="en-US" sz="4800" dirty="0">
                <a:latin typeface="华文细黑" panose="02010600040101010101" pitchFamily="2" charset="-122"/>
                <a:ea typeface="华文细黑" panose="02010600040101010101" pitchFamily="2" charset="-122"/>
                <a:sym typeface="华文细黑" panose="02010600040101010101" pitchFamily="2" charset="-122"/>
              </a:rPr>
              <a:t>走进车载</a:t>
            </a:r>
            <a:r>
              <a:rPr lang="en-US" altLang="zh-CN" sz="4800" dirty="0">
                <a:latin typeface="华文细黑" panose="02010600040101010101" pitchFamily="2" charset="-122"/>
                <a:ea typeface="华文细黑" panose="02010600040101010101" pitchFamily="2" charset="-122"/>
                <a:sym typeface="华文细黑" panose="02010600040101010101" pitchFamily="2" charset="-122"/>
              </a:rPr>
              <a:t> Android </a:t>
            </a:r>
            <a:r>
              <a:rPr lang="zh-CN" altLang="en-US" sz="4800" dirty="0">
                <a:latin typeface="华文细黑" panose="02010600040101010101" pitchFamily="2" charset="-122"/>
                <a:ea typeface="华文细黑" panose="02010600040101010101" pitchFamily="2" charset="-122"/>
                <a:sym typeface="华文细黑" panose="02010600040101010101" pitchFamily="2" charset="-122"/>
              </a:rPr>
              <a:t>系统</a:t>
            </a:r>
            <a:endParaRPr lang="zh-CN" altLang="en-US" sz="4800" dirty="0">
              <a:latin typeface="华文细黑" panose="02010600040101010101" pitchFamily="2" charset="-122"/>
              <a:ea typeface="华文细黑" panose="02010600040101010101" pitchFamily="2" charset="-122"/>
              <a:sym typeface="华文细黑" panose="02010600040101010101" pitchFamily="2" charset="-122"/>
            </a:endParaRPr>
          </a:p>
        </p:txBody>
      </p:sp>
      <p:cxnSp>
        <p:nvCxnSpPr>
          <p:cNvPr id="22" name="直接连接符 21"/>
          <p:cNvCxnSpPr/>
          <p:nvPr/>
        </p:nvCxnSpPr>
        <p:spPr>
          <a:xfrm>
            <a:off x="1023409" y="4309363"/>
            <a:ext cx="5157610" cy="0"/>
          </a:xfrm>
          <a:prstGeom prst="line">
            <a:avLst/>
          </a:prstGeom>
          <a:ln w="12700">
            <a:solidFill>
              <a:schemeClr val="tx1"/>
            </a:solidFill>
          </a:ln>
          <a:effectLst>
            <a:outerShdw blurRad="88900" dist="63500" dir="5400000" algn="t" rotWithShape="0">
              <a:schemeClr val="tx1">
                <a:lumMod val="90000"/>
                <a:lumOff val="10000"/>
                <a:alpha val="40000"/>
              </a:schemeClr>
            </a:outerShdw>
          </a:effectLst>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1035685" y="4564380"/>
            <a:ext cx="76200" cy="140144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7" name="文本框 26"/>
          <p:cNvSpPr txBox="1"/>
          <p:nvPr/>
        </p:nvSpPr>
        <p:spPr>
          <a:xfrm>
            <a:off x="1035918" y="2042757"/>
            <a:ext cx="512744" cy="1446550"/>
          </a:xfrm>
          <a:prstGeom prst="rect">
            <a:avLst/>
          </a:prstGeom>
          <a:noFill/>
        </p:spPr>
        <p:txBody>
          <a:bodyPr wrap="square" rtlCol="0">
            <a:spAutoFit/>
          </a:bodyPr>
          <a:lstStyle/>
          <a:p>
            <a:pPr algn="ctr"/>
            <a:r>
              <a:rPr lang="en-US" altLang="zh-CN"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rPr>
              <a:t>2</a:t>
            </a:r>
            <a:endParaRPr lang="zh-CN" altLang="en-US"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8" name="文本框 27"/>
          <p:cNvSpPr txBox="1"/>
          <p:nvPr/>
        </p:nvSpPr>
        <p:spPr>
          <a:xfrm>
            <a:off x="1673040" y="2042757"/>
            <a:ext cx="512744" cy="1446550"/>
          </a:xfrm>
          <a:prstGeom prst="rect">
            <a:avLst/>
          </a:prstGeom>
          <a:noFill/>
        </p:spPr>
        <p:txBody>
          <a:bodyPr wrap="square" rtlCol="0">
            <a:spAutoFit/>
          </a:bodyPr>
          <a:lstStyle/>
          <a:p>
            <a:pPr algn="ctr"/>
            <a:r>
              <a:rPr lang="en-US" altLang="zh-CN"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rPr>
              <a:t>0</a:t>
            </a:r>
            <a:endParaRPr lang="zh-CN" altLang="en-US"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9" name="文本框 28"/>
          <p:cNvSpPr txBox="1"/>
          <p:nvPr/>
        </p:nvSpPr>
        <p:spPr>
          <a:xfrm>
            <a:off x="2310162" y="2042757"/>
            <a:ext cx="512744" cy="1445260"/>
          </a:xfrm>
          <a:prstGeom prst="rect">
            <a:avLst/>
          </a:prstGeom>
          <a:noFill/>
        </p:spPr>
        <p:txBody>
          <a:bodyPr wrap="square" rtlCol="0">
            <a:spAutoFit/>
          </a:bodyPr>
          <a:lstStyle/>
          <a:p>
            <a:pPr algn="ctr"/>
            <a:r>
              <a:rPr lang="en-US" altLang="zh-CN"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rPr>
              <a:t>2</a:t>
            </a:r>
            <a:endParaRPr lang="en-US" altLang="zh-CN"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0" name="文本框 29"/>
          <p:cNvSpPr txBox="1"/>
          <p:nvPr/>
        </p:nvSpPr>
        <p:spPr>
          <a:xfrm>
            <a:off x="2947285" y="2042757"/>
            <a:ext cx="512744" cy="1445260"/>
          </a:xfrm>
          <a:prstGeom prst="rect">
            <a:avLst/>
          </a:prstGeom>
          <a:noFill/>
        </p:spPr>
        <p:txBody>
          <a:bodyPr wrap="square" rtlCol="0">
            <a:spAutoFit/>
          </a:bodyPr>
          <a:lstStyle/>
          <a:p>
            <a:pPr algn="ctr"/>
            <a:r>
              <a:rPr lang="en-US" altLang="zh-CN"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rPr>
              <a:t>3</a:t>
            </a:r>
            <a:endParaRPr lang="en-US" altLang="zh-CN" sz="8800" dirty="0">
              <a:solidFill>
                <a:schemeClr val="tx2"/>
              </a:solidFill>
              <a:effectLst>
                <a:outerShdw blurRad="139700" dist="88900" dir="2700000" algn="tl" rotWithShape="0">
                  <a:schemeClr val="tx1">
                    <a:lumMod val="75000"/>
                    <a:lumOff val="25000"/>
                    <a:alpha val="40000"/>
                  </a:schemeClr>
                </a:outerShdw>
              </a:effectLst>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1" name="文本框 30"/>
          <p:cNvSpPr txBox="1"/>
          <p:nvPr/>
        </p:nvSpPr>
        <p:spPr>
          <a:xfrm>
            <a:off x="1195705" y="4471670"/>
            <a:ext cx="5728335" cy="1568450"/>
          </a:xfrm>
          <a:prstGeom prst="rect">
            <a:avLst/>
          </a:prstGeom>
          <a:noFill/>
        </p:spPr>
        <p:txBody>
          <a:bodyPr wrap="square" rtlCol="0">
            <a:spAutoFit/>
          </a:bodyPr>
          <a:lstStyle/>
          <a:p>
            <a:pPr fontAlgn="auto">
              <a:lnSpc>
                <a:spcPct val="150000"/>
              </a:lnSpc>
            </a:pPr>
            <a:r>
              <a:rPr lang="zh-CN" altLang="en-US"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作者</a:t>
            </a:r>
            <a:r>
              <a:rPr lang="en-US" altLang="zh-CN"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a:t>
            </a:r>
            <a:r>
              <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：林栩</a:t>
            </a:r>
            <a:r>
              <a:rPr lang="en-US" altLang="zh-CN"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link</a:t>
            </a:r>
            <a:r>
              <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（昵称，并非实际姓名）</a:t>
            </a:r>
            <a:endPar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pPr fontAlgn="auto">
              <a:lnSpc>
                <a:spcPct val="150000"/>
              </a:lnSpc>
            </a:pPr>
            <a:r>
              <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邮箱</a:t>
            </a:r>
            <a:r>
              <a:rPr lang="en-US" altLang="zh-CN"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a:t>
            </a:r>
            <a:r>
              <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a:t>
            </a:r>
            <a:r>
              <a:rPr lang="en-US" altLang="zh-CN"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linxu_link@foxmail.com</a:t>
            </a:r>
            <a:endParaRPr lang="en-US" altLang="zh-CN"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pPr fontAlgn="auto">
              <a:lnSpc>
                <a:spcPct val="150000"/>
              </a:lnSpc>
            </a:pPr>
            <a:r>
              <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博客</a:t>
            </a:r>
            <a:r>
              <a:rPr lang="en-US" altLang="zh-CN"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 </a:t>
            </a:r>
            <a:r>
              <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：https://juejin.cn/user/870468939434039/posts</a:t>
            </a:r>
            <a:endPar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a:p>
            <a:pPr fontAlgn="auto">
              <a:lnSpc>
                <a:spcPct val="150000"/>
              </a:lnSpc>
            </a:pPr>
            <a:r>
              <a:rPr lang="en-US" altLang="zh-CN"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github </a:t>
            </a:r>
            <a:r>
              <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：https://github.com/linxu-link</a:t>
            </a:r>
            <a:endParaRPr lang="zh-CN" altLang="en-US" sz="1600" dirty="0" smtClean="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63" presetClass="path" presetSubtype="0" decel="50000" fill="hold" grpId="1" nodeType="withEffect">
                                  <p:stCondLst>
                                    <p:cond delay="0"/>
                                  </p:stCondLst>
                                  <p:childTnLst>
                                    <p:animMotion origin="layout" path="M 4.16667E-7 -7.40741E-7 L 0.20547 -7.40741E-7 " pathEditMode="relative" rAng="0" ptsTypes="AA">
                                      <p:cBhvr>
                                        <p:cTn id="9" dur="1000" spd="-100000" fill="hold"/>
                                        <p:tgtEl>
                                          <p:spTgt spid="27"/>
                                        </p:tgtEl>
                                        <p:attrNameLst>
                                          <p:attrName>ppt_x</p:attrName>
                                          <p:attrName>ppt_y</p:attrName>
                                        </p:attrNameLst>
                                      </p:cBhvr>
                                      <p:rCtr x="10273" y="0"/>
                                    </p:animMotion>
                                  </p:childTnLst>
                                </p:cTn>
                              </p:par>
                              <p:par>
                                <p:cTn id="10" presetID="10" presetClass="entr" presetSubtype="0" fill="hold" grpId="0" nodeType="withEffect">
                                  <p:stCondLst>
                                    <p:cond delay="15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63" presetClass="path" presetSubtype="0" decel="50000" fill="hold" grpId="1" nodeType="withEffect">
                                  <p:stCondLst>
                                    <p:cond delay="150"/>
                                  </p:stCondLst>
                                  <p:childTnLst>
                                    <p:animMotion origin="layout" path="M -3.125E-6 -7.40741E-7 L 0.20547 -7.40741E-7 " pathEditMode="relative" rAng="0" ptsTypes="AA">
                                      <p:cBhvr>
                                        <p:cTn id="14" dur="1000" spd="-100000" fill="hold"/>
                                        <p:tgtEl>
                                          <p:spTgt spid="28"/>
                                        </p:tgtEl>
                                        <p:attrNameLst>
                                          <p:attrName>ppt_x</p:attrName>
                                          <p:attrName>ppt_y</p:attrName>
                                        </p:attrNameLst>
                                      </p:cBhvr>
                                      <p:rCtr x="10273" y="0"/>
                                    </p:animMotion>
                                  </p:childTnLst>
                                </p:cTn>
                              </p:par>
                              <p:par>
                                <p:cTn id="15" presetID="10" presetClass="entr" presetSubtype="0" fill="hold" grpId="0" nodeType="withEffect">
                                  <p:stCondLst>
                                    <p:cond delay="30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63" presetClass="path" presetSubtype="0" decel="50000" fill="hold" grpId="1" nodeType="withEffect">
                                  <p:stCondLst>
                                    <p:cond delay="300"/>
                                  </p:stCondLst>
                                  <p:childTnLst>
                                    <p:animMotion origin="layout" path="M 3.33333E-6 -7.40741E-7 L 0.20547 -7.40741E-7 " pathEditMode="relative" rAng="0" ptsTypes="AA">
                                      <p:cBhvr>
                                        <p:cTn id="19" dur="1000" spd="-100000" fill="hold"/>
                                        <p:tgtEl>
                                          <p:spTgt spid="29"/>
                                        </p:tgtEl>
                                        <p:attrNameLst>
                                          <p:attrName>ppt_x</p:attrName>
                                          <p:attrName>ppt_y</p:attrName>
                                        </p:attrNameLst>
                                      </p:cBhvr>
                                      <p:rCtr x="10273" y="0"/>
                                    </p:animMotion>
                                  </p:childTnLst>
                                </p:cTn>
                              </p:par>
                              <p:par>
                                <p:cTn id="20" presetID="10" presetClass="entr" presetSubtype="0" fill="hold" grpId="0" nodeType="withEffect">
                                  <p:stCondLst>
                                    <p:cond delay="45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63" presetClass="path" presetSubtype="0" decel="50000" fill="hold" grpId="1" nodeType="withEffect">
                                  <p:stCondLst>
                                    <p:cond delay="450"/>
                                  </p:stCondLst>
                                  <p:childTnLst>
                                    <p:animMotion origin="layout" path="M -4.16667E-7 -7.40741E-7 L 0.20547 -7.40741E-7 " pathEditMode="relative" rAng="0" ptsTypes="AA">
                                      <p:cBhvr>
                                        <p:cTn id="24" dur="1000" spd="-100000" fill="hold"/>
                                        <p:tgtEl>
                                          <p:spTgt spid="30"/>
                                        </p:tgtEl>
                                        <p:attrNameLst>
                                          <p:attrName>ppt_x</p:attrName>
                                          <p:attrName>ppt_y</p:attrName>
                                        </p:attrNameLst>
                                      </p:cBhvr>
                                      <p:rCtr x="10273" y="0"/>
                                    </p:animMotion>
                                  </p:childTnLst>
                                </p:cTn>
                              </p:par>
                              <p:par>
                                <p:cTn id="25" presetID="22" presetClass="entr" presetSubtype="8" fill="hold" grpId="0" nodeType="withEffect">
                                  <p:stCondLst>
                                    <p:cond delay="45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1250"/>
                                        <p:tgtEl>
                                          <p:spTgt spid="16"/>
                                        </p:tgtEl>
                                      </p:cBhvr>
                                    </p:animEffect>
                                  </p:childTnLst>
                                </p:cTn>
                              </p:par>
                              <p:par>
                                <p:cTn id="28" presetID="22" presetClass="entr" presetSubtype="8" fill="hold" nodeType="withEffect">
                                  <p:stCondLst>
                                    <p:cond delay="450"/>
                                  </p:stCondLst>
                                  <p:childTnLst>
                                    <p:set>
                                      <p:cBhvr>
                                        <p:cTn id="29" dur="1" fill="hold">
                                          <p:stCondLst>
                                            <p:cond delay="0"/>
                                          </p:stCondLst>
                                        </p:cTn>
                                        <p:tgtEl>
                                          <p:spTgt spid="22"/>
                                        </p:tgtEl>
                                        <p:attrNameLst>
                                          <p:attrName>style.visibility</p:attrName>
                                        </p:attrNameLst>
                                      </p:cBhvr>
                                      <p:to>
                                        <p:strVal val="visible"/>
                                      </p:to>
                                    </p:set>
                                    <p:animEffect transition="in" filter="wipe(left)">
                                      <p:cBhvr>
                                        <p:cTn id="30" dur="1250"/>
                                        <p:tgtEl>
                                          <p:spTgt spid="22"/>
                                        </p:tgtEl>
                                      </p:cBhvr>
                                    </p:animEffect>
                                  </p:childTnLst>
                                </p:cTn>
                              </p:par>
                              <p:par>
                                <p:cTn id="31" presetID="17" presetClass="entr" presetSubtype="1" fill="hold" grpId="0" nodeType="withEffect">
                                  <p:stCondLst>
                                    <p:cond delay="450"/>
                                  </p:stCondLst>
                                  <p:childTnLst>
                                    <p:set>
                                      <p:cBhvr>
                                        <p:cTn id="32" dur="1" fill="hold">
                                          <p:stCondLst>
                                            <p:cond delay="0"/>
                                          </p:stCondLst>
                                        </p:cTn>
                                        <p:tgtEl>
                                          <p:spTgt spid="23"/>
                                        </p:tgtEl>
                                        <p:attrNameLst>
                                          <p:attrName>style.visibility</p:attrName>
                                        </p:attrNameLst>
                                      </p:cBhvr>
                                      <p:to>
                                        <p:strVal val="visible"/>
                                      </p:to>
                                    </p:set>
                                    <p:anim calcmode="lin" valueType="num">
                                      <p:cBhvr>
                                        <p:cTn id="33" dur="750" fill="hold"/>
                                        <p:tgtEl>
                                          <p:spTgt spid="23"/>
                                        </p:tgtEl>
                                        <p:attrNameLst>
                                          <p:attrName>ppt_x</p:attrName>
                                        </p:attrNameLst>
                                      </p:cBhvr>
                                      <p:tavLst>
                                        <p:tav tm="0">
                                          <p:val>
                                            <p:strVal val="#ppt_x"/>
                                          </p:val>
                                        </p:tav>
                                        <p:tav tm="100000">
                                          <p:val>
                                            <p:strVal val="#ppt_x"/>
                                          </p:val>
                                        </p:tav>
                                      </p:tavLst>
                                    </p:anim>
                                    <p:anim calcmode="lin" valueType="num">
                                      <p:cBhvr>
                                        <p:cTn id="34" dur="750" fill="hold"/>
                                        <p:tgtEl>
                                          <p:spTgt spid="23"/>
                                        </p:tgtEl>
                                        <p:attrNameLst>
                                          <p:attrName>ppt_y</p:attrName>
                                        </p:attrNameLst>
                                      </p:cBhvr>
                                      <p:tavLst>
                                        <p:tav tm="0">
                                          <p:val>
                                            <p:strVal val="#ppt_y-#ppt_h/2"/>
                                          </p:val>
                                        </p:tav>
                                        <p:tav tm="100000">
                                          <p:val>
                                            <p:strVal val="#ppt_y"/>
                                          </p:val>
                                        </p:tav>
                                      </p:tavLst>
                                    </p:anim>
                                    <p:anim calcmode="lin" valueType="num">
                                      <p:cBhvr>
                                        <p:cTn id="35" dur="750" fill="hold"/>
                                        <p:tgtEl>
                                          <p:spTgt spid="23"/>
                                        </p:tgtEl>
                                        <p:attrNameLst>
                                          <p:attrName>ppt_w</p:attrName>
                                        </p:attrNameLst>
                                      </p:cBhvr>
                                      <p:tavLst>
                                        <p:tav tm="0">
                                          <p:val>
                                            <p:strVal val="#ppt_w"/>
                                          </p:val>
                                        </p:tav>
                                        <p:tav tm="100000">
                                          <p:val>
                                            <p:strVal val="#ppt_w"/>
                                          </p:val>
                                        </p:tav>
                                      </p:tavLst>
                                    </p:anim>
                                    <p:anim calcmode="lin" valueType="num">
                                      <p:cBhvr>
                                        <p:cTn id="36" dur="750" fill="hold"/>
                                        <p:tgtEl>
                                          <p:spTgt spid="23"/>
                                        </p:tgtEl>
                                        <p:attrNameLst>
                                          <p:attrName>ppt_h</p:attrName>
                                        </p:attrNameLst>
                                      </p:cBhvr>
                                      <p:tavLst>
                                        <p:tav tm="0">
                                          <p:val>
                                            <p:fltVal val="0"/>
                                          </p:val>
                                        </p:tav>
                                        <p:tav tm="100000">
                                          <p:val>
                                            <p:strVal val="#ppt_h"/>
                                          </p:val>
                                        </p:tav>
                                      </p:tavLst>
                                    </p:anim>
                                  </p:childTnLst>
                                </p:cTn>
                              </p:par>
                              <p:par>
                                <p:cTn id="37" presetID="22" presetClass="entr" presetSubtype="8" fill="hold" grpId="0" nodeType="withEffect">
                                  <p:stCondLst>
                                    <p:cond delay="1000"/>
                                  </p:stCondLst>
                                  <p:childTnLst>
                                    <p:set>
                                      <p:cBhvr>
                                        <p:cTn id="38" dur="1" fill="hold">
                                          <p:stCondLst>
                                            <p:cond delay="0"/>
                                          </p:stCondLst>
                                        </p:cTn>
                                        <p:tgtEl>
                                          <p:spTgt spid="31"/>
                                        </p:tgtEl>
                                        <p:attrNameLst>
                                          <p:attrName>style.visibility</p:attrName>
                                        </p:attrNameLst>
                                      </p:cBhvr>
                                      <p:to>
                                        <p:strVal val="visible"/>
                                      </p:to>
                                    </p:set>
                                    <p:animEffect transition="in" filter="wipe(left)">
                                      <p:cBhvr>
                                        <p:cTn id="39" dur="750"/>
                                        <p:tgtEl>
                                          <p:spTgt spid="31"/>
                                        </p:tgtEl>
                                      </p:cBhvr>
                                    </p:animEffect>
                                  </p:childTnLst>
                                </p:cTn>
                              </p:par>
                              <p:par>
                                <p:cTn id="40" presetID="10" presetClass="entr" presetSubtype="0" fill="hold" grpId="0" nodeType="withEffect">
                                  <p:stCondLst>
                                    <p:cond delay="45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35" presetClass="path" presetSubtype="0" decel="40000" fill="hold" grpId="1" nodeType="withEffect">
                                  <p:stCondLst>
                                    <p:cond delay="450"/>
                                  </p:stCondLst>
                                  <p:childTnLst>
                                    <p:animMotion origin="layout" path="M 0.03073 2.22222E-6 L -0.15925 2.22222E-6 " pathEditMode="relative" rAng="0" ptsTypes="AA">
                                      <p:cBhvr>
                                        <p:cTn id="44" dur="1000" spd="-100000" fill="hold"/>
                                        <p:tgtEl>
                                          <p:spTgt spid="20"/>
                                        </p:tgtEl>
                                        <p:attrNameLst>
                                          <p:attrName>ppt_x</p:attrName>
                                          <p:attrName>ppt_y</p:attrName>
                                        </p:attrNameLst>
                                      </p:cBhvr>
                                      <p:rCtr x="-9505" y="0"/>
                                    </p:animMotion>
                                  </p:childTnLst>
                                </p:cTn>
                              </p:par>
                              <p:par>
                                <p:cTn id="45" presetID="35" presetClass="path" presetSubtype="0" accel="40000" decel="40000" fill="hold" grpId="2" nodeType="withEffect">
                                  <p:stCondLst>
                                    <p:cond delay="1450"/>
                                  </p:stCondLst>
                                  <p:childTnLst>
                                    <p:animMotion origin="layout" path="M 0.03073 2.22222E-6 L 2.91667E-6 2.22222E-6 " pathEditMode="relative" rAng="0" ptsTypes="AA">
                                      <p:cBhvr>
                                        <p:cTn id="46" dur="750" fill="hold"/>
                                        <p:tgtEl>
                                          <p:spTgt spid="20"/>
                                        </p:tgtEl>
                                        <p:attrNameLst>
                                          <p:attrName>ppt_x</p:attrName>
                                          <p:attrName>ppt_y</p:attrName>
                                        </p:attrNameLst>
                                      </p:cBhvr>
                                      <p:rCtr x="-1536" y="0"/>
                                    </p:animMotion>
                                  </p:childTnLst>
                                </p:cTn>
                              </p:par>
                              <p:par>
                                <p:cTn id="47" presetID="10" presetClass="entr" presetSubtype="0" fill="hold" grpId="0" nodeType="withEffect">
                                  <p:stCondLst>
                                    <p:cond delay="45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35" presetClass="path" presetSubtype="0" decel="40000" fill="hold" grpId="1" nodeType="withEffect">
                                  <p:stCondLst>
                                    <p:cond delay="450"/>
                                  </p:stCondLst>
                                  <p:childTnLst>
                                    <p:animMotion origin="layout" path="M -0.0388 -0.02686 L 0.14193 0.06828 " pathEditMode="relative" rAng="0" ptsTypes="AA">
                                      <p:cBhvr>
                                        <p:cTn id="51" dur="750" spd="-100000" fill="hold"/>
                                        <p:tgtEl>
                                          <p:spTgt spid="21"/>
                                        </p:tgtEl>
                                        <p:attrNameLst>
                                          <p:attrName>ppt_x</p:attrName>
                                          <p:attrName>ppt_y</p:attrName>
                                        </p:attrNameLst>
                                      </p:cBhvr>
                                      <p:rCtr x="9036" y="4745"/>
                                    </p:animMotion>
                                  </p:childTnLst>
                                </p:cTn>
                              </p:par>
                              <p:par>
                                <p:cTn id="52" presetID="35" presetClass="path" presetSubtype="0" accel="40000" decel="40000" fill="hold" grpId="2" nodeType="withEffect">
                                  <p:stCondLst>
                                    <p:cond delay="1250"/>
                                  </p:stCondLst>
                                  <p:childTnLst>
                                    <p:animMotion origin="layout" path="M -0.0345 -0.02547 L 0.0043 -0.00278 " pathEditMode="relative" rAng="0" ptsTypes="AA">
                                      <p:cBhvr>
                                        <p:cTn id="53" dur="750" fill="hold"/>
                                        <p:tgtEl>
                                          <p:spTgt spid="21"/>
                                        </p:tgtEl>
                                        <p:attrNameLst>
                                          <p:attrName>ppt_x</p:attrName>
                                          <p:attrName>ppt_y</p:attrName>
                                        </p:attrNameLst>
                                      </p:cBhvr>
                                      <p:rCtr x="1940" y="1134"/>
                                    </p:animMotion>
                                  </p:childTnLst>
                                </p:cTn>
                              </p:par>
                              <p:par>
                                <p:cTn id="54" presetID="10" presetClass="entr" presetSubtype="0" fill="hold" nodeType="with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fade">
                                      <p:cBhvr>
                                        <p:cTn id="56" dur="1000"/>
                                        <p:tgtEl>
                                          <p:spTgt spid="2"/>
                                        </p:tgtEl>
                                      </p:cBhvr>
                                    </p:animEffect>
                                  </p:childTnLst>
                                </p:cTn>
                              </p:par>
                              <p:par>
                                <p:cTn id="57" presetID="63" presetClass="path" presetSubtype="0" decel="30000" fill="hold" nodeType="withEffect">
                                  <p:stCondLst>
                                    <p:cond delay="0"/>
                                  </p:stCondLst>
                                  <p:childTnLst>
                                    <p:animMotion origin="layout" path="M -0.124349 -0.124074 L 0 0 E" pathEditMode="relative" ptsTypes="">
                                      <p:cBhvr>
                                        <p:cTn id="58" dur="1000" fill="hold"/>
                                        <p:tgtEl>
                                          <p:spTgt spid="2"/>
                                        </p:tgtEl>
                                        <p:attrNameLst>
                                          <p:attrName>ppt_x</p:attrName>
                                          <p:attrName>ppt_y</p:attrName>
                                        </p:attrNameLst>
                                      </p:cBhvr>
                                    </p:animMotion>
                                  </p:childTnLst>
                                </p:cTn>
                              </p:par>
                              <p:par>
                                <p:cTn id="59" presetID="6" presetClass="emph" presetSubtype="0" decel="30000" fill="hold" nodeType="withEffect">
                                  <p:stCondLst>
                                    <p:cond delay="0"/>
                                  </p:stCondLst>
                                  <p:childTnLst>
                                    <p:animScale>
                                      <p:cBhvr>
                                        <p:cTn id="60" dur="1000" fill="hold"/>
                                        <p:tgtEl>
                                          <p:spTgt spid="2"/>
                                        </p:tgtEl>
                                      </p:cBhvr>
                                      <p:by x="150000" y="150000"/>
                                      <p:from x="146726" y="119179"/>
                                      <p:to x="100000" y="100000"/>
                                    </p:animScale>
                                  </p:childTnLst>
                                </p:cTn>
                              </p:par>
                              <p:par>
                                <p:cTn id="61" presetID="31" presetClass="entr" presetSubtype="0" fill="hold" nodeType="withEffect">
                                  <p:stCondLst>
                                    <p:cond delay="250"/>
                                  </p:stCondLst>
                                  <p:childTnLst>
                                    <p:set>
                                      <p:cBhvr>
                                        <p:cTn id="62" dur="1" fill="hold">
                                          <p:stCondLst>
                                            <p:cond delay="0"/>
                                          </p:stCondLst>
                                        </p:cTn>
                                        <p:tgtEl>
                                          <p:spTgt spid="4"/>
                                        </p:tgtEl>
                                        <p:attrNameLst>
                                          <p:attrName>style.visibility</p:attrName>
                                        </p:attrNameLst>
                                      </p:cBhvr>
                                      <p:to>
                                        <p:strVal val="visible"/>
                                      </p:to>
                                    </p:set>
                                    <p:anim calcmode="lin" valueType="num">
                                      <p:cBhvr>
                                        <p:cTn id="63" dur="1000" fill="hold"/>
                                        <p:tgtEl>
                                          <p:spTgt spid="4"/>
                                        </p:tgtEl>
                                        <p:attrNameLst>
                                          <p:attrName>ppt_w</p:attrName>
                                        </p:attrNameLst>
                                      </p:cBhvr>
                                      <p:tavLst>
                                        <p:tav tm="0">
                                          <p:val>
                                            <p:fltVal val="0"/>
                                          </p:val>
                                        </p:tav>
                                        <p:tav tm="100000">
                                          <p:val>
                                            <p:strVal val="#ppt_w"/>
                                          </p:val>
                                        </p:tav>
                                      </p:tavLst>
                                    </p:anim>
                                    <p:anim calcmode="lin" valueType="num">
                                      <p:cBhvr>
                                        <p:cTn id="64" dur="1000" fill="hold"/>
                                        <p:tgtEl>
                                          <p:spTgt spid="4"/>
                                        </p:tgtEl>
                                        <p:attrNameLst>
                                          <p:attrName>ppt_h</p:attrName>
                                        </p:attrNameLst>
                                      </p:cBhvr>
                                      <p:tavLst>
                                        <p:tav tm="0">
                                          <p:val>
                                            <p:fltVal val="0"/>
                                          </p:val>
                                        </p:tav>
                                        <p:tav tm="100000">
                                          <p:val>
                                            <p:strVal val="#ppt_h"/>
                                          </p:val>
                                        </p:tav>
                                      </p:tavLst>
                                    </p:anim>
                                    <p:anim calcmode="lin" valueType="num">
                                      <p:cBhvr>
                                        <p:cTn id="65" dur="1000" fill="hold"/>
                                        <p:tgtEl>
                                          <p:spTgt spid="4"/>
                                        </p:tgtEl>
                                        <p:attrNameLst>
                                          <p:attrName>style.rotation</p:attrName>
                                        </p:attrNameLst>
                                      </p:cBhvr>
                                      <p:tavLst>
                                        <p:tav tm="0">
                                          <p:val>
                                            <p:fltVal val="90"/>
                                          </p:val>
                                        </p:tav>
                                        <p:tav tm="100000">
                                          <p:val>
                                            <p:fltVal val="0"/>
                                          </p:val>
                                        </p:tav>
                                      </p:tavLst>
                                    </p:anim>
                                    <p:animEffect transition="in" filter="fade">
                                      <p:cBhvr>
                                        <p:cTn id="66" dur="1000"/>
                                        <p:tgtEl>
                                          <p:spTgt spid="4"/>
                                        </p:tgtEl>
                                      </p:cBhvr>
                                    </p:animEffect>
                                  </p:childTnLst>
                                </p:cTn>
                              </p:par>
                              <p:par>
                                <p:cTn id="67" presetID="31" presetClass="entr" presetSubtype="0" fill="hold" nodeType="withEffect">
                                  <p:stCondLst>
                                    <p:cond delay="250"/>
                                  </p:stCondLst>
                                  <p:childTnLst>
                                    <p:set>
                                      <p:cBhvr>
                                        <p:cTn id="68" dur="1" fill="hold">
                                          <p:stCondLst>
                                            <p:cond delay="0"/>
                                          </p:stCondLst>
                                        </p:cTn>
                                        <p:tgtEl>
                                          <p:spTgt spid="5"/>
                                        </p:tgtEl>
                                        <p:attrNameLst>
                                          <p:attrName>style.visibility</p:attrName>
                                        </p:attrNameLst>
                                      </p:cBhvr>
                                      <p:to>
                                        <p:strVal val="visible"/>
                                      </p:to>
                                    </p:set>
                                    <p:anim calcmode="lin" valueType="num">
                                      <p:cBhvr>
                                        <p:cTn id="69" dur="1000" fill="hold"/>
                                        <p:tgtEl>
                                          <p:spTgt spid="5"/>
                                        </p:tgtEl>
                                        <p:attrNameLst>
                                          <p:attrName>ppt_w</p:attrName>
                                        </p:attrNameLst>
                                      </p:cBhvr>
                                      <p:tavLst>
                                        <p:tav tm="0">
                                          <p:val>
                                            <p:fltVal val="0"/>
                                          </p:val>
                                        </p:tav>
                                        <p:tav tm="100000">
                                          <p:val>
                                            <p:strVal val="#ppt_w"/>
                                          </p:val>
                                        </p:tav>
                                      </p:tavLst>
                                    </p:anim>
                                    <p:anim calcmode="lin" valueType="num">
                                      <p:cBhvr>
                                        <p:cTn id="70" dur="1000" fill="hold"/>
                                        <p:tgtEl>
                                          <p:spTgt spid="5"/>
                                        </p:tgtEl>
                                        <p:attrNameLst>
                                          <p:attrName>ppt_h</p:attrName>
                                        </p:attrNameLst>
                                      </p:cBhvr>
                                      <p:tavLst>
                                        <p:tav tm="0">
                                          <p:val>
                                            <p:fltVal val="0"/>
                                          </p:val>
                                        </p:tav>
                                        <p:tav tm="100000">
                                          <p:val>
                                            <p:strVal val="#ppt_h"/>
                                          </p:val>
                                        </p:tav>
                                      </p:tavLst>
                                    </p:anim>
                                    <p:anim calcmode="lin" valueType="num">
                                      <p:cBhvr>
                                        <p:cTn id="71" dur="1000" fill="hold"/>
                                        <p:tgtEl>
                                          <p:spTgt spid="5"/>
                                        </p:tgtEl>
                                        <p:attrNameLst>
                                          <p:attrName>style.rotation</p:attrName>
                                        </p:attrNameLst>
                                      </p:cBhvr>
                                      <p:tavLst>
                                        <p:tav tm="0">
                                          <p:val>
                                            <p:fltVal val="90"/>
                                          </p:val>
                                        </p:tav>
                                        <p:tav tm="100000">
                                          <p:val>
                                            <p:fltVal val="0"/>
                                          </p:val>
                                        </p:tav>
                                      </p:tavLst>
                                    </p:anim>
                                    <p:animEffect transition="in" filter="fade">
                                      <p:cBhvr>
                                        <p:cTn id="72" dur="1000"/>
                                        <p:tgtEl>
                                          <p:spTgt spid="5"/>
                                        </p:tgtEl>
                                      </p:cBhvr>
                                    </p:animEffect>
                                  </p:childTnLst>
                                </p:cTn>
                              </p:par>
                              <p:par>
                                <p:cTn id="73" presetID="31" presetClass="entr" presetSubtype="0" fill="hold" nodeType="withEffect">
                                  <p:stCondLst>
                                    <p:cond delay="250"/>
                                  </p:stCondLst>
                                  <p:childTnLst>
                                    <p:set>
                                      <p:cBhvr>
                                        <p:cTn id="74" dur="1" fill="hold">
                                          <p:stCondLst>
                                            <p:cond delay="0"/>
                                          </p:stCondLst>
                                        </p:cTn>
                                        <p:tgtEl>
                                          <p:spTgt spid="6"/>
                                        </p:tgtEl>
                                        <p:attrNameLst>
                                          <p:attrName>style.visibility</p:attrName>
                                        </p:attrNameLst>
                                      </p:cBhvr>
                                      <p:to>
                                        <p:strVal val="visible"/>
                                      </p:to>
                                    </p:set>
                                    <p:anim calcmode="lin" valueType="num">
                                      <p:cBhvr>
                                        <p:cTn id="75" dur="1000" fill="hold"/>
                                        <p:tgtEl>
                                          <p:spTgt spid="6"/>
                                        </p:tgtEl>
                                        <p:attrNameLst>
                                          <p:attrName>ppt_w</p:attrName>
                                        </p:attrNameLst>
                                      </p:cBhvr>
                                      <p:tavLst>
                                        <p:tav tm="0">
                                          <p:val>
                                            <p:fltVal val="0"/>
                                          </p:val>
                                        </p:tav>
                                        <p:tav tm="100000">
                                          <p:val>
                                            <p:strVal val="#ppt_w"/>
                                          </p:val>
                                        </p:tav>
                                      </p:tavLst>
                                    </p:anim>
                                    <p:anim calcmode="lin" valueType="num">
                                      <p:cBhvr>
                                        <p:cTn id="76" dur="1000" fill="hold"/>
                                        <p:tgtEl>
                                          <p:spTgt spid="6"/>
                                        </p:tgtEl>
                                        <p:attrNameLst>
                                          <p:attrName>ppt_h</p:attrName>
                                        </p:attrNameLst>
                                      </p:cBhvr>
                                      <p:tavLst>
                                        <p:tav tm="0">
                                          <p:val>
                                            <p:fltVal val="0"/>
                                          </p:val>
                                        </p:tav>
                                        <p:tav tm="100000">
                                          <p:val>
                                            <p:strVal val="#ppt_h"/>
                                          </p:val>
                                        </p:tav>
                                      </p:tavLst>
                                    </p:anim>
                                    <p:anim calcmode="lin" valueType="num">
                                      <p:cBhvr>
                                        <p:cTn id="77" dur="1000" fill="hold"/>
                                        <p:tgtEl>
                                          <p:spTgt spid="6"/>
                                        </p:tgtEl>
                                        <p:attrNameLst>
                                          <p:attrName>style.rotation</p:attrName>
                                        </p:attrNameLst>
                                      </p:cBhvr>
                                      <p:tavLst>
                                        <p:tav tm="0">
                                          <p:val>
                                            <p:fltVal val="90"/>
                                          </p:val>
                                        </p:tav>
                                        <p:tav tm="100000">
                                          <p:val>
                                            <p:fltVal val="0"/>
                                          </p:val>
                                        </p:tav>
                                      </p:tavLst>
                                    </p:anim>
                                    <p:animEffect transition="in" filter="fade">
                                      <p:cBhvr>
                                        <p:cTn id="78" dur="1000"/>
                                        <p:tgtEl>
                                          <p:spTgt spid="6"/>
                                        </p:tgtEl>
                                      </p:cBhvr>
                                    </p:animEffect>
                                  </p:childTnLst>
                                </p:cTn>
                              </p:par>
                              <p:par>
                                <p:cTn id="79" presetID="31" presetClass="entr" presetSubtype="0" fill="hold" grpId="0" nodeType="withEffect">
                                  <p:stCondLst>
                                    <p:cond delay="250"/>
                                  </p:stCondLst>
                                  <p:childTnLst>
                                    <p:set>
                                      <p:cBhvr>
                                        <p:cTn id="80" dur="1" fill="hold">
                                          <p:stCondLst>
                                            <p:cond delay="0"/>
                                          </p:stCondLst>
                                        </p:cTn>
                                        <p:tgtEl>
                                          <p:spTgt spid="7"/>
                                        </p:tgtEl>
                                        <p:attrNameLst>
                                          <p:attrName>style.visibility</p:attrName>
                                        </p:attrNameLst>
                                      </p:cBhvr>
                                      <p:to>
                                        <p:strVal val="visible"/>
                                      </p:to>
                                    </p:set>
                                    <p:anim calcmode="lin" valueType="num">
                                      <p:cBhvr>
                                        <p:cTn id="81" dur="1000" fill="hold"/>
                                        <p:tgtEl>
                                          <p:spTgt spid="7"/>
                                        </p:tgtEl>
                                        <p:attrNameLst>
                                          <p:attrName>ppt_w</p:attrName>
                                        </p:attrNameLst>
                                      </p:cBhvr>
                                      <p:tavLst>
                                        <p:tav tm="0">
                                          <p:val>
                                            <p:fltVal val="0"/>
                                          </p:val>
                                        </p:tav>
                                        <p:tav tm="100000">
                                          <p:val>
                                            <p:strVal val="#ppt_w"/>
                                          </p:val>
                                        </p:tav>
                                      </p:tavLst>
                                    </p:anim>
                                    <p:anim calcmode="lin" valueType="num">
                                      <p:cBhvr>
                                        <p:cTn id="82" dur="1000" fill="hold"/>
                                        <p:tgtEl>
                                          <p:spTgt spid="7"/>
                                        </p:tgtEl>
                                        <p:attrNameLst>
                                          <p:attrName>ppt_h</p:attrName>
                                        </p:attrNameLst>
                                      </p:cBhvr>
                                      <p:tavLst>
                                        <p:tav tm="0">
                                          <p:val>
                                            <p:fltVal val="0"/>
                                          </p:val>
                                        </p:tav>
                                        <p:tav tm="100000">
                                          <p:val>
                                            <p:strVal val="#ppt_h"/>
                                          </p:val>
                                        </p:tav>
                                      </p:tavLst>
                                    </p:anim>
                                    <p:anim calcmode="lin" valueType="num">
                                      <p:cBhvr>
                                        <p:cTn id="83" dur="1000" fill="hold"/>
                                        <p:tgtEl>
                                          <p:spTgt spid="7"/>
                                        </p:tgtEl>
                                        <p:attrNameLst>
                                          <p:attrName>style.rotation</p:attrName>
                                        </p:attrNameLst>
                                      </p:cBhvr>
                                      <p:tavLst>
                                        <p:tav tm="0">
                                          <p:val>
                                            <p:fltVal val="90"/>
                                          </p:val>
                                        </p:tav>
                                        <p:tav tm="100000">
                                          <p:val>
                                            <p:fltVal val="0"/>
                                          </p:val>
                                        </p:tav>
                                      </p:tavLst>
                                    </p:anim>
                                    <p:animEffect transition="in" filter="fade">
                                      <p:cBhvr>
                                        <p:cTn id="84" dur="1000"/>
                                        <p:tgtEl>
                                          <p:spTgt spid="7"/>
                                        </p:tgtEl>
                                      </p:cBhvr>
                                    </p:animEffect>
                                  </p:childTnLst>
                                </p:cTn>
                              </p:par>
                              <p:par>
                                <p:cTn id="85" presetID="31" presetClass="entr" presetSubtype="0" fill="hold" nodeType="withEffect">
                                  <p:stCondLst>
                                    <p:cond delay="250"/>
                                  </p:stCondLst>
                                  <p:childTnLst>
                                    <p:set>
                                      <p:cBhvr>
                                        <p:cTn id="86" dur="1" fill="hold">
                                          <p:stCondLst>
                                            <p:cond delay="0"/>
                                          </p:stCondLst>
                                        </p:cTn>
                                        <p:tgtEl>
                                          <p:spTgt spid="8"/>
                                        </p:tgtEl>
                                        <p:attrNameLst>
                                          <p:attrName>style.visibility</p:attrName>
                                        </p:attrNameLst>
                                      </p:cBhvr>
                                      <p:to>
                                        <p:strVal val="visible"/>
                                      </p:to>
                                    </p:set>
                                    <p:anim calcmode="lin" valueType="num">
                                      <p:cBhvr>
                                        <p:cTn id="87" dur="1000" fill="hold"/>
                                        <p:tgtEl>
                                          <p:spTgt spid="8"/>
                                        </p:tgtEl>
                                        <p:attrNameLst>
                                          <p:attrName>ppt_w</p:attrName>
                                        </p:attrNameLst>
                                      </p:cBhvr>
                                      <p:tavLst>
                                        <p:tav tm="0">
                                          <p:val>
                                            <p:fltVal val="0"/>
                                          </p:val>
                                        </p:tav>
                                        <p:tav tm="100000">
                                          <p:val>
                                            <p:strVal val="#ppt_w"/>
                                          </p:val>
                                        </p:tav>
                                      </p:tavLst>
                                    </p:anim>
                                    <p:anim calcmode="lin" valueType="num">
                                      <p:cBhvr>
                                        <p:cTn id="88" dur="1000" fill="hold"/>
                                        <p:tgtEl>
                                          <p:spTgt spid="8"/>
                                        </p:tgtEl>
                                        <p:attrNameLst>
                                          <p:attrName>ppt_h</p:attrName>
                                        </p:attrNameLst>
                                      </p:cBhvr>
                                      <p:tavLst>
                                        <p:tav tm="0">
                                          <p:val>
                                            <p:fltVal val="0"/>
                                          </p:val>
                                        </p:tav>
                                        <p:tav tm="100000">
                                          <p:val>
                                            <p:strVal val="#ppt_h"/>
                                          </p:val>
                                        </p:tav>
                                      </p:tavLst>
                                    </p:anim>
                                    <p:anim calcmode="lin" valueType="num">
                                      <p:cBhvr>
                                        <p:cTn id="89" dur="1000" fill="hold"/>
                                        <p:tgtEl>
                                          <p:spTgt spid="8"/>
                                        </p:tgtEl>
                                        <p:attrNameLst>
                                          <p:attrName>style.rotation</p:attrName>
                                        </p:attrNameLst>
                                      </p:cBhvr>
                                      <p:tavLst>
                                        <p:tav tm="0">
                                          <p:val>
                                            <p:fltVal val="90"/>
                                          </p:val>
                                        </p:tav>
                                        <p:tav tm="100000">
                                          <p:val>
                                            <p:fltVal val="0"/>
                                          </p:val>
                                        </p:tav>
                                      </p:tavLst>
                                    </p:anim>
                                    <p:animEffect transition="in" filter="fade">
                                      <p:cBhvr>
                                        <p:cTn id="90" dur="1000"/>
                                        <p:tgtEl>
                                          <p:spTgt spid="8"/>
                                        </p:tgtEl>
                                      </p:cBhvr>
                                    </p:animEffect>
                                  </p:childTnLst>
                                </p:cTn>
                              </p:par>
                              <p:par>
                                <p:cTn id="91" presetID="31" presetClass="entr" presetSubtype="0" fill="hold" nodeType="withEffect">
                                  <p:stCondLst>
                                    <p:cond delay="250"/>
                                  </p:stCondLst>
                                  <p:childTnLst>
                                    <p:set>
                                      <p:cBhvr>
                                        <p:cTn id="92" dur="1" fill="hold">
                                          <p:stCondLst>
                                            <p:cond delay="0"/>
                                          </p:stCondLst>
                                        </p:cTn>
                                        <p:tgtEl>
                                          <p:spTgt spid="9"/>
                                        </p:tgtEl>
                                        <p:attrNameLst>
                                          <p:attrName>style.visibility</p:attrName>
                                        </p:attrNameLst>
                                      </p:cBhvr>
                                      <p:to>
                                        <p:strVal val="visible"/>
                                      </p:to>
                                    </p:set>
                                    <p:anim calcmode="lin" valueType="num">
                                      <p:cBhvr>
                                        <p:cTn id="93" dur="1000" fill="hold"/>
                                        <p:tgtEl>
                                          <p:spTgt spid="9"/>
                                        </p:tgtEl>
                                        <p:attrNameLst>
                                          <p:attrName>ppt_w</p:attrName>
                                        </p:attrNameLst>
                                      </p:cBhvr>
                                      <p:tavLst>
                                        <p:tav tm="0">
                                          <p:val>
                                            <p:fltVal val="0"/>
                                          </p:val>
                                        </p:tav>
                                        <p:tav tm="100000">
                                          <p:val>
                                            <p:strVal val="#ppt_w"/>
                                          </p:val>
                                        </p:tav>
                                      </p:tavLst>
                                    </p:anim>
                                    <p:anim calcmode="lin" valueType="num">
                                      <p:cBhvr>
                                        <p:cTn id="94" dur="1000" fill="hold"/>
                                        <p:tgtEl>
                                          <p:spTgt spid="9"/>
                                        </p:tgtEl>
                                        <p:attrNameLst>
                                          <p:attrName>ppt_h</p:attrName>
                                        </p:attrNameLst>
                                      </p:cBhvr>
                                      <p:tavLst>
                                        <p:tav tm="0">
                                          <p:val>
                                            <p:fltVal val="0"/>
                                          </p:val>
                                        </p:tav>
                                        <p:tav tm="100000">
                                          <p:val>
                                            <p:strVal val="#ppt_h"/>
                                          </p:val>
                                        </p:tav>
                                      </p:tavLst>
                                    </p:anim>
                                    <p:anim calcmode="lin" valueType="num">
                                      <p:cBhvr>
                                        <p:cTn id="95" dur="1000" fill="hold"/>
                                        <p:tgtEl>
                                          <p:spTgt spid="9"/>
                                        </p:tgtEl>
                                        <p:attrNameLst>
                                          <p:attrName>style.rotation</p:attrName>
                                        </p:attrNameLst>
                                      </p:cBhvr>
                                      <p:tavLst>
                                        <p:tav tm="0">
                                          <p:val>
                                            <p:fltVal val="90"/>
                                          </p:val>
                                        </p:tav>
                                        <p:tav tm="100000">
                                          <p:val>
                                            <p:fltVal val="0"/>
                                          </p:val>
                                        </p:tav>
                                      </p:tavLst>
                                    </p:anim>
                                    <p:animEffect transition="in" filter="fade">
                                      <p:cBhvr>
                                        <p:cTn id="96" dur="1000"/>
                                        <p:tgtEl>
                                          <p:spTgt spid="9"/>
                                        </p:tgtEl>
                                      </p:cBhvr>
                                    </p:animEffect>
                                  </p:childTnLst>
                                </p:cTn>
                              </p:par>
                              <p:par>
                                <p:cTn id="97" presetID="31" presetClass="entr" presetSubtype="0" fill="hold" nodeType="withEffect">
                                  <p:stCondLst>
                                    <p:cond delay="250"/>
                                  </p:stCondLst>
                                  <p:childTnLst>
                                    <p:set>
                                      <p:cBhvr>
                                        <p:cTn id="98" dur="1" fill="hold">
                                          <p:stCondLst>
                                            <p:cond delay="0"/>
                                          </p:stCondLst>
                                        </p:cTn>
                                        <p:tgtEl>
                                          <p:spTgt spid="10"/>
                                        </p:tgtEl>
                                        <p:attrNameLst>
                                          <p:attrName>style.visibility</p:attrName>
                                        </p:attrNameLst>
                                      </p:cBhvr>
                                      <p:to>
                                        <p:strVal val="visible"/>
                                      </p:to>
                                    </p:set>
                                    <p:anim calcmode="lin" valueType="num">
                                      <p:cBhvr>
                                        <p:cTn id="99" dur="1000" fill="hold"/>
                                        <p:tgtEl>
                                          <p:spTgt spid="10"/>
                                        </p:tgtEl>
                                        <p:attrNameLst>
                                          <p:attrName>ppt_w</p:attrName>
                                        </p:attrNameLst>
                                      </p:cBhvr>
                                      <p:tavLst>
                                        <p:tav tm="0">
                                          <p:val>
                                            <p:fltVal val="0"/>
                                          </p:val>
                                        </p:tav>
                                        <p:tav tm="100000">
                                          <p:val>
                                            <p:strVal val="#ppt_w"/>
                                          </p:val>
                                        </p:tav>
                                      </p:tavLst>
                                    </p:anim>
                                    <p:anim calcmode="lin" valueType="num">
                                      <p:cBhvr>
                                        <p:cTn id="100" dur="1000" fill="hold"/>
                                        <p:tgtEl>
                                          <p:spTgt spid="10"/>
                                        </p:tgtEl>
                                        <p:attrNameLst>
                                          <p:attrName>ppt_h</p:attrName>
                                        </p:attrNameLst>
                                      </p:cBhvr>
                                      <p:tavLst>
                                        <p:tav tm="0">
                                          <p:val>
                                            <p:fltVal val="0"/>
                                          </p:val>
                                        </p:tav>
                                        <p:tav tm="100000">
                                          <p:val>
                                            <p:strVal val="#ppt_h"/>
                                          </p:val>
                                        </p:tav>
                                      </p:tavLst>
                                    </p:anim>
                                    <p:anim calcmode="lin" valueType="num">
                                      <p:cBhvr>
                                        <p:cTn id="101" dur="1000" fill="hold"/>
                                        <p:tgtEl>
                                          <p:spTgt spid="10"/>
                                        </p:tgtEl>
                                        <p:attrNameLst>
                                          <p:attrName>style.rotation</p:attrName>
                                        </p:attrNameLst>
                                      </p:cBhvr>
                                      <p:tavLst>
                                        <p:tav tm="0">
                                          <p:val>
                                            <p:fltVal val="90"/>
                                          </p:val>
                                        </p:tav>
                                        <p:tav tm="100000">
                                          <p:val>
                                            <p:fltVal val="0"/>
                                          </p:val>
                                        </p:tav>
                                      </p:tavLst>
                                    </p:anim>
                                    <p:animEffect transition="in" filter="fade">
                                      <p:cBhvr>
                                        <p:cTn id="102" dur="1000"/>
                                        <p:tgtEl>
                                          <p:spTgt spid="10"/>
                                        </p:tgtEl>
                                      </p:cBhvr>
                                    </p:animEffect>
                                  </p:childTnLst>
                                </p:cTn>
                              </p:par>
                              <p:par>
                                <p:cTn id="103" presetID="31" presetClass="entr" presetSubtype="0" fill="hold" grpId="0" nodeType="withEffect">
                                  <p:stCondLst>
                                    <p:cond delay="250"/>
                                  </p:stCondLst>
                                  <p:childTnLst>
                                    <p:set>
                                      <p:cBhvr>
                                        <p:cTn id="104" dur="1" fill="hold">
                                          <p:stCondLst>
                                            <p:cond delay="0"/>
                                          </p:stCondLst>
                                        </p:cTn>
                                        <p:tgtEl>
                                          <p:spTgt spid="11"/>
                                        </p:tgtEl>
                                        <p:attrNameLst>
                                          <p:attrName>style.visibility</p:attrName>
                                        </p:attrNameLst>
                                      </p:cBhvr>
                                      <p:to>
                                        <p:strVal val="visible"/>
                                      </p:to>
                                    </p:set>
                                    <p:anim calcmode="lin" valueType="num">
                                      <p:cBhvr>
                                        <p:cTn id="105" dur="1000" fill="hold"/>
                                        <p:tgtEl>
                                          <p:spTgt spid="11"/>
                                        </p:tgtEl>
                                        <p:attrNameLst>
                                          <p:attrName>ppt_w</p:attrName>
                                        </p:attrNameLst>
                                      </p:cBhvr>
                                      <p:tavLst>
                                        <p:tav tm="0">
                                          <p:val>
                                            <p:fltVal val="0"/>
                                          </p:val>
                                        </p:tav>
                                        <p:tav tm="100000">
                                          <p:val>
                                            <p:strVal val="#ppt_w"/>
                                          </p:val>
                                        </p:tav>
                                      </p:tavLst>
                                    </p:anim>
                                    <p:anim calcmode="lin" valueType="num">
                                      <p:cBhvr>
                                        <p:cTn id="106" dur="1000" fill="hold"/>
                                        <p:tgtEl>
                                          <p:spTgt spid="11"/>
                                        </p:tgtEl>
                                        <p:attrNameLst>
                                          <p:attrName>ppt_h</p:attrName>
                                        </p:attrNameLst>
                                      </p:cBhvr>
                                      <p:tavLst>
                                        <p:tav tm="0">
                                          <p:val>
                                            <p:fltVal val="0"/>
                                          </p:val>
                                        </p:tav>
                                        <p:tav tm="100000">
                                          <p:val>
                                            <p:strVal val="#ppt_h"/>
                                          </p:val>
                                        </p:tav>
                                      </p:tavLst>
                                    </p:anim>
                                    <p:anim calcmode="lin" valueType="num">
                                      <p:cBhvr>
                                        <p:cTn id="107" dur="1000" fill="hold"/>
                                        <p:tgtEl>
                                          <p:spTgt spid="11"/>
                                        </p:tgtEl>
                                        <p:attrNameLst>
                                          <p:attrName>style.rotation</p:attrName>
                                        </p:attrNameLst>
                                      </p:cBhvr>
                                      <p:tavLst>
                                        <p:tav tm="0">
                                          <p:val>
                                            <p:fltVal val="90"/>
                                          </p:val>
                                        </p:tav>
                                        <p:tav tm="100000">
                                          <p:val>
                                            <p:fltVal val="0"/>
                                          </p:val>
                                        </p:tav>
                                      </p:tavLst>
                                    </p:anim>
                                    <p:animEffect transition="in" filter="fade">
                                      <p:cBhvr>
                                        <p:cTn id="108"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20" grpId="0" animBg="1"/>
      <p:bldP spid="20" grpId="1" animBg="1"/>
      <p:bldP spid="20" grpId="2" animBg="1"/>
      <p:bldP spid="21" grpId="0" animBg="1"/>
      <p:bldP spid="21" grpId="1" animBg="1"/>
      <p:bldP spid="21" grpId="2" animBg="1"/>
      <p:bldP spid="16" grpId="0"/>
      <p:bldP spid="23" grpId="0" bldLvl="0" animBg="1"/>
      <p:bldP spid="27" grpId="0"/>
      <p:bldP spid="27" grpId="1"/>
      <p:bldP spid="28" grpId="0"/>
      <p:bldP spid="28" grpId="1"/>
      <p:bldP spid="29" grpId="0"/>
      <p:bldP spid="29" grpId="1"/>
      <p:bldP spid="30" grpId="0"/>
      <p:bldP spid="30" grpId="1"/>
      <p:bldP spid="3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Freeform 221"/>
          <p:cNvSpPr/>
          <p:nvPr/>
        </p:nvSpPr>
        <p:spPr bwMode="auto">
          <a:xfrm rot="4042629">
            <a:off x="-241794" y="3604378"/>
            <a:ext cx="141497" cy="123096"/>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5" name="组合 4"/>
          <p:cNvGrpSpPr/>
          <p:nvPr/>
        </p:nvGrpSpPr>
        <p:grpSpPr>
          <a:xfrm>
            <a:off x="-605826" y="4125608"/>
            <a:ext cx="4718253" cy="3539719"/>
            <a:chOff x="-605826" y="4125608"/>
            <a:chExt cx="4718253" cy="3539719"/>
          </a:xfrm>
        </p:grpSpPr>
        <p:sp>
          <p:nvSpPr>
            <p:cNvPr id="10" name="Freeform 190"/>
            <p:cNvSpPr/>
            <p:nvPr/>
          </p:nvSpPr>
          <p:spPr bwMode="auto">
            <a:xfrm rot="4042629">
              <a:off x="440991" y="4533907"/>
              <a:ext cx="121192" cy="106598"/>
            </a:xfrm>
            <a:custGeom>
              <a:avLst/>
              <a:gdLst>
                <a:gd name="T0" fmla="*/ 41 w 81"/>
                <a:gd name="T1" fmla="*/ 0 h 71"/>
                <a:gd name="T2" fmla="*/ 24 w 81"/>
                <a:gd name="T3" fmla="*/ 4 h 71"/>
                <a:gd name="T4" fmla="*/ 9 w 81"/>
                <a:gd name="T5" fmla="*/ 52 h 71"/>
                <a:gd name="T6" fmla="*/ 41 w 81"/>
                <a:gd name="T7" fmla="*/ 71 h 71"/>
                <a:gd name="T8" fmla="*/ 57 w 81"/>
                <a:gd name="T9" fmla="*/ 67 h 71"/>
                <a:gd name="T10" fmla="*/ 72 w 81"/>
                <a:gd name="T11" fmla="*/ 19 h 71"/>
                <a:gd name="T12" fmla="*/ 41 w 81"/>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81" h="71">
                  <a:moveTo>
                    <a:pt x="41" y="0"/>
                  </a:moveTo>
                  <a:cubicBezTo>
                    <a:pt x="35" y="0"/>
                    <a:pt x="30" y="2"/>
                    <a:pt x="24" y="4"/>
                  </a:cubicBezTo>
                  <a:cubicBezTo>
                    <a:pt x="7" y="14"/>
                    <a:pt x="0" y="35"/>
                    <a:pt x="9" y="52"/>
                  </a:cubicBezTo>
                  <a:cubicBezTo>
                    <a:pt x="16" y="64"/>
                    <a:pt x="28" y="71"/>
                    <a:pt x="41" y="71"/>
                  </a:cubicBezTo>
                  <a:cubicBezTo>
                    <a:pt x="46" y="71"/>
                    <a:pt x="52" y="70"/>
                    <a:pt x="57" y="67"/>
                  </a:cubicBezTo>
                  <a:cubicBezTo>
                    <a:pt x="75" y="58"/>
                    <a:pt x="81" y="37"/>
                    <a:pt x="72" y="19"/>
                  </a:cubicBezTo>
                  <a:cubicBezTo>
                    <a:pt x="66" y="7"/>
                    <a:pt x="53" y="0"/>
                    <a:pt x="4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11" name="Freeform 191"/>
            <p:cNvSpPr/>
            <p:nvPr/>
          </p:nvSpPr>
          <p:spPr bwMode="auto">
            <a:xfrm rot="4042629">
              <a:off x="2984771" y="6644316"/>
              <a:ext cx="121827" cy="105329"/>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12" name="Freeform 192"/>
            <p:cNvSpPr>
              <a:spLocks noEditPoints="1"/>
            </p:cNvSpPr>
            <p:nvPr/>
          </p:nvSpPr>
          <p:spPr bwMode="auto">
            <a:xfrm rot="4042629">
              <a:off x="2886148" y="7019125"/>
              <a:ext cx="84391" cy="82487"/>
            </a:xfrm>
            <a:custGeom>
              <a:avLst/>
              <a:gdLst>
                <a:gd name="T0" fmla="*/ 53 w 56"/>
                <a:gd name="T1" fmla="*/ 40 h 55"/>
                <a:gd name="T2" fmla="*/ 19 w 56"/>
                <a:gd name="T3" fmla="*/ 53 h 55"/>
                <a:gd name="T4" fmla="*/ 28 w 56"/>
                <a:gd name="T5" fmla="*/ 55 h 55"/>
                <a:gd name="T6" fmla="*/ 41 w 56"/>
                <a:gd name="T7" fmla="*/ 51 h 55"/>
                <a:gd name="T8" fmla="*/ 53 w 56"/>
                <a:gd name="T9" fmla="*/ 40 h 55"/>
                <a:gd name="T10" fmla="*/ 28 w 56"/>
                <a:gd name="T11" fmla="*/ 0 h 55"/>
                <a:gd name="T12" fmla="*/ 15 w 56"/>
                <a:gd name="T13" fmla="*/ 3 h 55"/>
                <a:gd name="T14" fmla="*/ 4 w 56"/>
                <a:gd name="T15" fmla="*/ 15 h 55"/>
                <a:gd name="T16" fmla="*/ 1 w 56"/>
                <a:gd name="T17" fmla="*/ 26 h 55"/>
                <a:gd name="T18" fmla="*/ 4 w 56"/>
                <a:gd name="T19" fmla="*/ 40 h 55"/>
                <a:gd name="T20" fmla="*/ 13 w 56"/>
                <a:gd name="T21" fmla="*/ 50 h 55"/>
                <a:gd name="T22" fmla="*/ 55 w 56"/>
                <a:gd name="T23" fmla="*/ 34 h 55"/>
                <a:gd name="T24" fmla="*/ 53 w 56"/>
                <a:gd name="T25" fmla="*/ 14 h 55"/>
                <a:gd name="T26" fmla="*/ 28 w 56"/>
                <a:gd name="T2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5">
                  <a:moveTo>
                    <a:pt x="53" y="40"/>
                  </a:moveTo>
                  <a:cubicBezTo>
                    <a:pt x="19" y="53"/>
                    <a:pt x="19" y="53"/>
                    <a:pt x="19" y="53"/>
                  </a:cubicBezTo>
                  <a:cubicBezTo>
                    <a:pt x="22" y="54"/>
                    <a:pt x="25" y="55"/>
                    <a:pt x="28" y="55"/>
                  </a:cubicBezTo>
                  <a:cubicBezTo>
                    <a:pt x="32" y="55"/>
                    <a:pt x="37" y="54"/>
                    <a:pt x="41" y="51"/>
                  </a:cubicBezTo>
                  <a:cubicBezTo>
                    <a:pt x="46" y="49"/>
                    <a:pt x="50" y="45"/>
                    <a:pt x="53" y="40"/>
                  </a:cubicBezTo>
                  <a:moveTo>
                    <a:pt x="28" y="0"/>
                  </a:moveTo>
                  <a:cubicBezTo>
                    <a:pt x="24" y="0"/>
                    <a:pt x="19" y="1"/>
                    <a:pt x="15" y="3"/>
                  </a:cubicBezTo>
                  <a:cubicBezTo>
                    <a:pt x="10" y="5"/>
                    <a:pt x="6" y="10"/>
                    <a:pt x="4" y="15"/>
                  </a:cubicBezTo>
                  <a:cubicBezTo>
                    <a:pt x="1" y="26"/>
                    <a:pt x="1" y="26"/>
                    <a:pt x="1" y="26"/>
                  </a:cubicBezTo>
                  <a:cubicBezTo>
                    <a:pt x="0" y="31"/>
                    <a:pt x="1" y="36"/>
                    <a:pt x="4" y="40"/>
                  </a:cubicBezTo>
                  <a:cubicBezTo>
                    <a:pt x="6" y="44"/>
                    <a:pt x="9" y="48"/>
                    <a:pt x="13" y="50"/>
                  </a:cubicBezTo>
                  <a:cubicBezTo>
                    <a:pt x="55" y="34"/>
                    <a:pt x="55" y="34"/>
                    <a:pt x="55" y="34"/>
                  </a:cubicBezTo>
                  <a:cubicBezTo>
                    <a:pt x="56" y="27"/>
                    <a:pt x="56" y="20"/>
                    <a:pt x="53" y="14"/>
                  </a:cubicBezTo>
                  <a:cubicBezTo>
                    <a:pt x="48" y="5"/>
                    <a:pt x="38" y="0"/>
                    <a:pt x="2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3"/>
            <p:cNvSpPr>
              <a:spLocks noEditPoints="1"/>
            </p:cNvSpPr>
            <p:nvPr/>
          </p:nvSpPr>
          <p:spPr bwMode="auto">
            <a:xfrm rot="4042629">
              <a:off x="2878680" y="7035720"/>
              <a:ext cx="80584" cy="57106"/>
            </a:xfrm>
            <a:custGeom>
              <a:avLst/>
              <a:gdLst>
                <a:gd name="T0" fmla="*/ 54 w 54"/>
                <a:gd name="T1" fmla="*/ 19 h 38"/>
                <a:gd name="T2" fmla="*/ 12 w 54"/>
                <a:gd name="T3" fmla="*/ 35 h 38"/>
                <a:gd name="T4" fmla="*/ 18 w 54"/>
                <a:gd name="T5" fmla="*/ 38 h 38"/>
                <a:gd name="T6" fmla="*/ 52 w 54"/>
                <a:gd name="T7" fmla="*/ 25 h 38"/>
                <a:gd name="T8" fmla="*/ 54 w 54"/>
                <a:gd name="T9" fmla="*/ 19 h 38"/>
                <a:gd name="T10" fmla="*/ 3 w 54"/>
                <a:gd name="T11" fmla="*/ 0 h 38"/>
                <a:gd name="T12" fmla="*/ 0 w 54"/>
                <a:gd name="T13" fmla="*/ 11 h 38"/>
                <a:gd name="T14" fmla="*/ 3 w 54"/>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38">
                  <a:moveTo>
                    <a:pt x="54" y="19"/>
                  </a:moveTo>
                  <a:cubicBezTo>
                    <a:pt x="12" y="35"/>
                    <a:pt x="12" y="35"/>
                    <a:pt x="12" y="35"/>
                  </a:cubicBezTo>
                  <a:cubicBezTo>
                    <a:pt x="14" y="36"/>
                    <a:pt x="16" y="37"/>
                    <a:pt x="18" y="38"/>
                  </a:cubicBezTo>
                  <a:cubicBezTo>
                    <a:pt x="52" y="25"/>
                    <a:pt x="52" y="25"/>
                    <a:pt x="52" y="25"/>
                  </a:cubicBezTo>
                  <a:cubicBezTo>
                    <a:pt x="53" y="23"/>
                    <a:pt x="53" y="21"/>
                    <a:pt x="54" y="19"/>
                  </a:cubicBezTo>
                  <a:moveTo>
                    <a:pt x="3" y="0"/>
                  </a:moveTo>
                  <a:cubicBezTo>
                    <a:pt x="1" y="3"/>
                    <a:pt x="0" y="7"/>
                    <a:pt x="0" y="11"/>
                  </a:cubicBezTo>
                  <a:cubicBezTo>
                    <a:pt x="3" y="0"/>
                    <a:pt x="3" y="0"/>
                    <a:pt x="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94"/>
            <p:cNvSpPr>
              <a:spLocks noEditPoints="1"/>
            </p:cNvSpPr>
            <p:nvPr/>
          </p:nvSpPr>
          <p:spPr bwMode="auto">
            <a:xfrm rot="4042629">
              <a:off x="124524" y="4730087"/>
              <a:ext cx="88198" cy="82487"/>
            </a:xfrm>
            <a:custGeom>
              <a:avLst/>
              <a:gdLst>
                <a:gd name="T0" fmla="*/ 58 w 59"/>
                <a:gd name="T1" fmla="*/ 35 h 55"/>
                <a:gd name="T2" fmla="*/ 28 w 59"/>
                <a:gd name="T3" fmla="*/ 55 h 55"/>
                <a:gd name="T4" fmla="*/ 31 w 59"/>
                <a:gd name="T5" fmla="*/ 55 h 55"/>
                <a:gd name="T6" fmla="*/ 44 w 59"/>
                <a:gd name="T7" fmla="*/ 52 h 55"/>
                <a:gd name="T8" fmla="*/ 58 w 59"/>
                <a:gd name="T9" fmla="*/ 35 h 55"/>
                <a:gd name="T10" fmla="*/ 31 w 59"/>
                <a:gd name="T11" fmla="*/ 0 h 55"/>
                <a:gd name="T12" fmla="*/ 18 w 59"/>
                <a:gd name="T13" fmla="*/ 3 h 55"/>
                <a:gd name="T14" fmla="*/ 7 w 59"/>
                <a:gd name="T15" fmla="*/ 40 h 55"/>
                <a:gd name="T16" fmla="*/ 22 w 59"/>
                <a:gd name="T17" fmla="*/ 53 h 55"/>
                <a:gd name="T18" fmla="*/ 59 w 59"/>
                <a:gd name="T19" fmla="*/ 28 h 55"/>
                <a:gd name="T20" fmla="*/ 55 w 59"/>
                <a:gd name="T21" fmla="*/ 14 h 55"/>
                <a:gd name="T22" fmla="*/ 31 w 59"/>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5">
                  <a:moveTo>
                    <a:pt x="58" y="35"/>
                  </a:moveTo>
                  <a:cubicBezTo>
                    <a:pt x="28" y="55"/>
                    <a:pt x="28" y="55"/>
                    <a:pt x="28" y="55"/>
                  </a:cubicBezTo>
                  <a:cubicBezTo>
                    <a:pt x="29" y="55"/>
                    <a:pt x="30" y="55"/>
                    <a:pt x="31" y="55"/>
                  </a:cubicBezTo>
                  <a:cubicBezTo>
                    <a:pt x="35" y="55"/>
                    <a:pt x="40" y="54"/>
                    <a:pt x="44" y="52"/>
                  </a:cubicBezTo>
                  <a:cubicBezTo>
                    <a:pt x="51" y="48"/>
                    <a:pt x="55" y="42"/>
                    <a:pt x="58" y="35"/>
                  </a:cubicBezTo>
                  <a:moveTo>
                    <a:pt x="31" y="0"/>
                  </a:moveTo>
                  <a:cubicBezTo>
                    <a:pt x="27" y="0"/>
                    <a:pt x="22" y="1"/>
                    <a:pt x="18" y="3"/>
                  </a:cubicBezTo>
                  <a:cubicBezTo>
                    <a:pt x="5" y="10"/>
                    <a:pt x="0" y="27"/>
                    <a:pt x="7" y="40"/>
                  </a:cubicBezTo>
                  <a:cubicBezTo>
                    <a:pt x="10" y="46"/>
                    <a:pt x="15" y="51"/>
                    <a:pt x="22" y="53"/>
                  </a:cubicBezTo>
                  <a:cubicBezTo>
                    <a:pt x="59" y="28"/>
                    <a:pt x="59" y="28"/>
                    <a:pt x="59" y="28"/>
                  </a:cubicBezTo>
                  <a:cubicBezTo>
                    <a:pt x="59" y="24"/>
                    <a:pt x="58" y="19"/>
                    <a:pt x="55" y="14"/>
                  </a:cubicBezTo>
                  <a:cubicBezTo>
                    <a:pt x="51" y="5"/>
                    <a:pt x="41" y="0"/>
                    <a:pt x="3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15" name="Freeform 195"/>
            <p:cNvSpPr/>
            <p:nvPr/>
          </p:nvSpPr>
          <p:spPr bwMode="auto">
            <a:xfrm rot="4042629">
              <a:off x="128039" y="4774309"/>
              <a:ext cx="55203" cy="40609"/>
            </a:xfrm>
            <a:custGeom>
              <a:avLst/>
              <a:gdLst>
                <a:gd name="T0" fmla="*/ 37 w 37"/>
                <a:gd name="T1" fmla="*/ 0 h 27"/>
                <a:gd name="T2" fmla="*/ 0 w 37"/>
                <a:gd name="T3" fmla="*/ 25 h 27"/>
                <a:gd name="T4" fmla="*/ 6 w 37"/>
                <a:gd name="T5" fmla="*/ 27 h 27"/>
                <a:gd name="T6" fmla="*/ 36 w 37"/>
                <a:gd name="T7" fmla="*/ 7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cubicBezTo>
                    <a:pt x="0" y="25"/>
                    <a:pt x="0" y="25"/>
                    <a:pt x="0" y="25"/>
                  </a:cubicBezTo>
                  <a:cubicBezTo>
                    <a:pt x="2" y="26"/>
                    <a:pt x="4" y="26"/>
                    <a:pt x="6" y="27"/>
                  </a:cubicBezTo>
                  <a:cubicBezTo>
                    <a:pt x="36" y="7"/>
                    <a:pt x="36" y="7"/>
                    <a:pt x="36" y="7"/>
                  </a:cubicBezTo>
                  <a:cubicBezTo>
                    <a:pt x="36" y="5"/>
                    <a:pt x="37" y="2"/>
                    <a:pt x="37"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16" name="Freeform 196"/>
            <p:cNvSpPr/>
            <p:nvPr/>
          </p:nvSpPr>
          <p:spPr bwMode="auto">
            <a:xfrm rot="4042629">
              <a:off x="2916878" y="7576812"/>
              <a:ext cx="94543" cy="82487"/>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97"/>
            <p:cNvSpPr/>
            <p:nvPr/>
          </p:nvSpPr>
          <p:spPr bwMode="auto">
            <a:xfrm rot="4042629">
              <a:off x="3278143" y="7280427"/>
              <a:ext cx="81218" cy="46320"/>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98"/>
            <p:cNvSpPr/>
            <p:nvPr/>
          </p:nvSpPr>
          <p:spPr bwMode="auto">
            <a:xfrm rot="4042629">
              <a:off x="-182404" y="4378923"/>
              <a:ext cx="94543" cy="82487"/>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99"/>
            <p:cNvSpPr/>
            <p:nvPr/>
          </p:nvSpPr>
          <p:spPr bwMode="auto">
            <a:xfrm rot="4042629">
              <a:off x="-429696" y="4798448"/>
              <a:ext cx="93274" cy="82487"/>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20" name="Freeform 200"/>
            <p:cNvSpPr/>
            <p:nvPr/>
          </p:nvSpPr>
          <p:spPr bwMode="auto">
            <a:xfrm rot="4042629">
              <a:off x="503699" y="5271747"/>
              <a:ext cx="85660" cy="7550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01"/>
            <p:cNvSpPr/>
            <p:nvPr/>
          </p:nvSpPr>
          <p:spPr bwMode="auto">
            <a:xfrm rot="4042629">
              <a:off x="559865" y="5024089"/>
              <a:ext cx="58375" cy="50761"/>
            </a:xfrm>
            <a:custGeom>
              <a:avLst/>
              <a:gdLst>
                <a:gd name="T0" fmla="*/ 19 w 39"/>
                <a:gd name="T1" fmla="*/ 0 h 34"/>
                <a:gd name="T2" fmla="*/ 11 w 39"/>
                <a:gd name="T3" fmla="*/ 2 h 34"/>
                <a:gd name="T4" fmla="*/ 4 w 39"/>
                <a:gd name="T5" fmla="*/ 25 h 34"/>
                <a:gd name="T6" fmla="*/ 19 w 39"/>
                <a:gd name="T7" fmla="*/ 34 h 34"/>
                <a:gd name="T8" fmla="*/ 27 w 39"/>
                <a:gd name="T9" fmla="*/ 32 h 34"/>
                <a:gd name="T10" fmla="*/ 34 w 39"/>
                <a:gd name="T11" fmla="*/ 9 h 34"/>
                <a:gd name="T12" fmla="*/ 19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19" y="0"/>
                  </a:moveTo>
                  <a:cubicBezTo>
                    <a:pt x="17" y="0"/>
                    <a:pt x="14" y="1"/>
                    <a:pt x="11" y="2"/>
                  </a:cubicBezTo>
                  <a:cubicBezTo>
                    <a:pt x="3" y="6"/>
                    <a:pt x="0" y="17"/>
                    <a:pt x="4" y="25"/>
                  </a:cubicBezTo>
                  <a:cubicBezTo>
                    <a:pt x="7" y="31"/>
                    <a:pt x="13" y="34"/>
                    <a:pt x="19" y="34"/>
                  </a:cubicBezTo>
                  <a:cubicBezTo>
                    <a:pt x="22" y="34"/>
                    <a:pt x="25" y="34"/>
                    <a:pt x="27" y="32"/>
                  </a:cubicBezTo>
                  <a:cubicBezTo>
                    <a:pt x="35" y="28"/>
                    <a:pt x="39" y="18"/>
                    <a:pt x="34" y="9"/>
                  </a:cubicBezTo>
                  <a:cubicBezTo>
                    <a:pt x="31" y="3"/>
                    <a:pt x="25" y="0"/>
                    <a:pt x="1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02"/>
            <p:cNvSpPr/>
            <p:nvPr/>
          </p:nvSpPr>
          <p:spPr bwMode="auto">
            <a:xfrm rot="4042629">
              <a:off x="2558525" y="6679970"/>
              <a:ext cx="58375" cy="5139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23" name="Freeform 203"/>
            <p:cNvSpPr>
              <a:spLocks noEditPoints="1"/>
            </p:cNvSpPr>
            <p:nvPr/>
          </p:nvSpPr>
          <p:spPr bwMode="auto">
            <a:xfrm rot="4042629">
              <a:off x="1068254" y="5888758"/>
              <a:ext cx="85660" cy="72969"/>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24" name="Freeform 204"/>
            <p:cNvSpPr/>
            <p:nvPr/>
          </p:nvSpPr>
          <p:spPr bwMode="auto">
            <a:xfrm rot="4042629">
              <a:off x="1108132" y="5907940"/>
              <a:ext cx="15228" cy="68528"/>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25" name="Freeform 205"/>
            <p:cNvSpPr>
              <a:spLocks noEditPoints="1"/>
            </p:cNvSpPr>
            <p:nvPr/>
          </p:nvSpPr>
          <p:spPr bwMode="auto">
            <a:xfrm rot="4042629">
              <a:off x="1580036" y="6309220"/>
              <a:ext cx="78045" cy="74873"/>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6"/>
            <p:cNvSpPr/>
            <p:nvPr/>
          </p:nvSpPr>
          <p:spPr bwMode="auto">
            <a:xfrm rot="4042629">
              <a:off x="1575741" y="6326450"/>
              <a:ext cx="65989" cy="38706"/>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7"/>
            <p:cNvSpPr/>
            <p:nvPr/>
          </p:nvSpPr>
          <p:spPr bwMode="auto">
            <a:xfrm rot="4042629">
              <a:off x="2296672" y="6770425"/>
              <a:ext cx="85025" cy="74873"/>
            </a:xfrm>
            <a:custGeom>
              <a:avLst/>
              <a:gdLst>
                <a:gd name="T0" fmla="*/ 29 w 57"/>
                <a:gd name="T1" fmla="*/ 0 h 50"/>
                <a:gd name="T2" fmla="*/ 17 w 57"/>
                <a:gd name="T3" fmla="*/ 3 h 50"/>
                <a:gd name="T4" fmla="*/ 7 w 57"/>
                <a:gd name="T5" fmla="*/ 37 h 50"/>
                <a:gd name="T6" fmla="*/ 29 w 57"/>
                <a:gd name="T7" fmla="*/ 50 h 50"/>
                <a:gd name="T8" fmla="*/ 40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0" y="47"/>
                  </a:cubicBezTo>
                  <a:cubicBezTo>
                    <a:pt x="52" y="41"/>
                    <a:pt x="57" y="26"/>
                    <a:pt x="51" y="14"/>
                  </a:cubicBezTo>
                  <a:cubicBezTo>
                    <a:pt x="46" y="5"/>
                    <a:pt x="38" y="0"/>
                    <a:pt x="29"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28" name="Freeform 208"/>
            <p:cNvSpPr>
              <a:spLocks noEditPoints="1"/>
            </p:cNvSpPr>
            <p:nvPr/>
          </p:nvSpPr>
          <p:spPr bwMode="auto">
            <a:xfrm rot="4042629">
              <a:off x="2534383" y="7042035"/>
              <a:ext cx="53934" cy="46954"/>
            </a:xfrm>
            <a:custGeom>
              <a:avLst/>
              <a:gdLst>
                <a:gd name="T0" fmla="*/ 27 w 36"/>
                <a:gd name="T1" fmla="*/ 3 h 31"/>
                <a:gd name="T2" fmla="*/ 19 w 36"/>
                <a:gd name="T3" fmla="*/ 31 h 31"/>
                <a:gd name="T4" fmla="*/ 25 w 36"/>
                <a:gd name="T5" fmla="*/ 30 h 31"/>
                <a:gd name="T6" fmla="*/ 32 w 36"/>
                <a:gd name="T7" fmla="*/ 9 h 31"/>
                <a:gd name="T8" fmla="*/ 27 w 36"/>
                <a:gd name="T9" fmla="*/ 3 h 31"/>
                <a:gd name="T10" fmla="*/ 18 w 36"/>
                <a:gd name="T11" fmla="*/ 0 h 31"/>
                <a:gd name="T12" fmla="*/ 11 w 36"/>
                <a:gd name="T13" fmla="*/ 2 h 31"/>
                <a:gd name="T14" fmla="*/ 4 w 36"/>
                <a:gd name="T15" fmla="*/ 23 h 31"/>
                <a:gd name="T16" fmla="*/ 14 w 36"/>
                <a:gd name="T17" fmla="*/ 31 h 31"/>
                <a:gd name="T18" fmla="*/ 22 w 36"/>
                <a:gd name="T19" fmla="*/ 1 h 31"/>
                <a:gd name="T20" fmla="*/ 18 w 36"/>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1">
                  <a:moveTo>
                    <a:pt x="27" y="3"/>
                  </a:moveTo>
                  <a:cubicBezTo>
                    <a:pt x="19" y="31"/>
                    <a:pt x="19" y="31"/>
                    <a:pt x="19" y="31"/>
                  </a:cubicBezTo>
                  <a:cubicBezTo>
                    <a:pt x="21" y="31"/>
                    <a:pt x="23" y="31"/>
                    <a:pt x="25" y="30"/>
                  </a:cubicBezTo>
                  <a:cubicBezTo>
                    <a:pt x="33" y="26"/>
                    <a:pt x="36" y="16"/>
                    <a:pt x="32" y="9"/>
                  </a:cubicBezTo>
                  <a:cubicBezTo>
                    <a:pt x="30" y="6"/>
                    <a:pt x="29" y="4"/>
                    <a:pt x="27" y="3"/>
                  </a:cubicBezTo>
                  <a:moveTo>
                    <a:pt x="18" y="0"/>
                  </a:moveTo>
                  <a:cubicBezTo>
                    <a:pt x="15" y="0"/>
                    <a:pt x="13" y="1"/>
                    <a:pt x="11" y="2"/>
                  </a:cubicBezTo>
                  <a:cubicBezTo>
                    <a:pt x="3" y="6"/>
                    <a:pt x="0" y="16"/>
                    <a:pt x="4" y="23"/>
                  </a:cubicBezTo>
                  <a:cubicBezTo>
                    <a:pt x="6" y="27"/>
                    <a:pt x="10" y="30"/>
                    <a:pt x="14" y="31"/>
                  </a:cubicBezTo>
                  <a:cubicBezTo>
                    <a:pt x="22" y="1"/>
                    <a:pt x="22" y="1"/>
                    <a:pt x="22" y="1"/>
                  </a:cubicBezTo>
                  <a:cubicBezTo>
                    <a:pt x="21" y="1"/>
                    <a:pt x="19" y="0"/>
                    <a:pt x="1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09"/>
            <p:cNvSpPr/>
            <p:nvPr/>
          </p:nvSpPr>
          <p:spPr bwMode="auto">
            <a:xfrm rot="4042629">
              <a:off x="2552101" y="7046867"/>
              <a:ext cx="19670" cy="45051"/>
            </a:xfrm>
            <a:custGeom>
              <a:avLst/>
              <a:gdLst>
                <a:gd name="T0" fmla="*/ 8 w 13"/>
                <a:gd name="T1" fmla="*/ 0 h 30"/>
                <a:gd name="T2" fmla="*/ 0 w 13"/>
                <a:gd name="T3" fmla="*/ 30 h 30"/>
                <a:gd name="T4" fmla="*/ 4 w 13"/>
                <a:gd name="T5" fmla="*/ 30 h 30"/>
                <a:gd name="T6" fmla="*/ 5 w 13"/>
                <a:gd name="T7" fmla="*/ 30 h 30"/>
                <a:gd name="T8" fmla="*/ 13 w 13"/>
                <a:gd name="T9" fmla="*/ 2 h 30"/>
                <a:gd name="T10" fmla="*/ 8 w 13"/>
                <a:gd name="T11" fmla="*/ 0 h 30"/>
              </a:gdLst>
              <a:ahLst/>
              <a:cxnLst>
                <a:cxn ang="0">
                  <a:pos x="T0" y="T1"/>
                </a:cxn>
                <a:cxn ang="0">
                  <a:pos x="T2" y="T3"/>
                </a:cxn>
                <a:cxn ang="0">
                  <a:pos x="T4" y="T5"/>
                </a:cxn>
                <a:cxn ang="0">
                  <a:pos x="T6" y="T7"/>
                </a:cxn>
                <a:cxn ang="0">
                  <a:pos x="T8" y="T9"/>
                </a:cxn>
                <a:cxn ang="0">
                  <a:pos x="T10" y="T11"/>
                </a:cxn>
              </a:cxnLst>
              <a:rect l="0" t="0" r="r" b="b"/>
              <a:pathLst>
                <a:path w="13" h="30">
                  <a:moveTo>
                    <a:pt x="8" y="0"/>
                  </a:moveTo>
                  <a:cubicBezTo>
                    <a:pt x="0" y="30"/>
                    <a:pt x="0" y="30"/>
                    <a:pt x="0" y="30"/>
                  </a:cubicBezTo>
                  <a:cubicBezTo>
                    <a:pt x="1" y="30"/>
                    <a:pt x="3" y="30"/>
                    <a:pt x="4" y="30"/>
                  </a:cubicBezTo>
                  <a:cubicBezTo>
                    <a:pt x="4" y="30"/>
                    <a:pt x="5" y="30"/>
                    <a:pt x="5" y="30"/>
                  </a:cubicBezTo>
                  <a:cubicBezTo>
                    <a:pt x="13" y="2"/>
                    <a:pt x="13" y="2"/>
                    <a:pt x="13" y="2"/>
                  </a:cubicBezTo>
                  <a:cubicBezTo>
                    <a:pt x="11" y="1"/>
                    <a:pt x="10" y="0"/>
                    <a:pt x="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10"/>
            <p:cNvSpPr>
              <a:spLocks noEditPoints="1"/>
            </p:cNvSpPr>
            <p:nvPr/>
          </p:nvSpPr>
          <p:spPr bwMode="auto">
            <a:xfrm rot="4042629">
              <a:off x="206639" y="5111378"/>
              <a:ext cx="48223" cy="46954"/>
            </a:xfrm>
            <a:custGeom>
              <a:avLst/>
              <a:gdLst>
                <a:gd name="T0" fmla="*/ 1 w 32"/>
                <a:gd name="T1" fmla="*/ 11 h 31"/>
                <a:gd name="T2" fmla="*/ 2 w 32"/>
                <a:gd name="T3" fmla="*/ 22 h 31"/>
                <a:gd name="T4" fmla="*/ 16 w 32"/>
                <a:gd name="T5" fmla="*/ 31 h 31"/>
                <a:gd name="T6" fmla="*/ 23 w 32"/>
                <a:gd name="T7" fmla="*/ 29 h 31"/>
                <a:gd name="T8" fmla="*/ 30 w 32"/>
                <a:gd name="T9" fmla="*/ 22 h 31"/>
                <a:gd name="T10" fmla="*/ 1 w 32"/>
                <a:gd name="T11" fmla="*/ 11 h 31"/>
                <a:gd name="T12" fmla="*/ 16 w 32"/>
                <a:gd name="T13" fmla="*/ 0 h 31"/>
                <a:gd name="T14" fmla="*/ 8 w 32"/>
                <a:gd name="T15" fmla="*/ 1 h 31"/>
                <a:gd name="T16" fmla="*/ 3 w 32"/>
                <a:gd name="T17" fmla="*/ 7 h 31"/>
                <a:gd name="T18" fmla="*/ 31 w 32"/>
                <a:gd name="T19" fmla="*/ 17 h 31"/>
                <a:gd name="T20" fmla="*/ 30 w 32"/>
                <a:gd name="T21" fmla="*/ 8 h 31"/>
                <a:gd name="T22" fmla="*/ 16 w 3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1">
                  <a:moveTo>
                    <a:pt x="1" y="11"/>
                  </a:moveTo>
                  <a:cubicBezTo>
                    <a:pt x="0" y="15"/>
                    <a:pt x="0" y="19"/>
                    <a:pt x="2" y="22"/>
                  </a:cubicBezTo>
                  <a:cubicBezTo>
                    <a:pt x="5" y="28"/>
                    <a:pt x="10" y="31"/>
                    <a:pt x="16" y="31"/>
                  </a:cubicBezTo>
                  <a:cubicBezTo>
                    <a:pt x="18" y="31"/>
                    <a:pt x="21" y="30"/>
                    <a:pt x="23" y="29"/>
                  </a:cubicBezTo>
                  <a:cubicBezTo>
                    <a:pt x="26" y="27"/>
                    <a:pt x="28" y="25"/>
                    <a:pt x="30" y="22"/>
                  </a:cubicBezTo>
                  <a:cubicBezTo>
                    <a:pt x="1" y="11"/>
                    <a:pt x="1" y="11"/>
                    <a:pt x="1" y="11"/>
                  </a:cubicBezTo>
                  <a:moveTo>
                    <a:pt x="16" y="0"/>
                  </a:moveTo>
                  <a:cubicBezTo>
                    <a:pt x="13" y="0"/>
                    <a:pt x="11" y="0"/>
                    <a:pt x="8" y="1"/>
                  </a:cubicBezTo>
                  <a:cubicBezTo>
                    <a:pt x="6" y="3"/>
                    <a:pt x="4" y="5"/>
                    <a:pt x="3" y="7"/>
                  </a:cubicBezTo>
                  <a:cubicBezTo>
                    <a:pt x="31" y="17"/>
                    <a:pt x="31" y="17"/>
                    <a:pt x="31" y="17"/>
                  </a:cubicBezTo>
                  <a:cubicBezTo>
                    <a:pt x="32" y="14"/>
                    <a:pt x="31" y="11"/>
                    <a:pt x="30" y="8"/>
                  </a:cubicBezTo>
                  <a:cubicBezTo>
                    <a:pt x="27" y="3"/>
                    <a:pt x="21" y="0"/>
                    <a:pt x="16"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31" name="Freeform 211"/>
            <p:cNvSpPr/>
            <p:nvPr/>
          </p:nvSpPr>
          <p:spPr bwMode="auto">
            <a:xfrm rot="4042629">
              <a:off x="209568" y="5122848"/>
              <a:ext cx="45051" cy="22208"/>
            </a:xfrm>
            <a:custGeom>
              <a:avLst/>
              <a:gdLst>
                <a:gd name="T0" fmla="*/ 2 w 30"/>
                <a:gd name="T1" fmla="*/ 0 h 15"/>
                <a:gd name="T2" fmla="*/ 0 w 30"/>
                <a:gd name="T3" fmla="*/ 4 h 15"/>
                <a:gd name="T4" fmla="*/ 29 w 30"/>
                <a:gd name="T5" fmla="*/ 15 h 15"/>
                <a:gd name="T6" fmla="*/ 30 w 30"/>
                <a:gd name="T7" fmla="*/ 10 h 15"/>
                <a:gd name="T8" fmla="*/ 2 w 30"/>
                <a:gd name="T9" fmla="*/ 0 h 15"/>
              </a:gdLst>
              <a:ahLst/>
              <a:cxnLst>
                <a:cxn ang="0">
                  <a:pos x="T0" y="T1"/>
                </a:cxn>
                <a:cxn ang="0">
                  <a:pos x="T2" y="T3"/>
                </a:cxn>
                <a:cxn ang="0">
                  <a:pos x="T4" y="T5"/>
                </a:cxn>
                <a:cxn ang="0">
                  <a:pos x="T6" y="T7"/>
                </a:cxn>
                <a:cxn ang="0">
                  <a:pos x="T8" y="T9"/>
                </a:cxn>
              </a:cxnLst>
              <a:rect l="0" t="0" r="r" b="b"/>
              <a:pathLst>
                <a:path w="30" h="15">
                  <a:moveTo>
                    <a:pt x="2" y="0"/>
                  </a:moveTo>
                  <a:cubicBezTo>
                    <a:pt x="1" y="1"/>
                    <a:pt x="0" y="3"/>
                    <a:pt x="0" y="4"/>
                  </a:cubicBezTo>
                  <a:cubicBezTo>
                    <a:pt x="29" y="15"/>
                    <a:pt x="29" y="15"/>
                    <a:pt x="29" y="15"/>
                  </a:cubicBezTo>
                  <a:cubicBezTo>
                    <a:pt x="29" y="13"/>
                    <a:pt x="30" y="12"/>
                    <a:pt x="30" y="10"/>
                  </a:cubicBezTo>
                  <a:cubicBezTo>
                    <a:pt x="2" y="0"/>
                    <a:pt x="2" y="0"/>
                    <a:pt x="2"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33" name="Freeform 213"/>
            <p:cNvSpPr/>
            <p:nvPr/>
          </p:nvSpPr>
          <p:spPr bwMode="auto">
            <a:xfrm rot="4042629">
              <a:off x="3522671" y="6183531"/>
              <a:ext cx="182740" cy="15862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34" name="Freeform 214"/>
            <p:cNvSpPr/>
            <p:nvPr/>
          </p:nvSpPr>
          <p:spPr bwMode="auto">
            <a:xfrm rot="4042629">
              <a:off x="2526066" y="5670846"/>
              <a:ext cx="181471" cy="16053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35" name="Freeform 215"/>
            <p:cNvSpPr/>
            <p:nvPr/>
          </p:nvSpPr>
          <p:spPr bwMode="auto">
            <a:xfrm rot="4042629">
              <a:off x="3368172" y="6744646"/>
              <a:ext cx="140862" cy="124365"/>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36" name="Freeform 216"/>
            <p:cNvSpPr/>
            <p:nvPr/>
          </p:nvSpPr>
          <p:spPr bwMode="auto">
            <a:xfrm rot="4042629">
              <a:off x="217621" y="4133539"/>
              <a:ext cx="140862" cy="125000"/>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17"/>
            <p:cNvSpPr/>
            <p:nvPr/>
          </p:nvSpPr>
          <p:spPr bwMode="auto">
            <a:xfrm rot="4042629">
              <a:off x="3309773" y="7231712"/>
              <a:ext cx="140862" cy="11865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18"/>
            <p:cNvSpPr/>
            <p:nvPr/>
          </p:nvSpPr>
          <p:spPr bwMode="auto">
            <a:xfrm rot="4042629">
              <a:off x="3303867" y="7264367"/>
              <a:ext cx="83756" cy="62817"/>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19"/>
            <p:cNvSpPr/>
            <p:nvPr/>
          </p:nvSpPr>
          <p:spPr bwMode="auto">
            <a:xfrm rot="4042629">
              <a:off x="3983620" y="7106044"/>
              <a:ext cx="134517" cy="123096"/>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0"/>
            <p:cNvSpPr/>
            <p:nvPr/>
          </p:nvSpPr>
          <p:spPr bwMode="auto">
            <a:xfrm rot="4042629">
              <a:off x="4050632" y="7090229"/>
              <a:ext cx="24112" cy="34898"/>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22"/>
            <p:cNvSpPr>
              <a:spLocks noEditPoints="1"/>
            </p:cNvSpPr>
            <p:nvPr/>
          </p:nvSpPr>
          <p:spPr bwMode="auto">
            <a:xfrm rot="4042629">
              <a:off x="-609633" y="4228857"/>
              <a:ext cx="131979" cy="124365"/>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23"/>
            <p:cNvSpPr/>
            <p:nvPr/>
          </p:nvSpPr>
          <p:spPr bwMode="auto">
            <a:xfrm rot="4042629">
              <a:off x="-592792" y="4299728"/>
              <a:ext cx="67893" cy="64720"/>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24"/>
            <p:cNvSpPr>
              <a:spLocks noEditPoints="1"/>
            </p:cNvSpPr>
            <p:nvPr/>
          </p:nvSpPr>
          <p:spPr bwMode="auto">
            <a:xfrm rot="4042629">
              <a:off x="791216" y="4946078"/>
              <a:ext cx="124365" cy="112944"/>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25"/>
            <p:cNvSpPr/>
            <p:nvPr/>
          </p:nvSpPr>
          <p:spPr bwMode="auto">
            <a:xfrm rot="4042629">
              <a:off x="832165" y="4927482"/>
              <a:ext cx="48223" cy="74873"/>
            </a:xfrm>
            <a:custGeom>
              <a:avLst/>
              <a:gdLst>
                <a:gd name="T0" fmla="*/ 32 w 32"/>
                <a:gd name="T1" fmla="*/ 0 h 50"/>
                <a:gd name="T2" fmla="*/ 25 w 32"/>
                <a:gd name="T3" fmla="*/ 1 h 50"/>
                <a:gd name="T4" fmla="*/ 0 w 32"/>
                <a:gd name="T5" fmla="*/ 44 h 50"/>
                <a:gd name="T6" fmla="*/ 2 w 32"/>
                <a:gd name="T7" fmla="*/ 50 h 50"/>
                <a:gd name="T8" fmla="*/ 32 w 32"/>
                <a:gd name="T9" fmla="*/ 0 h 50"/>
              </a:gdLst>
              <a:ahLst/>
              <a:cxnLst>
                <a:cxn ang="0">
                  <a:pos x="T0" y="T1"/>
                </a:cxn>
                <a:cxn ang="0">
                  <a:pos x="T2" y="T3"/>
                </a:cxn>
                <a:cxn ang="0">
                  <a:pos x="T4" y="T5"/>
                </a:cxn>
                <a:cxn ang="0">
                  <a:pos x="T6" y="T7"/>
                </a:cxn>
                <a:cxn ang="0">
                  <a:pos x="T8" y="T9"/>
                </a:cxn>
              </a:cxnLst>
              <a:rect l="0" t="0" r="r" b="b"/>
              <a:pathLst>
                <a:path w="32" h="50">
                  <a:moveTo>
                    <a:pt x="32" y="0"/>
                  </a:moveTo>
                  <a:cubicBezTo>
                    <a:pt x="29" y="0"/>
                    <a:pt x="27" y="1"/>
                    <a:pt x="25" y="1"/>
                  </a:cubicBezTo>
                  <a:cubicBezTo>
                    <a:pt x="0" y="44"/>
                    <a:pt x="0" y="44"/>
                    <a:pt x="0" y="44"/>
                  </a:cubicBezTo>
                  <a:cubicBezTo>
                    <a:pt x="1" y="46"/>
                    <a:pt x="1" y="48"/>
                    <a:pt x="2" y="50"/>
                  </a:cubicBezTo>
                  <a:cubicBezTo>
                    <a:pt x="32" y="0"/>
                    <a:pt x="32" y="0"/>
                    <a:pt x="3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26"/>
            <p:cNvSpPr/>
            <p:nvPr/>
          </p:nvSpPr>
          <p:spPr bwMode="auto">
            <a:xfrm rot="4042629">
              <a:off x="871632" y="4570346"/>
              <a:ext cx="88832" cy="78045"/>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47" name="Freeform 227"/>
            <p:cNvSpPr/>
            <p:nvPr/>
          </p:nvSpPr>
          <p:spPr bwMode="auto">
            <a:xfrm rot="4042629">
              <a:off x="1766361" y="4809117"/>
              <a:ext cx="183375" cy="159263"/>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alpha val="12000"/>
              </a:schemeClr>
            </a:solidFill>
            <a:ln>
              <a:noFill/>
            </a:ln>
          </p:spPr>
          <p:txBody>
            <a:bodyPr vert="horz" wrap="square" lIns="91440" tIns="45720" rIns="91440" bIns="45720" numCol="1" anchor="t" anchorCtr="0" compatLnSpc="1"/>
            <a:lstStyle/>
            <a:p>
              <a:endParaRPr lang="zh-CN" altLang="en-US"/>
            </a:p>
          </p:txBody>
        </p:sp>
        <p:sp>
          <p:nvSpPr>
            <p:cNvPr id="48" name="Freeform 228"/>
            <p:cNvSpPr>
              <a:spLocks noEditPoints="1"/>
            </p:cNvSpPr>
            <p:nvPr/>
          </p:nvSpPr>
          <p:spPr bwMode="auto">
            <a:xfrm rot="4042629">
              <a:off x="1290539" y="5104436"/>
              <a:ext cx="139593" cy="124365"/>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29"/>
            <p:cNvSpPr/>
            <p:nvPr/>
          </p:nvSpPr>
          <p:spPr bwMode="auto">
            <a:xfrm rot="4042629">
              <a:off x="1280242" y="5186828"/>
              <a:ext cx="65989" cy="13959"/>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30"/>
            <p:cNvSpPr/>
            <p:nvPr/>
          </p:nvSpPr>
          <p:spPr bwMode="auto">
            <a:xfrm rot="4042629">
              <a:off x="1945476" y="5542073"/>
              <a:ext cx="88198" cy="76776"/>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1"/>
            <p:cNvSpPr/>
            <p:nvPr/>
          </p:nvSpPr>
          <p:spPr bwMode="auto">
            <a:xfrm rot="4042629">
              <a:off x="2882886" y="6237793"/>
              <a:ext cx="86929" cy="76776"/>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52" name="Freeform 232"/>
            <p:cNvSpPr/>
            <p:nvPr/>
          </p:nvSpPr>
          <p:spPr bwMode="auto">
            <a:xfrm rot="4042629">
              <a:off x="1167462" y="5479441"/>
              <a:ext cx="127538" cy="112309"/>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33"/>
            <p:cNvSpPr/>
            <p:nvPr/>
          </p:nvSpPr>
          <p:spPr bwMode="auto">
            <a:xfrm rot="4042629">
              <a:off x="1929156" y="6111964"/>
              <a:ext cx="127538" cy="111040"/>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54" name="Freeform 234"/>
            <p:cNvSpPr/>
            <p:nvPr/>
          </p:nvSpPr>
          <p:spPr bwMode="auto">
            <a:xfrm rot="4042629">
              <a:off x="2489934" y="6373892"/>
              <a:ext cx="127538" cy="11104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55" name="Freeform 235"/>
            <p:cNvSpPr/>
            <p:nvPr/>
          </p:nvSpPr>
          <p:spPr bwMode="auto">
            <a:xfrm rot="4042629">
              <a:off x="2846698" y="6780062"/>
              <a:ext cx="79315" cy="70431"/>
            </a:xfrm>
            <a:custGeom>
              <a:avLst/>
              <a:gdLst>
                <a:gd name="T0" fmla="*/ 26 w 53"/>
                <a:gd name="T1" fmla="*/ 0 h 47"/>
                <a:gd name="T2" fmla="*/ 15 w 53"/>
                <a:gd name="T3" fmla="*/ 3 h 47"/>
                <a:gd name="T4" fmla="*/ 6 w 53"/>
                <a:gd name="T5" fmla="*/ 34 h 47"/>
                <a:gd name="T6" fmla="*/ 26 w 53"/>
                <a:gd name="T7" fmla="*/ 47 h 47"/>
                <a:gd name="T8" fmla="*/ 37 w 53"/>
                <a:gd name="T9" fmla="*/ 44 h 47"/>
                <a:gd name="T10" fmla="*/ 47 w 53"/>
                <a:gd name="T11" fmla="*/ 13 h 47"/>
                <a:gd name="T12" fmla="*/ 26 w 53"/>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3" h="47">
                  <a:moveTo>
                    <a:pt x="26" y="0"/>
                  </a:moveTo>
                  <a:cubicBezTo>
                    <a:pt x="23" y="0"/>
                    <a:pt x="19" y="1"/>
                    <a:pt x="15" y="3"/>
                  </a:cubicBezTo>
                  <a:cubicBezTo>
                    <a:pt x="4" y="9"/>
                    <a:pt x="0" y="23"/>
                    <a:pt x="6" y="34"/>
                  </a:cubicBezTo>
                  <a:cubicBezTo>
                    <a:pt x="10" y="42"/>
                    <a:pt x="18" y="47"/>
                    <a:pt x="26" y="47"/>
                  </a:cubicBezTo>
                  <a:cubicBezTo>
                    <a:pt x="30" y="47"/>
                    <a:pt x="34" y="46"/>
                    <a:pt x="37" y="44"/>
                  </a:cubicBezTo>
                  <a:cubicBezTo>
                    <a:pt x="49" y="38"/>
                    <a:pt x="53" y="24"/>
                    <a:pt x="47" y="13"/>
                  </a:cubicBezTo>
                  <a:cubicBezTo>
                    <a:pt x="43" y="5"/>
                    <a:pt x="35" y="0"/>
                    <a:pt x="26" y="0"/>
                  </a:cubicBezTo>
                </a:path>
              </a:pathLst>
            </a:custGeom>
            <a:solidFill>
              <a:schemeClr val="tx1">
                <a:alpha val="52000"/>
              </a:schemeClr>
            </a:solidFill>
            <a:ln>
              <a:noFill/>
            </a:ln>
          </p:spPr>
          <p:txBody>
            <a:bodyPr vert="horz" wrap="square" lIns="91440" tIns="45720" rIns="91440" bIns="45720" numCol="1" anchor="t" anchorCtr="0" compatLnSpc="1"/>
            <a:lstStyle/>
            <a:p>
              <a:endParaRPr lang="zh-CN" altLang="en-US"/>
            </a:p>
          </p:txBody>
        </p:sp>
        <p:sp>
          <p:nvSpPr>
            <p:cNvPr id="56" name="Freeform 236"/>
            <p:cNvSpPr/>
            <p:nvPr/>
          </p:nvSpPr>
          <p:spPr bwMode="auto">
            <a:xfrm rot="4042629">
              <a:off x="339816" y="4702501"/>
              <a:ext cx="79315" cy="69162"/>
            </a:xfrm>
            <a:custGeom>
              <a:avLst/>
              <a:gdLst>
                <a:gd name="T0" fmla="*/ 26 w 53"/>
                <a:gd name="T1" fmla="*/ 0 h 46"/>
                <a:gd name="T2" fmla="*/ 15 w 53"/>
                <a:gd name="T3" fmla="*/ 2 h 46"/>
                <a:gd name="T4" fmla="*/ 6 w 53"/>
                <a:gd name="T5" fmla="*/ 34 h 46"/>
                <a:gd name="T6" fmla="*/ 26 w 53"/>
                <a:gd name="T7" fmla="*/ 46 h 46"/>
                <a:gd name="T8" fmla="*/ 37 w 53"/>
                <a:gd name="T9" fmla="*/ 44 h 46"/>
                <a:gd name="T10" fmla="*/ 47 w 53"/>
                <a:gd name="T11" fmla="*/ 12 h 46"/>
                <a:gd name="T12" fmla="*/ 26 w 53"/>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3" h="46">
                  <a:moveTo>
                    <a:pt x="26" y="0"/>
                  </a:moveTo>
                  <a:cubicBezTo>
                    <a:pt x="23" y="0"/>
                    <a:pt x="19" y="1"/>
                    <a:pt x="15" y="2"/>
                  </a:cubicBezTo>
                  <a:cubicBezTo>
                    <a:pt x="4" y="8"/>
                    <a:pt x="0" y="23"/>
                    <a:pt x="6" y="34"/>
                  </a:cubicBezTo>
                  <a:cubicBezTo>
                    <a:pt x="10" y="42"/>
                    <a:pt x="18" y="46"/>
                    <a:pt x="26" y="46"/>
                  </a:cubicBezTo>
                  <a:cubicBezTo>
                    <a:pt x="30" y="46"/>
                    <a:pt x="34" y="46"/>
                    <a:pt x="37" y="44"/>
                  </a:cubicBezTo>
                  <a:cubicBezTo>
                    <a:pt x="49" y="38"/>
                    <a:pt x="53" y="24"/>
                    <a:pt x="47" y="12"/>
                  </a:cubicBezTo>
                  <a:cubicBezTo>
                    <a:pt x="43" y="4"/>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7" name="椭圆 56"/>
          <p:cNvSpPr/>
          <p:nvPr/>
        </p:nvSpPr>
        <p:spPr bwMode="auto">
          <a:xfrm>
            <a:off x="8936131" y="2664601"/>
            <a:ext cx="1570182" cy="157018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9" name="矩形 58"/>
          <p:cNvSpPr/>
          <p:nvPr/>
        </p:nvSpPr>
        <p:spPr>
          <a:xfrm>
            <a:off x="1678483" y="4485796"/>
            <a:ext cx="3114804" cy="757130"/>
          </a:xfrm>
          <a:prstGeom prst="rect">
            <a:avLst/>
          </a:prstGeom>
        </p:spPr>
        <p:txBody>
          <a:bodyPr wrap="square" anchor="ctr" anchorCtr="0">
            <a:spAutoFit/>
          </a:bodyPr>
          <a:lstStyle/>
          <a:p>
            <a:pPr algn="ctr">
              <a:lnSpc>
                <a:spcPct val="120000"/>
              </a:lnSpc>
            </a:pPr>
            <a:r>
              <a:rPr lang="en-US" altLang="zh-CN" sz="1200" dirty="0">
                <a:latin typeface="+mn-ea"/>
              </a:rPr>
              <a:t>Experience as your reference, prudence as your brother and hope as your sentry. </a:t>
            </a:r>
            <a:endParaRPr lang="zh-CN" altLang="en-US" sz="1200" dirty="0">
              <a:latin typeface="+mn-ea"/>
            </a:endParaRPr>
          </a:p>
        </p:txBody>
      </p:sp>
      <p:sp>
        <p:nvSpPr>
          <p:cNvPr id="60" name="矩形 59"/>
          <p:cNvSpPr/>
          <p:nvPr/>
        </p:nvSpPr>
        <p:spPr>
          <a:xfrm>
            <a:off x="4952190" y="4485796"/>
            <a:ext cx="3114804" cy="757130"/>
          </a:xfrm>
          <a:prstGeom prst="rect">
            <a:avLst/>
          </a:prstGeom>
        </p:spPr>
        <p:txBody>
          <a:bodyPr wrap="square" anchor="ctr" anchorCtr="0">
            <a:spAutoFit/>
          </a:bodyPr>
          <a:lstStyle/>
          <a:p>
            <a:pPr algn="ctr">
              <a:lnSpc>
                <a:spcPct val="120000"/>
              </a:lnSpc>
            </a:pPr>
            <a:r>
              <a:rPr lang="en-US" altLang="zh-CN" sz="1200" dirty="0">
                <a:latin typeface="+mn-ea"/>
              </a:rPr>
              <a:t>Experience as your reference, prudence as your brother and hope as your sentry. </a:t>
            </a:r>
            <a:endParaRPr lang="zh-CN" altLang="en-US" sz="1200" dirty="0">
              <a:latin typeface="+mn-ea"/>
            </a:endParaRPr>
          </a:p>
        </p:txBody>
      </p:sp>
      <p:sp>
        <p:nvSpPr>
          <p:cNvPr id="61" name="矩形 60"/>
          <p:cNvSpPr/>
          <p:nvPr/>
        </p:nvSpPr>
        <p:spPr>
          <a:xfrm>
            <a:off x="8256659" y="4485796"/>
            <a:ext cx="3114804" cy="757130"/>
          </a:xfrm>
          <a:prstGeom prst="rect">
            <a:avLst/>
          </a:prstGeom>
        </p:spPr>
        <p:txBody>
          <a:bodyPr wrap="square" anchor="ctr" anchorCtr="0">
            <a:spAutoFit/>
          </a:bodyPr>
          <a:lstStyle/>
          <a:p>
            <a:pPr algn="ctr">
              <a:lnSpc>
                <a:spcPct val="120000"/>
              </a:lnSpc>
            </a:pPr>
            <a:r>
              <a:rPr lang="en-US" altLang="zh-CN" sz="1200" dirty="0">
                <a:latin typeface="+mn-ea"/>
              </a:rPr>
              <a:t>Experience as your reference, prudence as your brother and hope as your sentry. </a:t>
            </a:r>
            <a:endParaRPr lang="zh-CN" altLang="en-US" sz="1200" dirty="0">
              <a:latin typeface="+mn-ea"/>
            </a:endParaRPr>
          </a:p>
        </p:txBody>
      </p:sp>
      <p:sp>
        <p:nvSpPr>
          <p:cNvPr id="62" name="任意多边形 61"/>
          <p:cNvSpPr/>
          <p:nvPr/>
        </p:nvSpPr>
        <p:spPr bwMode="auto">
          <a:xfrm>
            <a:off x="2445333" y="2662052"/>
            <a:ext cx="1570182" cy="1570182"/>
          </a:xfrm>
          <a:custGeom>
            <a:avLst/>
            <a:gdLst>
              <a:gd name="connsiteX0" fmla="*/ 863600 w 1727200"/>
              <a:gd name="connsiteY0" fmla="*/ 0 h 1727200"/>
              <a:gd name="connsiteX1" fmla="*/ 1727200 w 1727200"/>
              <a:gd name="connsiteY1" fmla="*/ 863600 h 1727200"/>
              <a:gd name="connsiteX2" fmla="*/ 863600 w 1727200"/>
              <a:gd name="connsiteY2" fmla="*/ 1727200 h 1727200"/>
              <a:gd name="connsiteX3" fmla="*/ 0 w 1727200"/>
              <a:gd name="connsiteY3" fmla="*/ 863600 h 1727200"/>
              <a:gd name="connsiteX4" fmla="*/ 863600 w 1727200"/>
              <a:gd name="connsiteY4" fmla="*/ 0 h 172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727200">
                <a:moveTo>
                  <a:pt x="863600" y="0"/>
                </a:moveTo>
                <a:cubicBezTo>
                  <a:pt x="1340553" y="0"/>
                  <a:pt x="1727200" y="386647"/>
                  <a:pt x="1727200" y="863600"/>
                </a:cubicBezTo>
                <a:cubicBezTo>
                  <a:pt x="1727200" y="1340553"/>
                  <a:pt x="1340553" y="1727200"/>
                  <a:pt x="863600" y="1727200"/>
                </a:cubicBezTo>
                <a:cubicBezTo>
                  <a:pt x="386647" y="1727200"/>
                  <a:pt x="0" y="1340553"/>
                  <a:pt x="0" y="863600"/>
                </a:cubicBezTo>
                <a:cubicBezTo>
                  <a:pt x="0" y="386647"/>
                  <a:pt x="386647" y="0"/>
                  <a:pt x="863600" y="0"/>
                </a:cubicBezTo>
                <a:close/>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4" name="任意多边形 63"/>
          <p:cNvSpPr/>
          <p:nvPr/>
        </p:nvSpPr>
        <p:spPr bwMode="auto">
          <a:xfrm>
            <a:off x="5726593" y="2662052"/>
            <a:ext cx="1570182" cy="1570182"/>
          </a:xfrm>
          <a:custGeom>
            <a:avLst/>
            <a:gdLst>
              <a:gd name="connsiteX0" fmla="*/ 863600 w 1727200"/>
              <a:gd name="connsiteY0" fmla="*/ 0 h 1727200"/>
              <a:gd name="connsiteX1" fmla="*/ 1727200 w 1727200"/>
              <a:gd name="connsiteY1" fmla="*/ 863600 h 1727200"/>
              <a:gd name="connsiteX2" fmla="*/ 863600 w 1727200"/>
              <a:gd name="connsiteY2" fmla="*/ 1727200 h 1727200"/>
              <a:gd name="connsiteX3" fmla="*/ 0 w 1727200"/>
              <a:gd name="connsiteY3" fmla="*/ 863600 h 1727200"/>
              <a:gd name="connsiteX4" fmla="*/ 863600 w 1727200"/>
              <a:gd name="connsiteY4" fmla="*/ 0 h 172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200" h="1727200">
                <a:moveTo>
                  <a:pt x="863600" y="0"/>
                </a:moveTo>
                <a:cubicBezTo>
                  <a:pt x="1340553" y="0"/>
                  <a:pt x="1727200" y="386647"/>
                  <a:pt x="1727200" y="863600"/>
                </a:cubicBezTo>
                <a:cubicBezTo>
                  <a:pt x="1727200" y="1340553"/>
                  <a:pt x="1340553" y="1727200"/>
                  <a:pt x="863600" y="1727200"/>
                </a:cubicBezTo>
                <a:cubicBezTo>
                  <a:pt x="386647" y="1727200"/>
                  <a:pt x="0" y="1340553"/>
                  <a:pt x="0" y="863600"/>
                </a:cubicBezTo>
                <a:cubicBezTo>
                  <a:pt x="0" y="386647"/>
                  <a:pt x="386647" y="0"/>
                  <a:pt x="863600" y="0"/>
                </a:cubicBezTo>
                <a:close/>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6" name="加号 65"/>
          <p:cNvSpPr/>
          <p:nvPr/>
        </p:nvSpPr>
        <p:spPr>
          <a:xfrm>
            <a:off x="4598949" y="3175038"/>
            <a:ext cx="544210" cy="544210"/>
          </a:xfrm>
          <a:prstGeom prst="mathPlus">
            <a:avLst>
              <a:gd name="adj1" fmla="val 12973"/>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等于号 66"/>
          <p:cNvSpPr/>
          <p:nvPr/>
        </p:nvSpPr>
        <p:spPr>
          <a:xfrm>
            <a:off x="7902102" y="3232792"/>
            <a:ext cx="428703" cy="428703"/>
          </a:xfrm>
          <a:prstGeom prst="mathEqual">
            <a:avLst>
              <a:gd name="adj1" fmla="val 15469"/>
              <a:gd name="adj2" fmla="val 117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文本框 77"/>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79" name="直接连接符 7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9180050" y="3562933"/>
            <a:ext cx="1082348" cy="369332"/>
          </a:xfrm>
          <a:prstGeom prst="rect">
            <a:avLst/>
          </a:prstGeom>
        </p:spPr>
        <p:txBody>
          <a:bodyPr wrap="none">
            <a:spAutoFit/>
          </a:bodyPr>
          <a:lstStyle/>
          <a:p>
            <a:pPr algn="ctr"/>
            <a:r>
              <a:rPr lang="en-US" altLang="zh-CN" dirty="0" err="1">
                <a:solidFill>
                  <a:schemeClr val="bg1"/>
                </a:solidFill>
              </a:rPr>
              <a:t>Wechat</a:t>
            </a:r>
            <a:endParaRPr lang="zh-CN" altLang="en-US" dirty="0">
              <a:solidFill>
                <a:schemeClr val="bg1"/>
              </a:solidFill>
            </a:endParaRPr>
          </a:p>
        </p:txBody>
      </p:sp>
      <p:sp>
        <p:nvSpPr>
          <p:cNvPr id="81" name="矩形 80"/>
          <p:cNvSpPr/>
          <p:nvPr/>
        </p:nvSpPr>
        <p:spPr>
          <a:xfrm>
            <a:off x="2638757" y="3562933"/>
            <a:ext cx="1183337" cy="369332"/>
          </a:xfrm>
          <a:prstGeom prst="rect">
            <a:avLst/>
          </a:prstGeom>
        </p:spPr>
        <p:txBody>
          <a:bodyPr wrap="none">
            <a:spAutoFit/>
          </a:bodyPr>
          <a:lstStyle/>
          <a:p>
            <a:pPr algn="ctr"/>
            <a:r>
              <a:rPr lang="en-US" altLang="zh-CN" dirty="0" err="1">
                <a:solidFill>
                  <a:schemeClr val="bg1"/>
                </a:solidFill>
              </a:rPr>
              <a:t>Pengyou</a:t>
            </a:r>
            <a:endParaRPr lang="zh-CN" altLang="en-US" dirty="0">
              <a:solidFill>
                <a:schemeClr val="bg1"/>
              </a:solidFill>
            </a:endParaRPr>
          </a:p>
        </p:txBody>
      </p:sp>
      <p:sp>
        <p:nvSpPr>
          <p:cNvPr id="82" name="矩形 81"/>
          <p:cNvSpPr/>
          <p:nvPr/>
        </p:nvSpPr>
        <p:spPr>
          <a:xfrm>
            <a:off x="6021005" y="3562933"/>
            <a:ext cx="981359" cy="369332"/>
          </a:xfrm>
          <a:prstGeom prst="rect">
            <a:avLst/>
          </a:prstGeom>
        </p:spPr>
        <p:txBody>
          <a:bodyPr wrap="none">
            <a:spAutoFit/>
          </a:bodyPr>
          <a:lstStyle/>
          <a:p>
            <a:pPr algn="ctr"/>
            <a:r>
              <a:rPr lang="en-US" altLang="zh-CN" dirty="0" err="1">
                <a:solidFill>
                  <a:schemeClr val="bg1"/>
                </a:solidFill>
              </a:rPr>
              <a:t>Tengxu</a:t>
            </a:r>
            <a:endParaRPr lang="zh-CN" altLang="en-US" dirty="0">
              <a:solidFill>
                <a:schemeClr val="bg1"/>
              </a:solidFill>
            </a:endParaRPr>
          </a:p>
        </p:txBody>
      </p:sp>
      <p:grpSp>
        <p:nvGrpSpPr>
          <p:cNvPr id="93" name="组合 92"/>
          <p:cNvGrpSpPr/>
          <p:nvPr/>
        </p:nvGrpSpPr>
        <p:grpSpPr>
          <a:xfrm>
            <a:off x="6285062" y="3011808"/>
            <a:ext cx="453245" cy="428833"/>
            <a:chOff x="4760915" y="138333"/>
            <a:chExt cx="801339" cy="758179"/>
          </a:xfrm>
          <a:solidFill>
            <a:schemeClr val="bg1"/>
          </a:solidFill>
        </p:grpSpPr>
        <p:sp>
          <p:nvSpPr>
            <p:cNvPr id="94" name="Freeform 6"/>
            <p:cNvSpPr/>
            <p:nvPr/>
          </p:nvSpPr>
          <p:spPr bwMode="auto">
            <a:xfrm>
              <a:off x="4760915" y="218898"/>
              <a:ext cx="431601" cy="433040"/>
            </a:xfrm>
            <a:custGeom>
              <a:avLst/>
              <a:gdLst>
                <a:gd name="T0" fmla="*/ 145 w 289"/>
                <a:gd name="T1" fmla="*/ 0 h 289"/>
                <a:gd name="T2" fmla="*/ 0 w 289"/>
                <a:gd name="T3" fmla="*/ 145 h 289"/>
                <a:gd name="T4" fmla="*/ 16 w 289"/>
                <a:gd name="T5" fmla="*/ 210 h 289"/>
                <a:gd name="T6" fmla="*/ 33 w 289"/>
                <a:gd name="T7" fmla="*/ 216 h 289"/>
                <a:gd name="T8" fmla="*/ 39 w 289"/>
                <a:gd name="T9" fmla="*/ 199 h 289"/>
                <a:gd name="T10" fmla="*/ 26 w 289"/>
                <a:gd name="T11" fmla="*/ 145 h 289"/>
                <a:gd name="T12" fmla="*/ 145 w 289"/>
                <a:gd name="T13" fmla="*/ 26 h 289"/>
                <a:gd name="T14" fmla="*/ 263 w 289"/>
                <a:gd name="T15" fmla="*/ 145 h 289"/>
                <a:gd name="T16" fmla="*/ 145 w 289"/>
                <a:gd name="T17" fmla="*/ 263 h 289"/>
                <a:gd name="T18" fmla="*/ 118 w 289"/>
                <a:gd name="T19" fmla="*/ 260 h 289"/>
                <a:gd name="T20" fmla="*/ 103 w 289"/>
                <a:gd name="T21" fmla="*/ 270 h 289"/>
                <a:gd name="T22" fmla="*/ 112 w 289"/>
                <a:gd name="T23" fmla="*/ 285 h 289"/>
                <a:gd name="T24" fmla="*/ 145 w 289"/>
                <a:gd name="T25" fmla="*/ 289 h 289"/>
                <a:gd name="T26" fmla="*/ 289 w 289"/>
                <a:gd name="T27" fmla="*/ 145 h 289"/>
                <a:gd name="T28" fmla="*/ 145 w 289"/>
                <a:gd name="T2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289">
                  <a:moveTo>
                    <a:pt x="145" y="0"/>
                  </a:moveTo>
                  <a:cubicBezTo>
                    <a:pt x="65" y="0"/>
                    <a:pt x="0" y="65"/>
                    <a:pt x="0" y="145"/>
                  </a:cubicBezTo>
                  <a:cubicBezTo>
                    <a:pt x="0" y="167"/>
                    <a:pt x="6" y="190"/>
                    <a:pt x="16" y="210"/>
                  </a:cubicBezTo>
                  <a:cubicBezTo>
                    <a:pt x="19" y="217"/>
                    <a:pt x="27" y="219"/>
                    <a:pt x="33" y="216"/>
                  </a:cubicBezTo>
                  <a:cubicBezTo>
                    <a:pt x="40" y="213"/>
                    <a:pt x="42" y="205"/>
                    <a:pt x="39" y="199"/>
                  </a:cubicBezTo>
                  <a:cubicBezTo>
                    <a:pt x="30" y="182"/>
                    <a:pt x="26" y="163"/>
                    <a:pt x="26" y="145"/>
                  </a:cubicBezTo>
                  <a:cubicBezTo>
                    <a:pt x="26" y="79"/>
                    <a:pt x="79" y="26"/>
                    <a:pt x="145" y="26"/>
                  </a:cubicBezTo>
                  <a:cubicBezTo>
                    <a:pt x="210" y="26"/>
                    <a:pt x="263" y="79"/>
                    <a:pt x="263" y="145"/>
                  </a:cubicBezTo>
                  <a:cubicBezTo>
                    <a:pt x="263" y="210"/>
                    <a:pt x="210" y="263"/>
                    <a:pt x="145" y="263"/>
                  </a:cubicBezTo>
                  <a:cubicBezTo>
                    <a:pt x="136" y="263"/>
                    <a:pt x="127" y="262"/>
                    <a:pt x="118" y="260"/>
                  </a:cubicBezTo>
                  <a:cubicBezTo>
                    <a:pt x="111" y="258"/>
                    <a:pt x="104" y="263"/>
                    <a:pt x="103" y="270"/>
                  </a:cubicBezTo>
                  <a:cubicBezTo>
                    <a:pt x="101" y="277"/>
                    <a:pt x="105" y="283"/>
                    <a:pt x="112" y="285"/>
                  </a:cubicBezTo>
                  <a:cubicBezTo>
                    <a:pt x="123" y="287"/>
                    <a:pt x="134" y="289"/>
                    <a:pt x="145" y="289"/>
                  </a:cubicBezTo>
                  <a:cubicBezTo>
                    <a:pt x="224" y="289"/>
                    <a:pt x="289" y="224"/>
                    <a:pt x="289" y="145"/>
                  </a:cubicBezTo>
                  <a:cubicBezTo>
                    <a:pt x="289" y="65"/>
                    <a:pt x="224" y="0"/>
                    <a:pt x="145" y="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7"/>
            <p:cNvSpPr/>
            <p:nvPr/>
          </p:nvSpPr>
          <p:spPr bwMode="auto">
            <a:xfrm>
              <a:off x="4769547" y="359888"/>
              <a:ext cx="281979" cy="536624"/>
            </a:xfrm>
            <a:custGeom>
              <a:avLst/>
              <a:gdLst>
                <a:gd name="T0" fmla="*/ 113 w 189"/>
                <a:gd name="T1" fmla="*/ 87 h 358"/>
                <a:gd name="T2" fmla="*/ 141 w 189"/>
                <a:gd name="T3" fmla="*/ 96 h 358"/>
                <a:gd name="T4" fmla="*/ 189 w 189"/>
                <a:gd name="T5" fmla="*/ 48 h 358"/>
                <a:gd name="T6" fmla="*/ 141 w 189"/>
                <a:gd name="T7" fmla="*/ 0 h 358"/>
                <a:gd name="T8" fmla="*/ 93 w 189"/>
                <a:gd name="T9" fmla="*/ 48 h 358"/>
                <a:gd name="T10" fmla="*/ 97 w 189"/>
                <a:gd name="T11" fmla="*/ 67 h 358"/>
                <a:gd name="T12" fmla="*/ 64 w 189"/>
                <a:gd name="T13" fmla="*/ 108 h 358"/>
                <a:gd name="T14" fmla="*/ 9 w 189"/>
                <a:gd name="T15" fmla="*/ 342 h 358"/>
                <a:gd name="T16" fmla="*/ 22 w 189"/>
                <a:gd name="T17" fmla="*/ 358 h 358"/>
                <a:gd name="T18" fmla="*/ 23 w 189"/>
                <a:gd name="T19" fmla="*/ 358 h 358"/>
                <a:gd name="T20" fmla="*/ 35 w 189"/>
                <a:gd name="T21" fmla="*/ 340 h 358"/>
                <a:gd name="T22" fmla="*/ 85 w 189"/>
                <a:gd name="T23" fmla="*/ 125 h 358"/>
                <a:gd name="T24" fmla="*/ 113 w 189"/>
                <a:gd name="T25" fmla="*/ 8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358">
                  <a:moveTo>
                    <a:pt x="113" y="87"/>
                  </a:moveTo>
                  <a:cubicBezTo>
                    <a:pt x="121" y="92"/>
                    <a:pt x="131" y="96"/>
                    <a:pt x="141" y="96"/>
                  </a:cubicBezTo>
                  <a:cubicBezTo>
                    <a:pt x="167" y="96"/>
                    <a:pt x="189" y="74"/>
                    <a:pt x="189" y="48"/>
                  </a:cubicBezTo>
                  <a:cubicBezTo>
                    <a:pt x="189" y="21"/>
                    <a:pt x="167" y="0"/>
                    <a:pt x="141" y="0"/>
                  </a:cubicBezTo>
                  <a:cubicBezTo>
                    <a:pt x="114" y="0"/>
                    <a:pt x="93" y="21"/>
                    <a:pt x="93" y="48"/>
                  </a:cubicBezTo>
                  <a:cubicBezTo>
                    <a:pt x="93" y="55"/>
                    <a:pt x="94" y="61"/>
                    <a:pt x="97" y="67"/>
                  </a:cubicBezTo>
                  <a:cubicBezTo>
                    <a:pt x="87" y="78"/>
                    <a:pt x="75" y="91"/>
                    <a:pt x="64" y="108"/>
                  </a:cubicBezTo>
                  <a:cubicBezTo>
                    <a:pt x="34" y="153"/>
                    <a:pt x="0" y="234"/>
                    <a:pt x="9" y="342"/>
                  </a:cubicBezTo>
                  <a:cubicBezTo>
                    <a:pt x="10" y="349"/>
                    <a:pt x="15" y="358"/>
                    <a:pt x="22" y="358"/>
                  </a:cubicBezTo>
                  <a:cubicBezTo>
                    <a:pt x="23" y="358"/>
                    <a:pt x="23" y="358"/>
                    <a:pt x="23" y="358"/>
                  </a:cubicBezTo>
                  <a:cubicBezTo>
                    <a:pt x="30" y="358"/>
                    <a:pt x="36" y="347"/>
                    <a:pt x="35" y="340"/>
                  </a:cubicBezTo>
                  <a:cubicBezTo>
                    <a:pt x="28" y="259"/>
                    <a:pt x="45" y="186"/>
                    <a:pt x="85" y="125"/>
                  </a:cubicBezTo>
                  <a:cubicBezTo>
                    <a:pt x="95" y="111"/>
                    <a:pt x="104" y="97"/>
                    <a:pt x="113" y="87"/>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8"/>
            <p:cNvSpPr/>
            <p:nvPr/>
          </p:nvSpPr>
          <p:spPr bwMode="auto">
            <a:xfrm>
              <a:off x="5234237" y="138333"/>
              <a:ext cx="277664" cy="261838"/>
            </a:xfrm>
            <a:custGeom>
              <a:avLst/>
              <a:gdLst>
                <a:gd name="T0" fmla="*/ 96 w 187"/>
                <a:gd name="T1" fmla="*/ 160 h 175"/>
                <a:gd name="T2" fmla="*/ 65 w 187"/>
                <a:gd name="T3" fmla="*/ 154 h 175"/>
                <a:gd name="T4" fmla="*/ 33 w 187"/>
                <a:gd name="T5" fmla="*/ 64 h 175"/>
                <a:gd name="T6" fmla="*/ 122 w 187"/>
                <a:gd name="T7" fmla="*/ 32 h 175"/>
                <a:gd name="T8" fmla="*/ 154 w 187"/>
                <a:gd name="T9" fmla="*/ 122 h 175"/>
                <a:gd name="T10" fmla="*/ 146 w 187"/>
                <a:gd name="T11" fmla="*/ 135 h 175"/>
                <a:gd name="T12" fmla="*/ 147 w 187"/>
                <a:gd name="T13" fmla="*/ 145 h 175"/>
                <a:gd name="T14" fmla="*/ 158 w 187"/>
                <a:gd name="T15" fmla="*/ 144 h 175"/>
                <a:gd name="T16" fmla="*/ 167 w 187"/>
                <a:gd name="T17" fmla="*/ 128 h 175"/>
                <a:gd name="T18" fmla="*/ 129 w 187"/>
                <a:gd name="T19" fmla="*/ 19 h 175"/>
                <a:gd name="T20" fmla="*/ 20 w 187"/>
                <a:gd name="T21" fmla="*/ 58 h 175"/>
                <a:gd name="T22" fmla="*/ 58 w 187"/>
                <a:gd name="T23" fmla="*/ 167 h 175"/>
                <a:gd name="T24" fmla="*/ 96 w 187"/>
                <a:gd name="T25" fmla="*/ 175 h 175"/>
                <a:gd name="T26" fmla="*/ 103 w 187"/>
                <a:gd name="T27" fmla="*/ 167 h 175"/>
                <a:gd name="T28" fmla="*/ 96 w 187"/>
                <a:gd name="T29" fmla="*/ 16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75">
                  <a:moveTo>
                    <a:pt x="96" y="160"/>
                  </a:moveTo>
                  <a:cubicBezTo>
                    <a:pt x="85" y="161"/>
                    <a:pt x="74" y="158"/>
                    <a:pt x="65" y="154"/>
                  </a:cubicBezTo>
                  <a:cubicBezTo>
                    <a:pt x="31" y="138"/>
                    <a:pt x="17" y="98"/>
                    <a:pt x="33" y="64"/>
                  </a:cubicBezTo>
                  <a:cubicBezTo>
                    <a:pt x="49" y="31"/>
                    <a:pt x="89" y="16"/>
                    <a:pt x="122" y="32"/>
                  </a:cubicBezTo>
                  <a:cubicBezTo>
                    <a:pt x="156" y="48"/>
                    <a:pt x="170" y="88"/>
                    <a:pt x="154" y="122"/>
                  </a:cubicBezTo>
                  <a:cubicBezTo>
                    <a:pt x="152" y="126"/>
                    <a:pt x="149" y="131"/>
                    <a:pt x="146" y="135"/>
                  </a:cubicBezTo>
                  <a:cubicBezTo>
                    <a:pt x="144" y="138"/>
                    <a:pt x="144" y="143"/>
                    <a:pt x="147" y="145"/>
                  </a:cubicBezTo>
                  <a:cubicBezTo>
                    <a:pt x="151" y="148"/>
                    <a:pt x="155" y="147"/>
                    <a:pt x="158" y="144"/>
                  </a:cubicBezTo>
                  <a:cubicBezTo>
                    <a:pt x="161" y="139"/>
                    <a:pt x="165" y="134"/>
                    <a:pt x="167" y="128"/>
                  </a:cubicBezTo>
                  <a:cubicBezTo>
                    <a:pt x="187" y="87"/>
                    <a:pt x="170" y="38"/>
                    <a:pt x="129" y="19"/>
                  </a:cubicBezTo>
                  <a:cubicBezTo>
                    <a:pt x="88" y="0"/>
                    <a:pt x="39" y="17"/>
                    <a:pt x="20" y="58"/>
                  </a:cubicBezTo>
                  <a:cubicBezTo>
                    <a:pt x="0" y="99"/>
                    <a:pt x="18" y="148"/>
                    <a:pt x="58" y="167"/>
                  </a:cubicBezTo>
                  <a:cubicBezTo>
                    <a:pt x="70" y="173"/>
                    <a:pt x="83" y="175"/>
                    <a:pt x="96" y="175"/>
                  </a:cubicBezTo>
                  <a:cubicBezTo>
                    <a:pt x="100" y="175"/>
                    <a:pt x="103" y="171"/>
                    <a:pt x="103" y="167"/>
                  </a:cubicBezTo>
                  <a:cubicBezTo>
                    <a:pt x="103" y="163"/>
                    <a:pt x="100" y="160"/>
                    <a:pt x="96" y="16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9"/>
            <p:cNvSpPr/>
            <p:nvPr/>
          </p:nvSpPr>
          <p:spPr bwMode="auto">
            <a:xfrm>
              <a:off x="5326312" y="227530"/>
              <a:ext cx="235942" cy="256083"/>
            </a:xfrm>
            <a:custGeom>
              <a:avLst/>
              <a:gdLst>
                <a:gd name="T0" fmla="*/ 152 w 158"/>
                <a:gd name="T1" fmla="*/ 156 h 171"/>
                <a:gd name="T2" fmla="*/ 56 w 158"/>
                <a:gd name="T3" fmla="*/ 78 h 171"/>
                <a:gd name="T4" fmla="*/ 44 w 158"/>
                <a:gd name="T5" fmla="*/ 55 h 171"/>
                <a:gd name="T6" fmla="*/ 55 w 158"/>
                <a:gd name="T7" fmla="*/ 43 h 171"/>
                <a:gd name="T8" fmla="*/ 42 w 158"/>
                <a:gd name="T9" fmla="*/ 7 h 171"/>
                <a:gd name="T10" fmla="*/ 6 w 158"/>
                <a:gd name="T11" fmla="*/ 20 h 171"/>
                <a:gd name="T12" fmla="*/ 19 w 158"/>
                <a:gd name="T13" fmla="*/ 56 h 171"/>
                <a:gd name="T14" fmla="*/ 30 w 158"/>
                <a:gd name="T15" fmla="*/ 58 h 171"/>
                <a:gd name="T16" fmla="*/ 43 w 158"/>
                <a:gd name="T17" fmla="*/ 85 h 171"/>
                <a:gd name="T18" fmla="*/ 147 w 158"/>
                <a:gd name="T19" fmla="*/ 169 h 171"/>
                <a:gd name="T20" fmla="*/ 157 w 158"/>
                <a:gd name="T21" fmla="*/ 166 h 171"/>
                <a:gd name="T22" fmla="*/ 157 w 158"/>
                <a:gd name="T23" fmla="*/ 165 h 171"/>
                <a:gd name="T24" fmla="*/ 152 w 158"/>
                <a:gd name="T25" fmla="*/ 15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71">
                  <a:moveTo>
                    <a:pt x="152" y="156"/>
                  </a:moveTo>
                  <a:cubicBezTo>
                    <a:pt x="109" y="140"/>
                    <a:pt x="77" y="114"/>
                    <a:pt x="56" y="78"/>
                  </a:cubicBezTo>
                  <a:cubicBezTo>
                    <a:pt x="51" y="70"/>
                    <a:pt x="47" y="62"/>
                    <a:pt x="44" y="55"/>
                  </a:cubicBezTo>
                  <a:cubicBezTo>
                    <a:pt x="49" y="52"/>
                    <a:pt x="53" y="48"/>
                    <a:pt x="55" y="43"/>
                  </a:cubicBezTo>
                  <a:cubicBezTo>
                    <a:pt x="61" y="29"/>
                    <a:pt x="56" y="13"/>
                    <a:pt x="42" y="7"/>
                  </a:cubicBezTo>
                  <a:cubicBezTo>
                    <a:pt x="29" y="0"/>
                    <a:pt x="13" y="6"/>
                    <a:pt x="6" y="20"/>
                  </a:cubicBezTo>
                  <a:cubicBezTo>
                    <a:pt x="0" y="33"/>
                    <a:pt x="5" y="49"/>
                    <a:pt x="19" y="56"/>
                  </a:cubicBezTo>
                  <a:cubicBezTo>
                    <a:pt x="23" y="57"/>
                    <a:pt x="26" y="58"/>
                    <a:pt x="30" y="58"/>
                  </a:cubicBezTo>
                  <a:cubicBezTo>
                    <a:pt x="33" y="66"/>
                    <a:pt x="37" y="75"/>
                    <a:pt x="43" y="85"/>
                  </a:cubicBezTo>
                  <a:cubicBezTo>
                    <a:pt x="58" y="112"/>
                    <a:pt x="89" y="148"/>
                    <a:pt x="147" y="169"/>
                  </a:cubicBezTo>
                  <a:cubicBezTo>
                    <a:pt x="151" y="171"/>
                    <a:pt x="155" y="169"/>
                    <a:pt x="157" y="166"/>
                  </a:cubicBezTo>
                  <a:cubicBezTo>
                    <a:pt x="157" y="165"/>
                    <a:pt x="157" y="165"/>
                    <a:pt x="157" y="165"/>
                  </a:cubicBezTo>
                  <a:cubicBezTo>
                    <a:pt x="158" y="161"/>
                    <a:pt x="156" y="157"/>
                    <a:pt x="152" y="156"/>
                  </a:cubicBezTo>
                  <a:close/>
                </a:path>
              </a:pathLst>
            </a:custGeom>
            <a:grpFill/>
            <a:ln w="9525">
              <a:noFill/>
              <a:round/>
            </a:ln>
          </p:spPr>
          <p:txBody>
            <a:bodyPr vert="horz" wrap="square" lIns="91440" tIns="45720" rIns="91440" bIns="45720" numCol="1" anchor="t" anchorCtr="0" compatLnSpc="1"/>
            <a:lstStyle/>
            <a:p>
              <a:endParaRPr lang="zh-CN" altLang="en-US"/>
            </a:p>
          </p:txBody>
        </p:sp>
      </p:grpSp>
      <p:grpSp>
        <p:nvGrpSpPr>
          <p:cNvPr id="98" name="组合 97"/>
          <p:cNvGrpSpPr/>
          <p:nvPr/>
        </p:nvGrpSpPr>
        <p:grpSpPr>
          <a:xfrm>
            <a:off x="9488201" y="3035369"/>
            <a:ext cx="466043" cy="381711"/>
            <a:chOff x="8770487" y="148403"/>
            <a:chExt cx="906362" cy="742354"/>
          </a:xfrm>
          <a:solidFill>
            <a:schemeClr val="bg1"/>
          </a:solidFill>
        </p:grpSpPr>
        <p:sp>
          <p:nvSpPr>
            <p:cNvPr id="99" name="Freeform 10"/>
            <p:cNvSpPr>
              <a:spLocks noEditPoints="1"/>
            </p:cNvSpPr>
            <p:nvPr/>
          </p:nvSpPr>
          <p:spPr bwMode="auto">
            <a:xfrm>
              <a:off x="8770487" y="148403"/>
              <a:ext cx="644524" cy="589855"/>
            </a:xfrm>
            <a:custGeom>
              <a:avLst/>
              <a:gdLst>
                <a:gd name="T0" fmla="*/ 412 w 432"/>
                <a:gd name="T1" fmla="*/ 150 h 393"/>
                <a:gd name="T2" fmla="*/ 432 w 432"/>
                <a:gd name="T3" fmla="*/ 151 h 393"/>
                <a:gd name="T4" fmla="*/ 215 w 432"/>
                <a:gd name="T5" fmla="*/ 0 h 393"/>
                <a:gd name="T6" fmla="*/ 0 w 432"/>
                <a:gd name="T7" fmla="*/ 183 h 393"/>
                <a:gd name="T8" fmla="*/ 86 w 432"/>
                <a:gd name="T9" fmla="*/ 328 h 393"/>
                <a:gd name="T10" fmla="*/ 65 w 432"/>
                <a:gd name="T11" fmla="*/ 393 h 393"/>
                <a:gd name="T12" fmla="*/ 140 w 432"/>
                <a:gd name="T13" fmla="*/ 355 h 393"/>
                <a:gd name="T14" fmla="*/ 215 w 432"/>
                <a:gd name="T15" fmla="*/ 366 h 393"/>
                <a:gd name="T16" fmla="*/ 235 w 432"/>
                <a:gd name="T17" fmla="*/ 365 h 393"/>
                <a:gd name="T18" fmla="*/ 229 w 432"/>
                <a:gd name="T19" fmla="*/ 320 h 393"/>
                <a:gd name="T20" fmla="*/ 412 w 432"/>
                <a:gd name="T21" fmla="*/ 150 h 393"/>
                <a:gd name="T22" fmla="*/ 296 w 432"/>
                <a:gd name="T23" fmla="*/ 91 h 393"/>
                <a:gd name="T24" fmla="*/ 323 w 432"/>
                <a:gd name="T25" fmla="*/ 118 h 393"/>
                <a:gd name="T26" fmla="*/ 296 w 432"/>
                <a:gd name="T27" fmla="*/ 145 h 393"/>
                <a:gd name="T28" fmla="*/ 264 w 432"/>
                <a:gd name="T29" fmla="*/ 118 h 393"/>
                <a:gd name="T30" fmla="*/ 296 w 432"/>
                <a:gd name="T31" fmla="*/ 91 h 393"/>
                <a:gd name="T32" fmla="*/ 145 w 432"/>
                <a:gd name="T33" fmla="*/ 145 h 393"/>
                <a:gd name="T34" fmla="*/ 113 w 432"/>
                <a:gd name="T35" fmla="*/ 118 h 393"/>
                <a:gd name="T36" fmla="*/ 145 w 432"/>
                <a:gd name="T37" fmla="*/ 91 h 393"/>
                <a:gd name="T38" fmla="*/ 172 w 432"/>
                <a:gd name="T39" fmla="*/ 118 h 393"/>
                <a:gd name="T40" fmla="*/ 145 w 432"/>
                <a:gd name="T41" fmla="*/ 145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32" h="393">
                  <a:moveTo>
                    <a:pt x="412" y="150"/>
                  </a:moveTo>
                  <a:cubicBezTo>
                    <a:pt x="419" y="150"/>
                    <a:pt x="426" y="150"/>
                    <a:pt x="432" y="151"/>
                  </a:cubicBezTo>
                  <a:cubicBezTo>
                    <a:pt x="414" y="64"/>
                    <a:pt x="321" y="0"/>
                    <a:pt x="215" y="0"/>
                  </a:cubicBezTo>
                  <a:cubicBezTo>
                    <a:pt x="97" y="0"/>
                    <a:pt x="0" y="80"/>
                    <a:pt x="0" y="183"/>
                  </a:cubicBezTo>
                  <a:cubicBezTo>
                    <a:pt x="0" y="242"/>
                    <a:pt x="32" y="290"/>
                    <a:pt x="86" y="328"/>
                  </a:cubicBezTo>
                  <a:cubicBezTo>
                    <a:pt x="65" y="393"/>
                    <a:pt x="65" y="393"/>
                    <a:pt x="65" y="393"/>
                  </a:cubicBezTo>
                  <a:cubicBezTo>
                    <a:pt x="140" y="355"/>
                    <a:pt x="140" y="355"/>
                    <a:pt x="140" y="355"/>
                  </a:cubicBezTo>
                  <a:cubicBezTo>
                    <a:pt x="167" y="360"/>
                    <a:pt x="188" y="366"/>
                    <a:pt x="215" y="366"/>
                  </a:cubicBezTo>
                  <a:cubicBezTo>
                    <a:pt x="222" y="366"/>
                    <a:pt x="229" y="365"/>
                    <a:pt x="235" y="365"/>
                  </a:cubicBezTo>
                  <a:cubicBezTo>
                    <a:pt x="231" y="351"/>
                    <a:pt x="229" y="335"/>
                    <a:pt x="229" y="320"/>
                  </a:cubicBezTo>
                  <a:cubicBezTo>
                    <a:pt x="229" y="226"/>
                    <a:pt x="309" y="150"/>
                    <a:pt x="412" y="150"/>
                  </a:cubicBezTo>
                  <a:close/>
                  <a:moveTo>
                    <a:pt x="296" y="91"/>
                  </a:moveTo>
                  <a:cubicBezTo>
                    <a:pt x="312" y="91"/>
                    <a:pt x="323" y="102"/>
                    <a:pt x="323" y="118"/>
                  </a:cubicBezTo>
                  <a:cubicBezTo>
                    <a:pt x="323" y="134"/>
                    <a:pt x="312" y="145"/>
                    <a:pt x="296" y="145"/>
                  </a:cubicBezTo>
                  <a:cubicBezTo>
                    <a:pt x="280" y="145"/>
                    <a:pt x="264" y="134"/>
                    <a:pt x="264" y="118"/>
                  </a:cubicBezTo>
                  <a:cubicBezTo>
                    <a:pt x="264" y="102"/>
                    <a:pt x="280" y="91"/>
                    <a:pt x="296" y="91"/>
                  </a:cubicBezTo>
                  <a:close/>
                  <a:moveTo>
                    <a:pt x="145" y="145"/>
                  </a:moveTo>
                  <a:cubicBezTo>
                    <a:pt x="129" y="145"/>
                    <a:pt x="113" y="134"/>
                    <a:pt x="113" y="118"/>
                  </a:cubicBezTo>
                  <a:cubicBezTo>
                    <a:pt x="113" y="102"/>
                    <a:pt x="129" y="91"/>
                    <a:pt x="145" y="91"/>
                  </a:cubicBezTo>
                  <a:cubicBezTo>
                    <a:pt x="161" y="91"/>
                    <a:pt x="172" y="102"/>
                    <a:pt x="172" y="118"/>
                  </a:cubicBezTo>
                  <a:cubicBezTo>
                    <a:pt x="172" y="134"/>
                    <a:pt x="161" y="145"/>
                    <a:pt x="145" y="145"/>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0" name="Freeform 11"/>
            <p:cNvSpPr>
              <a:spLocks noEditPoints="1"/>
            </p:cNvSpPr>
            <p:nvPr/>
          </p:nvSpPr>
          <p:spPr bwMode="auto">
            <a:xfrm>
              <a:off x="9131593" y="390100"/>
              <a:ext cx="545256" cy="500657"/>
            </a:xfrm>
            <a:custGeom>
              <a:avLst/>
              <a:gdLst>
                <a:gd name="T0" fmla="*/ 366 w 366"/>
                <a:gd name="T1" fmla="*/ 156 h 334"/>
                <a:gd name="T2" fmla="*/ 183 w 366"/>
                <a:gd name="T3" fmla="*/ 0 h 334"/>
                <a:gd name="T4" fmla="*/ 0 w 366"/>
                <a:gd name="T5" fmla="*/ 156 h 334"/>
                <a:gd name="T6" fmla="*/ 183 w 366"/>
                <a:gd name="T7" fmla="*/ 312 h 334"/>
                <a:gd name="T8" fmla="*/ 248 w 366"/>
                <a:gd name="T9" fmla="*/ 302 h 334"/>
                <a:gd name="T10" fmla="*/ 307 w 366"/>
                <a:gd name="T11" fmla="*/ 334 h 334"/>
                <a:gd name="T12" fmla="*/ 291 w 366"/>
                <a:gd name="T13" fmla="*/ 280 h 334"/>
                <a:gd name="T14" fmla="*/ 366 w 366"/>
                <a:gd name="T15" fmla="*/ 156 h 334"/>
                <a:gd name="T16" fmla="*/ 124 w 366"/>
                <a:gd name="T17" fmla="*/ 129 h 334"/>
                <a:gd name="T18" fmla="*/ 102 w 366"/>
                <a:gd name="T19" fmla="*/ 108 h 334"/>
                <a:gd name="T20" fmla="*/ 124 w 366"/>
                <a:gd name="T21" fmla="*/ 86 h 334"/>
                <a:gd name="T22" fmla="*/ 151 w 366"/>
                <a:gd name="T23" fmla="*/ 108 h 334"/>
                <a:gd name="T24" fmla="*/ 124 w 366"/>
                <a:gd name="T25" fmla="*/ 129 h 334"/>
                <a:gd name="T26" fmla="*/ 242 w 366"/>
                <a:gd name="T27" fmla="*/ 129 h 334"/>
                <a:gd name="T28" fmla="*/ 221 w 366"/>
                <a:gd name="T29" fmla="*/ 108 h 334"/>
                <a:gd name="T30" fmla="*/ 242 w 366"/>
                <a:gd name="T31" fmla="*/ 86 h 334"/>
                <a:gd name="T32" fmla="*/ 269 w 366"/>
                <a:gd name="T33" fmla="*/ 108 h 334"/>
                <a:gd name="T34" fmla="*/ 242 w 366"/>
                <a:gd name="T35" fmla="*/ 129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6" h="334">
                  <a:moveTo>
                    <a:pt x="366" y="156"/>
                  </a:moveTo>
                  <a:cubicBezTo>
                    <a:pt x="366" y="70"/>
                    <a:pt x="280" y="0"/>
                    <a:pt x="183" y="0"/>
                  </a:cubicBezTo>
                  <a:cubicBezTo>
                    <a:pt x="81" y="0"/>
                    <a:pt x="0" y="70"/>
                    <a:pt x="0" y="156"/>
                  </a:cubicBezTo>
                  <a:cubicBezTo>
                    <a:pt x="0" y="242"/>
                    <a:pt x="81" y="312"/>
                    <a:pt x="183" y="312"/>
                  </a:cubicBezTo>
                  <a:cubicBezTo>
                    <a:pt x="205" y="312"/>
                    <a:pt x="226" y="307"/>
                    <a:pt x="248" y="302"/>
                  </a:cubicBezTo>
                  <a:cubicBezTo>
                    <a:pt x="307" y="334"/>
                    <a:pt x="307" y="334"/>
                    <a:pt x="307" y="334"/>
                  </a:cubicBezTo>
                  <a:cubicBezTo>
                    <a:pt x="291" y="280"/>
                    <a:pt x="291" y="280"/>
                    <a:pt x="291" y="280"/>
                  </a:cubicBezTo>
                  <a:cubicBezTo>
                    <a:pt x="334" y="248"/>
                    <a:pt x="366" y="205"/>
                    <a:pt x="366" y="156"/>
                  </a:cubicBezTo>
                  <a:close/>
                  <a:moveTo>
                    <a:pt x="124" y="129"/>
                  </a:moveTo>
                  <a:cubicBezTo>
                    <a:pt x="113" y="129"/>
                    <a:pt x="102" y="119"/>
                    <a:pt x="102" y="108"/>
                  </a:cubicBezTo>
                  <a:cubicBezTo>
                    <a:pt x="102" y="97"/>
                    <a:pt x="113" y="86"/>
                    <a:pt x="124" y="86"/>
                  </a:cubicBezTo>
                  <a:cubicBezTo>
                    <a:pt x="140" y="86"/>
                    <a:pt x="151" y="97"/>
                    <a:pt x="151" y="108"/>
                  </a:cubicBezTo>
                  <a:cubicBezTo>
                    <a:pt x="151" y="119"/>
                    <a:pt x="140" y="129"/>
                    <a:pt x="124" y="129"/>
                  </a:cubicBezTo>
                  <a:close/>
                  <a:moveTo>
                    <a:pt x="242" y="129"/>
                  </a:moveTo>
                  <a:cubicBezTo>
                    <a:pt x="232" y="129"/>
                    <a:pt x="221" y="119"/>
                    <a:pt x="221" y="108"/>
                  </a:cubicBezTo>
                  <a:cubicBezTo>
                    <a:pt x="221" y="97"/>
                    <a:pt x="232" y="86"/>
                    <a:pt x="242" y="86"/>
                  </a:cubicBezTo>
                  <a:cubicBezTo>
                    <a:pt x="258" y="86"/>
                    <a:pt x="269" y="97"/>
                    <a:pt x="269" y="108"/>
                  </a:cubicBezTo>
                  <a:cubicBezTo>
                    <a:pt x="269" y="119"/>
                    <a:pt x="258" y="129"/>
                    <a:pt x="242" y="129"/>
                  </a:cubicBezTo>
                  <a:close/>
                </a:path>
              </a:pathLst>
            </a:custGeom>
            <a:grpFill/>
            <a:ln w="9525">
              <a:noFill/>
              <a:round/>
            </a:ln>
          </p:spPr>
          <p:txBody>
            <a:bodyPr vert="horz" wrap="square" lIns="91440" tIns="45720" rIns="91440" bIns="45720" numCol="1" anchor="t" anchorCtr="0" compatLnSpc="1"/>
            <a:lstStyle/>
            <a:p>
              <a:endParaRPr lang="zh-CN" altLang="en-US"/>
            </a:p>
          </p:txBody>
        </p:sp>
      </p:grpSp>
      <p:grpSp>
        <p:nvGrpSpPr>
          <p:cNvPr id="101" name="组合 100"/>
          <p:cNvGrpSpPr/>
          <p:nvPr/>
        </p:nvGrpSpPr>
        <p:grpSpPr>
          <a:xfrm>
            <a:off x="3003819" y="3024544"/>
            <a:ext cx="453211" cy="431242"/>
            <a:chOff x="3633283" y="1797907"/>
            <a:chExt cx="603224" cy="573983"/>
          </a:xfrm>
          <a:solidFill>
            <a:schemeClr val="bg1"/>
          </a:solidFill>
        </p:grpSpPr>
        <p:sp>
          <p:nvSpPr>
            <p:cNvPr id="102" name="Freeform 35"/>
            <p:cNvSpPr/>
            <p:nvPr/>
          </p:nvSpPr>
          <p:spPr bwMode="auto">
            <a:xfrm>
              <a:off x="3633283" y="1819566"/>
              <a:ext cx="322730" cy="261000"/>
            </a:xfrm>
            <a:custGeom>
              <a:avLst/>
              <a:gdLst>
                <a:gd name="T0" fmla="*/ 134 w 294"/>
                <a:gd name="T1" fmla="*/ 227 h 235"/>
                <a:gd name="T2" fmla="*/ 160 w 294"/>
                <a:gd name="T3" fmla="*/ 224 h 235"/>
                <a:gd name="T4" fmla="*/ 275 w 294"/>
                <a:gd name="T5" fmla="*/ 215 h 235"/>
                <a:gd name="T6" fmla="*/ 294 w 294"/>
                <a:gd name="T7" fmla="*/ 217 h 235"/>
                <a:gd name="T8" fmla="*/ 294 w 294"/>
                <a:gd name="T9" fmla="*/ 216 h 235"/>
                <a:gd name="T10" fmla="*/ 271 w 294"/>
                <a:gd name="T11" fmla="*/ 98 h 235"/>
                <a:gd name="T12" fmla="*/ 246 w 294"/>
                <a:gd name="T13" fmla="*/ 34 h 235"/>
                <a:gd name="T14" fmla="*/ 206 w 294"/>
                <a:gd name="T15" fmla="*/ 9 h 235"/>
                <a:gd name="T16" fmla="*/ 125 w 294"/>
                <a:gd name="T17" fmla="*/ 28 h 235"/>
                <a:gd name="T18" fmla="*/ 95 w 294"/>
                <a:gd name="T19" fmla="*/ 112 h 235"/>
                <a:gd name="T20" fmla="*/ 87 w 294"/>
                <a:gd name="T21" fmla="*/ 112 h 235"/>
                <a:gd name="T22" fmla="*/ 26 w 294"/>
                <a:gd name="T23" fmla="*/ 189 h 235"/>
                <a:gd name="T24" fmla="*/ 70 w 294"/>
                <a:gd name="T25" fmla="*/ 230 h 235"/>
                <a:gd name="T26" fmla="*/ 134 w 294"/>
                <a:gd name="T27" fmla="*/ 227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4" h="235">
                  <a:moveTo>
                    <a:pt x="134" y="227"/>
                  </a:moveTo>
                  <a:cubicBezTo>
                    <a:pt x="148" y="226"/>
                    <a:pt x="159" y="224"/>
                    <a:pt x="160" y="224"/>
                  </a:cubicBezTo>
                  <a:cubicBezTo>
                    <a:pt x="210" y="213"/>
                    <a:pt x="254" y="213"/>
                    <a:pt x="275" y="215"/>
                  </a:cubicBezTo>
                  <a:cubicBezTo>
                    <a:pt x="279" y="216"/>
                    <a:pt x="294" y="216"/>
                    <a:pt x="294" y="217"/>
                  </a:cubicBezTo>
                  <a:cubicBezTo>
                    <a:pt x="294" y="216"/>
                    <a:pt x="294" y="216"/>
                    <a:pt x="294" y="216"/>
                  </a:cubicBezTo>
                  <a:cubicBezTo>
                    <a:pt x="294" y="184"/>
                    <a:pt x="280" y="137"/>
                    <a:pt x="271" y="98"/>
                  </a:cubicBezTo>
                  <a:cubicBezTo>
                    <a:pt x="265" y="63"/>
                    <a:pt x="249" y="37"/>
                    <a:pt x="246" y="34"/>
                  </a:cubicBezTo>
                  <a:cubicBezTo>
                    <a:pt x="233" y="15"/>
                    <a:pt x="206" y="9"/>
                    <a:pt x="206" y="9"/>
                  </a:cubicBezTo>
                  <a:cubicBezTo>
                    <a:pt x="163" y="0"/>
                    <a:pt x="125" y="28"/>
                    <a:pt x="125" y="28"/>
                  </a:cubicBezTo>
                  <a:cubicBezTo>
                    <a:pt x="77" y="57"/>
                    <a:pt x="94" y="112"/>
                    <a:pt x="95" y="112"/>
                  </a:cubicBezTo>
                  <a:cubicBezTo>
                    <a:pt x="95" y="112"/>
                    <a:pt x="90" y="112"/>
                    <a:pt x="87" y="112"/>
                  </a:cubicBezTo>
                  <a:cubicBezTo>
                    <a:pt x="0" y="112"/>
                    <a:pt x="26" y="189"/>
                    <a:pt x="26" y="189"/>
                  </a:cubicBezTo>
                  <a:cubicBezTo>
                    <a:pt x="35" y="213"/>
                    <a:pt x="57" y="227"/>
                    <a:pt x="70" y="230"/>
                  </a:cubicBezTo>
                  <a:cubicBezTo>
                    <a:pt x="90" y="235"/>
                    <a:pt x="117" y="230"/>
                    <a:pt x="134" y="227"/>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3" name="Freeform 36"/>
            <p:cNvSpPr/>
            <p:nvPr/>
          </p:nvSpPr>
          <p:spPr bwMode="auto">
            <a:xfrm>
              <a:off x="3949515" y="1797907"/>
              <a:ext cx="253419" cy="262083"/>
            </a:xfrm>
            <a:custGeom>
              <a:avLst/>
              <a:gdLst>
                <a:gd name="T0" fmla="*/ 6 w 230"/>
                <a:gd name="T1" fmla="*/ 236 h 237"/>
                <a:gd name="T2" fmla="*/ 6 w 230"/>
                <a:gd name="T3" fmla="*/ 237 h 237"/>
                <a:gd name="T4" fmla="*/ 123 w 230"/>
                <a:gd name="T5" fmla="*/ 213 h 237"/>
                <a:gd name="T6" fmla="*/ 185 w 230"/>
                <a:gd name="T7" fmla="*/ 195 h 237"/>
                <a:gd name="T8" fmla="*/ 212 w 230"/>
                <a:gd name="T9" fmla="*/ 165 h 237"/>
                <a:gd name="T10" fmla="*/ 206 w 230"/>
                <a:gd name="T11" fmla="*/ 85 h 237"/>
                <a:gd name="T12" fmla="*/ 136 w 230"/>
                <a:gd name="T13" fmla="*/ 60 h 237"/>
                <a:gd name="T14" fmla="*/ 124 w 230"/>
                <a:gd name="T15" fmla="*/ 67 h 237"/>
                <a:gd name="T16" fmla="*/ 123 w 230"/>
                <a:gd name="T17" fmla="*/ 44 h 237"/>
                <a:gd name="T18" fmla="*/ 52 w 230"/>
                <a:gd name="T19" fmla="*/ 9 h 237"/>
                <a:gd name="T20" fmla="*/ 11 w 230"/>
                <a:gd name="T21" fmla="*/ 41 h 237"/>
                <a:gd name="T22" fmla="*/ 1 w 230"/>
                <a:gd name="T23" fmla="*/ 86 h 237"/>
                <a:gd name="T24" fmla="*/ 6 w 230"/>
                <a:gd name="T25" fmla="*/ 222 h 237"/>
                <a:gd name="T26" fmla="*/ 6 w 230"/>
                <a:gd name="T27" fmla="*/ 236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0" h="237">
                  <a:moveTo>
                    <a:pt x="6" y="236"/>
                  </a:moveTo>
                  <a:cubicBezTo>
                    <a:pt x="6" y="237"/>
                    <a:pt x="6" y="237"/>
                    <a:pt x="6" y="237"/>
                  </a:cubicBezTo>
                  <a:cubicBezTo>
                    <a:pt x="45" y="226"/>
                    <a:pt x="60" y="220"/>
                    <a:pt x="123" y="213"/>
                  </a:cubicBezTo>
                  <a:cubicBezTo>
                    <a:pt x="158" y="209"/>
                    <a:pt x="179" y="199"/>
                    <a:pt x="185" y="195"/>
                  </a:cubicBezTo>
                  <a:cubicBezTo>
                    <a:pt x="203" y="183"/>
                    <a:pt x="212" y="165"/>
                    <a:pt x="212" y="165"/>
                  </a:cubicBezTo>
                  <a:cubicBezTo>
                    <a:pt x="230" y="124"/>
                    <a:pt x="209" y="86"/>
                    <a:pt x="206" y="85"/>
                  </a:cubicBezTo>
                  <a:cubicBezTo>
                    <a:pt x="177" y="41"/>
                    <a:pt x="140" y="59"/>
                    <a:pt x="136" y="60"/>
                  </a:cubicBezTo>
                  <a:cubicBezTo>
                    <a:pt x="135" y="61"/>
                    <a:pt x="127" y="65"/>
                    <a:pt x="124" y="67"/>
                  </a:cubicBezTo>
                  <a:cubicBezTo>
                    <a:pt x="124" y="62"/>
                    <a:pt x="124" y="48"/>
                    <a:pt x="123" y="44"/>
                  </a:cubicBezTo>
                  <a:cubicBezTo>
                    <a:pt x="111" y="0"/>
                    <a:pt x="65" y="6"/>
                    <a:pt x="52" y="9"/>
                  </a:cubicBezTo>
                  <a:cubicBezTo>
                    <a:pt x="28" y="17"/>
                    <a:pt x="16" y="31"/>
                    <a:pt x="11" y="41"/>
                  </a:cubicBezTo>
                  <a:cubicBezTo>
                    <a:pt x="3" y="59"/>
                    <a:pt x="3" y="69"/>
                    <a:pt x="1" y="86"/>
                  </a:cubicBezTo>
                  <a:cubicBezTo>
                    <a:pt x="1" y="132"/>
                    <a:pt x="0" y="176"/>
                    <a:pt x="6" y="222"/>
                  </a:cubicBezTo>
                  <a:cubicBezTo>
                    <a:pt x="6" y="227"/>
                    <a:pt x="6" y="233"/>
                    <a:pt x="6" y="236"/>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4" name="Freeform 37"/>
            <p:cNvSpPr/>
            <p:nvPr/>
          </p:nvSpPr>
          <p:spPr bwMode="auto">
            <a:xfrm>
              <a:off x="3703677" y="2068653"/>
              <a:ext cx="277244" cy="303237"/>
            </a:xfrm>
            <a:custGeom>
              <a:avLst/>
              <a:gdLst>
                <a:gd name="T0" fmla="*/ 222 w 252"/>
                <a:gd name="T1" fmla="*/ 0 h 274"/>
                <a:gd name="T2" fmla="*/ 199 w 252"/>
                <a:gd name="T3" fmla="*/ 1 h 274"/>
                <a:gd name="T4" fmla="*/ 69 w 252"/>
                <a:gd name="T5" fmla="*/ 34 h 274"/>
                <a:gd name="T6" fmla="*/ 27 w 252"/>
                <a:gd name="T7" fmla="*/ 66 h 274"/>
                <a:gd name="T8" fmla="*/ 7 w 252"/>
                <a:gd name="T9" fmla="*/ 119 h 274"/>
                <a:gd name="T10" fmla="*/ 70 w 252"/>
                <a:gd name="T11" fmla="*/ 198 h 274"/>
                <a:gd name="T12" fmla="*/ 92 w 252"/>
                <a:gd name="T13" fmla="*/ 197 h 274"/>
                <a:gd name="T14" fmla="*/ 94 w 252"/>
                <a:gd name="T15" fmla="*/ 206 h 274"/>
                <a:gd name="T16" fmla="*/ 135 w 252"/>
                <a:gd name="T17" fmla="*/ 262 h 274"/>
                <a:gd name="T18" fmla="*/ 235 w 252"/>
                <a:gd name="T19" fmla="*/ 232 h 274"/>
                <a:gd name="T20" fmla="*/ 250 w 252"/>
                <a:gd name="T21" fmla="*/ 189 h 274"/>
                <a:gd name="T22" fmla="*/ 245 w 252"/>
                <a:gd name="T23" fmla="*/ 117 h 274"/>
                <a:gd name="T24" fmla="*/ 222 w 252"/>
                <a:gd name="T25"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2" h="274">
                  <a:moveTo>
                    <a:pt x="222" y="0"/>
                  </a:moveTo>
                  <a:cubicBezTo>
                    <a:pt x="219" y="1"/>
                    <a:pt x="204" y="0"/>
                    <a:pt x="199" y="1"/>
                  </a:cubicBezTo>
                  <a:cubicBezTo>
                    <a:pt x="145" y="3"/>
                    <a:pt x="102" y="17"/>
                    <a:pt x="69" y="34"/>
                  </a:cubicBezTo>
                  <a:cubicBezTo>
                    <a:pt x="53" y="41"/>
                    <a:pt x="38" y="54"/>
                    <a:pt x="27" y="66"/>
                  </a:cubicBezTo>
                  <a:cubicBezTo>
                    <a:pt x="20" y="76"/>
                    <a:pt x="6" y="93"/>
                    <a:pt x="7" y="119"/>
                  </a:cubicBezTo>
                  <a:cubicBezTo>
                    <a:pt x="5" y="129"/>
                    <a:pt x="0" y="194"/>
                    <a:pt x="70" y="198"/>
                  </a:cubicBezTo>
                  <a:cubicBezTo>
                    <a:pt x="75" y="198"/>
                    <a:pt x="92" y="198"/>
                    <a:pt x="92" y="197"/>
                  </a:cubicBezTo>
                  <a:cubicBezTo>
                    <a:pt x="92" y="198"/>
                    <a:pt x="93" y="203"/>
                    <a:pt x="94" y="206"/>
                  </a:cubicBezTo>
                  <a:cubicBezTo>
                    <a:pt x="94" y="210"/>
                    <a:pt x="101" y="245"/>
                    <a:pt x="135" y="262"/>
                  </a:cubicBezTo>
                  <a:cubicBezTo>
                    <a:pt x="150" y="273"/>
                    <a:pt x="207" y="274"/>
                    <a:pt x="235" y="232"/>
                  </a:cubicBezTo>
                  <a:cubicBezTo>
                    <a:pt x="239" y="231"/>
                    <a:pt x="249" y="210"/>
                    <a:pt x="250" y="189"/>
                  </a:cubicBezTo>
                  <a:cubicBezTo>
                    <a:pt x="252" y="184"/>
                    <a:pt x="252" y="155"/>
                    <a:pt x="245" y="117"/>
                  </a:cubicBezTo>
                  <a:cubicBezTo>
                    <a:pt x="232" y="67"/>
                    <a:pt x="221" y="39"/>
                    <a:pt x="222" y="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105" name="Freeform 38"/>
            <p:cNvSpPr/>
            <p:nvPr/>
          </p:nvSpPr>
          <p:spPr bwMode="auto">
            <a:xfrm>
              <a:off x="3958179" y="2050243"/>
              <a:ext cx="278328" cy="244755"/>
            </a:xfrm>
            <a:custGeom>
              <a:avLst/>
              <a:gdLst>
                <a:gd name="T0" fmla="*/ 217 w 253"/>
                <a:gd name="T1" fmla="*/ 20 h 221"/>
                <a:gd name="T2" fmla="*/ 184 w 253"/>
                <a:gd name="T3" fmla="*/ 8 h 221"/>
                <a:gd name="T4" fmla="*/ 116 w 253"/>
                <a:gd name="T5" fmla="*/ 3 h 221"/>
                <a:gd name="T6" fmla="*/ 0 w 253"/>
                <a:gd name="T7" fmla="*/ 16 h 221"/>
                <a:gd name="T8" fmla="*/ 4 w 253"/>
                <a:gd name="T9" fmla="*/ 32 h 221"/>
                <a:gd name="T10" fmla="*/ 46 w 253"/>
                <a:gd name="T11" fmla="*/ 161 h 221"/>
                <a:gd name="T12" fmla="*/ 66 w 253"/>
                <a:gd name="T13" fmla="*/ 202 h 221"/>
                <a:gd name="T14" fmla="*/ 116 w 253"/>
                <a:gd name="T15" fmla="*/ 220 h 221"/>
                <a:gd name="T16" fmla="*/ 180 w 253"/>
                <a:gd name="T17" fmla="*/ 165 h 221"/>
                <a:gd name="T18" fmla="*/ 172 w 253"/>
                <a:gd name="T19" fmla="*/ 138 h 221"/>
                <a:gd name="T20" fmla="*/ 174 w 253"/>
                <a:gd name="T21" fmla="*/ 138 h 221"/>
                <a:gd name="T22" fmla="*/ 188 w 253"/>
                <a:gd name="T23" fmla="*/ 140 h 221"/>
                <a:gd name="T24" fmla="*/ 247 w 253"/>
                <a:gd name="T25" fmla="*/ 99 h 221"/>
                <a:gd name="T26" fmla="*/ 217 w 253"/>
                <a:gd name="T27" fmla="*/ 20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3" h="221">
                  <a:moveTo>
                    <a:pt x="217" y="20"/>
                  </a:moveTo>
                  <a:cubicBezTo>
                    <a:pt x="217" y="20"/>
                    <a:pt x="206" y="14"/>
                    <a:pt x="184" y="8"/>
                  </a:cubicBezTo>
                  <a:cubicBezTo>
                    <a:pt x="178" y="7"/>
                    <a:pt x="154" y="0"/>
                    <a:pt x="116" y="3"/>
                  </a:cubicBezTo>
                  <a:cubicBezTo>
                    <a:pt x="64" y="7"/>
                    <a:pt x="37" y="14"/>
                    <a:pt x="0" y="16"/>
                  </a:cubicBezTo>
                  <a:cubicBezTo>
                    <a:pt x="3" y="19"/>
                    <a:pt x="3" y="27"/>
                    <a:pt x="4" y="32"/>
                  </a:cubicBezTo>
                  <a:cubicBezTo>
                    <a:pt x="15" y="76"/>
                    <a:pt x="31" y="123"/>
                    <a:pt x="46" y="161"/>
                  </a:cubicBezTo>
                  <a:cubicBezTo>
                    <a:pt x="52" y="176"/>
                    <a:pt x="57" y="188"/>
                    <a:pt x="66" y="202"/>
                  </a:cubicBezTo>
                  <a:cubicBezTo>
                    <a:pt x="76" y="210"/>
                    <a:pt x="90" y="221"/>
                    <a:pt x="116" y="220"/>
                  </a:cubicBezTo>
                  <a:cubicBezTo>
                    <a:pt x="128" y="220"/>
                    <a:pt x="184" y="210"/>
                    <a:pt x="180" y="165"/>
                  </a:cubicBezTo>
                  <a:cubicBezTo>
                    <a:pt x="179" y="161"/>
                    <a:pt x="174" y="138"/>
                    <a:pt x="172" y="138"/>
                  </a:cubicBezTo>
                  <a:cubicBezTo>
                    <a:pt x="172" y="138"/>
                    <a:pt x="172" y="138"/>
                    <a:pt x="174" y="138"/>
                  </a:cubicBezTo>
                  <a:cubicBezTo>
                    <a:pt x="175" y="138"/>
                    <a:pt x="186" y="140"/>
                    <a:pt x="188" y="140"/>
                  </a:cubicBezTo>
                  <a:cubicBezTo>
                    <a:pt x="192" y="140"/>
                    <a:pt x="234" y="145"/>
                    <a:pt x="247" y="99"/>
                  </a:cubicBezTo>
                  <a:cubicBezTo>
                    <a:pt x="253" y="89"/>
                    <a:pt x="252" y="41"/>
                    <a:pt x="217" y="20"/>
                  </a:cubicBez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106" name="Freeform 189"/>
          <p:cNvSpPr>
            <a:spLocks noEditPoints="1"/>
          </p:cNvSpPr>
          <p:nvPr/>
        </p:nvSpPr>
        <p:spPr bwMode="auto">
          <a:xfrm rot="4042629">
            <a:off x="-2062425" y="3633050"/>
            <a:ext cx="6723315" cy="5178907"/>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1">
              <a:alpha val="79000"/>
            </a:schemeClr>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425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grpId="0" nodeType="withEffect">
                                  <p:stCondLst>
                                    <p:cond delay="425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par>
                                <p:cTn id="11" presetID="10" presetClass="entr" presetSubtype="0" fill="hold" grpId="0" nodeType="withEffect">
                                  <p:stCondLst>
                                    <p:cond delay="425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31"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 calcmode="lin" valueType="num">
                                      <p:cBhvr>
                                        <p:cTn id="16" dur="1000" fill="hold"/>
                                        <p:tgtEl>
                                          <p:spTgt spid="79"/>
                                        </p:tgtEl>
                                        <p:attrNameLst>
                                          <p:attrName>ppt_w</p:attrName>
                                        </p:attrNameLst>
                                      </p:cBhvr>
                                      <p:tavLst>
                                        <p:tav tm="0">
                                          <p:val>
                                            <p:fltVal val="0"/>
                                          </p:val>
                                        </p:tav>
                                        <p:tav tm="100000">
                                          <p:val>
                                            <p:strVal val="#ppt_w"/>
                                          </p:val>
                                        </p:tav>
                                      </p:tavLst>
                                    </p:anim>
                                    <p:anim calcmode="lin" valueType="num">
                                      <p:cBhvr>
                                        <p:cTn id="17" dur="1000" fill="hold"/>
                                        <p:tgtEl>
                                          <p:spTgt spid="79"/>
                                        </p:tgtEl>
                                        <p:attrNameLst>
                                          <p:attrName>ppt_h</p:attrName>
                                        </p:attrNameLst>
                                      </p:cBhvr>
                                      <p:tavLst>
                                        <p:tav tm="0">
                                          <p:val>
                                            <p:fltVal val="0"/>
                                          </p:val>
                                        </p:tav>
                                        <p:tav tm="100000">
                                          <p:val>
                                            <p:strVal val="#ppt_h"/>
                                          </p:val>
                                        </p:tav>
                                      </p:tavLst>
                                    </p:anim>
                                    <p:anim calcmode="lin" valueType="num">
                                      <p:cBhvr>
                                        <p:cTn id="18" dur="1000" fill="hold"/>
                                        <p:tgtEl>
                                          <p:spTgt spid="79"/>
                                        </p:tgtEl>
                                        <p:attrNameLst>
                                          <p:attrName>style.rotation</p:attrName>
                                        </p:attrNameLst>
                                      </p:cBhvr>
                                      <p:tavLst>
                                        <p:tav tm="0">
                                          <p:val>
                                            <p:fltVal val="90"/>
                                          </p:val>
                                        </p:tav>
                                        <p:tav tm="100000">
                                          <p:val>
                                            <p:fltVal val="0"/>
                                          </p:val>
                                        </p:tav>
                                      </p:tavLst>
                                    </p:anim>
                                    <p:animEffect transition="in" filter="fade">
                                      <p:cBhvr>
                                        <p:cTn id="19" dur="1000"/>
                                        <p:tgtEl>
                                          <p:spTgt spid="79"/>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500"/>
                                        <p:tgtEl>
                                          <p:spTgt spid="78"/>
                                        </p:tgtEl>
                                      </p:cBhvr>
                                    </p:animEffect>
                                  </p:childTnLst>
                                </p:cTn>
                              </p:par>
                              <p:par>
                                <p:cTn id="23" presetID="42" presetClass="path" presetSubtype="0" decel="30000" fill="hold" grpId="1" nodeType="withEffect">
                                  <p:stCondLst>
                                    <p:cond delay="250"/>
                                  </p:stCondLst>
                                  <p:childTnLst>
                                    <p:animMotion origin="layout" path="M -2.08333E-6 -4.81481E-6 L 0.03373 0.04399 " pathEditMode="relative" rAng="0" ptsTypes="AA">
                                      <p:cBhvr>
                                        <p:cTn id="24" dur="750" spd="-100000" fill="hold"/>
                                        <p:tgtEl>
                                          <p:spTgt spid="78"/>
                                        </p:tgtEl>
                                        <p:attrNameLst>
                                          <p:attrName>ppt_x</p:attrName>
                                          <p:attrName>ppt_y</p:attrName>
                                        </p:attrNameLst>
                                      </p:cBhvr>
                                      <p:rCtr x="1680" y="2199"/>
                                    </p:animMotion>
                                  </p:childTnLst>
                                </p:cTn>
                              </p:par>
                              <p:par>
                                <p:cTn id="25" presetID="10" presetClass="entr" presetSubtype="0" fill="hold" grpId="0" nodeType="withEffect">
                                  <p:stCondLst>
                                    <p:cond delay="50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1000"/>
                                        <p:tgtEl>
                                          <p:spTgt spid="62"/>
                                        </p:tgtEl>
                                      </p:cBhvr>
                                    </p:animEffect>
                                  </p:childTnLst>
                                </p:cTn>
                              </p:par>
                              <p:par>
                                <p:cTn id="28" presetID="42" presetClass="path" presetSubtype="0" decel="30000" fill="hold" grpId="1" nodeType="withEffect">
                                  <p:stCondLst>
                                    <p:cond delay="500"/>
                                  </p:stCondLst>
                                  <p:childTnLst>
                                    <p:animMotion origin="layout" path="M -3.75E-6 3.7037E-6 L -0.16705 -0.00047 " pathEditMode="relative" rAng="0" ptsTypes="AA">
                                      <p:cBhvr>
                                        <p:cTn id="29" dur="1000" spd="-100000" fill="hold"/>
                                        <p:tgtEl>
                                          <p:spTgt spid="62"/>
                                        </p:tgtEl>
                                        <p:attrNameLst>
                                          <p:attrName>ppt_x</p:attrName>
                                          <p:attrName>ppt_y</p:attrName>
                                        </p:attrNameLst>
                                      </p:cBhvr>
                                      <p:rCtr x="-8359" y="-23"/>
                                    </p:animMotion>
                                  </p:childTnLst>
                                </p:cTn>
                              </p:par>
                              <p:par>
                                <p:cTn id="30" presetID="10" presetClass="entr" presetSubtype="0" fill="hold" grpId="0" nodeType="withEffect">
                                  <p:stCondLst>
                                    <p:cond delay="500"/>
                                  </p:stCondLst>
                                  <p:childTnLst>
                                    <p:set>
                                      <p:cBhvr>
                                        <p:cTn id="31" dur="1" fill="hold">
                                          <p:stCondLst>
                                            <p:cond delay="0"/>
                                          </p:stCondLst>
                                        </p:cTn>
                                        <p:tgtEl>
                                          <p:spTgt spid="66"/>
                                        </p:tgtEl>
                                        <p:attrNameLst>
                                          <p:attrName>style.visibility</p:attrName>
                                        </p:attrNameLst>
                                      </p:cBhvr>
                                      <p:to>
                                        <p:strVal val="visible"/>
                                      </p:to>
                                    </p:set>
                                    <p:animEffect transition="in" filter="fade">
                                      <p:cBhvr>
                                        <p:cTn id="32" dur="1000"/>
                                        <p:tgtEl>
                                          <p:spTgt spid="66"/>
                                        </p:tgtEl>
                                      </p:cBhvr>
                                    </p:animEffect>
                                  </p:childTnLst>
                                </p:cTn>
                              </p:par>
                              <p:par>
                                <p:cTn id="33" presetID="42" presetClass="path" presetSubtype="0" decel="30000" fill="hold" grpId="1" nodeType="withEffect">
                                  <p:stCondLst>
                                    <p:cond delay="500"/>
                                  </p:stCondLst>
                                  <p:childTnLst>
                                    <p:animMotion origin="layout" path="M 8.33333E-7 3.7037E-6 L -0.30169 0.00185 " pathEditMode="relative" rAng="0" ptsTypes="AA">
                                      <p:cBhvr>
                                        <p:cTn id="34" dur="1000" spd="-100000" fill="hold"/>
                                        <p:tgtEl>
                                          <p:spTgt spid="66"/>
                                        </p:tgtEl>
                                        <p:attrNameLst>
                                          <p:attrName>ppt_x</p:attrName>
                                          <p:attrName>ppt_y</p:attrName>
                                        </p:attrNameLst>
                                      </p:cBhvr>
                                      <p:rCtr x="-15091" y="93"/>
                                    </p:animMotion>
                                  </p:childTnLst>
                                </p:cTn>
                              </p:par>
                              <p:par>
                                <p:cTn id="35" presetID="10" presetClass="entr" presetSubtype="0" fill="hold" grpId="0" nodeType="withEffect">
                                  <p:stCondLst>
                                    <p:cond delay="50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1000"/>
                                        <p:tgtEl>
                                          <p:spTgt spid="64"/>
                                        </p:tgtEl>
                                      </p:cBhvr>
                                    </p:animEffect>
                                  </p:childTnLst>
                                </p:cTn>
                              </p:par>
                              <p:par>
                                <p:cTn id="38" presetID="42" presetClass="path" presetSubtype="0" decel="30000" fill="hold" grpId="1" nodeType="withEffect">
                                  <p:stCondLst>
                                    <p:cond delay="500"/>
                                  </p:stCondLst>
                                  <p:childTnLst>
                                    <p:animMotion origin="layout" path="M -4.375E-6 3.7037E-6 L -0.39049 0.00162 " pathEditMode="relative" rAng="0" ptsTypes="AA">
                                      <p:cBhvr>
                                        <p:cTn id="39" dur="1000" spd="-100000" fill="hold"/>
                                        <p:tgtEl>
                                          <p:spTgt spid="64"/>
                                        </p:tgtEl>
                                        <p:attrNameLst>
                                          <p:attrName>ppt_x</p:attrName>
                                          <p:attrName>ppt_y</p:attrName>
                                        </p:attrNameLst>
                                      </p:cBhvr>
                                      <p:rCtr x="-19531" y="69"/>
                                    </p:animMotion>
                                  </p:childTnLst>
                                </p:cTn>
                              </p:par>
                              <p:par>
                                <p:cTn id="40" presetID="10" presetClass="entr" presetSubtype="0" fill="hold" grpId="0" nodeType="withEffect">
                                  <p:stCondLst>
                                    <p:cond delay="50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1000"/>
                                        <p:tgtEl>
                                          <p:spTgt spid="67"/>
                                        </p:tgtEl>
                                      </p:cBhvr>
                                    </p:animEffect>
                                  </p:childTnLst>
                                </p:cTn>
                              </p:par>
                              <p:par>
                                <p:cTn id="43" presetID="42" presetClass="path" presetSubtype="0" decel="30000" fill="hold" grpId="1" nodeType="withEffect">
                                  <p:stCondLst>
                                    <p:cond delay="500"/>
                                  </p:stCondLst>
                                  <p:childTnLst>
                                    <p:animMotion origin="layout" path="M 4.79167E-6 3.7037E-6 L -0.52227 0.00162 " pathEditMode="relative" rAng="0" ptsTypes="AA">
                                      <p:cBhvr>
                                        <p:cTn id="44" dur="1000" spd="-100000" fill="hold"/>
                                        <p:tgtEl>
                                          <p:spTgt spid="67"/>
                                        </p:tgtEl>
                                        <p:attrNameLst>
                                          <p:attrName>ppt_x</p:attrName>
                                          <p:attrName>ppt_y</p:attrName>
                                        </p:attrNameLst>
                                      </p:cBhvr>
                                      <p:rCtr x="-26120" y="69"/>
                                    </p:animMotion>
                                  </p:childTnLst>
                                </p:cTn>
                              </p:par>
                              <p:par>
                                <p:cTn id="45" presetID="10" presetClass="entr" presetSubtype="0" fill="hold" grpId="0" nodeType="withEffect">
                                  <p:stCondLst>
                                    <p:cond delay="750"/>
                                  </p:stCondLst>
                                  <p:childTnLst>
                                    <p:set>
                                      <p:cBhvr>
                                        <p:cTn id="46" dur="1" fill="hold">
                                          <p:stCondLst>
                                            <p:cond delay="0"/>
                                          </p:stCondLst>
                                        </p:cTn>
                                        <p:tgtEl>
                                          <p:spTgt spid="57"/>
                                        </p:tgtEl>
                                        <p:attrNameLst>
                                          <p:attrName>style.visibility</p:attrName>
                                        </p:attrNameLst>
                                      </p:cBhvr>
                                      <p:to>
                                        <p:strVal val="visible"/>
                                      </p:to>
                                    </p:set>
                                    <p:animEffect transition="in" filter="fade">
                                      <p:cBhvr>
                                        <p:cTn id="47" dur="1000"/>
                                        <p:tgtEl>
                                          <p:spTgt spid="57"/>
                                        </p:tgtEl>
                                      </p:cBhvr>
                                    </p:animEffect>
                                  </p:childTnLst>
                                </p:cTn>
                              </p:par>
                              <p:par>
                                <p:cTn id="48" presetID="42" presetClass="path" presetSubtype="0" decel="30000" fill="hold" grpId="1" nodeType="withEffect">
                                  <p:stCondLst>
                                    <p:cond delay="750"/>
                                  </p:stCondLst>
                                  <p:childTnLst>
                                    <p:animMotion origin="layout" path="M 4.375E-6 7.40741E-7 L -0.26524 0.00069 " pathEditMode="relative" rAng="0" ptsTypes="AA">
                                      <p:cBhvr>
                                        <p:cTn id="49" dur="1000" spd="-100000" fill="hold"/>
                                        <p:tgtEl>
                                          <p:spTgt spid="57"/>
                                        </p:tgtEl>
                                        <p:attrNameLst>
                                          <p:attrName>ppt_x</p:attrName>
                                          <p:attrName>ppt_y</p:attrName>
                                        </p:attrNameLst>
                                      </p:cBhvr>
                                      <p:rCtr x="-13268" y="23"/>
                                    </p:animMotion>
                                  </p:childTnLst>
                                </p:cTn>
                              </p:par>
                              <p:par>
                                <p:cTn id="50" presetID="10" presetClass="entr" presetSubtype="0" fill="hold" nodeType="withEffect">
                                  <p:stCondLst>
                                    <p:cond delay="1500"/>
                                  </p:stCondLst>
                                  <p:childTnLst>
                                    <p:set>
                                      <p:cBhvr>
                                        <p:cTn id="51" dur="1" fill="hold">
                                          <p:stCondLst>
                                            <p:cond delay="0"/>
                                          </p:stCondLst>
                                        </p:cTn>
                                        <p:tgtEl>
                                          <p:spTgt spid="101"/>
                                        </p:tgtEl>
                                        <p:attrNameLst>
                                          <p:attrName>style.visibility</p:attrName>
                                        </p:attrNameLst>
                                      </p:cBhvr>
                                      <p:to>
                                        <p:strVal val="visible"/>
                                      </p:to>
                                    </p:set>
                                    <p:animEffect transition="in" filter="fade">
                                      <p:cBhvr>
                                        <p:cTn id="52" dur="500"/>
                                        <p:tgtEl>
                                          <p:spTgt spid="101"/>
                                        </p:tgtEl>
                                      </p:cBhvr>
                                    </p:animEffect>
                                  </p:childTnLst>
                                </p:cTn>
                              </p:par>
                              <p:par>
                                <p:cTn id="53" presetID="10" presetClass="entr" presetSubtype="0" fill="hold" nodeType="withEffect">
                                  <p:stCondLst>
                                    <p:cond delay="1500"/>
                                  </p:stCondLst>
                                  <p:childTnLst>
                                    <p:set>
                                      <p:cBhvr>
                                        <p:cTn id="54" dur="1" fill="hold">
                                          <p:stCondLst>
                                            <p:cond delay="0"/>
                                          </p:stCondLst>
                                        </p:cTn>
                                        <p:tgtEl>
                                          <p:spTgt spid="93"/>
                                        </p:tgtEl>
                                        <p:attrNameLst>
                                          <p:attrName>style.visibility</p:attrName>
                                        </p:attrNameLst>
                                      </p:cBhvr>
                                      <p:to>
                                        <p:strVal val="visible"/>
                                      </p:to>
                                    </p:set>
                                    <p:animEffect transition="in" filter="fade">
                                      <p:cBhvr>
                                        <p:cTn id="55" dur="500"/>
                                        <p:tgtEl>
                                          <p:spTgt spid="93"/>
                                        </p:tgtEl>
                                      </p:cBhvr>
                                    </p:animEffect>
                                  </p:childTnLst>
                                </p:cTn>
                              </p:par>
                              <p:par>
                                <p:cTn id="56" presetID="10" presetClass="entr" presetSubtype="0" fill="hold" nodeType="withEffect">
                                  <p:stCondLst>
                                    <p:cond delay="2000"/>
                                  </p:stCondLst>
                                  <p:childTnLst>
                                    <p:set>
                                      <p:cBhvr>
                                        <p:cTn id="57" dur="1" fill="hold">
                                          <p:stCondLst>
                                            <p:cond delay="0"/>
                                          </p:stCondLst>
                                        </p:cTn>
                                        <p:tgtEl>
                                          <p:spTgt spid="98"/>
                                        </p:tgtEl>
                                        <p:attrNameLst>
                                          <p:attrName>style.visibility</p:attrName>
                                        </p:attrNameLst>
                                      </p:cBhvr>
                                      <p:to>
                                        <p:strVal val="visible"/>
                                      </p:to>
                                    </p:set>
                                    <p:animEffect transition="in" filter="fade">
                                      <p:cBhvr>
                                        <p:cTn id="58" dur="500"/>
                                        <p:tgtEl>
                                          <p:spTgt spid="98"/>
                                        </p:tgtEl>
                                      </p:cBhvr>
                                    </p:animEffect>
                                  </p:childTnLst>
                                </p:cTn>
                              </p:par>
                              <p:par>
                                <p:cTn id="59" presetID="10" presetClass="entr" presetSubtype="0" fill="hold" grpId="0" nodeType="withEffect">
                                  <p:stCondLst>
                                    <p:cond delay="2000"/>
                                  </p:stCondLst>
                                  <p:childTnLst>
                                    <p:set>
                                      <p:cBhvr>
                                        <p:cTn id="60" dur="1" fill="hold">
                                          <p:stCondLst>
                                            <p:cond delay="0"/>
                                          </p:stCondLst>
                                        </p:cTn>
                                        <p:tgtEl>
                                          <p:spTgt spid="80"/>
                                        </p:tgtEl>
                                        <p:attrNameLst>
                                          <p:attrName>style.visibility</p:attrName>
                                        </p:attrNameLst>
                                      </p:cBhvr>
                                      <p:to>
                                        <p:strVal val="visible"/>
                                      </p:to>
                                    </p:set>
                                    <p:animEffect transition="in" filter="fade">
                                      <p:cBhvr>
                                        <p:cTn id="61" dur="500"/>
                                        <p:tgtEl>
                                          <p:spTgt spid="80"/>
                                        </p:tgtEl>
                                      </p:cBhvr>
                                    </p:animEffect>
                                  </p:childTnLst>
                                </p:cTn>
                              </p:par>
                              <p:par>
                                <p:cTn id="62" presetID="10" presetClass="entr" presetSubtype="0" fill="hold" grpId="0" nodeType="withEffect">
                                  <p:stCondLst>
                                    <p:cond delay="1500"/>
                                  </p:stCondLst>
                                  <p:childTnLst>
                                    <p:set>
                                      <p:cBhvr>
                                        <p:cTn id="63" dur="1" fill="hold">
                                          <p:stCondLst>
                                            <p:cond delay="0"/>
                                          </p:stCondLst>
                                        </p:cTn>
                                        <p:tgtEl>
                                          <p:spTgt spid="82"/>
                                        </p:tgtEl>
                                        <p:attrNameLst>
                                          <p:attrName>style.visibility</p:attrName>
                                        </p:attrNameLst>
                                      </p:cBhvr>
                                      <p:to>
                                        <p:strVal val="visible"/>
                                      </p:to>
                                    </p:set>
                                    <p:animEffect transition="in" filter="fade">
                                      <p:cBhvr>
                                        <p:cTn id="64" dur="500"/>
                                        <p:tgtEl>
                                          <p:spTgt spid="82"/>
                                        </p:tgtEl>
                                      </p:cBhvr>
                                    </p:animEffect>
                                  </p:childTnLst>
                                </p:cTn>
                              </p:par>
                              <p:par>
                                <p:cTn id="65" presetID="10" presetClass="entr" presetSubtype="0" fill="hold" grpId="0" nodeType="withEffect">
                                  <p:stCondLst>
                                    <p:cond delay="1500"/>
                                  </p:stCondLst>
                                  <p:childTnLst>
                                    <p:set>
                                      <p:cBhvr>
                                        <p:cTn id="66" dur="1" fill="hold">
                                          <p:stCondLst>
                                            <p:cond delay="0"/>
                                          </p:stCondLst>
                                        </p:cTn>
                                        <p:tgtEl>
                                          <p:spTgt spid="81"/>
                                        </p:tgtEl>
                                        <p:attrNameLst>
                                          <p:attrName>style.visibility</p:attrName>
                                        </p:attrNameLst>
                                      </p:cBhvr>
                                      <p:to>
                                        <p:strVal val="visible"/>
                                      </p:to>
                                    </p:set>
                                    <p:animEffect transition="in" filter="fade">
                                      <p:cBhvr>
                                        <p:cTn id="67" dur="500"/>
                                        <p:tgtEl>
                                          <p:spTgt spid="81"/>
                                        </p:tgtEl>
                                      </p:cBhvr>
                                    </p:animEffect>
                                  </p:childTnLst>
                                </p:cTn>
                              </p:par>
                              <p:par>
                                <p:cTn id="68" presetID="53" presetClass="entr" presetSubtype="16" fill="hold" grpId="0" nodeType="withEffect">
                                  <p:stCondLst>
                                    <p:cond delay="750"/>
                                  </p:stCondLst>
                                  <p:childTnLst>
                                    <p:set>
                                      <p:cBhvr>
                                        <p:cTn id="69" dur="1" fill="hold">
                                          <p:stCondLst>
                                            <p:cond delay="0"/>
                                          </p:stCondLst>
                                        </p:cTn>
                                        <p:tgtEl>
                                          <p:spTgt spid="41"/>
                                        </p:tgtEl>
                                        <p:attrNameLst>
                                          <p:attrName>style.visibility</p:attrName>
                                        </p:attrNameLst>
                                      </p:cBhvr>
                                      <p:to>
                                        <p:strVal val="visible"/>
                                      </p:to>
                                    </p:set>
                                    <p:anim calcmode="lin" valueType="num">
                                      <p:cBhvr>
                                        <p:cTn id="70" dur="500" fill="hold"/>
                                        <p:tgtEl>
                                          <p:spTgt spid="41"/>
                                        </p:tgtEl>
                                        <p:attrNameLst>
                                          <p:attrName>ppt_w</p:attrName>
                                        </p:attrNameLst>
                                      </p:cBhvr>
                                      <p:tavLst>
                                        <p:tav tm="0">
                                          <p:val>
                                            <p:fltVal val="0"/>
                                          </p:val>
                                        </p:tav>
                                        <p:tav tm="100000">
                                          <p:val>
                                            <p:strVal val="#ppt_w"/>
                                          </p:val>
                                        </p:tav>
                                      </p:tavLst>
                                    </p:anim>
                                    <p:anim calcmode="lin" valueType="num">
                                      <p:cBhvr>
                                        <p:cTn id="71" dur="500" fill="hold"/>
                                        <p:tgtEl>
                                          <p:spTgt spid="41"/>
                                        </p:tgtEl>
                                        <p:attrNameLst>
                                          <p:attrName>ppt_h</p:attrName>
                                        </p:attrNameLst>
                                      </p:cBhvr>
                                      <p:tavLst>
                                        <p:tav tm="0">
                                          <p:val>
                                            <p:fltVal val="0"/>
                                          </p:val>
                                        </p:tav>
                                        <p:tav tm="100000">
                                          <p:val>
                                            <p:strVal val="#ppt_h"/>
                                          </p:val>
                                        </p:tav>
                                      </p:tavLst>
                                    </p:anim>
                                    <p:animEffect transition="in" filter="fade">
                                      <p:cBhvr>
                                        <p:cTn id="72" dur="500"/>
                                        <p:tgtEl>
                                          <p:spTgt spid="41"/>
                                        </p:tgtEl>
                                      </p:cBhvr>
                                    </p:animEffect>
                                  </p:childTnLst>
                                </p:cTn>
                              </p:par>
                              <p:par>
                                <p:cTn id="73" presetID="10" presetClass="entr" presetSubtype="0" fill="hold" grpId="0" nodeType="withEffect">
                                  <p:stCondLst>
                                    <p:cond delay="250"/>
                                  </p:stCondLst>
                                  <p:childTnLst>
                                    <p:set>
                                      <p:cBhvr>
                                        <p:cTn id="74" dur="1" fill="hold">
                                          <p:stCondLst>
                                            <p:cond delay="0"/>
                                          </p:stCondLst>
                                        </p:cTn>
                                        <p:tgtEl>
                                          <p:spTgt spid="106"/>
                                        </p:tgtEl>
                                        <p:attrNameLst>
                                          <p:attrName>style.visibility</p:attrName>
                                        </p:attrNameLst>
                                      </p:cBhvr>
                                      <p:to>
                                        <p:strVal val="visible"/>
                                      </p:to>
                                    </p:set>
                                    <p:animEffect transition="in" filter="fade">
                                      <p:cBhvr>
                                        <p:cTn id="75" dur="1250"/>
                                        <p:tgtEl>
                                          <p:spTgt spid="106"/>
                                        </p:tgtEl>
                                      </p:cBhvr>
                                    </p:animEffect>
                                  </p:childTnLst>
                                </p:cTn>
                              </p:par>
                              <p:par>
                                <p:cTn id="76" presetID="63" presetClass="path" presetSubtype="0" decel="30000" fill="hold" grpId="1" nodeType="withEffect">
                                  <p:stCondLst>
                                    <p:cond delay="250"/>
                                  </p:stCondLst>
                                  <p:childTnLst>
                                    <p:animMotion origin="layout" path="M 0.09831 -0.22732 L -4.16667E-7 2.59259E-6 " pathEditMode="relative" rAng="0" ptsTypes="AA">
                                      <p:cBhvr>
                                        <p:cTn id="77" dur="1250" fill="hold"/>
                                        <p:tgtEl>
                                          <p:spTgt spid="106"/>
                                        </p:tgtEl>
                                        <p:attrNameLst>
                                          <p:attrName>ppt_x</p:attrName>
                                          <p:attrName>ppt_y</p:attrName>
                                        </p:attrNameLst>
                                      </p:cBhvr>
                                      <p:rCtr x="-4922" y="11366"/>
                                    </p:animMotion>
                                  </p:childTnLst>
                                </p:cTn>
                              </p:par>
                              <p:par>
                                <p:cTn id="78" presetID="6" presetClass="emph" presetSubtype="0" decel="30000" fill="hold" grpId="2" nodeType="withEffect">
                                  <p:stCondLst>
                                    <p:cond delay="250"/>
                                  </p:stCondLst>
                                  <p:childTnLst>
                                    <p:animScale>
                                      <p:cBhvr>
                                        <p:cTn id="79" dur="1250" fill="hold"/>
                                        <p:tgtEl>
                                          <p:spTgt spid="106"/>
                                        </p:tgtEl>
                                      </p:cBhvr>
                                      <p:by x="150000" y="150000"/>
                                      <p:from x="146726" y="119179"/>
                                      <p:to x="100000" y="100000"/>
                                    </p:animScale>
                                  </p:childTnLst>
                                </p:cTn>
                              </p:par>
                              <p:par>
                                <p:cTn id="80" presetID="10" presetClass="entr" presetSubtype="0" fill="hold" nodeType="withEffect">
                                  <p:stCondLst>
                                    <p:cond delay="1250"/>
                                  </p:stCondLst>
                                  <p:childTnLst>
                                    <p:set>
                                      <p:cBhvr>
                                        <p:cTn id="81" dur="1" fill="hold">
                                          <p:stCondLst>
                                            <p:cond delay="0"/>
                                          </p:stCondLst>
                                        </p:cTn>
                                        <p:tgtEl>
                                          <p:spTgt spid="5"/>
                                        </p:tgtEl>
                                        <p:attrNameLst>
                                          <p:attrName>style.visibility</p:attrName>
                                        </p:attrNameLst>
                                      </p:cBhvr>
                                      <p:to>
                                        <p:strVal val="visible"/>
                                      </p:to>
                                    </p:set>
                                    <p:animEffect transition="in" filter="fade">
                                      <p:cBhvr>
                                        <p:cTn id="82"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57" grpId="0" animBg="1"/>
      <p:bldP spid="57" grpId="1" animBg="1"/>
      <p:bldP spid="59" grpId="0"/>
      <p:bldP spid="60" grpId="0"/>
      <p:bldP spid="61" grpId="0"/>
      <p:bldP spid="62" grpId="0" animBg="1"/>
      <p:bldP spid="62" grpId="1" animBg="1"/>
      <p:bldP spid="64" grpId="0" animBg="1"/>
      <p:bldP spid="64" grpId="1" animBg="1"/>
      <p:bldP spid="66" grpId="0" animBg="1"/>
      <p:bldP spid="66" grpId="1" animBg="1"/>
      <p:bldP spid="67" grpId="0" animBg="1"/>
      <p:bldP spid="67" grpId="1" animBg="1"/>
      <p:bldP spid="78" grpId="0"/>
      <p:bldP spid="78" grpId="1"/>
      <p:bldP spid="80" grpId="0"/>
      <p:bldP spid="81" grpId="0"/>
      <p:bldP spid="82" grpId="0"/>
      <p:bldP spid="106" grpId="0" animBg="1"/>
      <p:bldP spid="106" grpId="1" animBg="1"/>
      <p:bldP spid="106"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3040599" y="2922618"/>
            <a:ext cx="1771650" cy="17716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Freeform 190"/>
          <p:cNvSpPr/>
          <p:nvPr/>
        </p:nvSpPr>
        <p:spPr bwMode="auto">
          <a:xfrm rot="6607463">
            <a:off x="435640" y="2756165"/>
            <a:ext cx="110175" cy="96907"/>
          </a:xfrm>
          <a:custGeom>
            <a:avLst/>
            <a:gdLst>
              <a:gd name="T0" fmla="*/ 41 w 81"/>
              <a:gd name="T1" fmla="*/ 0 h 71"/>
              <a:gd name="T2" fmla="*/ 24 w 81"/>
              <a:gd name="T3" fmla="*/ 4 h 71"/>
              <a:gd name="T4" fmla="*/ 9 w 81"/>
              <a:gd name="T5" fmla="*/ 52 h 71"/>
              <a:gd name="T6" fmla="*/ 41 w 81"/>
              <a:gd name="T7" fmla="*/ 71 h 71"/>
              <a:gd name="T8" fmla="*/ 57 w 81"/>
              <a:gd name="T9" fmla="*/ 67 h 71"/>
              <a:gd name="T10" fmla="*/ 72 w 81"/>
              <a:gd name="T11" fmla="*/ 19 h 71"/>
              <a:gd name="T12" fmla="*/ 41 w 81"/>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81" h="71">
                <a:moveTo>
                  <a:pt x="41" y="0"/>
                </a:moveTo>
                <a:cubicBezTo>
                  <a:pt x="35" y="0"/>
                  <a:pt x="30" y="2"/>
                  <a:pt x="24" y="4"/>
                </a:cubicBezTo>
                <a:cubicBezTo>
                  <a:pt x="7" y="14"/>
                  <a:pt x="0" y="35"/>
                  <a:pt x="9" y="52"/>
                </a:cubicBezTo>
                <a:cubicBezTo>
                  <a:pt x="16" y="64"/>
                  <a:pt x="28" y="71"/>
                  <a:pt x="41" y="71"/>
                </a:cubicBezTo>
                <a:cubicBezTo>
                  <a:pt x="46" y="71"/>
                  <a:pt x="52" y="70"/>
                  <a:pt x="57" y="67"/>
                </a:cubicBezTo>
                <a:cubicBezTo>
                  <a:pt x="75" y="58"/>
                  <a:pt x="81" y="37"/>
                  <a:pt x="72" y="19"/>
                </a:cubicBezTo>
                <a:cubicBezTo>
                  <a:pt x="66" y="7"/>
                  <a:pt x="53" y="0"/>
                  <a:pt x="4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91"/>
          <p:cNvSpPr/>
          <p:nvPr/>
        </p:nvSpPr>
        <p:spPr bwMode="auto">
          <a:xfrm rot="6607463">
            <a:off x="831925" y="5735077"/>
            <a:ext cx="110752" cy="95754"/>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2"/>
          <p:cNvSpPr>
            <a:spLocks noEditPoints="1"/>
          </p:cNvSpPr>
          <p:nvPr/>
        </p:nvSpPr>
        <p:spPr bwMode="auto">
          <a:xfrm rot="6607463">
            <a:off x="546373" y="5915649"/>
            <a:ext cx="76719" cy="74988"/>
          </a:xfrm>
          <a:custGeom>
            <a:avLst/>
            <a:gdLst>
              <a:gd name="T0" fmla="*/ 53 w 56"/>
              <a:gd name="T1" fmla="*/ 40 h 55"/>
              <a:gd name="T2" fmla="*/ 19 w 56"/>
              <a:gd name="T3" fmla="*/ 53 h 55"/>
              <a:gd name="T4" fmla="*/ 28 w 56"/>
              <a:gd name="T5" fmla="*/ 55 h 55"/>
              <a:gd name="T6" fmla="*/ 41 w 56"/>
              <a:gd name="T7" fmla="*/ 51 h 55"/>
              <a:gd name="T8" fmla="*/ 53 w 56"/>
              <a:gd name="T9" fmla="*/ 40 h 55"/>
              <a:gd name="T10" fmla="*/ 28 w 56"/>
              <a:gd name="T11" fmla="*/ 0 h 55"/>
              <a:gd name="T12" fmla="*/ 15 w 56"/>
              <a:gd name="T13" fmla="*/ 3 h 55"/>
              <a:gd name="T14" fmla="*/ 4 w 56"/>
              <a:gd name="T15" fmla="*/ 15 h 55"/>
              <a:gd name="T16" fmla="*/ 1 w 56"/>
              <a:gd name="T17" fmla="*/ 26 h 55"/>
              <a:gd name="T18" fmla="*/ 4 w 56"/>
              <a:gd name="T19" fmla="*/ 40 h 55"/>
              <a:gd name="T20" fmla="*/ 13 w 56"/>
              <a:gd name="T21" fmla="*/ 50 h 55"/>
              <a:gd name="T22" fmla="*/ 55 w 56"/>
              <a:gd name="T23" fmla="*/ 34 h 55"/>
              <a:gd name="T24" fmla="*/ 53 w 56"/>
              <a:gd name="T25" fmla="*/ 14 h 55"/>
              <a:gd name="T26" fmla="*/ 28 w 56"/>
              <a:gd name="T27"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 h="55">
                <a:moveTo>
                  <a:pt x="53" y="40"/>
                </a:moveTo>
                <a:cubicBezTo>
                  <a:pt x="19" y="53"/>
                  <a:pt x="19" y="53"/>
                  <a:pt x="19" y="53"/>
                </a:cubicBezTo>
                <a:cubicBezTo>
                  <a:pt x="22" y="54"/>
                  <a:pt x="25" y="55"/>
                  <a:pt x="28" y="55"/>
                </a:cubicBezTo>
                <a:cubicBezTo>
                  <a:pt x="32" y="55"/>
                  <a:pt x="37" y="54"/>
                  <a:pt x="41" y="51"/>
                </a:cubicBezTo>
                <a:cubicBezTo>
                  <a:pt x="46" y="49"/>
                  <a:pt x="50" y="45"/>
                  <a:pt x="53" y="40"/>
                </a:cubicBezTo>
                <a:moveTo>
                  <a:pt x="28" y="0"/>
                </a:moveTo>
                <a:cubicBezTo>
                  <a:pt x="24" y="0"/>
                  <a:pt x="19" y="1"/>
                  <a:pt x="15" y="3"/>
                </a:cubicBezTo>
                <a:cubicBezTo>
                  <a:pt x="10" y="5"/>
                  <a:pt x="6" y="10"/>
                  <a:pt x="4" y="15"/>
                </a:cubicBezTo>
                <a:cubicBezTo>
                  <a:pt x="1" y="26"/>
                  <a:pt x="1" y="26"/>
                  <a:pt x="1" y="26"/>
                </a:cubicBezTo>
                <a:cubicBezTo>
                  <a:pt x="0" y="31"/>
                  <a:pt x="1" y="36"/>
                  <a:pt x="4" y="40"/>
                </a:cubicBezTo>
                <a:cubicBezTo>
                  <a:pt x="6" y="44"/>
                  <a:pt x="9" y="48"/>
                  <a:pt x="13" y="50"/>
                </a:cubicBezTo>
                <a:cubicBezTo>
                  <a:pt x="55" y="34"/>
                  <a:pt x="55" y="34"/>
                  <a:pt x="55" y="34"/>
                </a:cubicBezTo>
                <a:cubicBezTo>
                  <a:pt x="56" y="27"/>
                  <a:pt x="56" y="20"/>
                  <a:pt x="53" y="14"/>
                </a:cubicBezTo>
                <a:cubicBezTo>
                  <a:pt x="48" y="5"/>
                  <a:pt x="38" y="0"/>
                  <a:pt x="2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93"/>
          <p:cNvSpPr>
            <a:spLocks noEditPoints="1"/>
          </p:cNvSpPr>
          <p:nvPr/>
        </p:nvSpPr>
        <p:spPr bwMode="auto">
          <a:xfrm rot="6607463">
            <a:off x="539437" y="5924011"/>
            <a:ext cx="73258" cy="51915"/>
          </a:xfrm>
          <a:custGeom>
            <a:avLst/>
            <a:gdLst>
              <a:gd name="T0" fmla="*/ 54 w 54"/>
              <a:gd name="T1" fmla="*/ 19 h 38"/>
              <a:gd name="T2" fmla="*/ 12 w 54"/>
              <a:gd name="T3" fmla="*/ 35 h 38"/>
              <a:gd name="T4" fmla="*/ 18 w 54"/>
              <a:gd name="T5" fmla="*/ 38 h 38"/>
              <a:gd name="T6" fmla="*/ 52 w 54"/>
              <a:gd name="T7" fmla="*/ 25 h 38"/>
              <a:gd name="T8" fmla="*/ 54 w 54"/>
              <a:gd name="T9" fmla="*/ 19 h 38"/>
              <a:gd name="T10" fmla="*/ 3 w 54"/>
              <a:gd name="T11" fmla="*/ 0 h 38"/>
              <a:gd name="T12" fmla="*/ 0 w 54"/>
              <a:gd name="T13" fmla="*/ 11 h 38"/>
              <a:gd name="T14" fmla="*/ 3 w 54"/>
              <a:gd name="T15" fmla="*/ 0 h 3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38">
                <a:moveTo>
                  <a:pt x="54" y="19"/>
                </a:moveTo>
                <a:cubicBezTo>
                  <a:pt x="12" y="35"/>
                  <a:pt x="12" y="35"/>
                  <a:pt x="12" y="35"/>
                </a:cubicBezTo>
                <a:cubicBezTo>
                  <a:pt x="14" y="36"/>
                  <a:pt x="16" y="37"/>
                  <a:pt x="18" y="38"/>
                </a:cubicBezTo>
                <a:cubicBezTo>
                  <a:pt x="52" y="25"/>
                  <a:pt x="52" y="25"/>
                  <a:pt x="52" y="25"/>
                </a:cubicBezTo>
                <a:cubicBezTo>
                  <a:pt x="53" y="23"/>
                  <a:pt x="53" y="21"/>
                  <a:pt x="54" y="19"/>
                </a:cubicBezTo>
                <a:moveTo>
                  <a:pt x="3" y="0"/>
                </a:moveTo>
                <a:cubicBezTo>
                  <a:pt x="1" y="3"/>
                  <a:pt x="0" y="7"/>
                  <a:pt x="0" y="11"/>
                </a:cubicBezTo>
                <a:cubicBezTo>
                  <a:pt x="3" y="0"/>
                  <a:pt x="3" y="0"/>
                  <a:pt x="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94"/>
          <p:cNvSpPr>
            <a:spLocks noEditPoints="1"/>
          </p:cNvSpPr>
          <p:nvPr/>
        </p:nvSpPr>
        <p:spPr bwMode="auto">
          <a:xfrm rot="6607463">
            <a:off x="114736" y="2684587"/>
            <a:ext cx="80180" cy="74988"/>
          </a:xfrm>
          <a:custGeom>
            <a:avLst/>
            <a:gdLst>
              <a:gd name="T0" fmla="*/ 58 w 59"/>
              <a:gd name="T1" fmla="*/ 35 h 55"/>
              <a:gd name="T2" fmla="*/ 28 w 59"/>
              <a:gd name="T3" fmla="*/ 55 h 55"/>
              <a:gd name="T4" fmla="*/ 31 w 59"/>
              <a:gd name="T5" fmla="*/ 55 h 55"/>
              <a:gd name="T6" fmla="*/ 44 w 59"/>
              <a:gd name="T7" fmla="*/ 52 h 55"/>
              <a:gd name="T8" fmla="*/ 58 w 59"/>
              <a:gd name="T9" fmla="*/ 35 h 55"/>
              <a:gd name="T10" fmla="*/ 31 w 59"/>
              <a:gd name="T11" fmla="*/ 0 h 55"/>
              <a:gd name="T12" fmla="*/ 18 w 59"/>
              <a:gd name="T13" fmla="*/ 3 h 55"/>
              <a:gd name="T14" fmla="*/ 7 w 59"/>
              <a:gd name="T15" fmla="*/ 40 h 55"/>
              <a:gd name="T16" fmla="*/ 22 w 59"/>
              <a:gd name="T17" fmla="*/ 53 h 55"/>
              <a:gd name="T18" fmla="*/ 59 w 59"/>
              <a:gd name="T19" fmla="*/ 28 h 55"/>
              <a:gd name="T20" fmla="*/ 55 w 59"/>
              <a:gd name="T21" fmla="*/ 14 h 55"/>
              <a:gd name="T22" fmla="*/ 31 w 59"/>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5">
                <a:moveTo>
                  <a:pt x="58" y="35"/>
                </a:moveTo>
                <a:cubicBezTo>
                  <a:pt x="28" y="55"/>
                  <a:pt x="28" y="55"/>
                  <a:pt x="28" y="55"/>
                </a:cubicBezTo>
                <a:cubicBezTo>
                  <a:pt x="29" y="55"/>
                  <a:pt x="30" y="55"/>
                  <a:pt x="31" y="55"/>
                </a:cubicBezTo>
                <a:cubicBezTo>
                  <a:pt x="35" y="55"/>
                  <a:pt x="40" y="54"/>
                  <a:pt x="44" y="52"/>
                </a:cubicBezTo>
                <a:cubicBezTo>
                  <a:pt x="51" y="48"/>
                  <a:pt x="55" y="42"/>
                  <a:pt x="58" y="35"/>
                </a:cubicBezTo>
                <a:moveTo>
                  <a:pt x="31" y="0"/>
                </a:moveTo>
                <a:cubicBezTo>
                  <a:pt x="27" y="0"/>
                  <a:pt x="22" y="1"/>
                  <a:pt x="18" y="3"/>
                </a:cubicBezTo>
                <a:cubicBezTo>
                  <a:pt x="5" y="10"/>
                  <a:pt x="0" y="27"/>
                  <a:pt x="7" y="40"/>
                </a:cubicBezTo>
                <a:cubicBezTo>
                  <a:pt x="10" y="46"/>
                  <a:pt x="15" y="51"/>
                  <a:pt x="22" y="53"/>
                </a:cubicBezTo>
                <a:cubicBezTo>
                  <a:pt x="59" y="28"/>
                  <a:pt x="59" y="28"/>
                  <a:pt x="59" y="28"/>
                </a:cubicBezTo>
                <a:cubicBezTo>
                  <a:pt x="59" y="24"/>
                  <a:pt x="58" y="19"/>
                  <a:pt x="55" y="14"/>
                </a:cubicBezTo>
                <a:cubicBezTo>
                  <a:pt x="51"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95"/>
          <p:cNvSpPr/>
          <p:nvPr/>
        </p:nvSpPr>
        <p:spPr bwMode="auto">
          <a:xfrm rot="6607463">
            <a:off x="106701" y="2711155"/>
            <a:ext cx="50185" cy="36917"/>
          </a:xfrm>
          <a:custGeom>
            <a:avLst/>
            <a:gdLst>
              <a:gd name="T0" fmla="*/ 37 w 37"/>
              <a:gd name="T1" fmla="*/ 0 h 27"/>
              <a:gd name="T2" fmla="*/ 0 w 37"/>
              <a:gd name="T3" fmla="*/ 25 h 27"/>
              <a:gd name="T4" fmla="*/ 6 w 37"/>
              <a:gd name="T5" fmla="*/ 27 h 27"/>
              <a:gd name="T6" fmla="*/ 36 w 37"/>
              <a:gd name="T7" fmla="*/ 7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cubicBezTo>
                  <a:pt x="0" y="25"/>
                  <a:pt x="0" y="25"/>
                  <a:pt x="0" y="25"/>
                </a:cubicBezTo>
                <a:cubicBezTo>
                  <a:pt x="2" y="26"/>
                  <a:pt x="4" y="26"/>
                  <a:pt x="6" y="27"/>
                </a:cubicBezTo>
                <a:cubicBezTo>
                  <a:pt x="36" y="7"/>
                  <a:pt x="36" y="7"/>
                  <a:pt x="36" y="7"/>
                </a:cubicBezTo>
                <a:cubicBezTo>
                  <a:pt x="36" y="5"/>
                  <a:pt x="37" y="2"/>
                  <a:pt x="3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96"/>
          <p:cNvSpPr/>
          <p:nvPr/>
        </p:nvSpPr>
        <p:spPr bwMode="auto">
          <a:xfrm rot="6607463">
            <a:off x="221536" y="6310054"/>
            <a:ext cx="85948" cy="74988"/>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97"/>
          <p:cNvSpPr/>
          <p:nvPr/>
        </p:nvSpPr>
        <p:spPr bwMode="auto">
          <a:xfrm rot="6607463">
            <a:off x="658370" y="6335366"/>
            <a:ext cx="73835" cy="42109"/>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98"/>
          <p:cNvSpPr/>
          <p:nvPr/>
        </p:nvSpPr>
        <p:spPr bwMode="auto">
          <a:xfrm rot="6607463">
            <a:off x="125755" y="2262716"/>
            <a:ext cx="85948" cy="74988"/>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0" name="Freeform 199"/>
          <p:cNvSpPr/>
          <p:nvPr/>
        </p:nvSpPr>
        <p:spPr bwMode="auto">
          <a:xfrm rot="6607463">
            <a:off x="-298054" y="2389804"/>
            <a:ext cx="84795" cy="74988"/>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00"/>
          <p:cNvSpPr/>
          <p:nvPr/>
        </p:nvSpPr>
        <p:spPr bwMode="auto">
          <a:xfrm rot="6607463">
            <a:off x="36095" y="3280230"/>
            <a:ext cx="77873" cy="68643"/>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2" name="Freeform 201"/>
          <p:cNvSpPr/>
          <p:nvPr/>
        </p:nvSpPr>
        <p:spPr bwMode="auto">
          <a:xfrm rot="6607463">
            <a:off x="237341" y="3144122"/>
            <a:ext cx="53068" cy="46146"/>
          </a:xfrm>
          <a:custGeom>
            <a:avLst/>
            <a:gdLst>
              <a:gd name="T0" fmla="*/ 19 w 39"/>
              <a:gd name="T1" fmla="*/ 0 h 34"/>
              <a:gd name="T2" fmla="*/ 11 w 39"/>
              <a:gd name="T3" fmla="*/ 2 h 34"/>
              <a:gd name="T4" fmla="*/ 4 w 39"/>
              <a:gd name="T5" fmla="*/ 25 h 34"/>
              <a:gd name="T6" fmla="*/ 19 w 39"/>
              <a:gd name="T7" fmla="*/ 34 h 34"/>
              <a:gd name="T8" fmla="*/ 27 w 39"/>
              <a:gd name="T9" fmla="*/ 32 h 34"/>
              <a:gd name="T10" fmla="*/ 34 w 39"/>
              <a:gd name="T11" fmla="*/ 9 h 34"/>
              <a:gd name="T12" fmla="*/ 19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19" y="0"/>
                </a:moveTo>
                <a:cubicBezTo>
                  <a:pt x="17" y="0"/>
                  <a:pt x="14" y="1"/>
                  <a:pt x="11" y="2"/>
                </a:cubicBezTo>
                <a:cubicBezTo>
                  <a:pt x="3" y="6"/>
                  <a:pt x="0" y="17"/>
                  <a:pt x="4" y="25"/>
                </a:cubicBezTo>
                <a:cubicBezTo>
                  <a:pt x="7" y="31"/>
                  <a:pt x="13" y="34"/>
                  <a:pt x="19" y="34"/>
                </a:cubicBezTo>
                <a:cubicBezTo>
                  <a:pt x="22" y="34"/>
                  <a:pt x="25" y="34"/>
                  <a:pt x="27" y="32"/>
                </a:cubicBezTo>
                <a:cubicBezTo>
                  <a:pt x="35" y="28"/>
                  <a:pt x="39" y="18"/>
                  <a:pt x="34" y="9"/>
                </a:cubicBezTo>
                <a:cubicBezTo>
                  <a:pt x="31" y="3"/>
                  <a:pt x="25" y="0"/>
                  <a:pt x="1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02"/>
          <p:cNvSpPr/>
          <p:nvPr/>
        </p:nvSpPr>
        <p:spPr bwMode="auto">
          <a:xfrm rot="6607463">
            <a:off x="549666" y="5482796"/>
            <a:ext cx="53068" cy="46724"/>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03"/>
          <p:cNvSpPr>
            <a:spLocks noEditPoints="1"/>
          </p:cNvSpPr>
          <p:nvPr/>
        </p:nvSpPr>
        <p:spPr bwMode="auto">
          <a:xfrm rot="6607463">
            <a:off x="33040" y="4040814"/>
            <a:ext cx="77873" cy="66335"/>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04"/>
          <p:cNvSpPr/>
          <p:nvPr/>
        </p:nvSpPr>
        <p:spPr bwMode="auto">
          <a:xfrm rot="6607463">
            <a:off x="57702" y="4057033"/>
            <a:ext cx="13844" cy="62298"/>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05"/>
          <p:cNvSpPr>
            <a:spLocks noEditPoints="1"/>
          </p:cNvSpPr>
          <p:nvPr/>
        </p:nvSpPr>
        <p:spPr bwMode="auto">
          <a:xfrm rot="6607463">
            <a:off x="115587" y="4634733"/>
            <a:ext cx="70950" cy="68066"/>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06"/>
          <p:cNvSpPr/>
          <p:nvPr/>
        </p:nvSpPr>
        <p:spPr bwMode="auto">
          <a:xfrm rot="6607463">
            <a:off x="114702" y="4644233"/>
            <a:ext cx="59990" cy="35187"/>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07"/>
          <p:cNvSpPr/>
          <p:nvPr/>
        </p:nvSpPr>
        <p:spPr bwMode="auto">
          <a:xfrm rot="6607463">
            <a:off x="308576" y="5386992"/>
            <a:ext cx="77295" cy="68066"/>
          </a:xfrm>
          <a:custGeom>
            <a:avLst/>
            <a:gdLst>
              <a:gd name="T0" fmla="*/ 29 w 57"/>
              <a:gd name="T1" fmla="*/ 0 h 50"/>
              <a:gd name="T2" fmla="*/ 17 w 57"/>
              <a:gd name="T3" fmla="*/ 3 h 50"/>
              <a:gd name="T4" fmla="*/ 7 w 57"/>
              <a:gd name="T5" fmla="*/ 37 h 50"/>
              <a:gd name="T6" fmla="*/ 29 w 57"/>
              <a:gd name="T7" fmla="*/ 50 h 50"/>
              <a:gd name="T8" fmla="*/ 40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0" y="47"/>
                </a:cubicBezTo>
                <a:cubicBezTo>
                  <a:pt x="52" y="41"/>
                  <a:pt x="57" y="26"/>
                  <a:pt x="51" y="14"/>
                </a:cubicBezTo>
                <a:cubicBezTo>
                  <a:pt x="46" y="5"/>
                  <a:pt x="38" y="0"/>
                  <a:pt x="2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08"/>
          <p:cNvSpPr>
            <a:spLocks noEditPoints="1"/>
          </p:cNvSpPr>
          <p:nvPr/>
        </p:nvSpPr>
        <p:spPr bwMode="auto">
          <a:xfrm rot="6607463">
            <a:off x="312039" y="5708778"/>
            <a:ext cx="49031" cy="42685"/>
          </a:xfrm>
          <a:custGeom>
            <a:avLst/>
            <a:gdLst>
              <a:gd name="T0" fmla="*/ 27 w 36"/>
              <a:gd name="T1" fmla="*/ 3 h 31"/>
              <a:gd name="T2" fmla="*/ 19 w 36"/>
              <a:gd name="T3" fmla="*/ 31 h 31"/>
              <a:gd name="T4" fmla="*/ 25 w 36"/>
              <a:gd name="T5" fmla="*/ 30 h 31"/>
              <a:gd name="T6" fmla="*/ 32 w 36"/>
              <a:gd name="T7" fmla="*/ 9 h 31"/>
              <a:gd name="T8" fmla="*/ 27 w 36"/>
              <a:gd name="T9" fmla="*/ 3 h 31"/>
              <a:gd name="T10" fmla="*/ 18 w 36"/>
              <a:gd name="T11" fmla="*/ 0 h 31"/>
              <a:gd name="T12" fmla="*/ 11 w 36"/>
              <a:gd name="T13" fmla="*/ 2 h 31"/>
              <a:gd name="T14" fmla="*/ 4 w 36"/>
              <a:gd name="T15" fmla="*/ 23 h 31"/>
              <a:gd name="T16" fmla="*/ 14 w 36"/>
              <a:gd name="T17" fmla="*/ 31 h 31"/>
              <a:gd name="T18" fmla="*/ 22 w 36"/>
              <a:gd name="T19" fmla="*/ 1 h 31"/>
              <a:gd name="T20" fmla="*/ 18 w 36"/>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1">
                <a:moveTo>
                  <a:pt x="27" y="3"/>
                </a:moveTo>
                <a:cubicBezTo>
                  <a:pt x="19" y="31"/>
                  <a:pt x="19" y="31"/>
                  <a:pt x="19" y="31"/>
                </a:cubicBezTo>
                <a:cubicBezTo>
                  <a:pt x="21" y="31"/>
                  <a:pt x="23" y="31"/>
                  <a:pt x="25" y="30"/>
                </a:cubicBezTo>
                <a:cubicBezTo>
                  <a:pt x="33" y="26"/>
                  <a:pt x="36" y="16"/>
                  <a:pt x="32" y="9"/>
                </a:cubicBezTo>
                <a:cubicBezTo>
                  <a:pt x="30" y="6"/>
                  <a:pt x="29" y="4"/>
                  <a:pt x="27" y="3"/>
                </a:cubicBezTo>
                <a:moveTo>
                  <a:pt x="18" y="0"/>
                </a:moveTo>
                <a:cubicBezTo>
                  <a:pt x="15" y="0"/>
                  <a:pt x="13" y="1"/>
                  <a:pt x="11" y="2"/>
                </a:cubicBezTo>
                <a:cubicBezTo>
                  <a:pt x="3" y="6"/>
                  <a:pt x="0" y="16"/>
                  <a:pt x="4" y="23"/>
                </a:cubicBezTo>
                <a:cubicBezTo>
                  <a:pt x="6" y="27"/>
                  <a:pt x="10" y="30"/>
                  <a:pt x="14" y="31"/>
                </a:cubicBezTo>
                <a:cubicBezTo>
                  <a:pt x="22" y="1"/>
                  <a:pt x="22" y="1"/>
                  <a:pt x="22" y="1"/>
                </a:cubicBezTo>
                <a:cubicBezTo>
                  <a:pt x="21" y="1"/>
                  <a:pt x="19" y="0"/>
                  <a:pt x="1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09"/>
          <p:cNvSpPr/>
          <p:nvPr/>
        </p:nvSpPr>
        <p:spPr bwMode="auto">
          <a:xfrm rot="6607463">
            <a:off x="325610" y="5712596"/>
            <a:ext cx="17882" cy="40955"/>
          </a:xfrm>
          <a:custGeom>
            <a:avLst/>
            <a:gdLst>
              <a:gd name="T0" fmla="*/ 8 w 13"/>
              <a:gd name="T1" fmla="*/ 0 h 30"/>
              <a:gd name="T2" fmla="*/ 0 w 13"/>
              <a:gd name="T3" fmla="*/ 30 h 30"/>
              <a:gd name="T4" fmla="*/ 4 w 13"/>
              <a:gd name="T5" fmla="*/ 30 h 30"/>
              <a:gd name="T6" fmla="*/ 5 w 13"/>
              <a:gd name="T7" fmla="*/ 30 h 30"/>
              <a:gd name="T8" fmla="*/ 13 w 13"/>
              <a:gd name="T9" fmla="*/ 2 h 30"/>
              <a:gd name="T10" fmla="*/ 8 w 13"/>
              <a:gd name="T11" fmla="*/ 0 h 30"/>
            </a:gdLst>
            <a:ahLst/>
            <a:cxnLst>
              <a:cxn ang="0">
                <a:pos x="T0" y="T1"/>
              </a:cxn>
              <a:cxn ang="0">
                <a:pos x="T2" y="T3"/>
              </a:cxn>
              <a:cxn ang="0">
                <a:pos x="T4" y="T5"/>
              </a:cxn>
              <a:cxn ang="0">
                <a:pos x="T6" y="T7"/>
              </a:cxn>
              <a:cxn ang="0">
                <a:pos x="T8" y="T9"/>
              </a:cxn>
              <a:cxn ang="0">
                <a:pos x="T10" y="T11"/>
              </a:cxn>
            </a:cxnLst>
            <a:rect l="0" t="0" r="r" b="b"/>
            <a:pathLst>
              <a:path w="13" h="30">
                <a:moveTo>
                  <a:pt x="8" y="0"/>
                </a:moveTo>
                <a:cubicBezTo>
                  <a:pt x="0" y="30"/>
                  <a:pt x="0" y="30"/>
                  <a:pt x="0" y="30"/>
                </a:cubicBezTo>
                <a:cubicBezTo>
                  <a:pt x="1" y="30"/>
                  <a:pt x="3" y="30"/>
                  <a:pt x="4" y="30"/>
                </a:cubicBezTo>
                <a:cubicBezTo>
                  <a:pt x="4" y="30"/>
                  <a:pt x="5" y="30"/>
                  <a:pt x="5" y="30"/>
                </a:cubicBezTo>
                <a:cubicBezTo>
                  <a:pt x="13" y="2"/>
                  <a:pt x="13" y="2"/>
                  <a:pt x="13" y="2"/>
                </a:cubicBezTo>
                <a:cubicBezTo>
                  <a:pt x="11" y="1"/>
                  <a:pt x="10" y="0"/>
                  <a:pt x="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0"/>
          <p:cNvSpPr>
            <a:spLocks noEditPoints="1"/>
          </p:cNvSpPr>
          <p:nvPr/>
        </p:nvSpPr>
        <p:spPr bwMode="auto">
          <a:xfrm rot="6607463">
            <a:off x="-49933" y="2981761"/>
            <a:ext cx="43839" cy="42685"/>
          </a:xfrm>
          <a:custGeom>
            <a:avLst/>
            <a:gdLst>
              <a:gd name="T0" fmla="*/ 1 w 32"/>
              <a:gd name="T1" fmla="*/ 11 h 31"/>
              <a:gd name="T2" fmla="*/ 2 w 32"/>
              <a:gd name="T3" fmla="*/ 22 h 31"/>
              <a:gd name="T4" fmla="*/ 16 w 32"/>
              <a:gd name="T5" fmla="*/ 31 h 31"/>
              <a:gd name="T6" fmla="*/ 23 w 32"/>
              <a:gd name="T7" fmla="*/ 29 h 31"/>
              <a:gd name="T8" fmla="*/ 30 w 32"/>
              <a:gd name="T9" fmla="*/ 22 h 31"/>
              <a:gd name="T10" fmla="*/ 1 w 32"/>
              <a:gd name="T11" fmla="*/ 11 h 31"/>
              <a:gd name="T12" fmla="*/ 16 w 32"/>
              <a:gd name="T13" fmla="*/ 0 h 31"/>
              <a:gd name="T14" fmla="*/ 8 w 32"/>
              <a:gd name="T15" fmla="*/ 1 h 31"/>
              <a:gd name="T16" fmla="*/ 3 w 32"/>
              <a:gd name="T17" fmla="*/ 7 h 31"/>
              <a:gd name="T18" fmla="*/ 31 w 32"/>
              <a:gd name="T19" fmla="*/ 17 h 31"/>
              <a:gd name="T20" fmla="*/ 30 w 32"/>
              <a:gd name="T21" fmla="*/ 8 h 31"/>
              <a:gd name="T22" fmla="*/ 16 w 3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1">
                <a:moveTo>
                  <a:pt x="1" y="11"/>
                </a:moveTo>
                <a:cubicBezTo>
                  <a:pt x="0" y="15"/>
                  <a:pt x="0" y="19"/>
                  <a:pt x="2" y="22"/>
                </a:cubicBezTo>
                <a:cubicBezTo>
                  <a:pt x="5" y="28"/>
                  <a:pt x="10" y="31"/>
                  <a:pt x="16" y="31"/>
                </a:cubicBezTo>
                <a:cubicBezTo>
                  <a:pt x="18" y="31"/>
                  <a:pt x="21" y="30"/>
                  <a:pt x="23" y="29"/>
                </a:cubicBezTo>
                <a:cubicBezTo>
                  <a:pt x="26" y="27"/>
                  <a:pt x="28" y="25"/>
                  <a:pt x="30" y="22"/>
                </a:cubicBezTo>
                <a:cubicBezTo>
                  <a:pt x="1" y="11"/>
                  <a:pt x="1" y="11"/>
                  <a:pt x="1" y="11"/>
                </a:cubicBezTo>
                <a:moveTo>
                  <a:pt x="16" y="0"/>
                </a:moveTo>
                <a:cubicBezTo>
                  <a:pt x="13" y="0"/>
                  <a:pt x="11" y="0"/>
                  <a:pt x="8" y="1"/>
                </a:cubicBezTo>
                <a:cubicBezTo>
                  <a:pt x="6" y="3"/>
                  <a:pt x="4" y="5"/>
                  <a:pt x="3" y="7"/>
                </a:cubicBezTo>
                <a:cubicBezTo>
                  <a:pt x="31" y="17"/>
                  <a:pt x="31" y="17"/>
                  <a:pt x="31" y="17"/>
                </a:cubicBezTo>
                <a:cubicBezTo>
                  <a:pt x="32" y="14"/>
                  <a:pt x="31" y="11"/>
                  <a:pt x="30" y="8"/>
                </a:cubicBezTo>
                <a:cubicBezTo>
                  <a:pt x="27" y="3"/>
                  <a:pt x="21" y="0"/>
                  <a:pt x="1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11"/>
          <p:cNvSpPr/>
          <p:nvPr/>
        </p:nvSpPr>
        <p:spPr bwMode="auto">
          <a:xfrm rot="6607463">
            <a:off x="-47037" y="2993236"/>
            <a:ext cx="40955" cy="20189"/>
          </a:xfrm>
          <a:custGeom>
            <a:avLst/>
            <a:gdLst>
              <a:gd name="T0" fmla="*/ 2 w 30"/>
              <a:gd name="T1" fmla="*/ 0 h 15"/>
              <a:gd name="T2" fmla="*/ 0 w 30"/>
              <a:gd name="T3" fmla="*/ 4 h 15"/>
              <a:gd name="T4" fmla="*/ 29 w 30"/>
              <a:gd name="T5" fmla="*/ 15 h 15"/>
              <a:gd name="T6" fmla="*/ 30 w 30"/>
              <a:gd name="T7" fmla="*/ 10 h 15"/>
              <a:gd name="T8" fmla="*/ 2 w 30"/>
              <a:gd name="T9" fmla="*/ 0 h 15"/>
            </a:gdLst>
            <a:ahLst/>
            <a:cxnLst>
              <a:cxn ang="0">
                <a:pos x="T0" y="T1"/>
              </a:cxn>
              <a:cxn ang="0">
                <a:pos x="T2" y="T3"/>
              </a:cxn>
              <a:cxn ang="0">
                <a:pos x="T4" y="T5"/>
              </a:cxn>
              <a:cxn ang="0">
                <a:pos x="T6" y="T7"/>
              </a:cxn>
              <a:cxn ang="0">
                <a:pos x="T8" y="T9"/>
              </a:cxn>
            </a:cxnLst>
            <a:rect l="0" t="0" r="r" b="b"/>
            <a:pathLst>
              <a:path w="30" h="15">
                <a:moveTo>
                  <a:pt x="2" y="0"/>
                </a:moveTo>
                <a:cubicBezTo>
                  <a:pt x="1" y="1"/>
                  <a:pt x="0" y="3"/>
                  <a:pt x="0" y="4"/>
                </a:cubicBezTo>
                <a:cubicBezTo>
                  <a:pt x="29" y="15"/>
                  <a:pt x="29" y="15"/>
                  <a:pt x="29" y="15"/>
                </a:cubicBezTo>
                <a:cubicBezTo>
                  <a:pt x="29" y="13"/>
                  <a:pt x="30" y="12"/>
                  <a:pt x="30" y="10"/>
                </a:cubicBezTo>
                <a:cubicBezTo>
                  <a:pt x="2" y="0"/>
                  <a:pt x="2" y="0"/>
                  <a:pt x="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12"/>
          <p:cNvSpPr/>
          <p:nvPr/>
        </p:nvSpPr>
        <p:spPr bwMode="auto">
          <a:xfrm rot="6607463">
            <a:off x="1010478" y="2458707"/>
            <a:ext cx="164974" cy="145938"/>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34" name="Freeform 213"/>
          <p:cNvSpPr/>
          <p:nvPr/>
        </p:nvSpPr>
        <p:spPr bwMode="auto">
          <a:xfrm rot="6607463">
            <a:off x="1451557" y="5771733"/>
            <a:ext cx="166127" cy="14420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14"/>
          <p:cNvSpPr/>
          <p:nvPr/>
        </p:nvSpPr>
        <p:spPr bwMode="auto">
          <a:xfrm rot="6607463">
            <a:off x="1102150" y="4813881"/>
            <a:ext cx="164974" cy="145938"/>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36" name="Freeform 215"/>
          <p:cNvSpPr/>
          <p:nvPr/>
        </p:nvSpPr>
        <p:spPr bwMode="auto">
          <a:xfrm rot="6607463">
            <a:off x="1017800" y="6042212"/>
            <a:ext cx="128056" cy="113059"/>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16"/>
          <p:cNvSpPr/>
          <p:nvPr/>
        </p:nvSpPr>
        <p:spPr bwMode="auto">
          <a:xfrm rot="6607463">
            <a:off x="525517" y="2354896"/>
            <a:ext cx="128056" cy="113636"/>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38" name="Freeform 217"/>
          <p:cNvSpPr/>
          <p:nvPr/>
        </p:nvSpPr>
        <p:spPr bwMode="auto">
          <a:xfrm rot="6607463">
            <a:off x="680027" y="6332029"/>
            <a:ext cx="128056" cy="107867"/>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18"/>
          <p:cNvSpPr/>
          <p:nvPr/>
        </p:nvSpPr>
        <p:spPr bwMode="auto">
          <a:xfrm rot="6607463">
            <a:off x="680057" y="6339308"/>
            <a:ext cx="76142" cy="5710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19"/>
          <p:cNvSpPr/>
          <p:nvPr/>
        </p:nvSpPr>
        <p:spPr bwMode="auto">
          <a:xfrm rot="6607463">
            <a:off x="1206824" y="6661444"/>
            <a:ext cx="122288" cy="111905"/>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20"/>
          <p:cNvSpPr/>
          <p:nvPr/>
        </p:nvSpPr>
        <p:spPr bwMode="auto">
          <a:xfrm rot="6607463">
            <a:off x="1301862" y="6668822"/>
            <a:ext cx="21920" cy="31725"/>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21"/>
          <p:cNvSpPr/>
          <p:nvPr/>
        </p:nvSpPr>
        <p:spPr bwMode="auto">
          <a:xfrm rot="6607463">
            <a:off x="545849" y="1718570"/>
            <a:ext cx="128634" cy="111905"/>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3" name="Freeform 222"/>
          <p:cNvSpPr>
            <a:spLocks noEditPoints="1"/>
          </p:cNvSpPr>
          <p:nvPr/>
        </p:nvSpPr>
        <p:spPr bwMode="auto">
          <a:xfrm rot="6607463">
            <a:off x="-84302" y="1905400"/>
            <a:ext cx="119981" cy="113059"/>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23"/>
          <p:cNvSpPr/>
          <p:nvPr/>
        </p:nvSpPr>
        <p:spPr bwMode="auto">
          <a:xfrm rot="6607463">
            <a:off x="-90650" y="1950535"/>
            <a:ext cx="61721" cy="58836"/>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24"/>
          <p:cNvSpPr>
            <a:spLocks noEditPoints="1"/>
          </p:cNvSpPr>
          <p:nvPr/>
        </p:nvSpPr>
        <p:spPr bwMode="auto">
          <a:xfrm rot="6607463">
            <a:off x="412774" y="3247651"/>
            <a:ext cx="113059" cy="102676"/>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6" name="Freeform 225"/>
          <p:cNvSpPr/>
          <p:nvPr/>
        </p:nvSpPr>
        <p:spPr bwMode="auto">
          <a:xfrm rot="6607463">
            <a:off x="472526" y="3241609"/>
            <a:ext cx="43839" cy="68066"/>
          </a:xfrm>
          <a:custGeom>
            <a:avLst/>
            <a:gdLst>
              <a:gd name="T0" fmla="*/ 32 w 32"/>
              <a:gd name="T1" fmla="*/ 0 h 50"/>
              <a:gd name="T2" fmla="*/ 25 w 32"/>
              <a:gd name="T3" fmla="*/ 1 h 50"/>
              <a:gd name="T4" fmla="*/ 0 w 32"/>
              <a:gd name="T5" fmla="*/ 44 h 50"/>
              <a:gd name="T6" fmla="*/ 2 w 32"/>
              <a:gd name="T7" fmla="*/ 50 h 50"/>
              <a:gd name="T8" fmla="*/ 32 w 32"/>
              <a:gd name="T9" fmla="*/ 0 h 50"/>
            </a:gdLst>
            <a:ahLst/>
            <a:cxnLst>
              <a:cxn ang="0">
                <a:pos x="T0" y="T1"/>
              </a:cxn>
              <a:cxn ang="0">
                <a:pos x="T2" y="T3"/>
              </a:cxn>
              <a:cxn ang="0">
                <a:pos x="T4" y="T5"/>
              </a:cxn>
              <a:cxn ang="0">
                <a:pos x="T6" y="T7"/>
              </a:cxn>
              <a:cxn ang="0">
                <a:pos x="T8" y="T9"/>
              </a:cxn>
            </a:cxnLst>
            <a:rect l="0" t="0" r="r" b="b"/>
            <a:pathLst>
              <a:path w="32" h="50">
                <a:moveTo>
                  <a:pt x="32" y="0"/>
                </a:moveTo>
                <a:cubicBezTo>
                  <a:pt x="29" y="0"/>
                  <a:pt x="27" y="1"/>
                  <a:pt x="25" y="1"/>
                </a:cubicBezTo>
                <a:cubicBezTo>
                  <a:pt x="0" y="44"/>
                  <a:pt x="0" y="44"/>
                  <a:pt x="0" y="44"/>
                </a:cubicBezTo>
                <a:cubicBezTo>
                  <a:pt x="1" y="46"/>
                  <a:pt x="1" y="48"/>
                  <a:pt x="2" y="50"/>
                </a:cubicBezTo>
                <a:cubicBezTo>
                  <a:pt x="32" y="0"/>
                  <a:pt x="32" y="0"/>
                  <a:pt x="3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26"/>
          <p:cNvSpPr/>
          <p:nvPr/>
        </p:nvSpPr>
        <p:spPr bwMode="auto">
          <a:xfrm rot="6607463">
            <a:off x="713367" y="3039686"/>
            <a:ext cx="80756" cy="7095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27"/>
          <p:cNvSpPr/>
          <p:nvPr/>
        </p:nvSpPr>
        <p:spPr bwMode="auto">
          <a:xfrm rot="6607463">
            <a:off x="1126874" y="3770552"/>
            <a:ext cx="166705" cy="144785"/>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9" name="Freeform 228"/>
          <p:cNvSpPr>
            <a:spLocks noEditPoints="1"/>
          </p:cNvSpPr>
          <p:nvPr/>
        </p:nvSpPr>
        <p:spPr bwMode="auto">
          <a:xfrm rot="6607463">
            <a:off x="643041" y="3664801"/>
            <a:ext cx="126903" cy="113059"/>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0" name="Freeform 229"/>
          <p:cNvSpPr/>
          <p:nvPr/>
        </p:nvSpPr>
        <p:spPr bwMode="auto">
          <a:xfrm rot="6607463">
            <a:off x="628277" y="3704074"/>
            <a:ext cx="59990" cy="12690"/>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0"/>
          <p:cNvSpPr/>
          <p:nvPr/>
        </p:nvSpPr>
        <p:spPr bwMode="auto">
          <a:xfrm rot="6607463">
            <a:off x="831116" y="4350990"/>
            <a:ext cx="80180" cy="69796"/>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31"/>
          <p:cNvSpPr/>
          <p:nvPr/>
        </p:nvSpPr>
        <p:spPr bwMode="auto">
          <a:xfrm rot="6607463">
            <a:off x="1027778" y="5393496"/>
            <a:ext cx="79026" cy="69796"/>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32"/>
          <p:cNvSpPr/>
          <p:nvPr/>
        </p:nvSpPr>
        <p:spPr bwMode="auto">
          <a:xfrm rot="6607463">
            <a:off x="334650" y="3836944"/>
            <a:ext cx="115944" cy="102099"/>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33"/>
          <p:cNvSpPr/>
          <p:nvPr/>
        </p:nvSpPr>
        <p:spPr bwMode="auto">
          <a:xfrm rot="6607463">
            <a:off x="453241" y="4729377"/>
            <a:ext cx="115944" cy="100945"/>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5" name="Freeform 234"/>
          <p:cNvSpPr/>
          <p:nvPr/>
        </p:nvSpPr>
        <p:spPr bwMode="auto">
          <a:xfrm rot="6607463">
            <a:off x="665989" y="5250272"/>
            <a:ext cx="115944" cy="100945"/>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35"/>
          <p:cNvSpPr/>
          <p:nvPr/>
        </p:nvSpPr>
        <p:spPr bwMode="auto">
          <a:xfrm rot="6607463">
            <a:off x="671885" y="5731599"/>
            <a:ext cx="72105" cy="64028"/>
          </a:xfrm>
          <a:custGeom>
            <a:avLst/>
            <a:gdLst>
              <a:gd name="T0" fmla="*/ 26 w 53"/>
              <a:gd name="T1" fmla="*/ 0 h 47"/>
              <a:gd name="T2" fmla="*/ 15 w 53"/>
              <a:gd name="T3" fmla="*/ 3 h 47"/>
              <a:gd name="T4" fmla="*/ 6 w 53"/>
              <a:gd name="T5" fmla="*/ 34 h 47"/>
              <a:gd name="T6" fmla="*/ 26 w 53"/>
              <a:gd name="T7" fmla="*/ 47 h 47"/>
              <a:gd name="T8" fmla="*/ 37 w 53"/>
              <a:gd name="T9" fmla="*/ 44 h 47"/>
              <a:gd name="T10" fmla="*/ 47 w 53"/>
              <a:gd name="T11" fmla="*/ 13 h 47"/>
              <a:gd name="T12" fmla="*/ 26 w 53"/>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53" h="47">
                <a:moveTo>
                  <a:pt x="26" y="0"/>
                </a:moveTo>
                <a:cubicBezTo>
                  <a:pt x="23" y="0"/>
                  <a:pt x="19" y="1"/>
                  <a:pt x="15" y="3"/>
                </a:cubicBezTo>
                <a:cubicBezTo>
                  <a:pt x="4" y="9"/>
                  <a:pt x="0" y="23"/>
                  <a:pt x="6" y="34"/>
                </a:cubicBezTo>
                <a:cubicBezTo>
                  <a:pt x="10" y="42"/>
                  <a:pt x="18" y="47"/>
                  <a:pt x="26" y="47"/>
                </a:cubicBezTo>
                <a:cubicBezTo>
                  <a:pt x="30" y="47"/>
                  <a:pt x="34" y="46"/>
                  <a:pt x="37" y="44"/>
                </a:cubicBezTo>
                <a:cubicBezTo>
                  <a:pt x="49" y="38"/>
                  <a:pt x="53" y="24"/>
                  <a:pt x="47" y="13"/>
                </a:cubicBezTo>
                <a:cubicBezTo>
                  <a:pt x="43" y="5"/>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36"/>
          <p:cNvSpPr/>
          <p:nvPr/>
        </p:nvSpPr>
        <p:spPr bwMode="auto">
          <a:xfrm rot="6607463">
            <a:off x="280671" y="2797887"/>
            <a:ext cx="72105" cy="62875"/>
          </a:xfrm>
          <a:custGeom>
            <a:avLst/>
            <a:gdLst>
              <a:gd name="T0" fmla="*/ 26 w 53"/>
              <a:gd name="T1" fmla="*/ 0 h 46"/>
              <a:gd name="T2" fmla="*/ 15 w 53"/>
              <a:gd name="T3" fmla="*/ 2 h 46"/>
              <a:gd name="T4" fmla="*/ 6 w 53"/>
              <a:gd name="T5" fmla="*/ 34 h 46"/>
              <a:gd name="T6" fmla="*/ 26 w 53"/>
              <a:gd name="T7" fmla="*/ 46 h 46"/>
              <a:gd name="T8" fmla="*/ 37 w 53"/>
              <a:gd name="T9" fmla="*/ 44 h 46"/>
              <a:gd name="T10" fmla="*/ 47 w 53"/>
              <a:gd name="T11" fmla="*/ 12 h 46"/>
              <a:gd name="T12" fmla="*/ 26 w 53"/>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3" h="46">
                <a:moveTo>
                  <a:pt x="26" y="0"/>
                </a:moveTo>
                <a:cubicBezTo>
                  <a:pt x="23" y="0"/>
                  <a:pt x="19" y="1"/>
                  <a:pt x="15" y="2"/>
                </a:cubicBezTo>
                <a:cubicBezTo>
                  <a:pt x="4" y="8"/>
                  <a:pt x="0" y="23"/>
                  <a:pt x="6" y="34"/>
                </a:cubicBezTo>
                <a:cubicBezTo>
                  <a:pt x="10" y="42"/>
                  <a:pt x="18" y="46"/>
                  <a:pt x="26" y="46"/>
                </a:cubicBezTo>
                <a:cubicBezTo>
                  <a:pt x="30" y="46"/>
                  <a:pt x="34" y="46"/>
                  <a:pt x="37" y="44"/>
                </a:cubicBezTo>
                <a:cubicBezTo>
                  <a:pt x="49" y="38"/>
                  <a:pt x="53" y="24"/>
                  <a:pt x="47" y="12"/>
                </a:cubicBezTo>
                <a:cubicBezTo>
                  <a:pt x="43" y="4"/>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60" name="直接连接符 59"/>
          <p:cNvCxnSpPr>
            <a:stCxn id="42" idx="5"/>
            <a:endCxn id="33" idx="3"/>
          </p:cNvCxnSpPr>
          <p:nvPr/>
        </p:nvCxnSpPr>
        <p:spPr>
          <a:xfrm>
            <a:off x="617562" y="1829700"/>
            <a:ext cx="406654" cy="6775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7" idx="2"/>
            <a:endCxn id="33" idx="4"/>
          </p:cNvCxnSpPr>
          <p:nvPr/>
        </p:nvCxnSpPr>
        <p:spPr>
          <a:xfrm flipV="1">
            <a:off x="748967" y="2542030"/>
            <a:ext cx="271205" cy="49858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1" idx="2"/>
            <a:endCxn id="49" idx="4"/>
          </p:cNvCxnSpPr>
          <p:nvPr/>
        </p:nvCxnSpPr>
        <p:spPr>
          <a:xfrm flipH="1" flipV="1">
            <a:off x="759336" y="3741421"/>
            <a:ext cx="106327" cy="60987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48" idx="2"/>
            <a:endCxn id="47" idx="5"/>
          </p:cNvCxnSpPr>
          <p:nvPr/>
        </p:nvCxnSpPr>
        <p:spPr>
          <a:xfrm flipH="1" flipV="1">
            <a:off x="758522" y="3109711"/>
            <a:ext cx="441737" cy="66118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5" idx="2"/>
            <a:endCxn id="48" idx="5"/>
          </p:cNvCxnSpPr>
          <p:nvPr/>
        </p:nvCxnSpPr>
        <p:spPr>
          <a:xfrm flipV="1">
            <a:off x="1175075" y="3914995"/>
            <a:ext cx="45118" cy="90083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34" idx="3"/>
            <a:endCxn id="35" idx="4"/>
          </p:cNvCxnSpPr>
          <p:nvPr/>
        </p:nvCxnSpPr>
        <p:spPr>
          <a:xfrm flipH="1" flipV="1">
            <a:off x="1113594" y="4896394"/>
            <a:ext cx="353325" cy="9226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endCxn id="34" idx="0"/>
          </p:cNvCxnSpPr>
          <p:nvPr/>
        </p:nvCxnSpPr>
        <p:spPr>
          <a:xfrm flipV="1">
            <a:off x="1099237" y="5868645"/>
            <a:ext cx="503086" cy="21367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40" idx="4"/>
            <a:endCxn id="36" idx="5"/>
          </p:cNvCxnSpPr>
          <p:nvPr/>
        </p:nvCxnSpPr>
        <p:spPr>
          <a:xfrm flipH="1" flipV="1">
            <a:off x="1089427" y="6155208"/>
            <a:ext cx="172427" cy="50351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9" idx="1"/>
            <a:endCxn id="42" idx="5"/>
          </p:cNvCxnSpPr>
          <p:nvPr/>
        </p:nvCxnSpPr>
        <p:spPr>
          <a:xfrm flipV="1">
            <a:off x="206431" y="1829700"/>
            <a:ext cx="411131" cy="4647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a:stCxn id="37" idx="2"/>
            <a:endCxn id="42" idx="5"/>
          </p:cNvCxnSpPr>
          <p:nvPr/>
        </p:nvCxnSpPr>
        <p:spPr>
          <a:xfrm flipV="1">
            <a:off x="581821" y="1829700"/>
            <a:ext cx="35741" cy="52550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54" idx="2"/>
            <a:endCxn id="49" idx="8"/>
          </p:cNvCxnSpPr>
          <p:nvPr/>
        </p:nvCxnSpPr>
        <p:spPr>
          <a:xfrm flipV="1">
            <a:off x="505161" y="3740520"/>
            <a:ext cx="148602" cy="9884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7" idx="1"/>
            <a:endCxn id="13" idx="0"/>
          </p:cNvCxnSpPr>
          <p:nvPr/>
        </p:nvCxnSpPr>
        <p:spPr>
          <a:xfrm flipV="1">
            <a:off x="301742" y="5979438"/>
            <a:ext cx="255204" cy="36359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56" idx="2"/>
            <a:endCxn id="54" idx="5"/>
          </p:cNvCxnSpPr>
          <p:nvPr/>
        </p:nvCxnSpPr>
        <p:spPr>
          <a:xfrm flipH="1" flipV="1">
            <a:off x="517735" y="4829453"/>
            <a:ext cx="186367" cy="9030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35" idx="4"/>
            <a:endCxn id="55" idx="0"/>
          </p:cNvCxnSpPr>
          <p:nvPr/>
        </p:nvCxnSpPr>
        <p:spPr>
          <a:xfrm flipH="1">
            <a:off x="771587" y="4896394"/>
            <a:ext cx="342007" cy="42107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45" idx="10"/>
            <a:endCxn id="24" idx="6"/>
          </p:cNvCxnSpPr>
          <p:nvPr/>
        </p:nvCxnSpPr>
        <p:spPr>
          <a:xfrm flipH="1">
            <a:off x="67935" y="3347520"/>
            <a:ext cx="409101" cy="69224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51" idx="4"/>
            <a:endCxn id="54" idx="1"/>
          </p:cNvCxnSpPr>
          <p:nvPr/>
        </p:nvCxnSpPr>
        <p:spPr>
          <a:xfrm flipH="1">
            <a:off x="561694" y="4391244"/>
            <a:ext cx="274755" cy="38168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endCxn id="11" idx="5"/>
          </p:cNvCxnSpPr>
          <p:nvPr/>
        </p:nvCxnSpPr>
        <p:spPr>
          <a:xfrm flipH="1" flipV="1">
            <a:off x="497132" y="2852597"/>
            <a:ext cx="223940" cy="23794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16" idx="2"/>
          </p:cNvCxnSpPr>
          <p:nvPr/>
        </p:nvCxnSpPr>
        <p:spPr>
          <a:xfrm flipH="1">
            <a:off x="72708" y="2707344"/>
            <a:ext cx="47586" cy="60446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33" idx="4"/>
            <a:endCxn id="37" idx="5"/>
          </p:cNvCxnSpPr>
          <p:nvPr/>
        </p:nvCxnSpPr>
        <p:spPr>
          <a:xfrm flipH="1" flipV="1">
            <a:off x="597739" y="2466948"/>
            <a:ext cx="422433" cy="7508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endCxn id="51" idx="2"/>
          </p:cNvCxnSpPr>
          <p:nvPr/>
        </p:nvCxnSpPr>
        <p:spPr>
          <a:xfrm flipH="1">
            <a:off x="865663" y="3823842"/>
            <a:ext cx="307988" cy="52745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54" idx="4"/>
            <a:endCxn id="35" idx="4"/>
          </p:cNvCxnSpPr>
          <p:nvPr/>
        </p:nvCxnSpPr>
        <p:spPr>
          <a:xfrm>
            <a:off x="460732" y="4786775"/>
            <a:ext cx="652862" cy="1096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2" idx="1"/>
            <a:endCxn id="34" idx="3"/>
          </p:cNvCxnSpPr>
          <p:nvPr/>
        </p:nvCxnSpPr>
        <p:spPr>
          <a:xfrm>
            <a:off x="934879" y="5776361"/>
            <a:ext cx="532039" cy="4266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56" idx="1"/>
            <a:endCxn id="52" idx="3"/>
          </p:cNvCxnSpPr>
          <p:nvPr/>
        </p:nvCxnSpPr>
        <p:spPr>
          <a:xfrm flipV="1">
            <a:off x="739542" y="5416388"/>
            <a:ext cx="294982" cy="3421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52" idx="0"/>
            <a:endCxn id="34" idx="3"/>
          </p:cNvCxnSpPr>
          <p:nvPr/>
        </p:nvCxnSpPr>
        <p:spPr>
          <a:xfrm>
            <a:off x="1100059" y="5440402"/>
            <a:ext cx="366859" cy="37862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a:stCxn id="47" idx="0"/>
            <a:endCxn id="49" idx="2"/>
          </p:cNvCxnSpPr>
          <p:nvPr/>
        </p:nvCxnSpPr>
        <p:spPr>
          <a:xfrm flipH="1">
            <a:off x="653179" y="3086724"/>
            <a:ext cx="134110" cy="615798"/>
          </a:xfrm>
          <a:prstGeom prst="lin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142" name="直接连接符 141"/>
          <p:cNvCxnSpPr>
            <a:stCxn id="54" idx="4"/>
            <a:endCxn id="24" idx="5"/>
          </p:cNvCxnSpPr>
          <p:nvPr/>
        </p:nvCxnSpPr>
        <p:spPr>
          <a:xfrm flipH="1" flipV="1">
            <a:off x="104712" y="4069245"/>
            <a:ext cx="356020" cy="71753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a:stCxn id="11" idx="2"/>
            <a:endCxn id="19" idx="5"/>
          </p:cNvCxnSpPr>
          <p:nvPr/>
        </p:nvCxnSpPr>
        <p:spPr>
          <a:xfrm flipH="1" flipV="1">
            <a:off x="173702" y="2336177"/>
            <a:ext cx="310621" cy="42046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a:stCxn id="15" idx="3"/>
            <a:endCxn id="43" idx="0"/>
          </p:cNvCxnSpPr>
          <p:nvPr/>
        </p:nvCxnSpPr>
        <p:spPr>
          <a:xfrm flipH="1" flipV="1">
            <a:off x="-59191" y="2011588"/>
            <a:ext cx="175873" cy="7175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43" idx="11"/>
            <a:endCxn id="42" idx="5"/>
          </p:cNvCxnSpPr>
          <p:nvPr/>
        </p:nvCxnSpPr>
        <p:spPr>
          <a:xfrm flipV="1">
            <a:off x="-33772" y="1829700"/>
            <a:ext cx="651334" cy="8084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26" idx="7"/>
            <a:endCxn id="55" idx="4"/>
          </p:cNvCxnSpPr>
          <p:nvPr/>
        </p:nvCxnSpPr>
        <p:spPr>
          <a:xfrm>
            <a:off x="184816" y="4663697"/>
            <a:ext cx="488664" cy="64397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6310782" y="2462410"/>
            <a:ext cx="0" cy="2812522"/>
          </a:xfrm>
          <a:prstGeom prst="lin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椭圆 164"/>
          <p:cNvSpPr>
            <a:spLocks noChangeAspect="1"/>
          </p:cNvSpPr>
          <p:nvPr/>
        </p:nvSpPr>
        <p:spPr>
          <a:xfrm>
            <a:off x="6238383" y="3796273"/>
            <a:ext cx="144799" cy="144799"/>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6" name="椭圆 165"/>
          <p:cNvSpPr>
            <a:spLocks noChangeAspect="1"/>
          </p:cNvSpPr>
          <p:nvPr/>
        </p:nvSpPr>
        <p:spPr>
          <a:xfrm>
            <a:off x="6238383" y="2443939"/>
            <a:ext cx="144799" cy="144799"/>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7" name="椭圆 166"/>
          <p:cNvSpPr>
            <a:spLocks noChangeAspect="1"/>
          </p:cNvSpPr>
          <p:nvPr/>
        </p:nvSpPr>
        <p:spPr>
          <a:xfrm>
            <a:off x="6238383" y="5157153"/>
            <a:ext cx="144799" cy="144799"/>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1" name="矩形 170"/>
          <p:cNvSpPr/>
          <p:nvPr/>
        </p:nvSpPr>
        <p:spPr>
          <a:xfrm>
            <a:off x="6560305" y="2249776"/>
            <a:ext cx="1292340" cy="369332"/>
          </a:xfrm>
          <a:prstGeom prst="rect">
            <a:avLst/>
          </a:prstGeom>
        </p:spPr>
        <p:txBody>
          <a:bodyPr wrap="none">
            <a:spAutoFit/>
          </a:bodyPr>
          <a:lstStyle/>
          <a:p>
            <a:pPr lvl="0">
              <a:defRPr/>
            </a:pPr>
            <a:r>
              <a:rPr lang="en-US" altLang="zh-CN" kern="0" dirty="0"/>
              <a:t>Dreaming</a:t>
            </a:r>
            <a:endParaRPr kumimoji="0" lang="zh-CN" altLang="en-US" sz="1800" b="0" i="0" u="none" strike="noStrike" kern="0" cap="none" spc="0" normalizeH="0" baseline="0" noProof="0" dirty="0">
              <a:ln>
                <a:noFill/>
              </a:ln>
              <a:effectLst/>
              <a:uLnTx/>
              <a:uFillTx/>
            </a:endParaRPr>
          </a:p>
        </p:txBody>
      </p:sp>
      <p:sp>
        <p:nvSpPr>
          <p:cNvPr id="172" name="矩形 171"/>
          <p:cNvSpPr/>
          <p:nvPr/>
        </p:nvSpPr>
        <p:spPr>
          <a:xfrm>
            <a:off x="6560305" y="2545324"/>
            <a:ext cx="3877203" cy="54803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You can’t change the past</a:t>
            </a:r>
            <a:r>
              <a:rPr kumimoji="0" lang="zh-CN" altLang="en-US" sz="1200" b="0" i="0" u="none" strike="noStrike" kern="0" cap="none" spc="0" normalizeH="0" baseline="0" noProof="0" dirty="0">
                <a:ln>
                  <a:noFill/>
                </a:ln>
                <a:solidFill>
                  <a:schemeClr val="tx2"/>
                </a:solidFill>
                <a:effectLst/>
                <a:uLnTx/>
                <a:uFillTx/>
                <a:ea typeface="微软雅黑" panose="020B0503020204020204" pitchFamily="34" charset="-122"/>
              </a:rPr>
              <a:t>，</a:t>
            </a: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but you can ruin the present by worrying about</a:t>
            </a:r>
            <a:endParaRPr kumimoji="0" lang="en-US" altLang="zh-CN" sz="1200" b="0" i="0" u="none" strike="noStrike" kern="0" cap="none" spc="0" normalizeH="0" baseline="0" noProof="0" dirty="0">
              <a:ln>
                <a:noFill/>
              </a:ln>
              <a:solidFill>
                <a:schemeClr val="tx2"/>
              </a:solidFill>
              <a:effectLst/>
              <a:uLnTx/>
              <a:uFillTx/>
            </a:endParaRPr>
          </a:p>
        </p:txBody>
      </p:sp>
      <p:sp>
        <p:nvSpPr>
          <p:cNvPr id="174" name="矩形 173"/>
          <p:cNvSpPr/>
          <p:nvPr/>
        </p:nvSpPr>
        <p:spPr>
          <a:xfrm>
            <a:off x="6560304" y="3543740"/>
            <a:ext cx="1181734" cy="369332"/>
          </a:xfrm>
          <a:prstGeom prst="rect">
            <a:avLst/>
          </a:prstGeom>
        </p:spPr>
        <p:txBody>
          <a:bodyPr wrap="none">
            <a:spAutoFit/>
          </a:bodyPr>
          <a:lstStyle/>
          <a:p>
            <a:pPr lvl="0">
              <a:defRPr/>
            </a:pPr>
            <a:r>
              <a:rPr lang="en-US" altLang="zh-CN" kern="0" dirty="0"/>
              <a:t>Empathy</a:t>
            </a:r>
            <a:endParaRPr kumimoji="0" lang="zh-CN" altLang="en-US" sz="1800" b="0" i="0" u="none" strike="noStrike" kern="0" cap="none" spc="0" normalizeH="0" baseline="0" noProof="0" dirty="0">
              <a:ln>
                <a:noFill/>
              </a:ln>
              <a:effectLst/>
              <a:uLnTx/>
              <a:uFillTx/>
            </a:endParaRPr>
          </a:p>
        </p:txBody>
      </p:sp>
      <p:sp>
        <p:nvSpPr>
          <p:cNvPr id="175" name="矩形 174"/>
          <p:cNvSpPr/>
          <p:nvPr/>
        </p:nvSpPr>
        <p:spPr>
          <a:xfrm>
            <a:off x="6560304" y="3839288"/>
            <a:ext cx="3877203" cy="54803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You can’t change the past</a:t>
            </a:r>
            <a:r>
              <a:rPr kumimoji="0" lang="zh-CN" altLang="en-US" sz="1200" b="0" i="0" u="none" strike="noStrike" kern="0" cap="none" spc="0" normalizeH="0" baseline="0" noProof="0" dirty="0">
                <a:ln>
                  <a:noFill/>
                </a:ln>
                <a:solidFill>
                  <a:schemeClr val="tx2"/>
                </a:solidFill>
                <a:effectLst/>
                <a:uLnTx/>
                <a:uFillTx/>
                <a:ea typeface="微软雅黑" panose="020B0503020204020204" pitchFamily="34" charset="-122"/>
              </a:rPr>
              <a:t>，</a:t>
            </a: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but you can ruin the present by worrying</a:t>
            </a:r>
            <a:endParaRPr kumimoji="0" lang="en-US" altLang="zh-CN" sz="1200" b="0" i="0" u="none" strike="noStrike" kern="0" cap="none" spc="0" normalizeH="0" baseline="0" noProof="0" dirty="0">
              <a:ln>
                <a:noFill/>
              </a:ln>
              <a:solidFill>
                <a:schemeClr val="tx2"/>
              </a:solidFill>
              <a:effectLst/>
              <a:uLnTx/>
              <a:uFillTx/>
            </a:endParaRPr>
          </a:p>
        </p:txBody>
      </p:sp>
      <p:sp>
        <p:nvSpPr>
          <p:cNvPr id="177" name="矩形 176"/>
          <p:cNvSpPr/>
          <p:nvPr/>
        </p:nvSpPr>
        <p:spPr>
          <a:xfrm>
            <a:off x="6557508" y="4772924"/>
            <a:ext cx="904416" cy="369332"/>
          </a:xfrm>
          <a:prstGeom prst="rect">
            <a:avLst/>
          </a:prstGeom>
        </p:spPr>
        <p:txBody>
          <a:bodyPr wrap="none">
            <a:spAutoFit/>
          </a:bodyPr>
          <a:lstStyle/>
          <a:p>
            <a:pPr lvl="0">
              <a:defRPr/>
            </a:pPr>
            <a:r>
              <a:rPr lang="en-US" altLang="zh-CN" kern="0" dirty="0"/>
              <a:t>Giving</a:t>
            </a:r>
            <a:endParaRPr kumimoji="0" lang="zh-CN" altLang="en-US" sz="1800" b="0" i="0" u="none" strike="noStrike" kern="0" cap="none" spc="0" normalizeH="0" baseline="0" noProof="0" dirty="0">
              <a:ln>
                <a:noFill/>
              </a:ln>
              <a:effectLst/>
              <a:uLnTx/>
              <a:uFillTx/>
            </a:endParaRPr>
          </a:p>
        </p:txBody>
      </p:sp>
      <p:sp>
        <p:nvSpPr>
          <p:cNvPr id="178" name="矩形 177"/>
          <p:cNvSpPr/>
          <p:nvPr/>
        </p:nvSpPr>
        <p:spPr>
          <a:xfrm>
            <a:off x="6557508" y="5068472"/>
            <a:ext cx="3877203" cy="54803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You can’t change the past</a:t>
            </a:r>
            <a:r>
              <a:rPr kumimoji="0" lang="zh-CN" altLang="en-US" sz="1200" b="0" i="0" u="none" strike="noStrike" kern="0" cap="none" spc="0" normalizeH="0" baseline="0" noProof="0" dirty="0">
                <a:ln>
                  <a:noFill/>
                </a:ln>
                <a:solidFill>
                  <a:schemeClr val="tx2"/>
                </a:solidFill>
                <a:effectLst/>
                <a:uLnTx/>
                <a:uFillTx/>
                <a:ea typeface="微软雅黑" panose="020B0503020204020204" pitchFamily="34" charset="-122"/>
              </a:rPr>
              <a:t>，</a:t>
            </a: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but you can ruin the present by</a:t>
            </a:r>
            <a:endParaRPr kumimoji="0" lang="en-US" altLang="zh-CN" sz="1200" b="0" i="0" u="none" strike="noStrike" kern="0" cap="none" spc="0" normalizeH="0" baseline="0" noProof="0" dirty="0">
              <a:ln>
                <a:noFill/>
              </a:ln>
              <a:solidFill>
                <a:schemeClr val="tx2"/>
              </a:solidFill>
              <a:effectLst/>
              <a:uLnTx/>
              <a:uFillTx/>
            </a:endParaRPr>
          </a:p>
        </p:txBody>
      </p:sp>
      <p:sp>
        <p:nvSpPr>
          <p:cNvPr id="179" name="Freeform 194"/>
          <p:cNvSpPr>
            <a:spLocks noEditPoints="1"/>
          </p:cNvSpPr>
          <p:nvPr/>
        </p:nvSpPr>
        <p:spPr bwMode="auto">
          <a:xfrm rot="6607463">
            <a:off x="11820318" y="2594097"/>
            <a:ext cx="80180" cy="74988"/>
          </a:xfrm>
          <a:custGeom>
            <a:avLst/>
            <a:gdLst>
              <a:gd name="T0" fmla="*/ 58 w 59"/>
              <a:gd name="T1" fmla="*/ 35 h 55"/>
              <a:gd name="T2" fmla="*/ 28 w 59"/>
              <a:gd name="T3" fmla="*/ 55 h 55"/>
              <a:gd name="T4" fmla="*/ 31 w 59"/>
              <a:gd name="T5" fmla="*/ 55 h 55"/>
              <a:gd name="T6" fmla="*/ 44 w 59"/>
              <a:gd name="T7" fmla="*/ 52 h 55"/>
              <a:gd name="T8" fmla="*/ 58 w 59"/>
              <a:gd name="T9" fmla="*/ 35 h 55"/>
              <a:gd name="T10" fmla="*/ 31 w 59"/>
              <a:gd name="T11" fmla="*/ 0 h 55"/>
              <a:gd name="T12" fmla="*/ 18 w 59"/>
              <a:gd name="T13" fmla="*/ 3 h 55"/>
              <a:gd name="T14" fmla="*/ 7 w 59"/>
              <a:gd name="T15" fmla="*/ 40 h 55"/>
              <a:gd name="T16" fmla="*/ 22 w 59"/>
              <a:gd name="T17" fmla="*/ 53 h 55"/>
              <a:gd name="T18" fmla="*/ 59 w 59"/>
              <a:gd name="T19" fmla="*/ 28 h 55"/>
              <a:gd name="T20" fmla="*/ 55 w 59"/>
              <a:gd name="T21" fmla="*/ 14 h 55"/>
              <a:gd name="T22" fmla="*/ 31 w 59"/>
              <a:gd name="T23"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55">
                <a:moveTo>
                  <a:pt x="58" y="35"/>
                </a:moveTo>
                <a:cubicBezTo>
                  <a:pt x="28" y="55"/>
                  <a:pt x="28" y="55"/>
                  <a:pt x="28" y="55"/>
                </a:cubicBezTo>
                <a:cubicBezTo>
                  <a:pt x="29" y="55"/>
                  <a:pt x="30" y="55"/>
                  <a:pt x="31" y="55"/>
                </a:cubicBezTo>
                <a:cubicBezTo>
                  <a:pt x="35" y="55"/>
                  <a:pt x="40" y="54"/>
                  <a:pt x="44" y="52"/>
                </a:cubicBezTo>
                <a:cubicBezTo>
                  <a:pt x="51" y="48"/>
                  <a:pt x="55" y="42"/>
                  <a:pt x="58" y="35"/>
                </a:cubicBezTo>
                <a:moveTo>
                  <a:pt x="31" y="0"/>
                </a:moveTo>
                <a:cubicBezTo>
                  <a:pt x="27" y="0"/>
                  <a:pt x="22" y="1"/>
                  <a:pt x="18" y="3"/>
                </a:cubicBezTo>
                <a:cubicBezTo>
                  <a:pt x="5" y="10"/>
                  <a:pt x="0" y="27"/>
                  <a:pt x="7" y="40"/>
                </a:cubicBezTo>
                <a:cubicBezTo>
                  <a:pt x="10" y="46"/>
                  <a:pt x="15" y="51"/>
                  <a:pt x="22" y="53"/>
                </a:cubicBezTo>
                <a:cubicBezTo>
                  <a:pt x="59" y="28"/>
                  <a:pt x="59" y="28"/>
                  <a:pt x="59" y="28"/>
                </a:cubicBezTo>
                <a:cubicBezTo>
                  <a:pt x="59" y="24"/>
                  <a:pt x="58" y="19"/>
                  <a:pt x="55" y="14"/>
                </a:cubicBezTo>
                <a:cubicBezTo>
                  <a:pt x="51" y="5"/>
                  <a:pt x="41" y="0"/>
                  <a:pt x="3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0" name="Freeform 195"/>
          <p:cNvSpPr/>
          <p:nvPr/>
        </p:nvSpPr>
        <p:spPr bwMode="auto">
          <a:xfrm rot="6607463">
            <a:off x="11812283" y="2620665"/>
            <a:ext cx="50185" cy="36917"/>
          </a:xfrm>
          <a:custGeom>
            <a:avLst/>
            <a:gdLst>
              <a:gd name="T0" fmla="*/ 37 w 37"/>
              <a:gd name="T1" fmla="*/ 0 h 27"/>
              <a:gd name="T2" fmla="*/ 0 w 37"/>
              <a:gd name="T3" fmla="*/ 25 h 27"/>
              <a:gd name="T4" fmla="*/ 6 w 37"/>
              <a:gd name="T5" fmla="*/ 27 h 27"/>
              <a:gd name="T6" fmla="*/ 36 w 37"/>
              <a:gd name="T7" fmla="*/ 7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cubicBezTo>
                  <a:pt x="0" y="25"/>
                  <a:pt x="0" y="25"/>
                  <a:pt x="0" y="25"/>
                </a:cubicBezTo>
                <a:cubicBezTo>
                  <a:pt x="2" y="26"/>
                  <a:pt x="4" y="26"/>
                  <a:pt x="6" y="27"/>
                </a:cubicBezTo>
                <a:cubicBezTo>
                  <a:pt x="36" y="7"/>
                  <a:pt x="36" y="7"/>
                  <a:pt x="36" y="7"/>
                </a:cubicBezTo>
                <a:cubicBezTo>
                  <a:pt x="36" y="5"/>
                  <a:pt x="37" y="2"/>
                  <a:pt x="37"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99"/>
          <p:cNvSpPr/>
          <p:nvPr/>
        </p:nvSpPr>
        <p:spPr bwMode="auto">
          <a:xfrm rot="6607463">
            <a:off x="11407528" y="2299314"/>
            <a:ext cx="84795" cy="74988"/>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200"/>
          <p:cNvSpPr/>
          <p:nvPr/>
        </p:nvSpPr>
        <p:spPr bwMode="auto">
          <a:xfrm rot="6607463">
            <a:off x="11741677" y="3189740"/>
            <a:ext cx="77873" cy="68643"/>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3" name="Freeform 201"/>
          <p:cNvSpPr/>
          <p:nvPr/>
        </p:nvSpPr>
        <p:spPr bwMode="auto">
          <a:xfrm rot="6607463">
            <a:off x="11942923" y="3053632"/>
            <a:ext cx="53068" cy="46146"/>
          </a:xfrm>
          <a:custGeom>
            <a:avLst/>
            <a:gdLst>
              <a:gd name="T0" fmla="*/ 19 w 39"/>
              <a:gd name="T1" fmla="*/ 0 h 34"/>
              <a:gd name="T2" fmla="*/ 11 w 39"/>
              <a:gd name="T3" fmla="*/ 2 h 34"/>
              <a:gd name="T4" fmla="*/ 4 w 39"/>
              <a:gd name="T5" fmla="*/ 25 h 34"/>
              <a:gd name="T6" fmla="*/ 19 w 39"/>
              <a:gd name="T7" fmla="*/ 34 h 34"/>
              <a:gd name="T8" fmla="*/ 27 w 39"/>
              <a:gd name="T9" fmla="*/ 32 h 34"/>
              <a:gd name="T10" fmla="*/ 34 w 39"/>
              <a:gd name="T11" fmla="*/ 9 h 34"/>
              <a:gd name="T12" fmla="*/ 19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19" y="0"/>
                </a:moveTo>
                <a:cubicBezTo>
                  <a:pt x="17" y="0"/>
                  <a:pt x="14" y="1"/>
                  <a:pt x="11" y="2"/>
                </a:cubicBezTo>
                <a:cubicBezTo>
                  <a:pt x="3" y="6"/>
                  <a:pt x="0" y="17"/>
                  <a:pt x="4" y="25"/>
                </a:cubicBezTo>
                <a:cubicBezTo>
                  <a:pt x="7" y="31"/>
                  <a:pt x="13" y="34"/>
                  <a:pt x="19" y="34"/>
                </a:cubicBezTo>
                <a:cubicBezTo>
                  <a:pt x="22" y="34"/>
                  <a:pt x="25" y="34"/>
                  <a:pt x="27" y="32"/>
                </a:cubicBezTo>
                <a:cubicBezTo>
                  <a:pt x="35" y="28"/>
                  <a:pt x="39" y="18"/>
                  <a:pt x="34" y="9"/>
                </a:cubicBezTo>
                <a:cubicBezTo>
                  <a:pt x="31" y="3"/>
                  <a:pt x="25" y="0"/>
                  <a:pt x="19"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4" name="Freeform 203"/>
          <p:cNvSpPr>
            <a:spLocks noEditPoints="1"/>
          </p:cNvSpPr>
          <p:nvPr/>
        </p:nvSpPr>
        <p:spPr bwMode="auto">
          <a:xfrm rot="6607463">
            <a:off x="11738622" y="3950324"/>
            <a:ext cx="77873" cy="66335"/>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5" name="Freeform 204"/>
          <p:cNvSpPr/>
          <p:nvPr/>
        </p:nvSpPr>
        <p:spPr bwMode="auto">
          <a:xfrm rot="6607463">
            <a:off x="11763284" y="3966543"/>
            <a:ext cx="13844" cy="62298"/>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205"/>
          <p:cNvSpPr>
            <a:spLocks noEditPoints="1"/>
          </p:cNvSpPr>
          <p:nvPr/>
        </p:nvSpPr>
        <p:spPr bwMode="auto">
          <a:xfrm rot="6607463">
            <a:off x="11821169" y="4544243"/>
            <a:ext cx="70950" cy="68066"/>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7" name="Freeform 206"/>
          <p:cNvSpPr/>
          <p:nvPr/>
        </p:nvSpPr>
        <p:spPr bwMode="auto">
          <a:xfrm rot="6607463">
            <a:off x="11820284" y="4553743"/>
            <a:ext cx="59990" cy="35187"/>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207"/>
          <p:cNvSpPr/>
          <p:nvPr/>
        </p:nvSpPr>
        <p:spPr bwMode="auto">
          <a:xfrm rot="6607463">
            <a:off x="12014158" y="5296502"/>
            <a:ext cx="77295" cy="68066"/>
          </a:xfrm>
          <a:custGeom>
            <a:avLst/>
            <a:gdLst>
              <a:gd name="T0" fmla="*/ 29 w 57"/>
              <a:gd name="T1" fmla="*/ 0 h 50"/>
              <a:gd name="T2" fmla="*/ 17 w 57"/>
              <a:gd name="T3" fmla="*/ 3 h 50"/>
              <a:gd name="T4" fmla="*/ 7 w 57"/>
              <a:gd name="T5" fmla="*/ 37 h 50"/>
              <a:gd name="T6" fmla="*/ 29 w 57"/>
              <a:gd name="T7" fmla="*/ 50 h 50"/>
              <a:gd name="T8" fmla="*/ 40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0" y="47"/>
                </a:cubicBezTo>
                <a:cubicBezTo>
                  <a:pt x="52" y="41"/>
                  <a:pt x="57" y="26"/>
                  <a:pt x="51" y="14"/>
                </a:cubicBezTo>
                <a:cubicBezTo>
                  <a:pt x="46" y="5"/>
                  <a:pt x="38" y="0"/>
                  <a:pt x="29" y="0"/>
                </a:cubicBezTo>
              </a:path>
            </a:pathLst>
          </a:cu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9" name="Freeform 208"/>
          <p:cNvSpPr>
            <a:spLocks noEditPoints="1"/>
          </p:cNvSpPr>
          <p:nvPr/>
        </p:nvSpPr>
        <p:spPr bwMode="auto">
          <a:xfrm rot="6607463">
            <a:off x="12017621" y="5618288"/>
            <a:ext cx="49031" cy="42685"/>
          </a:xfrm>
          <a:custGeom>
            <a:avLst/>
            <a:gdLst>
              <a:gd name="T0" fmla="*/ 27 w 36"/>
              <a:gd name="T1" fmla="*/ 3 h 31"/>
              <a:gd name="T2" fmla="*/ 19 w 36"/>
              <a:gd name="T3" fmla="*/ 31 h 31"/>
              <a:gd name="T4" fmla="*/ 25 w 36"/>
              <a:gd name="T5" fmla="*/ 30 h 31"/>
              <a:gd name="T6" fmla="*/ 32 w 36"/>
              <a:gd name="T7" fmla="*/ 9 h 31"/>
              <a:gd name="T8" fmla="*/ 27 w 36"/>
              <a:gd name="T9" fmla="*/ 3 h 31"/>
              <a:gd name="T10" fmla="*/ 18 w 36"/>
              <a:gd name="T11" fmla="*/ 0 h 31"/>
              <a:gd name="T12" fmla="*/ 11 w 36"/>
              <a:gd name="T13" fmla="*/ 2 h 31"/>
              <a:gd name="T14" fmla="*/ 4 w 36"/>
              <a:gd name="T15" fmla="*/ 23 h 31"/>
              <a:gd name="T16" fmla="*/ 14 w 36"/>
              <a:gd name="T17" fmla="*/ 31 h 31"/>
              <a:gd name="T18" fmla="*/ 22 w 36"/>
              <a:gd name="T19" fmla="*/ 1 h 31"/>
              <a:gd name="T20" fmla="*/ 18 w 36"/>
              <a:gd name="T21"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31">
                <a:moveTo>
                  <a:pt x="27" y="3"/>
                </a:moveTo>
                <a:cubicBezTo>
                  <a:pt x="19" y="31"/>
                  <a:pt x="19" y="31"/>
                  <a:pt x="19" y="31"/>
                </a:cubicBezTo>
                <a:cubicBezTo>
                  <a:pt x="21" y="31"/>
                  <a:pt x="23" y="31"/>
                  <a:pt x="25" y="30"/>
                </a:cubicBezTo>
                <a:cubicBezTo>
                  <a:pt x="33" y="26"/>
                  <a:pt x="36" y="16"/>
                  <a:pt x="32" y="9"/>
                </a:cubicBezTo>
                <a:cubicBezTo>
                  <a:pt x="30" y="6"/>
                  <a:pt x="29" y="4"/>
                  <a:pt x="27" y="3"/>
                </a:cubicBezTo>
                <a:moveTo>
                  <a:pt x="18" y="0"/>
                </a:moveTo>
                <a:cubicBezTo>
                  <a:pt x="15" y="0"/>
                  <a:pt x="13" y="1"/>
                  <a:pt x="11" y="2"/>
                </a:cubicBezTo>
                <a:cubicBezTo>
                  <a:pt x="3" y="6"/>
                  <a:pt x="0" y="16"/>
                  <a:pt x="4" y="23"/>
                </a:cubicBezTo>
                <a:cubicBezTo>
                  <a:pt x="6" y="27"/>
                  <a:pt x="10" y="30"/>
                  <a:pt x="14" y="31"/>
                </a:cubicBezTo>
                <a:cubicBezTo>
                  <a:pt x="22" y="1"/>
                  <a:pt x="22" y="1"/>
                  <a:pt x="22" y="1"/>
                </a:cubicBezTo>
                <a:cubicBezTo>
                  <a:pt x="21" y="1"/>
                  <a:pt x="19" y="0"/>
                  <a:pt x="1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209"/>
          <p:cNvSpPr/>
          <p:nvPr/>
        </p:nvSpPr>
        <p:spPr bwMode="auto">
          <a:xfrm rot="6607463">
            <a:off x="12031192" y="5622106"/>
            <a:ext cx="17882" cy="40955"/>
          </a:xfrm>
          <a:custGeom>
            <a:avLst/>
            <a:gdLst>
              <a:gd name="T0" fmla="*/ 8 w 13"/>
              <a:gd name="T1" fmla="*/ 0 h 30"/>
              <a:gd name="T2" fmla="*/ 0 w 13"/>
              <a:gd name="T3" fmla="*/ 30 h 30"/>
              <a:gd name="T4" fmla="*/ 4 w 13"/>
              <a:gd name="T5" fmla="*/ 30 h 30"/>
              <a:gd name="T6" fmla="*/ 5 w 13"/>
              <a:gd name="T7" fmla="*/ 30 h 30"/>
              <a:gd name="T8" fmla="*/ 13 w 13"/>
              <a:gd name="T9" fmla="*/ 2 h 30"/>
              <a:gd name="T10" fmla="*/ 8 w 13"/>
              <a:gd name="T11" fmla="*/ 0 h 30"/>
            </a:gdLst>
            <a:ahLst/>
            <a:cxnLst>
              <a:cxn ang="0">
                <a:pos x="T0" y="T1"/>
              </a:cxn>
              <a:cxn ang="0">
                <a:pos x="T2" y="T3"/>
              </a:cxn>
              <a:cxn ang="0">
                <a:pos x="T4" y="T5"/>
              </a:cxn>
              <a:cxn ang="0">
                <a:pos x="T6" y="T7"/>
              </a:cxn>
              <a:cxn ang="0">
                <a:pos x="T8" y="T9"/>
              </a:cxn>
              <a:cxn ang="0">
                <a:pos x="T10" y="T11"/>
              </a:cxn>
            </a:cxnLst>
            <a:rect l="0" t="0" r="r" b="b"/>
            <a:pathLst>
              <a:path w="13" h="30">
                <a:moveTo>
                  <a:pt x="8" y="0"/>
                </a:moveTo>
                <a:cubicBezTo>
                  <a:pt x="0" y="30"/>
                  <a:pt x="0" y="30"/>
                  <a:pt x="0" y="30"/>
                </a:cubicBezTo>
                <a:cubicBezTo>
                  <a:pt x="1" y="30"/>
                  <a:pt x="3" y="30"/>
                  <a:pt x="4" y="30"/>
                </a:cubicBezTo>
                <a:cubicBezTo>
                  <a:pt x="4" y="30"/>
                  <a:pt x="5" y="30"/>
                  <a:pt x="5" y="30"/>
                </a:cubicBezTo>
                <a:cubicBezTo>
                  <a:pt x="13" y="2"/>
                  <a:pt x="13" y="2"/>
                  <a:pt x="13" y="2"/>
                </a:cubicBezTo>
                <a:cubicBezTo>
                  <a:pt x="11" y="1"/>
                  <a:pt x="10" y="0"/>
                  <a:pt x="8"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210"/>
          <p:cNvSpPr>
            <a:spLocks noEditPoints="1"/>
          </p:cNvSpPr>
          <p:nvPr/>
        </p:nvSpPr>
        <p:spPr bwMode="auto">
          <a:xfrm rot="6607463">
            <a:off x="11655649" y="2891271"/>
            <a:ext cx="43839" cy="42685"/>
          </a:xfrm>
          <a:custGeom>
            <a:avLst/>
            <a:gdLst>
              <a:gd name="T0" fmla="*/ 1 w 32"/>
              <a:gd name="T1" fmla="*/ 11 h 31"/>
              <a:gd name="T2" fmla="*/ 2 w 32"/>
              <a:gd name="T3" fmla="*/ 22 h 31"/>
              <a:gd name="T4" fmla="*/ 16 w 32"/>
              <a:gd name="T5" fmla="*/ 31 h 31"/>
              <a:gd name="T6" fmla="*/ 23 w 32"/>
              <a:gd name="T7" fmla="*/ 29 h 31"/>
              <a:gd name="T8" fmla="*/ 30 w 32"/>
              <a:gd name="T9" fmla="*/ 22 h 31"/>
              <a:gd name="T10" fmla="*/ 1 w 32"/>
              <a:gd name="T11" fmla="*/ 11 h 31"/>
              <a:gd name="T12" fmla="*/ 16 w 32"/>
              <a:gd name="T13" fmla="*/ 0 h 31"/>
              <a:gd name="T14" fmla="*/ 8 w 32"/>
              <a:gd name="T15" fmla="*/ 1 h 31"/>
              <a:gd name="T16" fmla="*/ 3 w 32"/>
              <a:gd name="T17" fmla="*/ 7 h 31"/>
              <a:gd name="T18" fmla="*/ 31 w 32"/>
              <a:gd name="T19" fmla="*/ 17 h 31"/>
              <a:gd name="T20" fmla="*/ 30 w 32"/>
              <a:gd name="T21" fmla="*/ 8 h 31"/>
              <a:gd name="T22" fmla="*/ 16 w 32"/>
              <a:gd name="T2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1">
                <a:moveTo>
                  <a:pt x="1" y="11"/>
                </a:moveTo>
                <a:cubicBezTo>
                  <a:pt x="0" y="15"/>
                  <a:pt x="0" y="19"/>
                  <a:pt x="2" y="22"/>
                </a:cubicBezTo>
                <a:cubicBezTo>
                  <a:pt x="5" y="28"/>
                  <a:pt x="10" y="31"/>
                  <a:pt x="16" y="31"/>
                </a:cubicBezTo>
                <a:cubicBezTo>
                  <a:pt x="18" y="31"/>
                  <a:pt x="21" y="30"/>
                  <a:pt x="23" y="29"/>
                </a:cubicBezTo>
                <a:cubicBezTo>
                  <a:pt x="26" y="27"/>
                  <a:pt x="28" y="25"/>
                  <a:pt x="30" y="22"/>
                </a:cubicBezTo>
                <a:cubicBezTo>
                  <a:pt x="1" y="11"/>
                  <a:pt x="1" y="11"/>
                  <a:pt x="1" y="11"/>
                </a:cubicBezTo>
                <a:moveTo>
                  <a:pt x="16" y="0"/>
                </a:moveTo>
                <a:cubicBezTo>
                  <a:pt x="13" y="0"/>
                  <a:pt x="11" y="0"/>
                  <a:pt x="8" y="1"/>
                </a:cubicBezTo>
                <a:cubicBezTo>
                  <a:pt x="6" y="3"/>
                  <a:pt x="4" y="5"/>
                  <a:pt x="3" y="7"/>
                </a:cubicBezTo>
                <a:cubicBezTo>
                  <a:pt x="31" y="17"/>
                  <a:pt x="31" y="17"/>
                  <a:pt x="31" y="17"/>
                </a:cubicBezTo>
                <a:cubicBezTo>
                  <a:pt x="32" y="14"/>
                  <a:pt x="31" y="11"/>
                  <a:pt x="30" y="8"/>
                </a:cubicBezTo>
                <a:cubicBezTo>
                  <a:pt x="27" y="3"/>
                  <a:pt x="21" y="0"/>
                  <a:pt x="1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211"/>
          <p:cNvSpPr/>
          <p:nvPr/>
        </p:nvSpPr>
        <p:spPr bwMode="auto">
          <a:xfrm rot="6607463">
            <a:off x="11658545" y="2902746"/>
            <a:ext cx="40955" cy="20189"/>
          </a:xfrm>
          <a:custGeom>
            <a:avLst/>
            <a:gdLst>
              <a:gd name="T0" fmla="*/ 2 w 30"/>
              <a:gd name="T1" fmla="*/ 0 h 15"/>
              <a:gd name="T2" fmla="*/ 0 w 30"/>
              <a:gd name="T3" fmla="*/ 4 h 15"/>
              <a:gd name="T4" fmla="*/ 29 w 30"/>
              <a:gd name="T5" fmla="*/ 15 h 15"/>
              <a:gd name="T6" fmla="*/ 30 w 30"/>
              <a:gd name="T7" fmla="*/ 10 h 15"/>
              <a:gd name="T8" fmla="*/ 2 w 30"/>
              <a:gd name="T9" fmla="*/ 0 h 15"/>
            </a:gdLst>
            <a:ahLst/>
            <a:cxnLst>
              <a:cxn ang="0">
                <a:pos x="T0" y="T1"/>
              </a:cxn>
              <a:cxn ang="0">
                <a:pos x="T2" y="T3"/>
              </a:cxn>
              <a:cxn ang="0">
                <a:pos x="T4" y="T5"/>
              </a:cxn>
              <a:cxn ang="0">
                <a:pos x="T6" y="T7"/>
              </a:cxn>
              <a:cxn ang="0">
                <a:pos x="T8" y="T9"/>
              </a:cxn>
            </a:cxnLst>
            <a:rect l="0" t="0" r="r" b="b"/>
            <a:pathLst>
              <a:path w="30" h="15">
                <a:moveTo>
                  <a:pt x="2" y="0"/>
                </a:moveTo>
                <a:cubicBezTo>
                  <a:pt x="1" y="1"/>
                  <a:pt x="0" y="3"/>
                  <a:pt x="0" y="4"/>
                </a:cubicBezTo>
                <a:cubicBezTo>
                  <a:pt x="29" y="15"/>
                  <a:pt x="29" y="15"/>
                  <a:pt x="29" y="15"/>
                </a:cubicBezTo>
                <a:cubicBezTo>
                  <a:pt x="29" y="13"/>
                  <a:pt x="30" y="12"/>
                  <a:pt x="30" y="10"/>
                </a:cubicBezTo>
                <a:cubicBezTo>
                  <a:pt x="2" y="0"/>
                  <a:pt x="2" y="0"/>
                  <a:pt x="2"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232"/>
          <p:cNvSpPr/>
          <p:nvPr/>
        </p:nvSpPr>
        <p:spPr bwMode="auto">
          <a:xfrm rot="6607463">
            <a:off x="12040232" y="3746454"/>
            <a:ext cx="115944" cy="102099"/>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94" name="Freeform 236"/>
          <p:cNvSpPr/>
          <p:nvPr/>
        </p:nvSpPr>
        <p:spPr bwMode="auto">
          <a:xfrm rot="6607463">
            <a:off x="11986253" y="2707397"/>
            <a:ext cx="72105" cy="62875"/>
          </a:xfrm>
          <a:custGeom>
            <a:avLst/>
            <a:gdLst>
              <a:gd name="T0" fmla="*/ 26 w 53"/>
              <a:gd name="T1" fmla="*/ 0 h 46"/>
              <a:gd name="T2" fmla="*/ 15 w 53"/>
              <a:gd name="T3" fmla="*/ 2 h 46"/>
              <a:gd name="T4" fmla="*/ 6 w 53"/>
              <a:gd name="T5" fmla="*/ 34 h 46"/>
              <a:gd name="T6" fmla="*/ 26 w 53"/>
              <a:gd name="T7" fmla="*/ 46 h 46"/>
              <a:gd name="T8" fmla="*/ 37 w 53"/>
              <a:gd name="T9" fmla="*/ 44 h 46"/>
              <a:gd name="T10" fmla="*/ 47 w 53"/>
              <a:gd name="T11" fmla="*/ 12 h 46"/>
              <a:gd name="T12" fmla="*/ 26 w 53"/>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53" h="46">
                <a:moveTo>
                  <a:pt x="26" y="0"/>
                </a:moveTo>
                <a:cubicBezTo>
                  <a:pt x="23" y="0"/>
                  <a:pt x="19" y="1"/>
                  <a:pt x="15" y="2"/>
                </a:cubicBezTo>
                <a:cubicBezTo>
                  <a:pt x="4" y="8"/>
                  <a:pt x="0" y="23"/>
                  <a:pt x="6" y="34"/>
                </a:cubicBezTo>
                <a:cubicBezTo>
                  <a:pt x="10" y="42"/>
                  <a:pt x="18" y="46"/>
                  <a:pt x="26" y="46"/>
                </a:cubicBezTo>
                <a:cubicBezTo>
                  <a:pt x="30" y="46"/>
                  <a:pt x="34" y="46"/>
                  <a:pt x="37" y="44"/>
                </a:cubicBezTo>
                <a:cubicBezTo>
                  <a:pt x="49" y="38"/>
                  <a:pt x="53" y="24"/>
                  <a:pt x="47" y="12"/>
                </a:cubicBezTo>
                <a:cubicBezTo>
                  <a:pt x="43" y="4"/>
                  <a:pt x="35" y="0"/>
                  <a:pt x="26" y="0"/>
                </a:cubicBezTo>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195" name="直接连接符 194"/>
          <p:cNvCxnSpPr>
            <a:endCxn id="184" idx="6"/>
          </p:cNvCxnSpPr>
          <p:nvPr/>
        </p:nvCxnSpPr>
        <p:spPr>
          <a:xfrm flipH="1">
            <a:off x="11773517" y="3257030"/>
            <a:ext cx="409101" cy="69224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a:stCxn id="180" idx="2"/>
          </p:cNvCxnSpPr>
          <p:nvPr/>
        </p:nvCxnSpPr>
        <p:spPr>
          <a:xfrm flipH="1">
            <a:off x="11778290" y="2616854"/>
            <a:ext cx="47586" cy="60446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a:endCxn id="184" idx="0"/>
          </p:cNvCxnSpPr>
          <p:nvPr/>
        </p:nvCxnSpPr>
        <p:spPr>
          <a:xfrm flipH="1" flipV="1">
            <a:off x="11793318" y="4013275"/>
            <a:ext cx="389300" cy="61433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81" idx="0"/>
            <a:endCxn id="179" idx="1"/>
          </p:cNvCxnSpPr>
          <p:nvPr/>
        </p:nvCxnSpPr>
        <p:spPr>
          <a:xfrm>
            <a:off x="11485130" y="2349709"/>
            <a:ext cx="340774" cy="26706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a:stCxn id="186" idx="10"/>
            <a:endCxn id="188" idx="5"/>
          </p:cNvCxnSpPr>
          <p:nvPr/>
        </p:nvCxnSpPr>
        <p:spPr>
          <a:xfrm>
            <a:off x="11860377" y="4611613"/>
            <a:ext cx="195991" cy="75272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nvGrpSpPr>
          <p:cNvPr id="117" name="组合 116"/>
          <p:cNvGrpSpPr/>
          <p:nvPr/>
        </p:nvGrpSpPr>
        <p:grpSpPr>
          <a:xfrm>
            <a:off x="3603840" y="3535897"/>
            <a:ext cx="645169" cy="545093"/>
            <a:chOff x="2489200" y="3225801"/>
            <a:chExt cx="481013" cy="406400"/>
          </a:xfrm>
          <a:solidFill>
            <a:schemeClr val="bg1"/>
          </a:solidFill>
        </p:grpSpPr>
        <p:sp>
          <p:nvSpPr>
            <p:cNvPr id="119" name="Freeform 116"/>
            <p:cNvSpPr>
              <a:spLocks noEditPoints="1"/>
            </p:cNvSpPr>
            <p:nvPr/>
          </p:nvSpPr>
          <p:spPr bwMode="auto">
            <a:xfrm>
              <a:off x="2489200" y="3225801"/>
              <a:ext cx="481013" cy="406400"/>
            </a:xfrm>
            <a:custGeom>
              <a:avLst/>
              <a:gdLst>
                <a:gd name="T0" fmla="*/ 237 w 303"/>
                <a:gd name="T1" fmla="*/ 93 h 256"/>
                <a:gd name="T2" fmla="*/ 199 w 303"/>
                <a:gd name="T3" fmla="*/ 0 h 256"/>
                <a:gd name="T4" fmla="*/ 0 w 303"/>
                <a:gd name="T5" fmla="*/ 83 h 256"/>
                <a:gd name="T6" fmla="*/ 64 w 303"/>
                <a:gd name="T7" fmla="*/ 235 h 256"/>
                <a:gd name="T8" fmla="*/ 88 w 303"/>
                <a:gd name="T9" fmla="*/ 225 h 256"/>
                <a:gd name="T10" fmla="*/ 88 w 303"/>
                <a:gd name="T11" fmla="*/ 256 h 256"/>
                <a:gd name="T12" fmla="*/ 303 w 303"/>
                <a:gd name="T13" fmla="*/ 256 h 256"/>
                <a:gd name="T14" fmla="*/ 303 w 303"/>
                <a:gd name="T15" fmla="*/ 93 h 256"/>
                <a:gd name="T16" fmla="*/ 237 w 303"/>
                <a:gd name="T17" fmla="*/ 93 h 256"/>
                <a:gd name="T18" fmla="*/ 88 w 303"/>
                <a:gd name="T19" fmla="*/ 199 h 256"/>
                <a:gd name="T20" fmla="*/ 78 w 303"/>
                <a:gd name="T21" fmla="*/ 204 h 256"/>
                <a:gd name="T22" fmla="*/ 31 w 303"/>
                <a:gd name="T23" fmla="*/ 95 h 256"/>
                <a:gd name="T24" fmla="*/ 185 w 303"/>
                <a:gd name="T25" fmla="*/ 31 h 256"/>
                <a:gd name="T26" fmla="*/ 211 w 303"/>
                <a:gd name="T27" fmla="*/ 93 h 256"/>
                <a:gd name="T28" fmla="*/ 88 w 303"/>
                <a:gd name="T29" fmla="*/ 93 h 256"/>
                <a:gd name="T30" fmla="*/ 88 w 303"/>
                <a:gd name="T31" fmla="*/ 199 h 256"/>
                <a:gd name="T32" fmla="*/ 280 w 303"/>
                <a:gd name="T33" fmla="*/ 232 h 256"/>
                <a:gd name="T34" fmla="*/ 112 w 303"/>
                <a:gd name="T35" fmla="*/ 232 h 256"/>
                <a:gd name="T36" fmla="*/ 112 w 303"/>
                <a:gd name="T37" fmla="*/ 116 h 256"/>
                <a:gd name="T38" fmla="*/ 280 w 303"/>
                <a:gd name="T39" fmla="*/ 116 h 256"/>
                <a:gd name="T40" fmla="*/ 280 w 303"/>
                <a:gd name="T41" fmla="*/ 23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256">
                  <a:moveTo>
                    <a:pt x="237" y="93"/>
                  </a:moveTo>
                  <a:lnTo>
                    <a:pt x="199" y="0"/>
                  </a:lnTo>
                  <a:lnTo>
                    <a:pt x="0" y="83"/>
                  </a:lnTo>
                  <a:lnTo>
                    <a:pt x="64" y="235"/>
                  </a:lnTo>
                  <a:lnTo>
                    <a:pt x="88" y="225"/>
                  </a:lnTo>
                  <a:lnTo>
                    <a:pt x="88" y="256"/>
                  </a:lnTo>
                  <a:lnTo>
                    <a:pt x="303" y="256"/>
                  </a:lnTo>
                  <a:lnTo>
                    <a:pt x="303" y="93"/>
                  </a:lnTo>
                  <a:lnTo>
                    <a:pt x="237" y="93"/>
                  </a:lnTo>
                  <a:close/>
                  <a:moveTo>
                    <a:pt x="88" y="199"/>
                  </a:moveTo>
                  <a:lnTo>
                    <a:pt x="78" y="204"/>
                  </a:lnTo>
                  <a:lnTo>
                    <a:pt x="31" y="95"/>
                  </a:lnTo>
                  <a:lnTo>
                    <a:pt x="185" y="31"/>
                  </a:lnTo>
                  <a:lnTo>
                    <a:pt x="211" y="93"/>
                  </a:lnTo>
                  <a:lnTo>
                    <a:pt x="88" y="93"/>
                  </a:lnTo>
                  <a:lnTo>
                    <a:pt x="88" y="199"/>
                  </a:lnTo>
                  <a:close/>
                  <a:moveTo>
                    <a:pt x="280" y="232"/>
                  </a:moveTo>
                  <a:lnTo>
                    <a:pt x="112" y="232"/>
                  </a:lnTo>
                  <a:lnTo>
                    <a:pt x="112" y="116"/>
                  </a:lnTo>
                  <a:lnTo>
                    <a:pt x="280" y="116"/>
                  </a:lnTo>
                  <a:lnTo>
                    <a:pt x="280" y="2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Oval 117"/>
            <p:cNvSpPr>
              <a:spLocks noChangeArrowheads="1"/>
            </p:cNvSpPr>
            <p:nvPr/>
          </p:nvSpPr>
          <p:spPr bwMode="auto">
            <a:xfrm>
              <a:off x="2700338" y="3443288"/>
              <a:ext cx="49213" cy="492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8"/>
            <p:cNvSpPr/>
            <p:nvPr/>
          </p:nvSpPr>
          <p:spPr bwMode="auto">
            <a:xfrm>
              <a:off x="2711450" y="3467101"/>
              <a:ext cx="206375" cy="101600"/>
            </a:xfrm>
            <a:custGeom>
              <a:avLst/>
              <a:gdLst>
                <a:gd name="T0" fmla="*/ 78 w 130"/>
                <a:gd name="T1" fmla="*/ 0 h 64"/>
                <a:gd name="T2" fmla="*/ 50 w 130"/>
                <a:gd name="T3" fmla="*/ 35 h 64"/>
                <a:gd name="T4" fmla="*/ 35 w 130"/>
                <a:gd name="T5" fmla="*/ 19 h 64"/>
                <a:gd name="T6" fmla="*/ 0 w 130"/>
                <a:gd name="T7" fmla="*/ 64 h 64"/>
                <a:gd name="T8" fmla="*/ 130 w 130"/>
                <a:gd name="T9" fmla="*/ 64 h 64"/>
                <a:gd name="T10" fmla="*/ 78 w 130"/>
                <a:gd name="T11" fmla="*/ 0 h 64"/>
              </a:gdLst>
              <a:ahLst/>
              <a:cxnLst>
                <a:cxn ang="0">
                  <a:pos x="T0" y="T1"/>
                </a:cxn>
                <a:cxn ang="0">
                  <a:pos x="T2" y="T3"/>
                </a:cxn>
                <a:cxn ang="0">
                  <a:pos x="T4" y="T5"/>
                </a:cxn>
                <a:cxn ang="0">
                  <a:pos x="T6" y="T7"/>
                </a:cxn>
                <a:cxn ang="0">
                  <a:pos x="T8" y="T9"/>
                </a:cxn>
                <a:cxn ang="0">
                  <a:pos x="T10" y="T11"/>
                </a:cxn>
              </a:cxnLst>
              <a:rect l="0" t="0" r="r" b="b"/>
              <a:pathLst>
                <a:path w="130" h="64">
                  <a:moveTo>
                    <a:pt x="78" y="0"/>
                  </a:moveTo>
                  <a:lnTo>
                    <a:pt x="50" y="35"/>
                  </a:lnTo>
                  <a:lnTo>
                    <a:pt x="35" y="19"/>
                  </a:lnTo>
                  <a:lnTo>
                    <a:pt x="0" y="64"/>
                  </a:lnTo>
                  <a:lnTo>
                    <a:pt x="130" y="64"/>
                  </a:lnTo>
                  <a:lnTo>
                    <a:pt x="78"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24" name="文本框 123"/>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125" name="直接连接符 124"/>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25"/>
                                        </p:tgtEl>
                                        <p:attrNameLst>
                                          <p:attrName>style.visibility</p:attrName>
                                        </p:attrNameLst>
                                      </p:cBhvr>
                                      <p:to>
                                        <p:strVal val="visible"/>
                                      </p:to>
                                    </p:set>
                                    <p:anim calcmode="lin" valueType="num">
                                      <p:cBhvr>
                                        <p:cTn id="7" dur="1000" fill="hold"/>
                                        <p:tgtEl>
                                          <p:spTgt spid="125"/>
                                        </p:tgtEl>
                                        <p:attrNameLst>
                                          <p:attrName>ppt_w</p:attrName>
                                        </p:attrNameLst>
                                      </p:cBhvr>
                                      <p:tavLst>
                                        <p:tav tm="0">
                                          <p:val>
                                            <p:fltVal val="0"/>
                                          </p:val>
                                        </p:tav>
                                        <p:tav tm="100000">
                                          <p:val>
                                            <p:strVal val="#ppt_w"/>
                                          </p:val>
                                        </p:tav>
                                      </p:tavLst>
                                    </p:anim>
                                    <p:anim calcmode="lin" valueType="num">
                                      <p:cBhvr>
                                        <p:cTn id="8" dur="1000" fill="hold"/>
                                        <p:tgtEl>
                                          <p:spTgt spid="125"/>
                                        </p:tgtEl>
                                        <p:attrNameLst>
                                          <p:attrName>ppt_h</p:attrName>
                                        </p:attrNameLst>
                                      </p:cBhvr>
                                      <p:tavLst>
                                        <p:tav tm="0">
                                          <p:val>
                                            <p:fltVal val="0"/>
                                          </p:val>
                                        </p:tav>
                                        <p:tav tm="100000">
                                          <p:val>
                                            <p:strVal val="#ppt_h"/>
                                          </p:val>
                                        </p:tav>
                                      </p:tavLst>
                                    </p:anim>
                                    <p:anim calcmode="lin" valueType="num">
                                      <p:cBhvr>
                                        <p:cTn id="9" dur="1000" fill="hold"/>
                                        <p:tgtEl>
                                          <p:spTgt spid="125"/>
                                        </p:tgtEl>
                                        <p:attrNameLst>
                                          <p:attrName>style.rotation</p:attrName>
                                        </p:attrNameLst>
                                      </p:cBhvr>
                                      <p:tavLst>
                                        <p:tav tm="0">
                                          <p:val>
                                            <p:fltVal val="90"/>
                                          </p:val>
                                        </p:tav>
                                        <p:tav tm="100000">
                                          <p:val>
                                            <p:fltVal val="0"/>
                                          </p:val>
                                        </p:tav>
                                      </p:tavLst>
                                    </p:anim>
                                    <p:animEffect transition="in" filter="fade">
                                      <p:cBhvr>
                                        <p:cTn id="10" dur="1000"/>
                                        <p:tgtEl>
                                          <p:spTgt spid="125"/>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24"/>
                                        </p:tgtEl>
                                        <p:attrNameLst>
                                          <p:attrName>style.visibility</p:attrName>
                                        </p:attrNameLst>
                                      </p:cBhvr>
                                      <p:to>
                                        <p:strVal val="visible"/>
                                      </p:to>
                                    </p:set>
                                    <p:animEffect transition="in" filter="fade">
                                      <p:cBhvr>
                                        <p:cTn id="13" dur="500"/>
                                        <p:tgtEl>
                                          <p:spTgt spid="124"/>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124"/>
                                        </p:tgtEl>
                                        <p:attrNameLst>
                                          <p:attrName>ppt_x</p:attrName>
                                          <p:attrName>ppt_y</p:attrName>
                                        </p:attrNameLst>
                                      </p:cBhvr>
                                      <p:rCtr x="1680" y="2199"/>
                                    </p:animMotion>
                                  </p:childTnLst>
                                </p:cTn>
                              </p:par>
                              <p:par>
                                <p:cTn id="16" presetID="31" presetClass="entr" presetSubtype="0" fill="hold" grpId="0" nodeType="withEffect">
                                  <p:stCondLst>
                                    <p:cond delay="250"/>
                                  </p:stCondLst>
                                  <p:childTnLst>
                                    <p:set>
                                      <p:cBhvr>
                                        <p:cTn id="17" dur="1" fill="hold">
                                          <p:stCondLst>
                                            <p:cond delay="0"/>
                                          </p:stCondLst>
                                        </p:cTn>
                                        <p:tgtEl>
                                          <p:spTgt spid="11"/>
                                        </p:tgtEl>
                                        <p:attrNameLst>
                                          <p:attrName>style.visibility</p:attrName>
                                        </p:attrNameLst>
                                      </p:cBhvr>
                                      <p:to>
                                        <p:strVal val="visible"/>
                                      </p:to>
                                    </p:set>
                                    <p:anim calcmode="lin" valueType="num">
                                      <p:cBhvr>
                                        <p:cTn id="18" dur="1000" fill="hold"/>
                                        <p:tgtEl>
                                          <p:spTgt spid="11"/>
                                        </p:tgtEl>
                                        <p:attrNameLst>
                                          <p:attrName>ppt_w</p:attrName>
                                        </p:attrNameLst>
                                      </p:cBhvr>
                                      <p:tavLst>
                                        <p:tav tm="0">
                                          <p:val>
                                            <p:fltVal val="0"/>
                                          </p:val>
                                        </p:tav>
                                        <p:tav tm="100000">
                                          <p:val>
                                            <p:strVal val="#ppt_w"/>
                                          </p:val>
                                        </p:tav>
                                      </p:tavLst>
                                    </p:anim>
                                    <p:anim calcmode="lin" valueType="num">
                                      <p:cBhvr>
                                        <p:cTn id="19" dur="1000" fill="hold"/>
                                        <p:tgtEl>
                                          <p:spTgt spid="11"/>
                                        </p:tgtEl>
                                        <p:attrNameLst>
                                          <p:attrName>ppt_h</p:attrName>
                                        </p:attrNameLst>
                                      </p:cBhvr>
                                      <p:tavLst>
                                        <p:tav tm="0">
                                          <p:val>
                                            <p:fltVal val="0"/>
                                          </p:val>
                                        </p:tav>
                                        <p:tav tm="100000">
                                          <p:val>
                                            <p:strVal val="#ppt_h"/>
                                          </p:val>
                                        </p:tav>
                                      </p:tavLst>
                                    </p:anim>
                                    <p:anim calcmode="lin" valueType="num">
                                      <p:cBhvr>
                                        <p:cTn id="20" dur="1000" fill="hold"/>
                                        <p:tgtEl>
                                          <p:spTgt spid="11"/>
                                        </p:tgtEl>
                                        <p:attrNameLst>
                                          <p:attrName>style.rotation</p:attrName>
                                        </p:attrNameLst>
                                      </p:cBhvr>
                                      <p:tavLst>
                                        <p:tav tm="0">
                                          <p:val>
                                            <p:fltVal val="90"/>
                                          </p:val>
                                        </p:tav>
                                        <p:tav tm="100000">
                                          <p:val>
                                            <p:fltVal val="0"/>
                                          </p:val>
                                        </p:tav>
                                      </p:tavLst>
                                    </p:anim>
                                    <p:animEffect transition="in" filter="fade">
                                      <p:cBhvr>
                                        <p:cTn id="21" dur="1000"/>
                                        <p:tgtEl>
                                          <p:spTgt spid="11"/>
                                        </p:tgtEl>
                                      </p:cBhvr>
                                    </p:animEffect>
                                  </p:childTnLst>
                                </p:cTn>
                              </p:par>
                              <p:par>
                                <p:cTn id="22" presetID="31" presetClass="entr" presetSubtype="0" fill="hold" grpId="0" nodeType="withEffect">
                                  <p:stCondLst>
                                    <p:cond delay="250"/>
                                  </p:stCondLst>
                                  <p:childTnLst>
                                    <p:set>
                                      <p:cBhvr>
                                        <p:cTn id="23" dur="1" fill="hold">
                                          <p:stCondLst>
                                            <p:cond delay="0"/>
                                          </p:stCondLst>
                                        </p:cTn>
                                        <p:tgtEl>
                                          <p:spTgt spid="12"/>
                                        </p:tgtEl>
                                        <p:attrNameLst>
                                          <p:attrName>style.visibility</p:attrName>
                                        </p:attrNameLst>
                                      </p:cBhvr>
                                      <p:to>
                                        <p:strVal val="visible"/>
                                      </p:to>
                                    </p:set>
                                    <p:anim calcmode="lin" valueType="num">
                                      <p:cBhvr>
                                        <p:cTn id="24" dur="1000" fill="hold"/>
                                        <p:tgtEl>
                                          <p:spTgt spid="12"/>
                                        </p:tgtEl>
                                        <p:attrNameLst>
                                          <p:attrName>ppt_w</p:attrName>
                                        </p:attrNameLst>
                                      </p:cBhvr>
                                      <p:tavLst>
                                        <p:tav tm="0">
                                          <p:val>
                                            <p:fltVal val="0"/>
                                          </p:val>
                                        </p:tav>
                                        <p:tav tm="100000">
                                          <p:val>
                                            <p:strVal val="#ppt_w"/>
                                          </p:val>
                                        </p:tav>
                                      </p:tavLst>
                                    </p:anim>
                                    <p:anim calcmode="lin" valueType="num">
                                      <p:cBhvr>
                                        <p:cTn id="25" dur="1000" fill="hold"/>
                                        <p:tgtEl>
                                          <p:spTgt spid="12"/>
                                        </p:tgtEl>
                                        <p:attrNameLst>
                                          <p:attrName>ppt_h</p:attrName>
                                        </p:attrNameLst>
                                      </p:cBhvr>
                                      <p:tavLst>
                                        <p:tav tm="0">
                                          <p:val>
                                            <p:fltVal val="0"/>
                                          </p:val>
                                        </p:tav>
                                        <p:tav tm="100000">
                                          <p:val>
                                            <p:strVal val="#ppt_h"/>
                                          </p:val>
                                        </p:tav>
                                      </p:tavLst>
                                    </p:anim>
                                    <p:anim calcmode="lin" valueType="num">
                                      <p:cBhvr>
                                        <p:cTn id="26" dur="1000" fill="hold"/>
                                        <p:tgtEl>
                                          <p:spTgt spid="12"/>
                                        </p:tgtEl>
                                        <p:attrNameLst>
                                          <p:attrName>style.rotation</p:attrName>
                                        </p:attrNameLst>
                                      </p:cBhvr>
                                      <p:tavLst>
                                        <p:tav tm="0">
                                          <p:val>
                                            <p:fltVal val="90"/>
                                          </p:val>
                                        </p:tav>
                                        <p:tav tm="100000">
                                          <p:val>
                                            <p:fltVal val="0"/>
                                          </p:val>
                                        </p:tav>
                                      </p:tavLst>
                                    </p:anim>
                                    <p:animEffect transition="in" filter="fade">
                                      <p:cBhvr>
                                        <p:cTn id="27" dur="1000"/>
                                        <p:tgtEl>
                                          <p:spTgt spid="12"/>
                                        </p:tgtEl>
                                      </p:cBhvr>
                                    </p:animEffect>
                                  </p:childTnLst>
                                </p:cTn>
                              </p:par>
                              <p:par>
                                <p:cTn id="28" presetID="31" presetClass="entr" presetSubtype="0" fill="hold" grpId="0" nodeType="withEffect">
                                  <p:stCondLst>
                                    <p:cond delay="250"/>
                                  </p:stCondLst>
                                  <p:childTnLst>
                                    <p:set>
                                      <p:cBhvr>
                                        <p:cTn id="29" dur="1" fill="hold">
                                          <p:stCondLst>
                                            <p:cond delay="0"/>
                                          </p:stCondLst>
                                        </p:cTn>
                                        <p:tgtEl>
                                          <p:spTgt spid="13"/>
                                        </p:tgtEl>
                                        <p:attrNameLst>
                                          <p:attrName>style.visibility</p:attrName>
                                        </p:attrNameLst>
                                      </p:cBhvr>
                                      <p:to>
                                        <p:strVal val="visible"/>
                                      </p:to>
                                    </p:set>
                                    <p:anim calcmode="lin" valueType="num">
                                      <p:cBhvr>
                                        <p:cTn id="30" dur="1000" fill="hold"/>
                                        <p:tgtEl>
                                          <p:spTgt spid="13"/>
                                        </p:tgtEl>
                                        <p:attrNameLst>
                                          <p:attrName>ppt_w</p:attrName>
                                        </p:attrNameLst>
                                      </p:cBhvr>
                                      <p:tavLst>
                                        <p:tav tm="0">
                                          <p:val>
                                            <p:fltVal val="0"/>
                                          </p:val>
                                        </p:tav>
                                        <p:tav tm="100000">
                                          <p:val>
                                            <p:strVal val="#ppt_w"/>
                                          </p:val>
                                        </p:tav>
                                      </p:tavLst>
                                    </p:anim>
                                    <p:anim calcmode="lin" valueType="num">
                                      <p:cBhvr>
                                        <p:cTn id="31" dur="1000" fill="hold"/>
                                        <p:tgtEl>
                                          <p:spTgt spid="13"/>
                                        </p:tgtEl>
                                        <p:attrNameLst>
                                          <p:attrName>ppt_h</p:attrName>
                                        </p:attrNameLst>
                                      </p:cBhvr>
                                      <p:tavLst>
                                        <p:tav tm="0">
                                          <p:val>
                                            <p:fltVal val="0"/>
                                          </p:val>
                                        </p:tav>
                                        <p:tav tm="100000">
                                          <p:val>
                                            <p:strVal val="#ppt_h"/>
                                          </p:val>
                                        </p:tav>
                                      </p:tavLst>
                                    </p:anim>
                                    <p:anim calcmode="lin" valueType="num">
                                      <p:cBhvr>
                                        <p:cTn id="32" dur="1000" fill="hold"/>
                                        <p:tgtEl>
                                          <p:spTgt spid="13"/>
                                        </p:tgtEl>
                                        <p:attrNameLst>
                                          <p:attrName>style.rotation</p:attrName>
                                        </p:attrNameLst>
                                      </p:cBhvr>
                                      <p:tavLst>
                                        <p:tav tm="0">
                                          <p:val>
                                            <p:fltVal val="90"/>
                                          </p:val>
                                        </p:tav>
                                        <p:tav tm="100000">
                                          <p:val>
                                            <p:fltVal val="0"/>
                                          </p:val>
                                        </p:tav>
                                      </p:tavLst>
                                    </p:anim>
                                    <p:animEffect transition="in" filter="fade">
                                      <p:cBhvr>
                                        <p:cTn id="33" dur="1000"/>
                                        <p:tgtEl>
                                          <p:spTgt spid="13"/>
                                        </p:tgtEl>
                                      </p:cBhvr>
                                    </p:animEffect>
                                  </p:childTnLst>
                                </p:cTn>
                              </p:par>
                              <p:par>
                                <p:cTn id="34" presetID="31" presetClass="entr" presetSubtype="0" fill="hold" grpId="0" nodeType="withEffect">
                                  <p:stCondLst>
                                    <p:cond delay="250"/>
                                  </p:stCondLst>
                                  <p:childTnLst>
                                    <p:set>
                                      <p:cBhvr>
                                        <p:cTn id="35" dur="1" fill="hold">
                                          <p:stCondLst>
                                            <p:cond delay="0"/>
                                          </p:stCondLst>
                                        </p:cTn>
                                        <p:tgtEl>
                                          <p:spTgt spid="14"/>
                                        </p:tgtEl>
                                        <p:attrNameLst>
                                          <p:attrName>style.visibility</p:attrName>
                                        </p:attrNameLst>
                                      </p:cBhvr>
                                      <p:to>
                                        <p:strVal val="visible"/>
                                      </p:to>
                                    </p:set>
                                    <p:anim calcmode="lin" valueType="num">
                                      <p:cBhvr>
                                        <p:cTn id="36" dur="1000" fill="hold"/>
                                        <p:tgtEl>
                                          <p:spTgt spid="14"/>
                                        </p:tgtEl>
                                        <p:attrNameLst>
                                          <p:attrName>ppt_w</p:attrName>
                                        </p:attrNameLst>
                                      </p:cBhvr>
                                      <p:tavLst>
                                        <p:tav tm="0">
                                          <p:val>
                                            <p:fltVal val="0"/>
                                          </p:val>
                                        </p:tav>
                                        <p:tav tm="100000">
                                          <p:val>
                                            <p:strVal val="#ppt_w"/>
                                          </p:val>
                                        </p:tav>
                                      </p:tavLst>
                                    </p:anim>
                                    <p:anim calcmode="lin" valueType="num">
                                      <p:cBhvr>
                                        <p:cTn id="37" dur="1000" fill="hold"/>
                                        <p:tgtEl>
                                          <p:spTgt spid="14"/>
                                        </p:tgtEl>
                                        <p:attrNameLst>
                                          <p:attrName>ppt_h</p:attrName>
                                        </p:attrNameLst>
                                      </p:cBhvr>
                                      <p:tavLst>
                                        <p:tav tm="0">
                                          <p:val>
                                            <p:fltVal val="0"/>
                                          </p:val>
                                        </p:tav>
                                        <p:tav tm="100000">
                                          <p:val>
                                            <p:strVal val="#ppt_h"/>
                                          </p:val>
                                        </p:tav>
                                      </p:tavLst>
                                    </p:anim>
                                    <p:anim calcmode="lin" valueType="num">
                                      <p:cBhvr>
                                        <p:cTn id="38" dur="1000" fill="hold"/>
                                        <p:tgtEl>
                                          <p:spTgt spid="14"/>
                                        </p:tgtEl>
                                        <p:attrNameLst>
                                          <p:attrName>style.rotation</p:attrName>
                                        </p:attrNameLst>
                                      </p:cBhvr>
                                      <p:tavLst>
                                        <p:tav tm="0">
                                          <p:val>
                                            <p:fltVal val="90"/>
                                          </p:val>
                                        </p:tav>
                                        <p:tav tm="100000">
                                          <p:val>
                                            <p:fltVal val="0"/>
                                          </p:val>
                                        </p:tav>
                                      </p:tavLst>
                                    </p:anim>
                                    <p:animEffect transition="in" filter="fade">
                                      <p:cBhvr>
                                        <p:cTn id="39" dur="1000"/>
                                        <p:tgtEl>
                                          <p:spTgt spid="14"/>
                                        </p:tgtEl>
                                      </p:cBhvr>
                                    </p:animEffect>
                                  </p:childTnLst>
                                </p:cTn>
                              </p:par>
                              <p:par>
                                <p:cTn id="40" presetID="31" presetClass="entr" presetSubtype="0" fill="hold" grpId="0" nodeType="withEffect">
                                  <p:stCondLst>
                                    <p:cond delay="250"/>
                                  </p:stCondLst>
                                  <p:childTnLst>
                                    <p:set>
                                      <p:cBhvr>
                                        <p:cTn id="41" dur="1" fill="hold">
                                          <p:stCondLst>
                                            <p:cond delay="0"/>
                                          </p:stCondLst>
                                        </p:cTn>
                                        <p:tgtEl>
                                          <p:spTgt spid="15"/>
                                        </p:tgtEl>
                                        <p:attrNameLst>
                                          <p:attrName>style.visibility</p:attrName>
                                        </p:attrNameLst>
                                      </p:cBhvr>
                                      <p:to>
                                        <p:strVal val="visible"/>
                                      </p:to>
                                    </p:set>
                                    <p:anim calcmode="lin" valueType="num">
                                      <p:cBhvr>
                                        <p:cTn id="42" dur="1000" fill="hold"/>
                                        <p:tgtEl>
                                          <p:spTgt spid="15"/>
                                        </p:tgtEl>
                                        <p:attrNameLst>
                                          <p:attrName>ppt_w</p:attrName>
                                        </p:attrNameLst>
                                      </p:cBhvr>
                                      <p:tavLst>
                                        <p:tav tm="0">
                                          <p:val>
                                            <p:fltVal val="0"/>
                                          </p:val>
                                        </p:tav>
                                        <p:tav tm="100000">
                                          <p:val>
                                            <p:strVal val="#ppt_w"/>
                                          </p:val>
                                        </p:tav>
                                      </p:tavLst>
                                    </p:anim>
                                    <p:anim calcmode="lin" valueType="num">
                                      <p:cBhvr>
                                        <p:cTn id="43" dur="1000" fill="hold"/>
                                        <p:tgtEl>
                                          <p:spTgt spid="15"/>
                                        </p:tgtEl>
                                        <p:attrNameLst>
                                          <p:attrName>ppt_h</p:attrName>
                                        </p:attrNameLst>
                                      </p:cBhvr>
                                      <p:tavLst>
                                        <p:tav tm="0">
                                          <p:val>
                                            <p:fltVal val="0"/>
                                          </p:val>
                                        </p:tav>
                                        <p:tav tm="100000">
                                          <p:val>
                                            <p:strVal val="#ppt_h"/>
                                          </p:val>
                                        </p:tav>
                                      </p:tavLst>
                                    </p:anim>
                                    <p:anim calcmode="lin" valueType="num">
                                      <p:cBhvr>
                                        <p:cTn id="44" dur="1000" fill="hold"/>
                                        <p:tgtEl>
                                          <p:spTgt spid="15"/>
                                        </p:tgtEl>
                                        <p:attrNameLst>
                                          <p:attrName>style.rotation</p:attrName>
                                        </p:attrNameLst>
                                      </p:cBhvr>
                                      <p:tavLst>
                                        <p:tav tm="0">
                                          <p:val>
                                            <p:fltVal val="90"/>
                                          </p:val>
                                        </p:tav>
                                        <p:tav tm="100000">
                                          <p:val>
                                            <p:fltVal val="0"/>
                                          </p:val>
                                        </p:tav>
                                      </p:tavLst>
                                    </p:anim>
                                    <p:animEffect transition="in" filter="fade">
                                      <p:cBhvr>
                                        <p:cTn id="45" dur="1000"/>
                                        <p:tgtEl>
                                          <p:spTgt spid="15"/>
                                        </p:tgtEl>
                                      </p:cBhvr>
                                    </p:animEffect>
                                  </p:childTnLst>
                                </p:cTn>
                              </p:par>
                              <p:par>
                                <p:cTn id="46" presetID="31" presetClass="entr" presetSubtype="0" fill="hold" grpId="0" nodeType="withEffect">
                                  <p:stCondLst>
                                    <p:cond delay="250"/>
                                  </p:stCondLst>
                                  <p:childTnLst>
                                    <p:set>
                                      <p:cBhvr>
                                        <p:cTn id="47" dur="1" fill="hold">
                                          <p:stCondLst>
                                            <p:cond delay="0"/>
                                          </p:stCondLst>
                                        </p:cTn>
                                        <p:tgtEl>
                                          <p:spTgt spid="16"/>
                                        </p:tgtEl>
                                        <p:attrNameLst>
                                          <p:attrName>style.visibility</p:attrName>
                                        </p:attrNameLst>
                                      </p:cBhvr>
                                      <p:to>
                                        <p:strVal val="visible"/>
                                      </p:to>
                                    </p:set>
                                    <p:anim calcmode="lin" valueType="num">
                                      <p:cBhvr>
                                        <p:cTn id="48" dur="1000" fill="hold"/>
                                        <p:tgtEl>
                                          <p:spTgt spid="16"/>
                                        </p:tgtEl>
                                        <p:attrNameLst>
                                          <p:attrName>ppt_w</p:attrName>
                                        </p:attrNameLst>
                                      </p:cBhvr>
                                      <p:tavLst>
                                        <p:tav tm="0">
                                          <p:val>
                                            <p:fltVal val="0"/>
                                          </p:val>
                                        </p:tav>
                                        <p:tav tm="100000">
                                          <p:val>
                                            <p:strVal val="#ppt_w"/>
                                          </p:val>
                                        </p:tav>
                                      </p:tavLst>
                                    </p:anim>
                                    <p:anim calcmode="lin" valueType="num">
                                      <p:cBhvr>
                                        <p:cTn id="49" dur="1000" fill="hold"/>
                                        <p:tgtEl>
                                          <p:spTgt spid="16"/>
                                        </p:tgtEl>
                                        <p:attrNameLst>
                                          <p:attrName>ppt_h</p:attrName>
                                        </p:attrNameLst>
                                      </p:cBhvr>
                                      <p:tavLst>
                                        <p:tav tm="0">
                                          <p:val>
                                            <p:fltVal val="0"/>
                                          </p:val>
                                        </p:tav>
                                        <p:tav tm="100000">
                                          <p:val>
                                            <p:strVal val="#ppt_h"/>
                                          </p:val>
                                        </p:tav>
                                      </p:tavLst>
                                    </p:anim>
                                    <p:anim calcmode="lin" valueType="num">
                                      <p:cBhvr>
                                        <p:cTn id="50" dur="1000" fill="hold"/>
                                        <p:tgtEl>
                                          <p:spTgt spid="16"/>
                                        </p:tgtEl>
                                        <p:attrNameLst>
                                          <p:attrName>style.rotation</p:attrName>
                                        </p:attrNameLst>
                                      </p:cBhvr>
                                      <p:tavLst>
                                        <p:tav tm="0">
                                          <p:val>
                                            <p:fltVal val="90"/>
                                          </p:val>
                                        </p:tav>
                                        <p:tav tm="100000">
                                          <p:val>
                                            <p:fltVal val="0"/>
                                          </p:val>
                                        </p:tav>
                                      </p:tavLst>
                                    </p:anim>
                                    <p:animEffect transition="in" filter="fade">
                                      <p:cBhvr>
                                        <p:cTn id="51" dur="1000"/>
                                        <p:tgtEl>
                                          <p:spTgt spid="16"/>
                                        </p:tgtEl>
                                      </p:cBhvr>
                                    </p:animEffect>
                                  </p:childTnLst>
                                </p:cTn>
                              </p:par>
                              <p:par>
                                <p:cTn id="52" presetID="31" presetClass="entr" presetSubtype="0" fill="hold" grpId="0" nodeType="withEffect">
                                  <p:stCondLst>
                                    <p:cond delay="250"/>
                                  </p:stCondLst>
                                  <p:childTnLst>
                                    <p:set>
                                      <p:cBhvr>
                                        <p:cTn id="53" dur="1" fill="hold">
                                          <p:stCondLst>
                                            <p:cond delay="0"/>
                                          </p:stCondLst>
                                        </p:cTn>
                                        <p:tgtEl>
                                          <p:spTgt spid="17"/>
                                        </p:tgtEl>
                                        <p:attrNameLst>
                                          <p:attrName>style.visibility</p:attrName>
                                        </p:attrNameLst>
                                      </p:cBhvr>
                                      <p:to>
                                        <p:strVal val="visible"/>
                                      </p:to>
                                    </p:set>
                                    <p:anim calcmode="lin" valueType="num">
                                      <p:cBhvr>
                                        <p:cTn id="54" dur="1000" fill="hold"/>
                                        <p:tgtEl>
                                          <p:spTgt spid="17"/>
                                        </p:tgtEl>
                                        <p:attrNameLst>
                                          <p:attrName>ppt_w</p:attrName>
                                        </p:attrNameLst>
                                      </p:cBhvr>
                                      <p:tavLst>
                                        <p:tav tm="0">
                                          <p:val>
                                            <p:fltVal val="0"/>
                                          </p:val>
                                        </p:tav>
                                        <p:tav tm="100000">
                                          <p:val>
                                            <p:strVal val="#ppt_w"/>
                                          </p:val>
                                        </p:tav>
                                      </p:tavLst>
                                    </p:anim>
                                    <p:anim calcmode="lin" valueType="num">
                                      <p:cBhvr>
                                        <p:cTn id="55" dur="1000" fill="hold"/>
                                        <p:tgtEl>
                                          <p:spTgt spid="17"/>
                                        </p:tgtEl>
                                        <p:attrNameLst>
                                          <p:attrName>ppt_h</p:attrName>
                                        </p:attrNameLst>
                                      </p:cBhvr>
                                      <p:tavLst>
                                        <p:tav tm="0">
                                          <p:val>
                                            <p:fltVal val="0"/>
                                          </p:val>
                                        </p:tav>
                                        <p:tav tm="100000">
                                          <p:val>
                                            <p:strVal val="#ppt_h"/>
                                          </p:val>
                                        </p:tav>
                                      </p:tavLst>
                                    </p:anim>
                                    <p:anim calcmode="lin" valueType="num">
                                      <p:cBhvr>
                                        <p:cTn id="56" dur="1000" fill="hold"/>
                                        <p:tgtEl>
                                          <p:spTgt spid="17"/>
                                        </p:tgtEl>
                                        <p:attrNameLst>
                                          <p:attrName>style.rotation</p:attrName>
                                        </p:attrNameLst>
                                      </p:cBhvr>
                                      <p:tavLst>
                                        <p:tav tm="0">
                                          <p:val>
                                            <p:fltVal val="90"/>
                                          </p:val>
                                        </p:tav>
                                        <p:tav tm="100000">
                                          <p:val>
                                            <p:fltVal val="0"/>
                                          </p:val>
                                        </p:tav>
                                      </p:tavLst>
                                    </p:anim>
                                    <p:animEffect transition="in" filter="fade">
                                      <p:cBhvr>
                                        <p:cTn id="57" dur="1000"/>
                                        <p:tgtEl>
                                          <p:spTgt spid="17"/>
                                        </p:tgtEl>
                                      </p:cBhvr>
                                    </p:animEffect>
                                  </p:childTnLst>
                                </p:cTn>
                              </p:par>
                              <p:par>
                                <p:cTn id="58" presetID="31" presetClass="entr" presetSubtype="0" fill="hold" grpId="0" nodeType="withEffect">
                                  <p:stCondLst>
                                    <p:cond delay="250"/>
                                  </p:stCondLst>
                                  <p:childTnLst>
                                    <p:set>
                                      <p:cBhvr>
                                        <p:cTn id="59" dur="1" fill="hold">
                                          <p:stCondLst>
                                            <p:cond delay="0"/>
                                          </p:stCondLst>
                                        </p:cTn>
                                        <p:tgtEl>
                                          <p:spTgt spid="18"/>
                                        </p:tgtEl>
                                        <p:attrNameLst>
                                          <p:attrName>style.visibility</p:attrName>
                                        </p:attrNameLst>
                                      </p:cBhvr>
                                      <p:to>
                                        <p:strVal val="visible"/>
                                      </p:to>
                                    </p:set>
                                    <p:anim calcmode="lin" valueType="num">
                                      <p:cBhvr>
                                        <p:cTn id="60" dur="1000" fill="hold"/>
                                        <p:tgtEl>
                                          <p:spTgt spid="18"/>
                                        </p:tgtEl>
                                        <p:attrNameLst>
                                          <p:attrName>ppt_w</p:attrName>
                                        </p:attrNameLst>
                                      </p:cBhvr>
                                      <p:tavLst>
                                        <p:tav tm="0">
                                          <p:val>
                                            <p:fltVal val="0"/>
                                          </p:val>
                                        </p:tav>
                                        <p:tav tm="100000">
                                          <p:val>
                                            <p:strVal val="#ppt_w"/>
                                          </p:val>
                                        </p:tav>
                                      </p:tavLst>
                                    </p:anim>
                                    <p:anim calcmode="lin" valueType="num">
                                      <p:cBhvr>
                                        <p:cTn id="61" dur="1000" fill="hold"/>
                                        <p:tgtEl>
                                          <p:spTgt spid="18"/>
                                        </p:tgtEl>
                                        <p:attrNameLst>
                                          <p:attrName>ppt_h</p:attrName>
                                        </p:attrNameLst>
                                      </p:cBhvr>
                                      <p:tavLst>
                                        <p:tav tm="0">
                                          <p:val>
                                            <p:fltVal val="0"/>
                                          </p:val>
                                        </p:tav>
                                        <p:tav tm="100000">
                                          <p:val>
                                            <p:strVal val="#ppt_h"/>
                                          </p:val>
                                        </p:tav>
                                      </p:tavLst>
                                    </p:anim>
                                    <p:anim calcmode="lin" valueType="num">
                                      <p:cBhvr>
                                        <p:cTn id="62" dur="1000" fill="hold"/>
                                        <p:tgtEl>
                                          <p:spTgt spid="18"/>
                                        </p:tgtEl>
                                        <p:attrNameLst>
                                          <p:attrName>style.rotation</p:attrName>
                                        </p:attrNameLst>
                                      </p:cBhvr>
                                      <p:tavLst>
                                        <p:tav tm="0">
                                          <p:val>
                                            <p:fltVal val="90"/>
                                          </p:val>
                                        </p:tav>
                                        <p:tav tm="100000">
                                          <p:val>
                                            <p:fltVal val="0"/>
                                          </p:val>
                                        </p:tav>
                                      </p:tavLst>
                                    </p:anim>
                                    <p:animEffect transition="in" filter="fade">
                                      <p:cBhvr>
                                        <p:cTn id="63" dur="1000"/>
                                        <p:tgtEl>
                                          <p:spTgt spid="18"/>
                                        </p:tgtEl>
                                      </p:cBhvr>
                                    </p:animEffect>
                                  </p:childTnLst>
                                </p:cTn>
                              </p:par>
                              <p:par>
                                <p:cTn id="64" presetID="31" presetClass="entr" presetSubtype="0" fill="hold" grpId="0" nodeType="withEffect">
                                  <p:stCondLst>
                                    <p:cond delay="250"/>
                                  </p:stCondLst>
                                  <p:childTnLst>
                                    <p:set>
                                      <p:cBhvr>
                                        <p:cTn id="65" dur="1" fill="hold">
                                          <p:stCondLst>
                                            <p:cond delay="0"/>
                                          </p:stCondLst>
                                        </p:cTn>
                                        <p:tgtEl>
                                          <p:spTgt spid="19"/>
                                        </p:tgtEl>
                                        <p:attrNameLst>
                                          <p:attrName>style.visibility</p:attrName>
                                        </p:attrNameLst>
                                      </p:cBhvr>
                                      <p:to>
                                        <p:strVal val="visible"/>
                                      </p:to>
                                    </p:set>
                                    <p:anim calcmode="lin" valueType="num">
                                      <p:cBhvr>
                                        <p:cTn id="66" dur="1000" fill="hold"/>
                                        <p:tgtEl>
                                          <p:spTgt spid="19"/>
                                        </p:tgtEl>
                                        <p:attrNameLst>
                                          <p:attrName>ppt_w</p:attrName>
                                        </p:attrNameLst>
                                      </p:cBhvr>
                                      <p:tavLst>
                                        <p:tav tm="0">
                                          <p:val>
                                            <p:fltVal val="0"/>
                                          </p:val>
                                        </p:tav>
                                        <p:tav tm="100000">
                                          <p:val>
                                            <p:strVal val="#ppt_w"/>
                                          </p:val>
                                        </p:tav>
                                      </p:tavLst>
                                    </p:anim>
                                    <p:anim calcmode="lin" valueType="num">
                                      <p:cBhvr>
                                        <p:cTn id="67" dur="1000" fill="hold"/>
                                        <p:tgtEl>
                                          <p:spTgt spid="19"/>
                                        </p:tgtEl>
                                        <p:attrNameLst>
                                          <p:attrName>ppt_h</p:attrName>
                                        </p:attrNameLst>
                                      </p:cBhvr>
                                      <p:tavLst>
                                        <p:tav tm="0">
                                          <p:val>
                                            <p:fltVal val="0"/>
                                          </p:val>
                                        </p:tav>
                                        <p:tav tm="100000">
                                          <p:val>
                                            <p:strVal val="#ppt_h"/>
                                          </p:val>
                                        </p:tav>
                                      </p:tavLst>
                                    </p:anim>
                                    <p:anim calcmode="lin" valueType="num">
                                      <p:cBhvr>
                                        <p:cTn id="68" dur="1000" fill="hold"/>
                                        <p:tgtEl>
                                          <p:spTgt spid="19"/>
                                        </p:tgtEl>
                                        <p:attrNameLst>
                                          <p:attrName>style.rotation</p:attrName>
                                        </p:attrNameLst>
                                      </p:cBhvr>
                                      <p:tavLst>
                                        <p:tav tm="0">
                                          <p:val>
                                            <p:fltVal val="90"/>
                                          </p:val>
                                        </p:tav>
                                        <p:tav tm="100000">
                                          <p:val>
                                            <p:fltVal val="0"/>
                                          </p:val>
                                        </p:tav>
                                      </p:tavLst>
                                    </p:anim>
                                    <p:animEffect transition="in" filter="fade">
                                      <p:cBhvr>
                                        <p:cTn id="69" dur="1000"/>
                                        <p:tgtEl>
                                          <p:spTgt spid="19"/>
                                        </p:tgtEl>
                                      </p:cBhvr>
                                    </p:animEffect>
                                  </p:childTnLst>
                                </p:cTn>
                              </p:par>
                              <p:par>
                                <p:cTn id="70" presetID="31" presetClass="entr" presetSubtype="0" fill="hold" grpId="0" nodeType="withEffect">
                                  <p:stCondLst>
                                    <p:cond delay="250"/>
                                  </p:stCondLst>
                                  <p:childTnLst>
                                    <p:set>
                                      <p:cBhvr>
                                        <p:cTn id="71" dur="1" fill="hold">
                                          <p:stCondLst>
                                            <p:cond delay="0"/>
                                          </p:stCondLst>
                                        </p:cTn>
                                        <p:tgtEl>
                                          <p:spTgt spid="20"/>
                                        </p:tgtEl>
                                        <p:attrNameLst>
                                          <p:attrName>style.visibility</p:attrName>
                                        </p:attrNameLst>
                                      </p:cBhvr>
                                      <p:to>
                                        <p:strVal val="visible"/>
                                      </p:to>
                                    </p:set>
                                    <p:anim calcmode="lin" valueType="num">
                                      <p:cBhvr>
                                        <p:cTn id="72" dur="1000" fill="hold"/>
                                        <p:tgtEl>
                                          <p:spTgt spid="20"/>
                                        </p:tgtEl>
                                        <p:attrNameLst>
                                          <p:attrName>ppt_w</p:attrName>
                                        </p:attrNameLst>
                                      </p:cBhvr>
                                      <p:tavLst>
                                        <p:tav tm="0">
                                          <p:val>
                                            <p:fltVal val="0"/>
                                          </p:val>
                                        </p:tav>
                                        <p:tav tm="100000">
                                          <p:val>
                                            <p:strVal val="#ppt_w"/>
                                          </p:val>
                                        </p:tav>
                                      </p:tavLst>
                                    </p:anim>
                                    <p:anim calcmode="lin" valueType="num">
                                      <p:cBhvr>
                                        <p:cTn id="73" dur="1000" fill="hold"/>
                                        <p:tgtEl>
                                          <p:spTgt spid="20"/>
                                        </p:tgtEl>
                                        <p:attrNameLst>
                                          <p:attrName>ppt_h</p:attrName>
                                        </p:attrNameLst>
                                      </p:cBhvr>
                                      <p:tavLst>
                                        <p:tav tm="0">
                                          <p:val>
                                            <p:fltVal val="0"/>
                                          </p:val>
                                        </p:tav>
                                        <p:tav tm="100000">
                                          <p:val>
                                            <p:strVal val="#ppt_h"/>
                                          </p:val>
                                        </p:tav>
                                      </p:tavLst>
                                    </p:anim>
                                    <p:anim calcmode="lin" valueType="num">
                                      <p:cBhvr>
                                        <p:cTn id="74" dur="1000" fill="hold"/>
                                        <p:tgtEl>
                                          <p:spTgt spid="20"/>
                                        </p:tgtEl>
                                        <p:attrNameLst>
                                          <p:attrName>style.rotation</p:attrName>
                                        </p:attrNameLst>
                                      </p:cBhvr>
                                      <p:tavLst>
                                        <p:tav tm="0">
                                          <p:val>
                                            <p:fltVal val="90"/>
                                          </p:val>
                                        </p:tav>
                                        <p:tav tm="100000">
                                          <p:val>
                                            <p:fltVal val="0"/>
                                          </p:val>
                                        </p:tav>
                                      </p:tavLst>
                                    </p:anim>
                                    <p:animEffect transition="in" filter="fade">
                                      <p:cBhvr>
                                        <p:cTn id="75" dur="1000"/>
                                        <p:tgtEl>
                                          <p:spTgt spid="20"/>
                                        </p:tgtEl>
                                      </p:cBhvr>
                                    </p:animEffect>
                                  </p:childTnLst>
                                </p:cTn>
                              </p:par>
                              <p:par>
                                <p:cTn id="76" presetID="31" presetClass="entr" presetSubtype="0" fill="hold" grpId="0" nodeType="withEffect">
                                  <p:stCondLst>
                                    <p:cond delay="250"/>
                                  </p:stCondLst>
                                  <p:childTnLst>
                                    <p:set>
                                      <p:cBhvr>
                                        <p:cTn id="77" dur="1" fill="hold">
                                          <p:stCondLst>
                                            <p:cond delay="0"/>
                                          </p:stCondLst>
                                        </p:cTn>
                                        <p:tgtEl>
                                          <p:spTgt spid="21"/>
                                        </p:tgtEl>
                                        <p:attrNameLst>
                                          <p:attrName>style.visibility</p:attrName>
                                        </p:attrNameLst>
                                      </p:cBhvr>
                                      <p:to>
                                        <p:strVal val="visible"/>
                                      </p:to>
                                    </p:set>
                                    <p:anim calcmode="lin" valueType="num">
                                      <p:cBhvr>
                                        <p:cTn id="78" dur="1000" fill="hold"/>
                                        <p:tgtEl>
                                          <p:spTgt spid="21"/>
                                        </p:tgtEl>
                                        <p:attrNameLst>
                                          <p:attrName>ppt_w</p:attrName>
                                        </p:attrNameLst>
                                      </p:cBhvr>
                                      <p:tavLst>
                                        <p:tav tm="0">
                                          <p:val>
                                            <p:fltVal val="0"/>
                                          </p:val>
                                        </p:tav>
                                        <p:tav tm="100000">
                                          <p:val>
                                            <p:strVal val="#ppt_w"/>
                                          </p:val>
                                        </p:tav>
                                      </p:tavLst>
                                    </p:anim>
                                    <p:anim calcmode="lin" valueType="num">
                                      <p:cBhvr>
                                        <p:cTn id="79" dur="1000" fill="hold"/>
                                        <p:tgtEl>
                                          <p:spTgt spid="21"/>
                                        </p:tgtEl>
                                        <p:attrNameLst>
                                          <p:attrName>ppt_h</p:attrName>
                                        </p:attrNameLst>
                                      </p:cBhvr>
                                      <p:tavLst>
                                        <p:tav tm="0">
                                          <p:val>
                                            <p:fltVal val="0"/>
                                          </p:val>
                                        </p:tav>
                                        <p:tav tm="100000">
                                          <p:val>
                                            <p:strVal val="#ppt_h"/>
                                          </p:val>
                                        </p:tav>
                                      </p:tavLst>
                                    </p:anim>
                                    <p:anim calcmode="lin" valueType="num">
                                      <p:cBhvr>
                                        <p:cTn id="80" dur="1000" fill="hold"/>
                                        <p:tgtEl>
                                          <p:spTgt spid="21"/>
                                        </p:tgtEl>
                                        <p:attrNameLst>
                                          <p:attrName>style.rotation</p:attrName>
                                        </p:attrNameLst>
                                      </p:cBhvr>
                                      <p:tavLst>
                                        <p:tav tm="0">
                                          <p:val>
                                            <p:fltVal val="90"/>
                                          </p:val>
                                        </p:tav>
                                        <p:tav tm="100000">
                                          <p:val>
                                            <p:fltVal val="0"/>
                                          </p:val>
                                        </p:tav>
                                      </p:tavLst>
                                    </p:anim>
                                    <p:animEffect transition="in" filter="fade">
                                      <p:cBhvr>
                                        <p:cTn id="81" dur="1000"/>
                                        <p:tgtEl>
                                          <p:spTgt spid="21"/>
                                        </p:tgtEl>
                                      </p:cBhvr>
                                    </p:animEffect>
                                  </p:childTnLst>
                                </p:cTn>
                              </p:par>
                              <p:par>
                                <p:cTn id="82" presetID="31" presetClass="entr" presetSubtype="0" fill="hold" grpId="0" nodeType="withEffect">
                                  <p:stCondLst>
                                    <p:cond delay="250"/>
                                  </p:stCondLst>
                                  <p:childTnLst>
                                    <p:set>
                                      <p:cBhvr>
                                        <p:cTn id="83" dur="1" fill="hold">
                                          <p:stCondLst>
                                            <p:cond delay="0"/>
                                          </p:stCondLst>
                                        </p:cTn>
                                        <p:tgtEl>
                                          <p:spTgt spid="22"/>
                                        </p:tgtEl>
                                        <p:attrNameLst>
                                          <p:attrName>style.visibility</p:attrName>
                                        </p:attrNameLst>
                                      </p:cBhvr>
                                      <p:to>
                                        <p:strVal val="visible"/>
                                      </p:to>
                                    </p:set>
                                    <p:anim calcmode="lin" valueType="num">
                                      <p:cBhvr>
                                        <p:cTn id="84" dur="1000" fill="hold"/>
                                        <p:tgtEl>
                                          <p:spTgt spid="22"/>
                                        </p:tgtEl>
                                        <p:attrNameLst>
                                          <p:attrName>ppt_w</p:attrName>
                                        </p:attrNameLst>
                                      </p:cBhvr>
                                      <p:tavLst>
                                        <p:tav tm="0">
                                          <p:val>
                                            <p:fltVal val="0"/>
                                          </p:val>
                                        </p:tav>
                                        <p:tav tm="100000">
                                          <p:val>
                                            <p:strVal val="#ppt_w"/>
                                          </p:val>
                                        </p:tav>
                                      </p:tavLst>
                                    </p:anim>
                                    <p:anim calcmode="lin" valueType="num">
                                      <p:cBhvr>
                                        <p:cTn id="85" dur="1000" fill="hold"/>
                                        <p:tgtEl>
                                          <p:spTgt spid="22"/>
                                        </p:tgtEl>
                                        <p:attrNameLst>
                                          <p:attrName>ppt_h</p:attrName>
                                        </p:attrNameLst>
                                      </p:cBhvr>
                                      <p:tavLst>
                                        <p:tav tm="0">
                                          <p:val>
                                            <p:fltVal val="0"/>
                                          </p:val>
                                        </p:tav>
                                        <p:tav tm="100000">
                                          <p:val>
                                            <p:strVal val="#ppt_h"/>
                                          </p:val>
                                        </p:tav>
                                      </p:tavLst>
                                    </p:anim>
                                    <p:anim calcmode="lin" valueType="num">
                                      <p:cBhvr>
                                        <p:cTn id="86" dur="1000" fill="hold"/>
                                        <p:tgtEl>
                                          <p:spTgt spid="22"/>
                                        </p:tgtEl>
                                        <p:attrNameLst>
                                          <p:attrName>style.rotation</p:attrName>
                                        </p:attrNameLst>
                                      </p:cBhvr>
                                      <p:tavLst>
                                        <p:tav tm="0">
                                          <p:val>
                                            <p:fltVal val="90"/>
                                          </p:val>
                                        </p:tav>
                                        <p:tav tm="100000">
                                          <p:val>
                                            <p:fltVal val="0"/>
                                          </p:val>
                                        </p:tav>
                                      </p:tavLst>
                                    </p:anim>
                                    <p:animEffect transition="in" filter="fade">
                                      <p:cBhvr>
                                        <p:cTn id="87" dur="1000"/>
                                        <p:tgtEl>
                                          <p:spTgt spid="22"/>
                                        </p:tgtEl>
                                      </p:cBhvr>
                                    </p:animEffect>
                                  </p:childTnLst>
                                </p:cTn>
                              </p:par>
                              <p:par>
                                <p:cTn id="88" presetID="31" presetClass="entr" presetSubtype="0" fill="hold" grpId="0" nodeType="withEffect">
                                  <p:stCondLst>
                                    <p:cond delay="250"/>
                                  </p:stCondLst>
                                  <p:childTnLst>
                                    <p:set>
                                      <p:cBhvr>
                                        <p:cTn id="89" dur="1" fill="hold">
                                          <p:stCondLst>
                                            <p:cond delay="0"/>
                                          </p:stCondLst>
                                        </p:cTn>
                                        <p:tgtEl>
                                          <p:spTgt spid="23"/>
                                        </p:tgtEl>
                                        <p:attrNameLst>
                                          <p:attrName>style.visibility</p:attrName>
                                        </p:attrNameLst>
                                      </p:cBhvr>
                                      <p:to>
                                        <p:strVal val="visible"/>
                                      </p:to>
                                    </p:set>
                                    <p:anim calcmode="lin" valueType="num">
                                      <p:cBhvr>
                                        <p:cTn id="90" dur="1000" fill="hold"/>
                                        <p:tgtEl>
                                          <p:spTgt spid="23"/>
                                        </p:tgtEl>
                                        <p:attrNameLst>
                                          <p:attrName>ppt_w</p:attrName>
                                        </p:attrNameLst>
                                      </p:cBhvr>
                                      <p:tavLst>
                                        <p:tav tm="0">
                                          <p:val>
                                            <p:fltVal val="0"/>
                                          </p:val>
                                        </p:tav>
                                        <p:tav tm="100000">
                                          <p:val>
                                            <p:strVal val="#ppt_w"/>
                                          </p:val>
                                        </p:tav>
                                      </p:tavLst>
                                    </p:anim>
                                    <p:anim calcmode="lin" valueType="num">
                                      <p:cBhvr>
                                        <p:cTn id="91" dur="1000" fill="hold"/>
                                        <p:tgtEl>
                                          <p:spTgt spid="23"/>
                                        </p:tgtEl>
                                        <p:attrNameLst>
                                          <p:attrName>ppt_h</p:attrName>
                                        </p:attrNameLst>
                                      </p:cBhvr>
                                      <p:tavLst>
                                        <p:tav tm="0">
                                          <p:val>
                                            <p:fltVal val="0"/>
                                          </p:val>
                                        </p:tav>
                                        <p:tav tm="100000">
                                          <p:val>
                                            <p:strVal val="#ppt_h"/>
                                          </p:val>
                                        </p:tav>
                                      </p:tavLst>
                                    </p:anim>
                                    <p:anim calcmode="lin" valueType="num">
                                      <p:cBhvr>
                                        <p:cTn id="92" dur="1000" fill="hold"/>
                                        <p:tgtEl>
                                          <p:spTgt spid="23"/>
                                        </p:tgtEl>
                                        <p:attrNameLst>
                                          <p:attrName>style.rotation</p:attrName>
                                        </p:attrNameLst>
                                      </p:cBhvr>
                                      <p:tavLst>
                                        <p:tav tm="0">
                                          <p:val>
                                            <p:fltVal val="90"/>
                                          </p:val>
                                        </p:tav>
                                        <p:tav tm="100000">
                                          <p:val>
                                            <p:fltVal val="0"/>
                                          </p:val>
                                        </p:tav>
                                      </p:tavLst>
                                    </p:anim>
                                    <p:animEffect transition="in" filter="fade">
                                      <p:cBhvr>
                                        <p:cTn id="93" dur="1000"/>
                                        <p:tgtEl>
                                          <p:spTgt spid="23"/>
                                        </p:tgtEl>
                                      </p:cBhvr>
                                    </p:animEffect>
                                  </p:childTnLst>
                                </p:cTn>
                              </p:par>
                              <p:par>
                                <p:cTn id="94" presetID="31" presetClass="entr" presetSubtype="0" fill="hold" grpId="0" nodeType="withEffect">
                                  <p:stCondLst>
                                    <p:cond delay="250"/>
                                  </p:stCondLst>
                                  <p:childTnLst>
                                    <p:set>
                                      <p:cBhvr>
                                        <p:cTn id="95" dur="1" fill="hold">
                                          <p:stCondLst>
                                            <p:cond delay="0"/>
                                          </p:stCondLst>
                                        </p:cTn>
                                        <p:tgtEl>
                                          <p:spTgt spid="24"/>
                                        </p:tgtEl>
                                        <p:attrNameLst>
                                          <p:attrName>style.visibility</p:attrName>
                                        </p:attrNameLst>
                                      </p:cBhvr>
                                      <p:to>
                                        <p:strVal val="visible"/>
                                      </p:to>
                                    </p:set>
                                    <p:anim calcmode="lin" valueType="num">
                                      <p:cBhvr>
                                        <p:cTn id="96" dur="1000" fill="hold"/>
                                        <p:tgtEl>
                                          <p:spTgt spid="24"/>
                                        </p:tgtEl>
                                        <p:attrNameLst>
                                          <p:attrName>ppt_w</p:attrName>
                                        </p:attrNameLst>
                                      </p:cBhvr>
                                      <p:tavLst>
                                        <p:tav tm="0">
                                          <p:val>
                                            <p:fltVal val="0"/>
                                          </p:val>
                                        </p:tav>
                                        <p:tav tm="100000">
                                          <p:val>
                                            <p:strVal val="#ppt_w"/>
                                          </p:val>
                                        </p:tav>
                                      </p:tavLst>
                                    </p:anim>
                                    <p:anim calcmode="lin" valueType="num">
                                      <p:cBhvr>
                                        <p:cTn id="97" dur="1000" fill="hold"/>
                                        <p:tgtEl>
                                          <p:spTgt spid="24"/>
                                        </p:tgtEl>
                                        <p:attrNameLst>
                                          <p:attrName>ppt_h</p:attrName>
                                        </p:attrNameLst>
                                      </p:cBhvr>
                                      <p:tavLst>
                                        <p:tav tm="0">
                                          <p:val>
                                            <p:fltVal val="0"/>
                                          </p:val>
                                        </p:tav>
                                        <p:tav tm="100000">
                                          <p:val>
                                            <p:strVal val="#ppt_h"/>
                                          </p:val>
                                        </p:tav>
                                      </p:tavLst>
                                    </p:anim>
                                    <p:anim calcmode="lin" valueType="num">
                                      <p:cBhvr>
                                        <p:cTn id="98" dur="1000" fill="hold"/>
                                        <p:tgtEl>
                                          <p:spTgt spid="24"/>
                                        </p:tgtEl>
                                        <p:attrNameLst>
                                          <p:attrName>style.rotation</p:attrName>
                                        </p:attrNameLst>
                                      </p:cBhvr>
                                      <p:tavLst>
                                        <p:tav tm="0">
                                          <p:val>
                                            <p:fltVal val="90"/>
                                          </p:val>
                                        </p:tav>
                                        <p:tav tm="100000">
                                          <p:val>
                                            <p:fltVal val="0"/>
                                          </p:val>
                                        </p:tav>
                                      </p:tavLst>
                                    </p:anim>
                                    <p:animEffect transition="in" filter="fade">
                                      <p:cBhvr>
                                        <p:cTn id="99" dur="1000"/>
                                        <p:tgtEl>
                                          <p:spTgt spid="24"/>
                                        </p:tgtEl>
                                      </p:cBhvr>
                                    </p:animEffect>
                                  </p:childTnLst>
                                </p:cTn>
                              </p:par>
                              <p:par>
                                <p:cTn id="100" presetID="31" presetClass="entr" presetSubtype="0" fill="hold" grpId="0" nodeType="withEffect">
                                  <p:stCondLst>
                                    <p:cond delay="250"/>
                                  </p:stCondLst>
                                  <p:childTnLst>
                                    <p:set>
                                      <p:cBhvr>
                                        <p:cTn id="101" dur="1" fill="hold">
                                          <p:stCondLst>
                                            <p:cond delay="0"/>
                                          </p:stCondLst>
                                        </p:cTn>
                                        <p:tgtEl>
                                          <p:spTgt spid="25"/>
                                        </p:tgtEl>
                                        <p:attrNameLst>
                                          <p:attrName>style.visibility</p:attrName>
                                        </p:attrNameLst>
                                      </p:cBhvr>
                                      <p:to>
                                        <p:strVal val="visible"/>
                                      </p:to>
                                    </p:set>
                                    <p:anim calcmode="lin" valueType="num">
                                      <p:cBhvr>
                                        <p:cTn id="102" dur="1000" fill="hold"/>
                                        <p:tgtEl>
                                          <p:spTgt spid="25"/>
                                        </p:tgtEl>
                                        <p:attrNameLst>
                                          <p:attrName>ppt_w</p:attrName>
                                        </p:attrNameLst>
                                      </p:cBhvr>
                                      <p:tavLst>
                                        <p:tav tm="0">
                                          <p:val>
                                            <p:fltVal val="0"/>
                                          </p:val>
                                        </p:tav>
                                        <p:tav tm="100000">
                                          <p:val>
                                            <p:strVal val="#ppt_w"/>
                                          </p:val>
                                        </p:tav>
                                      </p:tavLst>
                                    </p:anim>
                                    <p:anim calcmode="lin" valueType="num">
                                      <p:cBhvr>
                                        <p:cTn id="103" dur="1000" fill="hold"/>
                                        <p:tgtEl>
                                          <p:spTgt spid="25"/>
                                        </p:tgtEl>
                                        <p:attrNameLst>
                                          <p:attrName>ppt_h</p:attrName>
                                        </p:attrNameLst>
                                      </p:cBhvr>
                                      <p:tavLst>
                                        <p:tav tm="0">
                                          <p:val>
                                            <p:fltVal val="0"/>
                                          </p:val>
                                        </p:tav>
                                        <p:tav tm="100000">
                                          <p:val>
                                            <p:strVal val="#ppt_h"/>
                                          </p:val>
                                        </p:tav>
                                      </p:tavLst>
                                    </p:anim>
                                    <p:anim calcmode="lin" valueType="num">
                                      <p:cBhvr>
                                        <p:cTn id="104" dur="1000" fill="hold"/>
                                        <p:tgtEl>
                                          <p:spTgt spid="25"/>
                                        </p:tgtEl>
                                        <p:attrNameLst>
                                          <p:attrName>style.rotation</p:attrName>
                                        </p:attrNameLst>
                                      </p:cBhvr>
                                      <p:tavLst>
                                        <p:tav tm="0">
                                          <p:val>
                                            <p:fltVal val="90"/>
                                          </p:val>
                                        </p:tav>
                                        <p:tav tm="100000">
                                          <p:val>
                                            <p:fltVal val="0"/>
                                          </p:val>
                                        </p:tav>
                                      </p:tavLst>
                                    </p:anim>
                                    <p:animEffect transition="in" filter="fade">
                                      <p:cBhvr>
                                        <p:cTn id="105" dur="1000"/>
                                        <p:tgtEl>
                                          <p:spTgt spid="25"/>
                                        </p:tgtEl>
                                      </p:cBhvr>
                                    </p:animEffect>
                                  </p:childTnLst>
                                </p:cTn>
                              </p:par>
                              <p:par>
                                <p:cTn id="106" presetID="31" presetClass="entr" presetSubtype="0" fill="hold" grpId="0" nodeType="withEffect">
                                  <p:stCondLst>
                                    <p:cond delay="250"/>
                                  </p:stCondLst>
                                  <p:childTnLst>
                                    <p:set>
                                      <p:cBhvr>
                                        <p:cTn id="107" dur="1" fill="hold">
                                          <p:stCondLst>
                                            <p:cond delay="0"/>
                                          </p:stCondLst>
                                        </p:cTn>
                                        <p:tgtEl>
                                          <p:spTgt spid="26"/>
                                        </p:tgtEl>
                                        <p:attrNameLst>
                                          <p:attrName>style.visibility</p:attrName>
                                        </p:attrNameLst>
                                      </p:cBhvr>
                                      <p:to>
                                        <p:strVal val="visible"/>
                                      </p:to>
                                    </p:set>
                                    <p:anim calcmode="lin" valueType="num">
                                      <p:cBhvr>
                                        <p:cTn id="108" dur="1000" fill="hold"/>
                                        <p:tgtEl>
                                          <p:spTgt spid="26"/>
                                        </p:tgtEl>
                                        <p:attrNameLst>
                                          <p:attrName>ppt_w</p:attrName>
                                        </p:attrNameLst>
                                      </p:cBhvr>
                                      <p:tavLst>
                                        <p:tav tm="0">
                                          <p:val>
                                            <p:fltVal val="0"/>
                                          </p:val>
                                        </p:tav>
                                        <p:tav tm="100000">
                                          <p:val>
                                            <p:strVal val="#ppt_w"/>
                                          </p:val>
                                        </p:tav>
                                      </p:tavLst>
                                    </p:anim>
                                    <p:anim calcmode="lin" valueType="num">
                                      <p:cBhvr>
                                        <p:cTn id="109" dur="1000" fill="hold"/>
                                        <p:tgtEl>
                                          <p:spTgt spid="26"/>
                                        </p:tgtEl>
                                        <p:attrNameLst>
                                          <p:attrName>ppt_h</p:attrName>
                                        </p:attrNameLst>
                                      </p:cBhvr>
                                      <p:tavLst>
                                        <p:tav tm="0">
                                          <p:val>
                                            <p:fltVal val="0"/>
                                          </p:val>
                                        </p:tav>
                                        <p:tav tm="100000">
                                          <p:val>
                                            <p:strVal val="#ppt_h"/>
                                          </p:val>
                                        </p:tav>
                                      </p:tavLst>
                                    </p:anim>
                                    <p:anim calcmode="lin" valueType="num">
                                      <p:cBhvr>
                                        <p:cTn id="110" dur="1000" fill="hold"/>
                                        <p:tgtEl>
                                          <p:spTgt spid="26"/>
                                        </p:tgtEl>
                                        <p:attrNameLst>
                                          <p:attrName>style.rotation</p:attrName>
                                        </p:attrNameLst>
                                      </p:cBhvr>
                                      <p:tavLst>
                                        <p:tav tm="0">
                                          <p:val>
                                            <p:fltVal val="90"/>
                                          </p:val>
                                        </p:tav>
                                        <p:tav tm="100000">
                                          <p:val>
                                            <p:fltVal val="0"/>
                                          </p:val>
                                        </p:tav>
                                      </p:tavLst>
                                    </p:anim>
                                    <p:animEffect transition="in" filter="fade">
                                      <p:cBhvr>
                                        <p:cTn id="111" dur="1000"/>
                                        <p:tgtEl>
                                          <p:spTgt spid="26"/>
                                        </p:tgtEl>
                                      </p:cBhvr>
                                    </p:animEffect>
                                  </p:childTnLst>
                                </p:cTn>
                              </p:par>
                              <p:par>
                                <p:cTn id="112" presetID="31" presetClass="entr" presetSubtype="0" fill="hold" grpId="0" nodeType="withEffect">
                                  <p:stCondLst>
                                    <p:cond delay="250"/>
                                  </p:stCondLst>
                                  <p:childTnLst>
                                    <p:set>
                                      <p:cBhvr>
                                        <p:cTn id="113" dur="1" fill="hold">
                                          <p:stCondLst>
                                            <p:cond delay="0"/>
                                          </p:stCondLst>
                                        </p:cTn>
                                        <p:tgtEl>
                                          <p:spTgt spid="27"/>
                                        </p:tgtEl>
                                        <p:attrNameLst>
                                          <p:attrName>style.visibility</p:attrName>
                                        </p:attrNameLst>
                                      </p:cBhvr>
                                      <p:to>
                                        <p:strVal val="visible"/>
                                      </p:to>
                                    </p:set>
                                    <p:anim calcmode="lin" valueType="num">
                                      <p:cBhvr>
                                        <p:cTn id="114" dur="1000" fill="hold"/>
                                        <p:tgtEl>
                                          <p:spTgt spid="27"/>
                                        </p:tgtEl>
                                        <p:attrNameLst>
                                          <p:attrName>ppt_w</p:attrName>
                                        </p:attrNameLst>
                                      </p:cBhvr>
                                      <p:tavLst>
                                        <p:tav tm="0">
                                          <p:val>
                                            <p:fltVal val="0"/>
                                          </p:val>
                                        </p:tav>
                                        <p:tav tm="100000">
                                          <p:val>
                                            <p:strVal val="#ppt_w"/>
                                          </p:val>
                                        </p:tav>
                                      </p:tavLst>
                                    </p:anim>
                                    <p:anim calcmode="lin" valueType="num">
                                      <p:cBhvr>
                                        <p:cTn id="115" dur="1000" fill="hold"/>
                                        <p:tgtEl>
                                          <p:spTgt spid="27"/>
                                        </p:tgtEl>
                                        <p:attrNameLst>
                                          <p:attrName>ppt_h</p:attrName>
                                        </p:attrNameLst>
                                      </p:cBhvr>
                                      <p:tavLst>
                                        <p:tav tm="0">
                                          <p:val>
                                            <p:fltVal val="0"/>
                                          </p:val>
                                        </p:tav>
                                        <p:tav tm="100000">
                                          <p:val>
                                            <p:strVal val="#ppt_h"/>
                                          </p:val>
                                        </p:tav>
                                      </p:tavLst>
                                    </p:anim>
                                    <p:anim calcmode="lin" valueType="num">
                                      <p:cBhvr>
                                        <p:cTn id="116" dur="1000" fill="hold"/>
                                        <p:tgtEl>
                                          <p:spTgt spid="27"/>
                                        </p:tgtEl>
                                        <p:attrNameLst>
                                          <p:attrName>style.rotation</p:attrName>
                                        </p:attrNameLst>
                                      </p:cBhvr>
                                      <p:tavLst>
                                        <p:tav tm="0">
                                          <p:val>
                                            <p:fltVal val="90"/>
                                          </p:val>
                                        </p:tav>
                                        <p:tav tm="100000">
                                          <p:val>
                                            <p:fltVal val="0"/>
                                          </p:val>
                                        </p:tav>
                                      </p:tavLst>
                                    </p:anim>
                                    <p:animEffect transition="in" filter="fade">
                                      <p:cBhvr>
                                        <p:cTn id="117" dur="1000"/>
                                        <p:tgtEl>
                                          <p:spTgt spid="27"/>
                                        </p:tgtEl>
                                      </p:cBhvr>
                                    </p:animEffect>
                                  </p:childTnLst>
                                </p:cTn>
                              </p:par>
                              <p:par>
                                <p:cTn id="118" presetID="31" presetClass="entr" presetSubtype="0" fill="hold" grpId="0" nodeType="withEffect">
                                  <p:stCondLst>
                                    <p:cond delay="250"/>
                                  </p:stCondLst>
                                  <p:childTnLst>
                                    <p:set>
                                      <p:cBhvr>
                                        <p:cTn id="119" dur="1" fill="hold">
                                          <p:stCondLst>
                                            <p:cond delay="0"/>
                                          </p:stCondLst>
                                        </p:cTn>
                                        <p:tgtEl>
                                          <p:spTgt spid="28"/>
                                        </p:tgtEl>
                                        <p:attrNameLst>
                                          <p:attrName>style.visibility</p:attrName>
                                        </p:attrNameLst>
                                      </p:cBhvr>
                                      <p:to>
                                        <p:strVal val="visible"/>
                                      </p:to>
                                    </p:set>
                                    <p:anim calcmode="lin" valueType="num">
                                      <p:cBhvr>
                                        <p:cTn id="120" dur="1000" fill="hold"/>
                                        <p:tgtEl>
                                          <p:spTgt spid="28"/>
                                        </p:tgtEl>
                                        <p:attrNameLst>
                                          <p:attrName>ppt_w</p:attrName>
                                        </p:attrNameLst>
                                      </p:cBhvr>
                                      <p:tavLst>
                                        <p:tav tm="0">
                                          <p:val>
                                            <p:fltVal val="0"/>
                                          </p:val>
                                        </p:tav>
                                        <p:tav tm="100000">
                                          <p:val>
                                            <p:strVal val="#ppt_w"/>
                                          </p:val>
                                        </p:tav>
                                      </p:tavLst>
                                    </p:anim>
                                    <p:anim calcmode="lin" valueType="num">
                                      <p:cBhvr>
                                        <p:cTn id="121" dur="1000" fill="hold"/>
                                        <p:tgtEl>
                                          <p:spTgt spid="28"/>
                                        </p:tgtEl>
                                        <p:attrNameLst>
                                          <p:attrName>ppt_h</p:attrName>
                                        </p:attrNameLst>
                                      </p:cBhvr>
                                      <p:tavLst>
                                        <p:tav tm="0">
                                          <p:val>
                                            <p:fltVal val="0"/>
                                          </p:val>
                                        </p:tav>
                                        <p:tav tm="100000">
                                          <p:val>
                                            <p:strVal val="#ppt_h"/>
                                          </p:val>
                                        </p:tav>
                                      </p:tavLst>
                                    </p:anim>
                                    <p:anim calcmode="lin" valueType="num">
                                      <p:cBhvr>
                                        <p:cTn id="122" dur="1000" fill="hold"/>
                                        <p:tgtEl>
                                          <p:spTgt spid="28"/>
                                        </p:tgtEl>
                                        <p:attrNameLst>
                                          <p:attrName>style.rotation</p:attrName>
                                        </p:attrNameLst>
                                      </p:cBhvr>
                                      <p:tavLst>
                                        <p:tav tm="0">
                                          <p:val>
                                            <p:fltVal val="90"/>
                                          </p:val>
                                        </p:tav>
                                        <p:tav tm="100000">
                                          <p:val>
                                            <p:fltVal val="0"/>
                                          </p:val>
                                        </p:tav>
                                      </p:tavLst>
                                    </p:anim>
                                    <p:animEffect transition="in" filter="fade">
                                      <p:cBhvr>
                                        <p:cTn id="123" dur="1000"/>
                                        <p:tgtEl>
                                          <p:spTgt spid="28"/>
                                        </p:tgtEl>
                                      </p:cBhvr>
                                    </p:animEffect>
                                  </p:childTnLst>
                                </p:cTn>
                              </p:par>
                              <p:par>
                                <p:cTn id="124" presetID="31" presetClass="entr" presetSubtype="0" fill="hold" grpId="0" nodeType="withEffect">
                                  <p:stCondLst>
                                    <p:cond delay="250"/>
                                  </p:stCondLst>
                                  <p:childTnLst>
                                    <p:set>
                                      <p:cBhvr>
                                        <p:cTn id="125" dur="1" fill="hold">
                                          <p:stCondLst>
                                            <p:cond delay="0"/>
                                          </p:stCondLst>
                                        </p:cTn>
                                        <p:tgtEl>
                                          <p:spTgt spid="29"/>
                                        </p:tgtEl>
                                        <p:attrNameLst>
                                          <p:attrName>style.visibility</p:attrName>
                                        </p:attrNameLst>
                                      </p:cBhvr>
                                      <p:to>
                                        <p:strVal val="visible"/>
                                      </p:to>
                                    </p:set>
                                    <p:anim calcmode="lin" valueType="num">
                                      <p:cBhvr>
                                        <p:cTn id="126" dur="1000" fill="hold"/>
                                        <p:tgtEl>
                                          <p:spTgt spid="29"/>
                                        </p:tgtEl>
                                        <p:attrNameLst>
                                          <p:attrName>ppt_w</p:attrName>
                                        </p:attrNameLst>
                                      </p:cBhvr>
                                      <p:tavLst>
                                        <p:tav tm="0">
                                          <p:val>
                                            <p:fltVal val="0"/>
                                          </p:val>
                                        </p:tav>
                                        <p:tav tm="100000">
                                          <p:val>
                                            <p:strVal val="#ppt_w"/>
                                          </p:val>
                                        </p:tav>
                                      </p:tavLst>
                                    </p:anim>
                                    <p:anim calcmode="lin" valueType="num">
                                      <p:cBhvr>
                                        <p:cTn id="127" dur="1000" fill="hold"/>
                                        <p:tgtEl>
                                          <p:spTgt spid="29"/>
                                        </p:tgtEl>
                                        <p:attrNameLst>
                                          <p:attrName>ppt_h</p:attrName>
                                        </p:attrNameLst>
                                      </p:cBhvr>
                                      <p:tavLst>
                                        <p:tav tm="0">
                                          <p:val>
                                            <p:fltVal val="0"/>
                                          </p:val>
                                        </p:tav>
                                        <p:tav tm="100000">
                                          <p:val>
                                            <p:strVal val="#ppt_h"/>
                                          </p:val>
                                        </p:tav>
                                      </p:tavLst>
                                    </p:anim>
                                    <p:anim calcmode="lin" valueType="num">
                                      <p:cBhvr>
                                        <p:cTn id="128" dur="1000" fill="hold"/>
                                        <p:tgtEl>
                                          <p:spTgt spid="29"/>
                                        </p:tgtEl>
                                        <p:attrNameLst>
                                          <p:attrName>style.rotation</p:attrName>
                                        </p:attrNameLst>
                                      </p:cBhvr>
                                      <p:tavLst>
                                        <p:tav tm="0">
                                          <p:val>
                                            <p:fltVal val="90"/>
                                          </p:val>
                                        </p:tav>
                                        <p:tav tm="100000">
                                          <p:val>
                                            <p:fltVal val="0"/>
                                          </p:val>
                                        </p:tav>
                                      </p:tavLst>
                                    </p:anim>
                                    <p:animEffect transition="in" filter="fade">
                                      <p:cBhvr>
                                        <p:cTn id="129" dur="1000"/>
                                        <p:tgtEl>
                                          <p:spTgt spid="29"/>
                                        </p:tgtEl>
                                      </p:cBhvr>
                                    </p:animEffect>
                                  </p:childTnLst>
                                </p:cTn>
                              </p:par>
                              <p:par>
                                <p:cTn id="130" presetID="31" presetClass="entr" presetSubtype="0" fill="hold" grpId="0" nodeType="withEffect">
                                  <p:stCondLst>
                                    <p:cond delay="250"/>
                                  </p:stCondLst>
                                  <p:childTnLst>
                                    <p:set>
                                      <p:cBhvr>
                                        <p:cTn id="131" dur="1" fill="hold">
                                          <p:stCondLst>
                                            <p:cond delay="0"/>
                                          </p:stCondLst>
                                        </p:cTn>
                                        <p:tgtEl>
                                          <p:spTgt spid="30"/>
                                        </p:tgtEl>
                                        <p:attrNameLst>
                                          <p:attrName>style.visibility</p:attrName>
                                        </p:attrNameLst>
                                      </p:cBhvr>
                                      <p:to>
                                        <p:strVal val="visible"/>
                                      </p:to>
                                    </p:set>
                                    <p:anim calcmode="lin" valueType="num">
                                      <p:cBhvr>
                                        <p:cTn id="132" dur="1000" fill="hold"/>
                                        <p:tgtEl>
                                          <p:spTgt spid="30"/>
                                        </p:tgtEl>
                                        <p:attrNameLst>
                                          <p:attrName>ppt_w</p:attrName>
                                        </p:attrNameLst>
                                      </p:cBhvr>
                                      <p:tavLst>
                                        <p:tav tm="0">
                                          <p:val>
                                            <p:fltVal val="0"/>
                                          </p:val>
                                        </p:tav>
                                        <p:tav tm="100000">
                                          <p:val>
                                            <p:strVal val="#ppt_w"/>
                                          </p:val>
                                        </p:tav>
                                      </p:tavLst>
                                    </p:anim>
                                    <p:anim calcmode="lin" valueType="num">
                                      <p:cBhvr>
                                        <p:cTn id="133" dur="1000" fill="hold"/>
                                        <p:tgtEl>
                                          <p:spTgt spid="30"/>
                                        </p:tgtEl>
                                        <p:attrNameLst>
                                          <p:attrName>ppt_h</p:attrName>
                                        </p:attrNameLst>
                                      </p:cBhvr>
                                      <p:tavLst>
                                        <p:tav tm="0">
                                          <p:val>
                                            <p:fltVal val="0"/>
                                          </p:val>
                                        </p:tav>
                                        <p:tav tm="100000">
                                          <p:val>
                                            <p:strVal val="#ppt_h"/>
                                          </p:val>
                                        </p:tav>
                                      </p:tavLst>
                                    </p:anim>
                                    <p:anim calcmode="lin" valueType="num">
                                      <p:cBhvr>
                                        <p:cTn id="134" dur="1000" fill="hold"/>
                                        <p:tgtEl>
                                          <p:spTgt spid="30"/>
                                        </p:tgtEl>
                                        <p:attrNameLst>
                                          <p:attrName>style.rotation</p:attrName>
                                        </p:attrNameLst>
                                      </p:cBhvr>
                                      <p:tavLst>
                                        <p:tav tm="0">
                                          <p:val>
                                            <p:fltVal val="90"/>
                                          </p:val>
                                        </p:tav>
                                        <p:tav tm="100000">
                                          <p:val>
                                            <p:fltVal val="0"/>
                                          </p:val>
                                        </p:tav>
                                      </p:tavLst>
                                    </p:anim>
                                    <p:animEffect transition="in" filter="fade">
                                      <p:cBhvr>
                                        <p:cTn id="135" dur="1000"/>
                                        <p:tgtEl>
                                          <p:spTgt spid="30"/>
                                        </p:tgtEl>
                                      </p:cBhvr>
                                    </p:animEffect>
                                  </p:childTnLst>
                                </p:cTn>
                              </p:par>
                              <p:par>
                                <p:cTn id="136" presetID="31" presetClass="entr" presetSubtype="0" fill="hold" grpId="0" nodeType="withEffect">
                                  <p:stCondLst>
                                    <p:cond delay="250"/>
                                  </p:stCondLst>
                                  <p:childTnLst>
                                    <p:set>
                                      <p:cBhvr>
                                        <p:cTn id="137" dur="1" fill="hold">
                                          <p:stCondLst>
                                            <p:cond delay="0"/>
                                          </p:stCondLst>
                                        </p:cTn>
                                        <p:tgtEl>
                                          <p:spTgt spid="31"/>
                                        </p:tgtEl>
                                        <p:attrNameLst>
                                          <p:attrName>style.visibility</p:attrName>
                                        </p:attrNameLst>
                                      </p:cBhvr>
                                      <p:to>
                                        <p:strVal val="visible"/>
                                      </p:to>
                                    </p:set>
                                    <p:anim calcmode="lin" valueType="num">
                                      <p:cBhvr>
                                        <p:cTn id="138" dur="1000" fill="hold"/>
                                        <p:tgtEl>
                                          <p:spTgt spid="31"/>
                                        </p:tgtEl>
                                        <p:attrNameLst>
                                          <p:attrName>ppt_w</p:attrName>
                                        </p:attrNameLst>
                                      </p:cBhvr>
                                      <p:tavLst>
                                        <p:tav tm="0">
                                          <p:val>
                                            <p:fltVal val="0"/>
                                          </p:val>
                                        </p:tav>
                                        <p:tav tm="100000">
                                          <p:val>
                                            <p:strVal val="#ppt_w"/>
                                          </p:val>
                                        </p:tav>
                                      </p:tavLst>
                                    </p:anim>
                                    <p:anim calcmode="lin" valueType="num">
                                      <p:cBhvr>
                                        <p:cTn id="139" dur="1000" fill="hold"/>
                                        <p:tgtEl>
                                          <p:spTgt spid="31"/>
                                        </p:tgtEl>
                                        <p:attrNameLst>
                                          <p:attrName>ppt_h</p:attrName>
                                        </p:attrNameLst>
                                      </p:cBhvr>
                                      <p:tavLst>
                                        <p:tav tm="0">
                                          <p:val>
                                            <p:fltVal val="0"/>
                                          </p:val>
                                        </p:tav>
                                        <p:tav tm="100000">
                                          <p:val>
                                            <p:strVal val="#ppt_h"/>
                                          </p:val>
                                        </p:tav>
                                      </p:tavLst>
                                    </p:anim>
                                    <p:anim calcmode="lin" valueType="num">
                                      <p:cBhvr>
                                        <p:cTn id="140" dur="1000" fill="hold"/>
                                        <p:tgtEl>
                                          <p:spTgt spid="31"/>
                                        </p:tgtEl>
                                        <p:attrNameLst>
                                          <p:attrName>style.rotation</p:attrName>
                                        </p:attrNameLst>
                                      </p:cBhvr>
                                      <p:tavLst>
                                        <p:tav tm="0">
                                          <p:val>
                                            <p:fltVal val="90"/>
                                          </p:val>
                                        </p:tav>
                                        <p:tav tm="100000">
                                          <p:val>
                                            <p:fltVal val="0"/>
                                          </p:val>
                                        </p:tav>
                                      </p:tavLst>
                                    </p:anim>
                                    <p:animEffect transition="in" filter="fade">
                                      <p:cBhvr>
                                        <p:cTn id="141" dur="1000"/>
                                        <p:tgtEl>
                                          <p:spTgt spid="31"/>
                                        </p:tgtEl>
                                      </p:cBhvr>
                                    </p:animEffect>
                                  </p:childTnLst>
                                </p:cTn>
                              </p:par>
                              <p:par>
                                <p:cTn id="142" presetID="31" presetClass="entr" presetSubtype="0" fill="hold" grpId="0" nodeType="withEffect">
                                  <p:stCondLst>
                                    <p:cond delay="250"/>
                                  </p:stCondLst>
                                  <p:childTnLst>
                                    <p:set>
                                      <p:cBhvr>
                                        <p:cTn id="143" dur="1" fill="hold">
                                          <p:stCondLst>
                                            <p:cond delay="0"/>
                                          </p:stCondLst>
                                        </p:cTn>
                                        <p:tgtEl>
                                          <p:spTgt spid="32"/>
                                        </p:tgtEl>
                                        <p:attrNameLst>
                                          <p:attrName>style.visibility</p:attrName>
                                        </p:attrNameLst>
                                      </p:cBhvr>
                                      <p:to>
                                        <p:strVal val="visible"/>
                                      </p:to>
                                    </p:set>
                                    <p:anim calcmode="lin" valueType="num">
                                      <p:cBhvr>
                                        <p:cTn id="144" dur="1000" fill="hold"/>
                                        <p:tgtEl>
                                          <p:spTgt spid="32"/>
                                        </p:tgtEl>
                                        <p:attrNameLst>
                                          <p:attrName>ppt_w</p:attrName>
                                        </p:attrNameLst>
                                      </p:cBhvr>
                                      <p:tavLst>
                                        <p:tav tm="0">
                                          <p:val>
                                            <p:fltVal val="0"/>
                                          </p:val>
                                        </p:tav>
                                        <p:tav tm="100000">
                                          <p:val>
                                            <p:strVal val="#ppt_w"/>
                                          </p:val>
                                        </p:tav>
                                      </p:tavLst>
                                    </p:anim>
                                    <p:anim calcmode="lin" valueType="num">
                                      <p:cBhvr>
                                        <p:cTn id="145" dur="1000" fill="hold"/>
                                        <p:tgtEl>
                                          <p:spTgt spid="32"/>
                                        </p:tgtEl>
                                        <p:attrNameLst>
                                          <p:attrName>ppt_h</p:attrName>
                                        </p:attrNameLst>
                                      </p:cBhvr>
                                      <p:tavLst>
                                        <p:tav tm="0">
                                          <p:val>
                                            <p:fltVal val="0"/>
                                          </p:val>
                                        </p:tav>
                                        <p:tav tm="100000">
                                          <p:val>
                                            <p:strVal val="#ppt_h"/>
                                          </p:val>
                                        </p:tav>
                                      </p:tavLst>
                                    </p:anim>
                                    <p:anim calcmode="lin" valueType="num">
                                      <p:cBhvr>
                                        <p:cTn id="146" dur="1000" fill="hold"/>
                                        <p:tgtEl>
                                          <p:spTgt spid="32"/>
                                        </p:tgtEl>
                                        <p:attrNameLst>
                                          <p:attrName>style.rotation</p:attrName>
                                        </p:attrNameLst>
                                      </p:cBhvr>
                                      <p:tavLst>
                                        <p:tav tm="0">
                                          <p:val>
                                            <p:fltVal val="90"/>
                                          </p:val>
                                        </p:tav>
                                        <p:tav tm="100000">
                                          <p:val>
                                            <p:fltVal val="0"/>
                                          </p:val>
                                        </p:tav>
                                      </p:tavLst>
                                    </p:anim>
                                    <p:animEffect transition="in" filter="fade">
                                      <p:cBhvr>
                                        <p:cTn id="147" dur="1000"/>
                                        <p:tgtEl>
                                          <p:spTgt spid="32"/>
                                        </p:tgtEl>
                                      </p:cBhvr>
                                    </p:animEffect>
                                  </p:childTnLst>
                                </p:cTn>
                              </p:par>
                              <p:par>
                                <p:cTn id="148" presetID="31" presetClass="entr" presetSubtype="0" fill="hold" grpId="0" nodeType="withEffect">
                                  <p:stCondLst>
                                    <p:cond delay="250"/>
                                  </p:stCondLst>
                                  <p:childTnLst>
                                    <p:set>
                                      <p:cBhvr>
                                        <p:cTn id="149" dur="1" fill="hold">
                                          <p:stCondLst>
                                            <p:cond delay="0"/>
                                          </p:stCondLst>
                                        </p:cTn>
                                        <p:tgtEl>
                                          <p:spTgt spid="33"/>
                                        </p:tgtEl>
                                        <p:attrNameLst>
                                          <p:attrName>style.visibility</p:attrName>
                                        </p:attrNameLst>
                                      </p:cBhvr>
                                      <p:to>
                                        <p:strVal val="visible"/>
                                      </p:to>
                                    </p:set>
                                    <p:anim calcmode="lin" valueType="num">
                                      <p:cBhvr>
                                        <p:cTn id="150" dur="1000" fill="hold"/>
                                        <p:tgtEl>
                                          <p:spTgt spid="33"/>
                                        </p:tgtEl>
                                        <p:attrNameLst>
                                          <p:attrName>ppt_w</p:attrName>
                                        </p:attrNameLst>
                                      </p:cBhvr>
                                      <p:tavLst>
                                        <p:tav tm="0">
                                          <p:val>
                                            <p:fltVal val="0"/>
                                          </p:val>
                                        </p:tav>
                                        <p:tav tm="100000">
                                          <p:val>
                                            <p:strVal val="#ppt_w"/>
                                          </p:val>
                                        </p:tav>
                                      </p:tavLst>
                                    </p:anim>
                                    <p:anim calcmode="lin" valueType="num">
                                      <p:cBhvr>
                                        <p:cTn id="151" dur="1000" fill="hold"/>
                                        <p:tgtEl>
                                          <p:spTgt spid="33"/>
                                        </p:tgtEl>
                                        <p:attrNameLst>
                                          <p:attrName>ppt_h</p:attrName>
                                        </p:attrNameLst>
                                      </p:cBhvr>
                                      <p:tavLst>
                                        <p:tav tm="0">
                                          <p:val>
                                            <p:fltVal val="0"/>
                                          </p:val>
                                        </p:tav>
                                        <p:tav tm="100000">
                                          <p:val>
                                            <p:strVal val="#ppt_h"/>
                                          </p:val>
                                        </p:tav>
                                      </p:tavLst>
                                    </p:anim>
                                    <p:anim calcmode="lin" valueType="num">
                                      <p:cBhvr>
                                        <p:cTn id="152" dur="1000" fill="hold"/>
                                        <p:tgtEl>
                                          <p:spTgt spid="33"/>
                                        </p:tgtEl>
                                        <p:attrNameLst>
                                          <p:attrName>style.rotation</p:attrName>
                                        </p:attrNameLst>
                                      </p:cBhvr>
                                      <p:tavLst>
                                        <p:tav tm="0">
                                          <p:val>
                                            <p:fltVal val="90"/>
                                          </p:val>
                                        </p:tav>
                                        <p:tav tm="100000">
                                          <p:val>
                                            <p:fltVal val="0"/>
                                          </p:val>
                                        </p:tav>
                                      </p:tavLst>
                                    </p:anim>
                                    <p:animEffect transition="in" filter="fade">
                                      <p:cBhvr>
                                        <p:cTn id="153" dur="1000"/>
                                        <p:tgtEl>
                                          <p:spTgt spid="33"/>
                                        </p:tgtEl>
                                      </p:cBhvr>
                                    </p:animEffect>
                                  </p:childTnLst>
                                </p:cTn>
                              </p:par>
                              <p:par>
                                <p:cTn id="154" presetID="31" presetClass="entr" presetSubtype="0" fill="hold" grpId="0" nodeType="withEffect">
                                  <p:stCondLst>
                                    <p:cond delay="250"/>
                                  </p:stCondLst>
                                  <p:childTnLst>
                                    <p:set>
                                      <p:cBhvr>
                                        <p:cTn id="155" dur="1" fill="hold">
                                          <p:stCondLst>
                                            <p:cond delay="0"/>
                                          </p:stCondLst>
                                        </p:cTn>
                                        <p:tgtEl>
                                          <p:spTgt spid="34"/>
                                        </p:tgtEl>
                                        <p:attrNameLst>
                                          <p:attrName>style.visibility</p:attrName>
                                        </p:attrNameLst>
                                      </p:cBhvr>
                                      <p:to>
                                        <p:strVal val="visible"/>
                                      </p:to>
                                    </p:set>
                                    <p:anim calcmode="lin" valueType="num">
                                      <p:cBhvr>
                                        <p:cTn id="156" dur="1000" fill="hold"/>
                                        <p:tgtEl>
                                          <p:spTgt spid="34"/>
                                        </p:tgtEl>
                                        <p:attrNameLst>
                                          <p:attrName>ppt_w</p:attrName>
                                        </p:attrNameLst>
                                      </p:cBhvr>
                                      <p:tavLst>
                                        <p:tav tm="0">
                                          <p:val>
                                            <p:fltVal val="0"/>
                                          </p:val>
                                        </p:tav>
                                        <p:tav tm="100000">
                                          <p:val>
                                            <p:strVal val="#ppt_w"/>
                                          </p:val>
                                        </p:tav>
                                      </p:tavLst>
                                    </p:anim>
                                    <p:anim calcmode="lin" valueType="num">
                                      <p:cBhvr>
                                        <p:cTn id="157" dur="1000" fill="hold"/>
                                        <p:tgtEl>
                                          <p:spTgt spid="34"/>
                                        </p:tgtEl>
                                        <p:attrNameLst>
                                          <p:attrName>ppt_h</p:attrName>
                                        </p:attrNameLst>
                                      </p:cBhvr>
                                      <p:tavLst>
                                        <p:tav tm="0">
                                          <p:val>
                                            <p:fltVal val="0"/>
                                          </p:val>
                                        </p:tav>
                                        <p:tav tm="100000">
                                          <p:val>
                                            <p:strVal val="#ppt_h"/>
                                          </p:val>
                                        </p:tav>
                                      </p:tavLst>
                                    </p:anim>
                                    <p:anim calcmode="lin" valueType="num">
                                      <p:cBhvr>
                                        <p:cTn id="158" dur="1000" fill="hold"/>
                                        <p:tgtEl>
                                          <p:spTgt spid="34"/>
                                        </p:tgtEl>
                                        <p:attrNameLst>
                                          <p:attrName>style.rotation</p:attrName>
                                        </p:attrNameLst>
                                      </p:cBhvr>
                                      <p:tavLst>
                                        <p:tav tm="0">
                                          <p:val>
                                            <p:fltVal val="90"/>
                                          </p:val>
                                        </p:tav>
                                        <p:tav tm="100000">
                                          <p:val>
                                            <p:fltVal val="0"/>
                                          </p:val>
                                        </p:tav>
                                      </p:tavLst>
                                    </p:anim>
                                    <p:animEffect transition="in" filter="fade">
                                      <p:cBhvr>
                                        <p:cTn id="159" dur="1000"/>
                                        <p:tgtEl>
                                          <p:spTgt spid="34"/>
                                        </p:tgtEl>
                                      </p:cBhvr>
                                    </p:animEffect>
                                  </p:childTnLst>
                                </p:cTn>
                              </p:par>
                              <p:par>
                                <p:cTn id="160" presetID="31" presetClass="entr" presetSubtype="0" fill="hold" grpId="0" nodeType="withEffect">
                                  <p:stCondLst>
                                    <p:cond delay="250"/>
                                  </p:stCondLst>
                                  <p:childTnLst>
                                    <p:set>
                                      <p:cBhvr>
                                        <p:cTn id="161" dur="1" fill="hold">
                                          <p:stCondLst>
                                            <p:cond delay="0"/>
                                          </p:stCondLst>
                                        </p:cTn>
                                        <p:tgtEl>
                                          <p:spTgt spid="35"/>
                                        </p:tgtEl>
                                        <p:attrNameLst>
                                          <p:attrName>style.visibility</p:attrName>
                                        </p:attrNameLst>
                                      </p:cBhvr>
                                      <p:to>
                                        <p:strVal val="visible"/>
                                      </p:to>
                                    </p:set>
                                    <p:anim calcmode="lin" valueType="num">
                                      <p:cBhvr>
                                        <p:cTn id="162" dur="1000" fill="hold"/>
                                        <p:tgtEl>
                                          <p:spTgt spid="35"/>
                                        </p:tgtEl>
                                        <p:attrNameLst>
                                          <p:attrName>ppt_w</p:attrName>
                                        </p:attrNameLst>
                                      </p:cBhvr>
                                      <p:tavLst>
                                        <p:tav tm="0">
                                          <p:val>
                                            <p:fltVal val="0"/>
                                          </p:val>
                                        </p:tav>
                                        <p:tav tm="100000">
                                          <p:val>
                                            <p:strVal val="#ppt_w"/>
                                          </p:val>
                                        </p:tav>
                                      </p:tavLst>
                                    </p:anim>
                                    <p:anim calcmode="lin" valueType="num">
                                      <p:cBhvr>
                                        <p:cTn id="163" dur="1000" fill="hold"/>
                                        <p:tgtEl>
                                          <p:spTgt spid="35"/>
                                        </p:tgtEl>
                                        <p:attrNameLst>
                                          <p:attrName>ppt_h</p:attrName>
                                        </p:attrNameLst>
                                      </p:cBhvr>
                                      <p:tavLst>
                                        <p:tav tm="0">
                                          <p:val>
                                            <p:fltVal val="0"/>
                                          </p:val>
                                        </p:tav>
                                        <p:tav tm="100000">
                                          <p:val>
                                            <p:strVal val="#ppt_h"/>
                                          </p:val>
                                        </p:tav>
                                      </p:tavLst>
                                    </p:anim>
                                    <p:anim calcmode="lin" valueType="num">
                                      <p:cBhvr>
                                        <p:cTn id="164" dur="1000" fill="hold"/>
                                        <p:tgtEl>
                                          <p:spTgt spid="35"/>
                                        </p:tgtEl>
                                        <p:attrNameLst>
                                          <p:attrName>style.rotation</p:attrName>
                                        </p:attrNameLst>
                                      </p:cBhvr>
                                      <p:tavLst>
                                        <p:tav tm="0">
                                          <p:val>
                                            <p:fltVal val="90"/>
                                          </p:val>
                                        </p:tav>
                                        <p:tav tm="100000">
                                          <p:val>
                                            <p:fltVal val="0"/>
                                          </p:val>
                                        </p:tav>
                                      </p:tavLst>
                                    </p:anim>
                                    <p:animEffect transition="in" filter="fade">
                                      <p:cBhvr>
                                        <p:cTn id="165" dur="1000"/>
                                        <p:tgtEl>
                                          <p:spTgt spid="35"/>
                                        </p:tgtEl>
                                      </p:cBhvr>
                                    </p:animEffect>
                                  </p:childTnLst>
                                </p:cTn>
                              </p:par>
                              <p:par>
                                <p:cTn id="166" presetID="31" presetClass="entr" presetSubtype="0" fill="hold" grpId="0" nodeType="withEffect">
                                  <p:stCondLst>
                                    <p:cond delay="250"/>
                                  </p:stCondLst>
                                  <p:childTnLst>
                                    <p:set>
                                      <p:cBhvr>
                                        <p:cTn id="167" dur="1" fill="hold">
                                          <p:stCondLst>
                                            <p:cond delay="0"/>
                                          </p:stCondLst>
                                        </p:cTn>
                                        <p:tgtEl>
                                          <p:spTgt spid="36"/>
                                        </p:tgtEl>
                                        <p:attrNameLst>
                                          <p:attrName>style.visibility</p:attrName>
                                        </p:attrNameLst>
                                      </p:cBhvr>
                                      <p:to>
                                        <p:strVal val="visible"/>
                                      </p:to>
                                    </p:set>
                                    <p:anim calcmode="lin" valueType="num">
                                      <p:cBhvr>
                                        <p:cTn id="168" dur="1000" fill="hold"/>
                                        <p:tgtEl>
                                          <p:spTgt spid="36"/>
                                        </p:tgtEl>
                                        <p:attrNameLst>
                                          <p:attrName>ppt_w</p:attrName>
                                        </p:attrNameLst>
                                      </p:cBhvr>
                                      <p:tavLst>
                                        <p:tav tm="0">
                                          <p:val>
                                            <p:fltVal val="0"/>
                                          </p:val>
                                        </p:tav>
                                        <p:tav tm="100000">
                                          <p:val>
                                            <p:strVal val="#ppt_w"/>
                                          </p:val>
                                        </p:tav>
                                      </p:tavLst>
                                    </p:anim>
                                    <p:anim calcmode="lin" valueType="num">
                                      <p:cBhvr>
                                        <p:cTn id="169" dur="1000" fill="hold"/>
                                        <p:tgtEl>
                                          <p:spTgt spid="36"/>
                                        </p:tgtEl>
                                        <p:attrNameLst>
                                          <p:attrName>ppt_h</p:attrName>
                                        </p:attrNameLst>
                                      </p:cBhvr>
                                      <p:tavLst>
                                        <p:tav tm="0">
                                          <p:val>
                                            <p:fltVal val="0"/>
                                          </p:val>
                                        </p:tav>
                                        <p:tav tm="100000">
                                          <p:val>
                                            <p:strVal val="#ppt_h"/>
                                          </p:val>
                                        </p:tav>
                                      </p:tavLst>
                                    </p:anim>
                                    <p:anim calcmode="lin" valueType="num">
                                      <p:cBhvr>
                                        <p:cTn id="170" dur="1000" fill="hold"/>
                                        <p:tgtEl>
                                          <p:spTgt spid="36"/>
                                        </p:tgtEl>
                                        <p:attrNameLst>
                                          <p:attrName>style.rotation</p:attrName>
                                        </p:attrNameLst>
                                      </p:cBhvr>
                                      <p:tavLst>
                                        <p:tav tm="0">
                                          <p:val>
                                            <p:fltVal val="90"/>
                                          </p:val>
                                        </p:tav>
                                        <p:tav tm="100000">
                                          <p:val>
                                            <p:fltVal val="0"/>
                                          </p:val>
                                        </p:tav>
                                      </p:tavLst>
                                    </p:anim>
                                    <p:animEffect transition="in" filter="fade">
                                      <p:cBhvr>
                                        <p:cTn id="171" dur="1000"/>
                                        <p:tgtEl>
                                          <p:spTgt spid="36"/>
                                        </p:tgtEl>
                                      </p:cBhvr>
                                    </p:animEffect>
                                  </p:childTnLst>
                                </p:cTn>
                              </p:par>
                              <p:par>
                                <p:cTn id="172" presetID="31" presetClass="entr" presetSubtype="0" fill="hold" grpId="0" nodeType="withEffect">
                                  <p:stCondLst>
                                    <p:cond delay="250"/>
                                  </p:stCondLst>
                                  <p:childTnLst>
                                    <p:set>
                                      <p:cBhvr>
                                        <p:cTn id="173" dur="1" fill="hold">
                                          <p:stCondLst>
                                            <p:cond delay="0"/>
                                          </p:stCondLst>
                                        </p:cTn>
                                        <p:tgtEl>
                                          <p:spTgt spid="37"/>
                                        </p:tgtEl>
                                        <p:attrNameLst>
                                          <p:attrName>style.visibility</p:attrName>
                                        </p:attrNameLst>
                                      </p:cBhvr>
                                      <p:to>
                                        <p:strVal val="visible"/>
                                      </p:to>
                                    </p:set>
                                    <p:anim calcmode="lin" valueType="num">
                                      <p:cBhvr>
                                        <p:cTn id="174" dur="1000" fill="hold"/>
                                        <p:tgtEl>
                                          <p:spTgt spid="37"/>
                                        </p:tgtEl>
                                        <p:attrNameLst>
                                          <p:attrName>ppt_w</p:attrName>
                                        </p:attrNameLst>
                                      </p:cBhvr>
                                      <p:tavLst>
                                        <p:tav tm="0">
                                          <p:val>
                                            <p:fltVal val="0"/>
                                          </p:val>
                                        </p:tav>
                                        <p:tav tm="100000">
                                          <p:val>
                                            <p:strVal val="#ppt_w"/>
                                          </p:val>
                                        </p:tav>
                                      </p:tavLst>
                                    </p:anim>
                                    <p:anim calcmode="lin" valueType="num">
                                      <p:cBhvr>
                                        <p:cTn id="175" dur="1000" fill="hold"/>
                                        <p:tgtEl>
                                          <p:spTgt spid="37"/>
                                        </p:tgtEl>
                                        <p:attrNameLst>
                                          <p:attrName>ppt_h</p:attrName>
                                        </p:attrNameLst>
                                      </p:cBhvr>
                                      <p:tavLst>
                                        <p:tav tm="0">
                                          <p:val>
                                            <p:fltVal val="0"/>
                                          </p:val>
                                        </p:tav>
                                        <p:tav tm="100000">
                                          <p:val>
                                            <p:strVal val="#ppt_h"/>
                                          </p:val>
                                        </p:tav>
                                      </p:tavLst>
                                    </p:anim>
                                    <p:anim calcmode="lin" valueType="num">
                                      <p:cBhvr>
                                        <p:cTn id="176" dur="1000" fill="hold"/>
                                        <p:tgtEl>
                                          <p:spTgt spid="37"/>
                                        </p:tgtEl>
                                        <p:attrNameLst>
                                          <p:attrName>style.rotation</p:attrName>
                                        </p:attrNameLst>
                                      </p:cBhvr>
                                      <p:tavLst>
                                        <p:tav tm="0">
                                          <p:val>
                                            <p:fltVal val="90"/>
                                          </p:val>
                                        </p:tav>
                                        <p:tav tm="100000">
                                          <p:val>
                                            <p:fltVal val="0"/>
                                          </p:val>
                                        </p:tav>
                                      </p:tavLst>
                                    </p:anim>
                                    <p:animEffect transition="in" filter="fade">
                                      <p:cBhvr>
                                        <p:cTn id="177" dur="1000"/>
                                        <p:tgtEl>
                                          <p:spTgt spid="37"/>
                                        </p:tgtEl>
                                      </p:cBhvr>
                                    </p:animEffect>
                                  </p:childTnLst>
                                </p:cTn>
                              </p:par>
                              <p:par>
                                <p:cTn id="178" presetID="31" presetClass="entr" presetSubtype="0" fill="hold" grpId="0" nodeType="withEffect">
                                  <p:stCondLst>
                                    <p:cond delay="250"/>
                                  </p:stCondLst>
                                  <p:childTnLst>
                                    <p:set>
                                      <p:cBhvr>
                                        <p:cTn id="179" dur="1" fill="hold">
                                          <p:stCondLst>
                                            <p:cond delay="0"/>
                                          </p:stCondLst>
                                        </p:cTn>
                                        <p:tgtEl>
                                          <p:spTgt spid="38"/>
                                        </p:tgtEl>
                                        <p:attrNameLst>
                                          <p:attrName>style.visibility</p:attrName>
                                        </p:attrNameLst>
                                      </p:cBhvr>
                                      <p:to>
                                        <p:strVal val="visible"/>
                                      </p:to>
                                    </p:set>
                                    <p:anim calcmode="lin" valueType="num">
                                      <p:cBhvr>
                                        <p:cTn id="180" dur="1000" fill="hold"/>
                                        <p:tgtEl>
                                          <p:spTgt spid="38"/>
                                        </p:tgtEl>
                                        <p:attrNameLst>
                                          <p:attrName>ppt_w</p:attrName>
                                        </p:attrNameLst>
                                      </p:cBhvr>
                                      <p:tavLst>
                                        <p:tav tm="0">
                                          <p:val>
                                            <p:fltVal val="0"/>
                                          </p:val>
                                        </p:tav>
                                        <p:tav tm="100000">
                                          <p:val>
                                            <p:strVal val="#ppt_w"/>
                                          </p:val>
                                        </p:tav>
                                      </p:tavLst>
                                    </p:anim>
                                    <p:anim calcmode="lin" valueType="num">
                                      <p:cBhvr>
                                        <p:cTn id="181" dur="1000" fill="hold"/>
                                        <p:tgtEl>
                                          <p:spTgt spid="38"/>
                                        </p:tgtEl>
                                        <p:attrNameLst>
                                          <p:attrName>ppt_h</p:attrName>
                                        </p:attrNameLst>
                                      </p:cBhvr>
                                      <p:tavLst>
                                        <p:tav tm="0">
                                          <p:val>
                                            <p:fltVal val="0"/>
                                          </p:val>
                                        </p:tav>
                                        <p:tav tm="100000">
                                          <p:val>
                                            <p:strVal val="#ppt_h"/>
                                          </p:val>
                                        </p:tav>
                                      </p:tavLst>
                                    </p:anim>
                                    <p:anim calcmode="lin" valueType="num">
                                      <p:cBhvr>
                                        <p:cTn id="182" dur="1000" fill="hold"/>
                                        <p:tgtEl>
                                          <p:spTgt spid="38"/>
                                        </p:tgtEl>
                                        <p:attrNameLst>
                                          <p:attrName>style.rotation</p:attrName>
                                        </p:attrNameLst>
                                      </p:cBhvr>
                                      <p:tavLst>
                                        <p:tav tm="0">
                                          <p:val>
                                            <p:fltVal val="90"/>
                                          </p:val>
                                        </p:tav>
                                        <p:tav tm="100000">
                                          <p:val>
                                            <p:fltVal val="0"/>
                                          </p:val>
                                        </p:tav>
                                      </p:tavLst>
                                    </p:anim>
                                    <p:animEffect transition="in" filter="fade">
                                      <p:cBhvr>
                                        <p:cTn id="183" dur="1000"/>
                                        <p:tgtEl>
                                          <p:spTgt spid="38"/>
                                        </p:tgtEl>
                                      </p:cBhvr>
                                    </p:animEffect>
                                  </p:childTnLst>
                                </p:cTn>
                              </p:par>
                              <p:par>
                                <p:cTn id="184" presetID="31" presetClass="entr" presetSubtype="0" fill="hold" grpId="0" nodeType="withEffect">
                                  <p:stCondLst>
                                    <p:cond delay="250"/>
                                  </p:stCondLst>
                                  <p:childTnLst>
                                    <p:set>
                                      <p:cBhvr>
                                        <p:cTn id="185" dur="1" fill="hold">
                                          <p:stCondLst>
                                            <p:cond delay="0"/>
                                          </p:stCondLst>
                                        </p:cTn>
                                        <p:tgtEl>
                                          <p:spTgt spid="39"/>
                                        </p:tgtEl>
                                        <p:attrNameLst>
                                          <p:attrName>style.visibility</p:attrName>
                                        </p:attrNameLst>
                                      </p:cBhvr>
                                      <p:to>
                                        <p:strVal val="visible"/>
                                      </p:to>
                                    </p:set>
                                    <p:anim calcmode="lin" valueType="num">
                                      <p:cBhvr>
                                        <p:cTn id="186" dur="1000" fill="hold"/>
                                        <p:tgtEl>
                                          <p:spTgt spid="39"/>
                                        </p:tgtEl>
                                        <p:attrNameLst>
                                          <p:attrName>ppt_w</p:attrName>
                                        </p:attrNameLst>
                                      </p:cBhvr>
                                      <p:tavLst>
                                        <p:tav tm="0">
                                          <p:val>
                                            <p:fltVal val="0"/>
                                          </p:val>
                                        </p:tav>
                                        <p:tav tm="100000">
                                          <p:val>
                                            <p:strVal val="#ppt_w"/>
                                          </p:val>
                                        </p:tav>
                                      </p:tavLst>
                                    </p:anim>
                                    <p:anim calcmode="lin" valueType="num">
                                      <p:cBhvr>
                                        <p:cTn id="187" dur="1000" fill="hold"/>
                                        <p:tgtEl>
                                          <p:spTgt spid="39"/>
                                        </p:tgtEl>
                                        <p:attrNameLst>
                                          <p:attrName>ppt_h</p:attrName>
                                        </p:attrNameLst>
                                      </p:cBhvr>
                                      <p:tavLst>
                                        <p:tav tm="0">
                                          <p:val>
                                            <p:fltVal val="0"/>
                                          </p:val>
                                        </p:tav>
                                        <p:tav tm="100000">
                                          <p:val>
                                            <p:strVal val="#ppt_h"/>
                                          </p:val>
                                        </p:tav>
                                      </p:tavLst>
                                    </p:anim>
                                    <p:anim calcmode="lin" valueType="num">
                                      <p:cBhvr>
                                        <p:cTn id="188" dur="1000" fill="hold"/>
                                        <p:tgtEl>
                                          <p:spTgt spid="39"/>
                                        </p:tgtEl>
                                        <p:attrNameLst>
                                          <p:attrName>style.rotation</p:attrName>
                                        </p:attrNameLst>
                                      </p:cBhvr>
                                      <p:tavLst>
                                        <p:tav tm="0">
                                          <p:val>
                                            <p:fltVal val="90"/>
                                          </p:val>
                                        </p:tav>
                                        <p:tav tm="100000">
                                          <p:val>
                                            <p:fltVal val="0"/>
                                          </p:val>
                                        </p:tav>
                                      </p:tavLst>
                                    </p:anim>
                                    <p:animEffect transition="in" filter="fade">
                                      <p:cBhvr>
                                        <p:cTn id="189" dur="1000"/>
                                        <p:tgtEl>
                                          <p:spTgt spid="39"/>
                                        </p:tgtEl>
                                      </p:cBhvr>
                                    </p:animEffect>
                                  </p:childTnLst>
                                </p:cTn>
                              </p:par>
                              <p:par>
                                <p:cTn id="190" presetID="31" presetClass="entr" presetSubtype="0" fill="hold" grpId="0" nodeType="withEffect">
                                  <p:stCondLst>
                                    <p:cond delay="250"/>
                                  </p:stCondLst>
                                  <p:childTnLst>
                                    <p:set>
                                      <p:cBhvr>
                                        <p:cTn id="191" dur="1" fill="hold">
                                          <p:stCondLst>
                                            <p:cond delay="0"/>
                                          </p:stCondLst>
                                        </p:cTn>
                                        <p:tgtEl>
                                          <p:spTgt spid="40"/>
                                        </p:tgtEl>
                                        <p:attrNameLst>
                                          <p:attrName>style.visibility</p:attrName>
                                        </p:attrNameLst>
                                      </p:cBhvr>
                                      <p:to>
                                        <p:strVal val="visible"/>
                                      </p:to>
                                    </p:set>
                                    <p:anim calcmode="lin" valueType="num">
                                      <p:cBhvr>
                                        <p:cTn id="192" dur="1000" fill="hold"/>
                                        <p:tgtEl>
                                          <p:spTgt spid="40"/>
                                        </p:tgtEl>
                                        <p:attrNameLst>
                                          <p:attrName>ppt_w</p:attrName>
                                        </p:attrNameLst>
                                      </p:cBhvr>
                                      <p:tavLst>
                                        <p:tav tm="0">
                                          <p:val>
                                            <p:fltVal val="0"/>
                                          </p:val>
                                        </p:tav>
                                        <p:tav tm="100000">
                                          <p:val>
                                            <p:strVal val="#ppt_w"/>
                                          </p:val>
                                        </p:tav>
                                      </p:tavLst>
                                    </p:anim>
                                    <p:anim calcmode="lin" valueType="num">
                                      <p:cBhvr>
                                        <p:cTn id="193" dur="1000" fill="hold"/>
                                        <p:tgtEl>
                                          <p:spTgt spid="40"/>
                                        </p:tgtEl>
                                        <p:attrNameLst>
                                          <p:attrName>ppt_h</p:attrName>
                                        </p:attrNameLst>
                                      </p:cBhvr>
                                      <p:tavLst>
                                        <p:tav tm="0">
                                          <p:val>
                                            <p:fltVal val="0"/>
                                          </p:val>
                                        </p:tav>
                                        <p:tav tm="100000">
                                          <p:val>
                                            <p:strVal val="#ppt_h"/>
                                          </p:val>
                                        </p:tav>
                                      </p:tavLst>
                                    </p:anim>
                                    <p:anim calcmode="lin" valueType="num">
                                      <p:cBhvr>
                                        <p:cTn id="194" dur="1000" fill="hold"/>
                                        <p:tgtEl>
                                          <p:spTgt spid="40"/>
                                        </p:tgtEl>
                                        <p:attrNameLst>
                                          <p:attrName>style.rotation</p:attrName>
                                        </p:attrNameLst>
                                      </p:cBhvr>
                                      <p:tavLst>
                                        <p:tav tm="0">
                                          <p:val>
                                            <p:fltVal val="90"/>
                                          </p:val>
                                        </p:tav>
                                        <p:tav tm="100000">
                                          <p:val>
                                            <p:fltVal val="0"/>
                                          </p:val>
                                        </p:tav>
                                      </p:tavLst>
                                    </p:anim>
                                    <p:animEffect transition="in" filter="fade">
                                      <p:cBhvr>
                                        <p:cTn id="195" dur="1000"/>
                                        <p:tgtEl>
                                          <p:spTgt spid="40"/>
                                        </p:tgtEl>
                                      </p:cBhvr>
                                    </p:animEffect>
                                  </p:childTnLst>
                                </p:cTn>
                              </p:par>
                              <p:par>
                                <p:cTn id="196" presetID="31" presetClass="entr" presetSubtype="0" fill="hold" grpId="0" nodeType="withEffect">
                                  <p:stCondLst>
                                    <p:cond delay="250"/>
                                  </p:stCondLst>
                                  <p:childTnLst>
                                    <p:set>
                                      <p:cBhvr>
                                        <p:cTn id="197" dur="1" fill="hold">
                                          <p:stCondLst>
                                            <p:cond delay="0"/>
                                          </p:stCondLst>
                                        </p:cTn>
                                        <p:tgtEl>
                                          <p:spTgt spid="41"/>
                                        </p:tgtEl>
                                        <p:attrNameLst>
                                          <p:attrName>style.visibility</p:attrName>
                                        </p:attrNameLst>
                                      </p:cBhvr>
                                      <p:to>
                                        <p:strVal val="visible"/>
                                      </p:to>
                                    </p:set>
                                    <p:anim calcmode="lin" valueType="num">
                                      <p:cBhvr>
                                        <p:cTn id="198" dur="1000" fill="hold"/>
                                        <p:tgtEl>
                                          <p:spTgt spid="41"/>
                                        </p:tgtEl>
                                        <p:attrNameLst>
                                          <p:attrName>ppt_w</p:attrName>
                                        </p:attrNameLst>
                                      </p:cBhvr>
                                      <p:tavLst>
                                        <p:tav tm="0">
                                          <p:val>
                                            <p:fltVal val="0"/>
                                          </p:val>
                                        </p:tav>
                                        <p:tav tm="100000">
                                          <p:val>
                                            <p:strVal val="#ppt_w"/>
                                          </p:val>
                                        </p:tav>
                                      </p:tavLst>
                                    </p:anim>
                                    <p:anim calcmode="lin" valueType="num">
                                      <p:cBhvr>
                                        <p:cTn id="199" dur="1000" fill="hold"/>
                                        <p:tgtEl>
                                          <p:spTgt spid="41"/>
                                        </p:tgtEl>
                                        <p:attrNameLst>
                                          <p:attrName>ppt_h</p:attrName>
                                        </p:attrNameLst>
                                      </p:cBhvr>
                                      <p:tavLst>
                                        <p:tav tm="0">
                                          <p:val>
                                            <p:fltVal val="0"/>
                                          </p:val>
                                        </p:tav>
                                        <p:tav tm="100000">
                                          <p:val>
                                            <p:strVal val="#ppt_h"/>
                                          </p:val>
                                        </p:tav>
                                      </p:tavLst>
                                    </p:anim>
                                    <p:anim calcmode="lin" valueType="num">
                                      <p:cBhvr>
                                        <p:cTn id="200" dur="1000" fill="hold"/>
                                        <p:tgtEl>
                                          <p:spTgt spid="41"/>
                                        </p:tgtEl>
                                        <p:attrNameLst>
                                          <p:attrName>style.rotation</p:attrName>
                                        </p:attrNameLst>
                                      </p:cBhvr>
                                      <p:tavLst>
                                        <p:tav tm="0">
                                          <p:val>
                                            <p:fltVal val="90"/>
                                          </p:val>
                                        </p:tav>
                                        <p:tav tm="100000">
                                          <p:val>
                                            <p:fltVal val="0"/>
                                          </p:val>
                                        </p:tav>
                                      </p:tavLst>
                                    </p:anim>
                                    <p:animEffect transition="in" filter="fade">
                                      <p:cBhvr>
                                        <p:cTn id="201" dur="1000"/>
                                        <p:tgtEl>
                                          <p:spTgt spid="41"/>
                                        </p:tgtEl>
                                      </p:cBhvr>
                                    </p:animEffect>
                                  </p:childTnLst>
                                </p:cTn>
                              </p:par>
                              <p:par>
                                <p:cTn id="202" presetID="31" presetClass="entr" presetSubtype="0" fill="hold" grpId="0" nodeType="withEffect">
                                  <p:stCondLst>
                                    <p:cond delay="250"/>
                                  </p:stCondLst>
                                  <p:childTnLst>
                                    <p:set>
                                      <p:cBhvr>
                                        <p:cTn id="203" dur="1" fill="hold">
                                          <p:stCondLst>
                                            <p:cond delay="0"/>
                                          </p:stCondLst>
                                        </p:cTn>
                                        <p:tgtEl>
                                          <p:spTgt spid="42"/>
                                        </p:tgtEl>
                                        <p:attrNameLst>
                                          <p:attrName>style.visibility</p:attrName>
                                        </p:attrNameLst>
                                      </p:cBhvr>
                                      <p:to>
                                        <p:strVal val="visible"/>
                                      </p:to>
                                    </p:set>
                                    <p:anim calcmode="lin" valueType="num">
                                      <p:cBhvr>
                                        <p:cTn id="204" dur="1000" fill="hold"/>
                                        <p:tgtEl>
                                          <p:spTgt spid="42"/>
                                        </p:tgtEl>
                                        <p:attrNameLst>
                                          <p:attrName>ppt_w</p:attrName>
                                        </p:attrNameLst>
                                      </p:cBhvr>
                                      <p:tavLst>
                                        <p:tav tm="0">
                                          <p:val>
                                            <p:fltVal val="0"/>
                                          </p:val>
                                        </p:tav>
                                        <p:tav tm="100000">
                                          <p:val>
                                            <p:strVal val="#ppt_w"/>
                                          </p:val>
                                        </p:tav>
                                      </p:tavLst>
                                    </p:anim>
                                    <p:anim calcmode="lin" valueType="num">
                                      <p:cBhvr>
                                        <p:cTn id="205" dur="1000" fill="hold"/>
                                        <p:tgtEl>
                                          <p:spTgt spid="42"/>
                                        </p:tgtEl>
                                        <p:attrNameLst>
                                          <p:attrName>ppt_h</p:attrName>
                                        </p:attrNameLst>
                                      </p:cBhvr>
                                      <p:tavLst>
                                        <p:tav tm="0">
                                          <p:val>
                                            <p:fltVal val="0"/>
                                          </p:val>
                                        </p:tav>
                                        <p:tav tm="100000">
                                          <p:val>
                                            <p:strVal val="#ppt_h"/>
                                          </p:val>
                                        </p:tav>
                                      </p:tavLst>
                                    </p:anim>
                                    <p:anim calcmode="lin" valueType="num">
                                      <p:cBhvr>
                                        <p:cTn id="206" dur="1000" fill="hold"/>
                                        <p:tgtEl>
                                          <p:spTgt spid="42"/>
                                        </p:tgtEl>
                                        <p:attrNameLst>
                                          <p:attrName>style.rotation</p:attrName>
                                        </p:attrNameLst>
                                      </p:cBhvr>
                                      <p:tavLst>
                                        <p:tav tm="0">
                                          <p:val>
                                            <p:fltVal val="90"/>
                                          </p:val>
                                        </p:tav>
                                        <p:tav tm="100000">
                                          <p:val>
                                            <p:fltVal val="0"/>
                                          </p:val>
                                        </p:tav>
                                      </p:tavLst>
                                    </p:anim>
                                    <p:animEffect transition="in" filter="fade">
                                      <p:cBhvr>
                                        <p:cTn id="207" dur="1000"/>
                                        <p:tgtEl>
                                          <p:spTgt spid="42"/>
                                        </p:tgtEl>
                                      </p:cBhvr>
                                    </p:animEffect>
                                  </p:childTnLst>
                                </p:cTn>
                              </p:par>
                              <p:par>
                                <p:cTn id="208" presetID="31" presetClass="entr" presetSubtype="0" fill="hold" grpId="0" nodeType="withEffect">
                                  <p:stCondLst>
                                    <p:cond delay="250"/>
                                  </p:stCondLst>
                                  <p:childTnLst>
                                    <p:set>
                                      <p:cBhvr>
                                        <p:cTn id="209" dur="1" fill="hold">
                                          <p:stCondLst>
                                            <p:cond delay="0"/>
                                          </p:stCondLst>
                                        </p:cTn>
                                        <p:tgtEl>
                                          <p:spTgt spid="43"/>
                                        </p:tgtEl>
                                        <p:attrNameLst>
                                          <p:attrName>style.visibility</p:attrName>
                                        </p:attrNameLst>
                                      </p:cBhvr>
                                      <p:to>
                                        <p:strVal val="visible"/>
                                      </p:to>
                                    </p:set>
                                    <p:anim calcmode="lin" valueType="num">
                                      <p:cBhvr>
                                        <p:cTn id="210" dur="1000" fill="hold"/>
                                        <p:tgtEl>
                                          <p:spTgt spid="43"/>
                                        </p:tgtEl>
                                        <p:attrNameLst>
                                          <p:attrName>ppt_w</p:attrName>
                                        </p:attrNameLst>
                                      </p:cBhvr>
                                      <p:tavLst>
                                        <p:tav tm="0">
                                          <p:val>
                                            <p:fltVal val="0"/>
                                          </p:val>
                                        </p:tav>
                                        <p:tav tm="100000">
                                          <p:val>
                                            <p:strVal val="#ppt_w"/>
                                          </p:val>
                                        </p:tav>
                                      </p:tavLst>
                                    </p:anim>
                                    <p:anim calcmode="lin" valueType="num">
                                      <p:cBhvr>
                                        <p:cTn id="211" dur="1000" fill="hold"/>
                                        <p:tgtEl>
                                          <p:spTgt spid="43"/>
                                        </p:tgtEl>
                                        <p:attrNameLst>
                                          <p:attrName>ppt_h</p:attrName>
                                        </p:attrNameLst>
                                      </p:cBhvr>
                                      <p:tavLst>
                                        <p:tav tm="0">
                                          <p:val>
                                            <p:fltVal val="0"/>
                                          </p:val>
                                        </p:tav>
                                        <p:tav tm="100000">
                                          <p:val>
                                            <p:strVal val="#ppt_h"/>
                                          </p:val>
                                        </p:tav>
                                      </p:tavLst>
                                    </p:anim>
                                    <p:anim calcmode="lin" valueType="num">
                                      <p:cBhvr>
                                        <p:cTn id="212" dur="1000" fill="hold"/>
                                        <p:tgtEl>
                                          <p:spTgt spid="43"/>
                                        </p:tgtEl>
                                        <p:attrNameLst>
                                          <p:attrName>style.rotation</p:attrName>
                                        </p:attrNameLst>
                                      </p:cBhvr>
                                      <p:tavLst>
                                        <p:tav tm="0">
                                          <p:val>
                                            <p:fltVal val="90"/>
                                          </p:val>
                                        </p:tav>
                                        <p:tav tm="100000">
                                          <p:val>
                                            <p:fltVal val="0"/>
                                          </p:val>
                                        </p:tav>
                                      </p:tavLst>
                                    </p:anim>
                                    <p:animEffect transition="in" filter="fade">
                                      <p:cBhvr>
                                        <p:cTn id="213" dur="1000"/>
                                        <p:tgtEl>
                                          <p:spTgt spid="43"/>
                                        </p:tgtEl>
                                      </p:cBhvr>
                                    </p:animEffect>
                                  </p:childTnLst>
                                </p:cTn>
                              </p:par>
                              <p:par>
                                <p:cTn id="214" presetID="31" presetClass="entr" presetSubtype="0" fill="hold" grpId="0" nodeType="withEffect">
                                  <p:stCondLst>
                                    <p:cond delay="250"/>
                                  </p:stCondLst>
                                  <p:childTnLst>
                                    <p:set>
                                      <p:cBhvr>
                                        <p:cTn id="215" dur="1" fill="hold">
                                          <p:stCondLst>
                                            <p:cond delay="0"/>
                                          </p:stCondLst>
                                        </p:cTn>
                                        <p:tgtEl>
                                          <p:spTgt spid="44"/>
                                        </p:tgtEl>
                                        <p:attrNameLst>
                                          <p:attrName>style.visibility</p:attrName>
                                        </p:attrNameLst>
                                      </p:cBhvr>
                                      <p:to>
                                        <p:strVal val="visible"/>
                                      </p:to>
                                    </p:set>
                                    <p:anim calcmode="lin" valueType="num">
                                      <p:cBhvr>
                                        <p:cTn id="216" dur="1000" fill="hold"/>
                                        <p:tgtEl>
                                          <p:spTgt spid="44"/>
                                        </p:tgtEl>
                                        <p:attrNameLst>
                                          <p:attrName>ppt_w</p:attrName>
                                        </p:attrNameLst>
                                      </p:cBhvr>
                                      <p:tavLst>
                                        <p:tav tm="0">
                                          <p:val>
                                            <p:fltVal val="0"/>
                                          </p:val>
                                        </p:tav>
                                        <p:tav tm="100000">
                                          <p:val>
                                            <p:strVal val="#ppt_w"/>
                                          </p:val>
                                        </p:tav>
                                      </p:tavLst>
                                    </p:anim>
                                    <p:anim calcmode="lin" valueType="num">
                                      <p:cBhvr>
                                        <p:cTn id="217" dur="1000" fill="hold"/>
                                        <p:tgtEl>
                                          <p:spTgt spid="44"/>
                                        </p:tgtEl>
                                        <p:attrNameLst>
                                          <p:attrName>ppt_h</p:attrName>
                                        </p:attrNameLst>
                                      </p:cBhvr>
                                      <p:tavLst>
                                        <p:tav tm="0">
                                          <p:val>
                                            <p:fltVal val="0"/>
                                          </p:val>
                                        </p:tav>
                                        <p:tav tm="100000">
                                          <p:val>
                                            <p:strVal val="#ppt_h"/>
                                          </p:val>
                                        </p:tav>
                                      </p:tavLst>
                                    </p:anim>
                                    <p:anim calcmode="lin" valueType="num">
                                      <p:cBhvr>
                                        <p:cTn id="218" dur="1000" fill="hold"/>
                                        <p:tgtEl>
                                          <p:spTgt spid="44"/>
                                        </p:tgtEl>
                                        <p:attrNameLst>
                                          <p:attrName>style.rotation</p:attrName>
                                        </p:attrNameLst>
                                      </p:cBhvr>
                                      <p:tavLst>
                                        <p:tav tm="0">
                                          <p:val>
                                            <p:fltVal val="90"/>
                                          </p:val>
                                        </p:tav>
                                        <p:tav tm="100000">
                                          <p:val>
                                            <p:fltVal val="0"/>
                                          </p:val>
                                        </p:tav>
                                      </p:tavLst>
                                    </p:anim>
                                    <p:animEffect transition="in" filter="fade">
                                      <p:cBhvr>
                                        <p:cTn id="219" dur="1000"/>
                                        <p:tgtEl>
                                          <p:spTgt spid="44"/>
                                        </p:tgtEl>
                                      </p:cBhvr>
                                    </p:animEffect>
                                  </p:childTnLst>
                                </p:cTn>
                              </p:par>
                              <p:par>
                                <p:cTn id="220" presetID="31" presetClass="entr" presetSubtype="0" fill="hold" grpId="0" nodeType="withEffect">
                                  <p:stCondLst>
                                    <p:cond delay="250"/>
                                  </p:stCondLst>
                                  <p:childTnLst>
                                    <p:set>
                                      <p:cBhvr>
                                        <p:cTn id="221" dur="1" fill="hold">
                                          <p:stCondLst>
                                            <p:cond delay="0"/>
                                          </p:stCondLst>
                                        </p:cTn>
                                        <p:tgtEl>
                                          <p:spTgt spid="45"/>
                                        </p:tgtEl>
                                        <p:attrNameLst>
                                          <p:attrName>style.visibility</p:attrName>
                                        </p:attrNameLst>
                                      </p:cBhvr>
                                      <p:to>
                                        <p:strVal val="visible"/>
                                      </p:to>
                                    </p:set>
                                    <p:anim calcmode="lin" valueType="num">
                                      <p:cBhvr>
                                        <p:cTn id="222" dur="1000" fill="hold"/>
                                        <p:tgtEl>
                                          <p:spTgt spid="45"/>
                                        </p:tgtEl>
                                        <p:attrNameLst>
                                          <p:attrName>ppt_w</p:attrName>
                                        </p:attrNameLst>
                                      </p:cBhvr>
                                      <p:tavLst>
                                        <p:tav tm="0">
                                          <p:val>
                                            <p:fltVal val="0"/>
                                          </p:val>
                                        </p:tav>
                                        <p:tav tm="100000">
                                          <p:val>
                                            <p:strVal val="#ppt_w"/>
                                          </p:val>
                                        </p:tav>
                                      </p:tavLst>
                                    </p:anim>
                                    <p:anim calcmode="lin" valueType="num">
                                      <p:cBhvr>
                                        <p:cTn id="223" dur="1000" fill="hold"/>
                                        <p:tgtEl>
                                          <p:spTgt spid="45"/>
                                        </p:tgtEl>
                                        <p:attrNameLst>
                                          <p:attrName>ppt_h</p:attrName>
                                        </p:attrNameLst>
                                      </p:cBhvr>
                                      <p:tavLst>
                                        <p:tav tm="0">
                                          <p:val>
                                            <p:fltVal val="0"/>
                                          </p:val>
                                        </p:tav>
                                        <p:tav tm="100000">
                                          <p:val>
                                            <p:strVal val="#ppt_h"/>
                                          </p:val>
                                        </p:tav>
                                      </p:tavLst>
                                    </p:anim>
                                    <p:anim calcmode="lin" valueType="num">
                                      <p:cBhvr>
                                        <p:cTn id="224" dur="1000" fill="hold"/>
                                        <p:tgtEl>
                                          <p:spTgt spid="45"/>
                                        </p:tgtEl>
                                        <p:attrNameLst>
                                          <p:attrName>style.rotation</p:attrName>
                                        </p:attrNameLst>
                                      </p:cBhvr>
                                      <p:tavLst>
                                        <p:tav tm="0">
                                          <p:val>
                                            <p:fltVal val="90"/>
                                          </p:val>
                                        </p:tav>
                                        <p:tav tm="100000">
                                          <p:val>
                                            <p:fltVal val="0"/>
                                          </p:val>
                                        </p:tav>
                                      </p:tavLst>
                                    </p:anim>
                                    <p:animEffect transition="in" filter="fade">
                                      <p:cBhvr>
                                        <p:cTn id="225" dur="1000"/>
                                        <p:tgtEl>
                                          <p:spTgt spid="45"/>
                                        </p:tgtEl>
                                      </p:cBhvr>
                                    </p:animEffect>
                                  </p:childTnLst>
                                </p:cTn>
                              </p:par>
                              <p:par>
                                <p:cTn id="226" presetID="31" presetClass="entr" presetSubtype="0" fill="hold" grpId="0" nodeType="withEffect">
                                  <p:stCondLst>
                                    <p:cond delay="250"/>
                                  </p:stCondLst>
                                  <p:childTnLst>
                                    <p:set>
                                      <p:cBhvr>
                                        <p:cTn id="227" dur="1" fill="hold">
                                          <p:stCondLst>
                                            <p:cond delay="0"/>
                                          </p:stCondLst>
                                        </p:cTn>
                                        <p:tgtEl>
                                          <p:spTgt spid="46"/>
                                        </p:tgtEl>
                                        <p:attrNameLst>
                                          <p:attrName>style.visibility</p:attrName>
                                        </p:attrNameLst>
                                      </p:cBhvr>
                                      <p:to>
                                        <p:strVal val="visible"/>
                                      </p:to>
                                    </p:set>
                                    <p:anim calcmode="lin" valueType="num">
                                      <p:cBhvr>
                                        <p:cTn id="228" dur="1000" fill="hold"/>
                                        <p:tgtEl>
                                          <p:spTgt spid="46"/>
                                        </p:tgtEl>
                                        <p:attrNameLst>
                                          <p:attrName>ppt_w</p:attrName>
                                        </p:attrNameLst>
                                      </p:cBhvr>
                                      <p:tavLst>
                                        <p:tav tm="0">
                                          <p:val>
                                            <p:fltVal val="0"/>
                                          </p:val>
                                        </p:tav>
                                        <p:tav tm="100000">
                                          <p:val>
                                            <p:strVal val="#ppt_w"/>
                                          </p:val>
                                        </p:tav>
                                      </p:tavLst>
                                    </p:anim>
                                    <p:anim calcmode="lin" valueType="num">
                                      <p:cBhvr>
                                        <p:cTn id="229" dur="1000" fill="hold"/>
                                        <p:tgtEl>
                                          <p:spTgt spid="46"/>
                                        </p:tgtEl>
                                        <p:attrNameLst>
                                          <p:attrName>ppt_h</p:attrName>
                                        </p:attrNameLst>
                                      </p:cBhvr>
                                      <p:tavLst>
                                        <p:tav tm="0">
                                          <p:val>
                                            <p:fltVal val="0"/>
                                          </p:val>
                                        </p:tav>
                                        <p:tav tm="100000">
                                          <p:val>
                                            <p:strVal val="#ppt_h"/>
                                          </p:val>
                                        </p:tav>
                                      </p:tavLst>
                                    </p:anim>
                                    <p:anim calcmode="lin" valueType="num">
                                      <p:cBhvr>
                                        <p:cTn id="230" dur="1000" fill="hold"/>
                                        <p:tgtEl>
                                          <p:spTgt spid="46"/>
                                        </p:tgtEl>
                                        <p:attrNameLst>
                                          <p:attrName>style.rotation</p:attrName>
                                        </p:attrNameLst>
                                      </p:cBhvr>
                                      <p:tavLst>
                                        <p:tav tm="0">
                                          <p:val>
                                            <p:fltVal val="90"/>
                                          </p:val>
                                        </p:tav>
                                        <p:tav tm="100000">
                                          <p:val>
                                            <p:fltVal val="0"/>
                                          </p:val>
                                        </p:tav>
                                      </p:tavLst>
                                    </p:anim>
                                    <p:animEffect transition="in" filter="fade">
                                      <p:cBhvr>
                                        <p:cTn id="231" dur="1000"/>
                                        <p:tgtEl>
                                          <p:spTgt spid="46"/>
                                        </p:tgtEl>
                                      </p:cBhvr>
                                    </p:animEffect>
                                  </p:childTnLst>
                                </p:cTn>
                              </p:par>
                              <p:par>
                                <p:cTn id="232" presetID="31" presetClass="entr" presetSubtype="0" fill="hold" grpId="0" nodeType="withEffect">
                                  <p:stCondLst>
                                    <p:cond delay="250"/>
                                  </p:stCondLst>
                                  <p:childTnLst>
                                    <p:set>
                                      <p:cBhvr>
                                        <p:cTn id="233" dur="1" fill="hold">
                                          <p:stCondLst>
                                            <p:cond delay="0"/>
                                          </p:stCondLst>
                                        </p:cTn>
                                        <p:tgtEl>
                                          <p:spTgt spid="47"/>
                                        </p:tgtEl>
                                        <p:attrNameLst>
                                          <p:attrName>style.visibility</p:attrName>
                                        </p:attrNameLst>
                                      </p:cBhvr>
                                      <p:to>
                                        <p:strVal val="visible"/>
                                      </p:to>
                                    </p:set>
                                    <p:anim calcmode="lin" valueType="num">
                                      <p:cBhvr>
                                        <p:cTn id="234" dur="1000" fill="hold"/>
                                        <p:tgtEl>
                                          <p:spTgt spid="47"/>
                                        </p:tgtEl>
                                        <p:attrNameLst>
                                          <p:attrName>ppt_w</p:attrName>
                                        </p:attrNameLst>
                                      </p:cBhvr>
                                      <p:tavLst>
                                        <p:tav tm="0">
                                          <p:val>
                                            <p:fltVal val="0"/>
                                          </p:val>
                                        </p:tav>
                                        <p:tav tm="100000">
                                          <p:val>
                                            <p:strVal val="#ppt_w"/>
                                          </p:val>
                                        </p:tav>
                                      </p:tavLst>
                                    </p:anim>
                                    <p:anim calcmode="lin" valueType="num">
                                      <p:cBhvr>
                                        <p:cTn id="235" dur="1000" fill="hold"/>
                                        <p:tgtEl>
                                          <p:spTgt spid="47"/>
                                        </p:tgtEl>
                                        <p:attrNameLst>
                                          <p:attrName>ppt_h</p:attrName>
                                        </p:attrNameLst>
                                      </p:cBhvr>
                                      <p:tavLst>
                                        <p:tav tm="0">
                                          <p:val>
                                            <p:fltVal val="0"/>
                                          </p:val>
                                        </p:tav>
                                        <p:tav tm="100000">
                                          <p:val>
                                            <p:strVal val="#ppt_h"/>
                                          </p:val>
                                        </p:tav>
                                      </p:tavLst>
                                    </p:anim>
                                    <p:anim calcmode="lin" valueType="num">
                                      <p:cBhvr>
                                        <p:cTn id="236" dur="1000" fill="hold"/>
                                        <p:tgtEl>
                                          <p:spTgt spid="47"/>
                                        </p:tgtEl>
                                        <p:attrNameLst>
                                          <p:attrName>style.rotation</p:attrName>
                                        </p:attrNameLst>
                                      </p:cBhvr>
                                      <p:tavLst>
                                        <p:tav tm="0">
                                          <p:val>
                                            <p:fltVal val="90"/>
                                          </p:val>
                                        </p:tav>
                                        <p:tav tm="100000">
                                          <p:val>
                                            <p:fltVal val="0"/>
                                          </p:val>
                                        </p:tav>
                                      </p:tavLst>
                                    </p:anim>
                                    <p:animEffect transition="in" filter="fade">
                                      <p:cBhvr>
                                        <p:cTn id="237" dur="1000"/>
                                        <p:tgtEl>
                                          <p:spTgt spid="47"/>
                                        </p:tgtEl>
                                      </p:cBhvr>
                                    </p:animEffect>
                                  </p:childTnLst>
                                </p:cTn>
                              </p:par>
                              <p:par>
                                <p:cTn id="238" presetID="31" presetClass="entr" presetSubtype="0" fill="hold" grpId="0" nodeType="withEffect">
                                  <p:stCondLst>
                                    <p:cond delay="250"/>
                                  </p:stCondLst>
                                  <p:childTnLst>
                                    <p:set>
                                      <p:cBhvr>
                                        <p:cTn id="239" dur="1" fill="hold">
                                          <p:stCondLst>
                                            <p:cond delay="0"/>
                                          </p:stCondLst>
                                        </p:cTn>
                                        <p:tgtEl>
                                          <p:spTgt spid="48"/>
                                        </p:tgtEl>
                                        <p:attrNameLst>
                                          <p:attrName>style.visibility</p:attrName>
                                        </p:attrNameLst>
                                      </p:cBhvr>
                                      <p:to>
                                        <p:strVal val="visible"/>
                                      </p:to>
                                    </p:set>
                                    <p:anim calcmode="lin" valueType="num">
                                      <p:cBhvr>
                                        <p:cTn id="240" dur="1000" fill="hold"/>
                                        <p:tgtEl>
                                          <p:spTgt spid="48"/>
                                        </p:tgtEl>
                                        <p:attrNameLst>
                                          <p:attrName>ppt_w</p:attrName>
                                        </p:attrNameLst>
                                      </p:cBhvr>
                                      <p:tavLst>
                                        <p:tav tm="0">
                                          <p:val>
                                            <p:fltVal val="0"/>
                                          </p:val>
                                        </p:tav>
                                        <p:tav tm="100000">
                                          <p:val>
                                            <p:strVal val="#ppt_w"/>
                                          </p:val>
                                        </p:tav>
                                      </p:tavLst>
                                    </p:anim>
                                    <p:anim calcmode="lin" valueType="num">
                                      <p:cBhvr>
                                        <p:cTn id="241" dur="1000" fill="hold"/>
                                        <p:tgtEl>
                                          <p:spTgt spid="48"/>
                                        </p:tgtEl>
                                        <p:attrNameLst>
                                          <p:attrName>ppt_h</p:attrName>
                                        </p:attrNameLst>
                                      </p:cBhvr>
                                      <p:tavLst>
                                        <p:tav tm="0">
                                          <p:val>
                                            <p:fltVal val="0"/>
                                          </p:val>
                                        </p:tav>
                                        <p:tav tm="100000">
                                          <p:val>
                                            <p:strVal val="#ppt_h"/>
                                          </p:val>
                                        </p:tav>
                                      </p:tavLst>
                                    </p:anim>
                                    <p:anim calcmode="lin" valueType="num">
                                      <p:cBhvr>
                                        <p:cTn id="242" dur="1000" fill="hold"/>
                                        <p:tgtEl>
                                          <p:spTgt spid="48"/>
                                        </p:tgtEl>
                                        <p:attrNameLst>
                                          <p:attrName>style.rotation</p:attrName>
                                        </p:attrNameLst>
                                      </p:cBhvr>
                                      <p:tavLst>
                                        <p:tav tm="0">
                                          <p:val>
                                            <p:fltVal val="90"/>
                                          </p:val>
                                        </p:tav>
                                        <p:tav tm="100000">
                                          <p:val>
                                            <p:fltVal val="0"/>
                                          </p:val>
                                        </p:tav>
                                      </p:tavLst>
                                    </p:anim>
                                    <p:animEffect transition="in" filter="fade">
                                      <p:cBhvr>
                                        <p:cTn id="243" dur="1000"/>
                                        <p:tgtEl>
                                          <p:spTgt spid="48"/>
                                        </p:tgtEl>
                                      </p:cBhvr>
                                    </p:animEffect>
                                  </p:childTnLst>
                                </p:cTn>
                              </p:par>
                              <p:par>
                                <p:cTn id="244" presetID="31" presetClass="entr" presetSubtype="0" fill="hold" grpId="0" nodeType="withEffect">
                                  <p:stCondLst>
                                    <p:cond delay="250"/>
                                  </p:stCondLst>
                                  <p:childTnLst>
                                    <p:set>
                                      <p:cBhvr>
                                        <p:cTn id="245" dur="1" fill="hold">
                                          <p:stCondLst>
                                            <p:cond delay="0"/>
                                          </p:stCondLst>
                                        </p:cTn>
                                        <p:tgtEl>
                                          <p:spTgt spid="49"/>
                                        </p:tgtEl>
                                        <p:attrNameLst>
                                          <p:attrName>style.visibility</p:attrName>
                                        </p:attrNameLst>
                                      </p:cBhvr>
                                      <p:to>
                                        <p:strVal val="visible"/>
                                      </p:to>
                                    </p:set>
                                    <p:anim calcmode="lin" valueType="num">
                                      <p:cBhvr>
                                        <p:cTn id="246" dur="1000" fill="hold"/>
                                        <p:tgtEl>
                                          <p:spTgt spid="49"/>
                                        </p:tgtEl>
                                        <p:attrNameLst>
                                          <p:attrName>ppt_w</p:attrName>
                                        </p:attrNameLst>
                                      </p:cBhvr>
                                      <p:tavLst>
                                        <p:tav tm="0">
                                          <p:val>
                                            <p:fltVal val="0"/>
                                          </p:val>
                                        </p:tav>
                                        <p:tav tm="100000">
                                          <p:val>
                                            <p:strVal val="#ppt_w"/>
                                          </p:val>
                                        </p:tav>
                                      </p:tavLst>
                                    </p:anim>
                                    <p:anim calcmode="lin" valueType="num">
                                      <p:cBhvr>
                                        <p:cTn id="247" dur="1000" fill="hold"/>
                                        <p:tgtEl>
                                          <p:spTgt spid="49"/>
                                        </p:tgtEl>
                                        <p:attrNameLst>
                                          <p:attrName>ppt_h</p:attrName>
                                        </p:attrNameLst>
                                      </p:cBhvr>
                                      <p:tavLst>
                                        <p:tav tm="0">
                                          <p:val>
                                            <p:fltVal val="0"/>
                                          </p:val>
                                        </p:tav>
                                        <p:tav tm="100000">
                                          <p:val>
                                            <p:strVal val="#ppt_h"/>
                                          </p:val>
                                        </p:tav>
                                      </p:tavLst>
                                    </p:anim>
                                    <p:anim calcmode="lin" valueType="num">
                                      <p:cBhvr>
                                        <p:cTn id="248" dur="1000" fill="hold"/>
                                        <p:tgtEl>
                                          <p:spTgt spid="49"/>
                                        </p:tgtEl>
                                        <p:attrNameLst>
                                          <p:attrName>style.rotation</p:attrName>
                                        </p:attrNameLst>
                                      </p:cBhvr>
                                      <p:tavLst>
                                        <p:tav tm="0">
                                          <p:val>
                                            <p:fltVal val="90"/>
                                          </p:val>
                                        </p:tav>
                                        <p:tav tm="100000">
                                          <p:val>
                                            <p:fltVal val="0"/>
                                          </p:val>
                                        </p:tav>
                                      </p:tavLst>
                                    </p:anim>
                                    <p:animEffect transition="in" filter="fade">
                                      <p:cBhvr>
                                        <p:cTn id="249" dur="1000"/>
                                        <p:tgtEl>
                                          <p:spTgt spid="49"/>
                                        </p:tgtEl>
                                      </p:cBhvr>
                                    </p:animEffect>
                                  </p:childTnLst>
                                </p:cTn>
                              </p:par>
                              <p:par>
                                <p:cTn id="250" presetID="31" presetClass="entr" presetSubtype="0" fill="hold" grpId="0" nodeType="withEffect">
                                  <p:stCondLst>
                                    <p:cond delay="250"/>
                                  </p:stCondLst>
                                  <p:childTnLst>
                                    <p:set>
                                      <p:cBhvr>
                                        <p:cTn id="251" dur="1" fill="hold">
                                          <p:stCondLst>
                                            <p:cond delay="0"/>
                                          </p:stCondLst>
                                        </p:cTn>
                                        <p:tgtEl>
                                          <p:spTgt spid="50"/>
                                        </p:tgtEl>
                                        <p:attrNameLst>
                                          <p:attrName>style.visibility</p:attrName>
                                        </p:attrNameLst>
                                      </p:cBhvr>
                                      <p:to>
                                        <p:strVal val="visible"/>
                                      </p:to>
                                    </p:set>
                                    <p:anim calcmode="lin" valueType="num">
                                      <p:cBhvr>
                                        <p:cTn id="252" dur="1000" fill="hold"/>
                                        <p:tgtEl>
                                          <p:spTgt spid="50"/>
                                        </p:tgtEl>
                                        <p:attrNameLst>
                                          <p:attrName>ppt_w</p:attrName>
                                        </p:attrNameLst>
                                      </p:cBhvr>
                                      <p:tavLst>
                                        <p:tav tm="0">
                                          <p:val>
                                            <p:fltVal val="0"/>
                                          </p:val>
                                        </p:tav>
                                        <p:tav tm="100000">
                                          <p:val>
                                            <p:strVal val="#ppt_w"/>
                                          </p:val>
                                        </p:tav>
                                      </p:tavLst>
                                    </p:anim>
                                    <p:anim calcmode="lin" valueType="num">
                                      <p:cBhvr>
                                        <p:cTn id="253" dur="1000" fill="hold"/>
                                        <p:tgtEl>
                                          <p:spTgt spid="50"/>
                                        </p:tgtEl>
                                        <p:attrNameLst>
                                          <p:attrName>ppt_h</p:attrName>
                                        </p:attrNameLst>
                                      </p:cBhvr>
                                      <p:tavLst>
                                        <p:tav tm="0">
                                          <p:val>
                                            <p:fltVal val="0"/>
                                          </p:val>
                                        </p:tav>
                                        <p:tav tm="100000">
                                          <p:val>
                                            <p:strVal val="#ppt_h"/>
                                          </p:val>
                                        </p:tav>
                                      </p:tavLst>
                                    </p:anim>
                                    <p:anim calcmode="lin" valueType="num">
                                      <p:cBhvr>
                                        <p:cTn id="254" dur="1000" fill="hold"/>
                                        <p:tgtEl>
                                          <p:spTgt spid="50"/>
                                        </p:tgtEl>
                                        <p:attrNameLst>
                                          <p:attrName>style.rotation</p:attrName>
                                        </p:attrNameLst>
                                      </p:cBhvr>
                                      <p:tavLst>
                                        <p:tav tm="0">
                                          <p:val>
                                            <p:fltVal val="90"/>
                                          </p:val>
                                        </p:tav>
                                        <p:tav tm="100000">
                                          <p:val>
                                            <p:fltVal val="0"/>
                                          </p:val>
                                        </p:tav>
                                      </p:tavLst>
                                    </p:anim>
                                    <p:animEffect transition="in" filter="fade">
                                      <p:cBhvr>
                                        <p:cTn id="255" dur="1000"/>
                                        <p:tgtEl>
                                          <p:spTgt spid="50"/>
                                        </p:tgtEl>
                                      </p:cBhvr>
                                    </p:animEffect>
                                  </p:childTnLst>
                                </p:cTn>
                              </p:par>
                              <p:par>
                                <p:cTn id="256" presetID="31" presetClass="entr" presetSubtype="0" fill="hold" grpId="0" nodeType="withEffect">
                                  <p:stCondLst>
                                    <p:cond delay="250"/>
                                  </p:stCondLst>
                                  <p:childTnLst>
                                    <p:set>
                                      <p:cBhvr>
                                        <p:cTn id="257" dur="1" fill="hold">
                                          <p:stCondLst>
                                            <p:cond delay="0"/>
                                          </p:stCondLst>
                                        </p:cTn>
                                        <p:tgtEl>
                                          <p:spTgt spid="51"/>
                                        </p:tgtEl>
                                        <p:attrNameLst>
                                          <p:attrName>style.visibility</p:attrName>
                                        </p:attrNameLst>
                                      </p:cBhvr>
                                      <p:to>
                                        <p:strVal val="visible"/>
                                      </p:to>
                                    </p:set>
                                    <p:anim calcmode="lin" valueType="num">
                                      <p:cBhvr>
                                        <p:cTn id="258" dur="1000" fill="hold"/>
                                        <p:tgtEl>
                                          <p:spTgt spid="51"/>
                                        </p:tgtEl>
                                        <p:attrNameLst>
                                          <p:attrName>ppt_w</p:attrName>
                                        </p:attrNameLst>
                                      </p:cBhvr>
                                      <p:tavLst>
                                        <p:tav tm="0">
                                          <p:val>
                                            <p:fltVal val="0"/>
                                          </p:val>
                                        </p:tav>
                                        <p:tav tm="100000">
                                          <p:val>
                                            <p:strVal val="#ppt_w"/>
                                          </p:val>
                                        </p:tav>
                                      </p:tavLst>
                                    </p:anim>
                                    <p:anim calcmode="lin" valueType="num">
                                      <p:cBhvr>
                                        <p:cTn id="259" dur="1000" fill="hold"/>
                                        <p:tgtEl>
                                          <p:spTgt spid="51"/>
                                        </p:tgtEl>
                                        <p:attrNameLst>
                                          <p:attrName>ppt_h</p:attrName>
                                        </p:attrNameLst>
                                      </p:cBhvr>
                                      <p:tavLst>
                                        <p:tav tm="0">
                                          <p:val>
                                            <p:fltVal val="0"/>
                                          </p:val>
                                        </p:tav>
                                        <p:tav tm="100000">
                                          <p:val>
                                            <p:strVal val="#ppt_h"/>
                                          </p:val>
                                        </p:tav>
                                      </p:tavLst>
                                    </p:anim>
                                    <p:anim calcmode="lin" valueType="num">
                                      <p:cBhvr>
                                        <p:cTn id="260" dur="1000" fill="hold"/>
                                        <p:tgtEl>
                                          <p:spTgt spid="51"/>
                                        </p:tgtEl>
                                        <p:attrNameLst>
                                          <p:attrName>style.rotation</p:attrName>
                                        </p:attrNameLst>
                                      </p:cBhvr>
                                      <p:tavLst>
                                        <p:tav tm="0">
                                          <p:val>
                                            <p:fltVal val="90"/>
                                          </p:val>
                                        </p:tav>
                                        <p:tav tm="100000">
                                          <p:val>
                                            <p:fltVal val="0"/>
                                          </p:val>
                                        </p:tav>
                                      </p:tavLst>
                                    </p:anim>
                                    <p:animEffect transition="in" filter="fade">
                                      <p:cBhvr>
                                        <p:cTn id="261" dur="1000"/>
                                        <p:tgtEl>
                                          <p:spTgt spid="51"/>
                                        </p:tgtEl>
                                      </p:cBhvr>
                                    </p:animEffect>
                                  </p:childTnLst>
                                </p:cTn>
                              </p:par>
                              <p:par>
                                <p:cTn id="262" presetID="31" presetClass="entr" presetSubtype="0" fill="hold" grpId="0" nodeType="withEffect">
                                  <p:stCondLst>
                                    <p:cond delay="250"/>
                                  </p:stCondLst>
                                  <p:childTnLst>
                                    <p:set>
                                      <p:cBhvr>
                                        <p:cTn id="263" dur="1" fill="hold">
                                          <p:stCondLst>
                                            <p:cond delay="0"/>
                                          </p:stCondLst>
                                        </p:cTn>
                                        <p:tgtEl>
                                          <p:spTgt spid="52"/>
                                        </p:tgtEl>
                                        <p:attrNameLst>
                                          <p:attrName>style.visibility</p:attrName>
                                        </p:attrNameLst>
                                      </p:cBhvr>
                                      <p:to>
                                        <p:strVal val="visible"/>
                                      </p:to>
                                    </p:set>
                                    <p:anim calcmode="lin" valueType="num">
                                      <p:cBhvr>
                                        <p:cTn id="264" dur="1000" fill="hold"/>
                                        <p:tgtEl>
                                          <p:spTgt spid="52"/>
                                        </p:tgtEl>
                                        <p:attrNameLst>
                                          <p:attrName>ppt_w</p:attrName>
                                        </p:attrNameLst>
                                      </p:cBhvr>
                                      <p:tavLst>
                                        <p:tav tm="0">
                                          <p:val>
                                            <p:fltVal val="0"/>
                                          </p:val>
                                        </p:tav>
                                        <p:tav tm="100000">
                                          <p:val>
                                            <p:strVal val="#ppt_w"/>
                                          </p:val>
                                        </p:tav>
                                      </p:tavLst>
                                    </p:anim>
                                    <p:anim calcmode="lin" valueType="num">
                                      <p:cBhvr>
                                        <p:cTn id="265" dur="1000" fill="hold"/>
                                        <p:tgtEl>
                                          <p:spTgt spid="52"/>
                                        </p:tgtEl>
                                        <p:attrNameLst>
                                          <p:attrName>ppt_h</p:attrName>
                                        </p:attrNameLst>
                                      </p:cBhvr>
                                      <p:tavLst>
                                        <p:tav tm="0">
                                          <p:val>
                                            <p:fltVal val="0"/>
                                          </p:val>
                                        </p:tav>
                                        <p:tav tm="100000">
                                          <p:val>
                                            <p:strVal val="#ppt_h"/>
                                          </p:val>
                                        </p:tav>
                                      </p:tavLst>
                                    </p:anim>
                                    <p:anim calcmode="lin" valueType="num">
                                      <p:cBhvr>
                                        <p:cTn id="266" dur="1000" fill="hold"/>
                                        <p:tgtEl>
                                          <p:spTgt spid="52"/>
                                        </p:tgtEl>
                                        <p:attrNameLst>
                                          <p:attrName>style.rotation</p:attrName>
                                        </p:attrNameLst>
                                      </p:cBhvr>
                                      <p:tavLst>
                                        <p:tav tm="0">
                                          <p:val>
                                            <p:fltVal val="90"/>
                                          </p:val>
                                        </p:tav>
                                        <p:tav tm="100000">
                                          <p:val>
                                            <p:fltVal val="0"/>
                                          </p:val>
                                        </p:tav>
                                      </p:tavLst>
                                    </p:anim>
                                    <p:animEffect transition="in" filter="fade">
                                      <p:cBhvr>
                                        <p:cTn id="267" dur="1000"/>
                                        <p:tgtEl>
                                          <p:spTgt spid="52"/>
                                        </p:tgtEl>
                                      </p:cBhvr>
                                    </p:animEffect>
                                  </p:childTnLst>
                                </p:cTn>
                              </p:par>
                              <p:par>
                                <p:cTn id="268" presetID="31" presetClass="entr" presetSubtype="0" fill="hold" grpId="0" nodeType="withEffect">
                                  <p:stCondLst>
                                    <p:cond delay="250"/>
                                  </p:stCondLst>
                                  <p:childTnLst>
                                    <p:set>
                                      <p:cBhvr>
                                        <p:cTn id="269" dur="1" fill="hold">
                                          <p:stCondLst>
                                            <p:cond delay="0"/>
                                          </p:stCondLst>
                                        </p:cTn>
                                        <p:tgtEl>
                                          <p:spTgt spid="53"/>
                                        </p:tgtEl>
                                        <p:attrNameLst>
                                          <p:attrName>style.visibility</p:attrName>
                                        </p:attrNameLst>
                                      </p:cBhvr>
                                      <p:to>
                                        <p:strVal val="visible"/>
                                      </p:to>
                                    </p:set>
                                    <p:anim calcmode="lin" valueType="num">
                                      <p:cBhvr>
                                        <p:cTn id="270" dur="1000" fill="hold"/>
                                        <p:tgtEl>
                                          <p:spTgt spid="53"/>
                                        </p:tgtEl>
                                        <p:attrNameLst>
                                          <p:attrName>ppt_w</p:attrName>
                                        </p:attrNameLst>
                                      </p:cBhvr>
                                      <p:tavLst>
                                        <p:tav tm="0">
                                          <p:val>
                                            <p:fltVal val="0"/>
                                          </p:val>
                                        </p:tav>
                                        <p:tav tm="100000">
                                          <p:val>
                                            <p:strVal val="#ppt_w"/>
                                          </p:val>
                                        </p:tav>
                                      </p:tavLst>
                                    </p:anim>
                                    <p:anim calcmode="lin" valueType="num">
                                      <p:cBhvr>
                                        <p:cTn id="271" dur="1000" fill="hold"/>
                                        <p:tgtEl>
                                          <p:spTgt spid="53"/>
                                        </p:tgtEl>
                                        <p:attrNameLst>
                                          <p:attrName>ppt_h</p:attrName>
                                        </p:attrNameLst>
                                      </p:cBhvr>
                                      <p:tavLst>
                                        <p:tav tm="0">
                                          <p:val>
                                            <p:fltVal val="0"/>
                                          </p:val>
                                        </p:tav>
                                        <p:tav tm="100000">
                                          <p:val>
                                            <p:strVal val="#ppt_h"/>
                                          </p:val>
                                        </p:tav>
                                      </p:tavLst>
                                    </p:anim>
                                    <p:anim calcmode="lin" valueType="num">
                                      <p:cBhvr>
                                        <p:cTn id="272" dur="1000" fill="hold"/>
                                        <p:tgtEl>
                                          <p:spTgt spid="53"/>
                                        </p:tgtEl>
                                        <p:attrNameLst>
                                          <p:attrName>style.rotation</p:attrName>
                                        </p:attrNameLst>
                                      </p:cBhvr>
                                      <p:tavLst>
                                        <p:tav tm="0">
                                          <p:val>
                                            <p:fltVal val="90"/>
                                          </p:val>
                                        </p:tav>
                                        <p:tav tm="100000">
                                          <p:val>
                                            <p:fltVal val="0"/>
                                          </p:val>
                                        </p:tav>
                                      </p:tavLst>
                                    </p:anim>
                                    <p:animEffect transition="in" filter="fade">
                                      <p:cBhvr>
                                        <p:cTn id="273" dur="1000"/>
                                        <p:tgtEl>
                                          <p:spTgt spid="53"/>
                                        </p:tgtEl>
                                      </p:cBhvr>
                                    </p:animEffect>
                                  </p:childTnLst>
                                </p:cTn>
                              </p:par>
                              <p:par>
                                <p:cTn id="274" presetID="31" presetClass="entr" presetSubtype="0" fill="hold" grpId="0" nodeType="withEffect">
                                  <p:stCondLst>
                                    <p:cond delay="250"/>
                                  </p:stCondLst>
                                  <p:childTnLst>
                                    <p:set>
                                      <p:cBhvr>
                                        <p:cTn id="275" dur="1" fill="hold">
                                          <p:stCondLst>
                                            <p:cond delay="0"/>
                                          </p:stCondLst>
                                        </p:cTn>
                                        <p:tgtEl>
                                          <p:spTgt spid="54"/>
                                        </p:tgtEl>
                                        <p:attrNameLst>
                                          <p:attrName>style.visibility</p:attrName>
                                        </p:attrNameLst>
                                      </p:cBhvr>
                                      <p:to>
                                        <p:strVal val="visible"/>
                                      </p:to>
                                    </p:set>
                                    <p:anim calcmode="lin" valueType="num">
                                      <p:cBhvr>
                                        <p:cTn id="276" dur="1000" fill="hold"/>
                                        <p:tgtEl>
                                          <p:spTgt spid="54"/>
                                        </p:tgtEl>
                                        <p:attrNameLst>
                                          <p:attrName>ppt_w</p:attrName>
                                        </p:attrNameLst>
                                      </p:cBhvr>
                                      <p:tavLst>
                                        <p:tav tm="0">
                                          <p:val>
                                            <p:fltVal val="0"/>
                                          </p:val>
                                        </p:tav>
                                        <p:tav tm="100000">
                                          <p:val>
                                            <p:strVal val="#ppt_w"/>
                                          </p:val>
                                        </p:tav>
                                      </p:tavLst>
                                    </p:anim>
                                    <p:anim calcmode="lin" valueType="num">
                                      <p:cBhvr>
                                        <p:cTn id="277" dur="1000" fill="hold"/>
                                        <p:tgtEl>
                                          <p:spTgt spid="54"/>
                                        </p:tgtEl>
                                        <p:attrNameLst>
                                          <p:attrName>ppt_h</p:attrName>
                                        </p:attrNameLst>
                                      </p:cBhvr>
                                      <p:tavLst>
                                        <p:tav tm="0">
                                          <p:val>
                                            <p:fltVal val="0"/>
                                          </p:val>
                                        </p:tav>
                                        <p:tav tm="100000">
                                          <p:val>
                                            <p:strVal val="#ppt_h"/>
                                          </p:val>
                                        </p:tav>
                                      </p:tavLst>
                                    </p:anim>
                                    <p:anim calcmode="lin" valueType="num">
                                      <p:cBhvr>
                                        <p:cTn id="278" dur="1000" fill="hold"/>
                                        <p:tgtEl>
                                          <p:spTgt spid="54"/>
                                        </p:tgtEl>
                                        <p:attrNameLst>
                                          <p:attrName>style.rotation</p:attrName>
                                        </p:attrNameLst>
                                      </p:cBhvr>
                                      <p:tavLst>
                                        <p:tav tm="0">
                                          <p:val>
                                            <p:fltVal val="90"/>
                                          </p:val>
                                        </p:tav>
                                        <p:tav tm="100000">
                                          <p:val>
                                            <p:fltVal val="0"/>
                                          </p:val>
                                        </p:tav>
                                      </p:tavLst>
                                    </p:anim>
                                    <p:animEffect transition="in" filter="fade">
                                      <p:cBhvr>
                                        <p:cTn id="279" dur="1000"/>
                                        <p:tgtEl>
                                          <p:spTgt spid="54"/>
                                        </p:tgtEl>
                                      </p:cBhvr>
                                    </p:animEffect>
                                  </p:childTnLst>
                                </p:cTn>
                              </p:par>
                              <p:par>
                                <p:cTn id="280" presetID="31" presetClass="entr" presetSubtype="0" fill="hold" grpId="0" nodeType="withEffect">
                                  <p:stCondLst>
                                    <p:cond delay="250"/>
                                  </p:stCondLst>
                                  <p:childTnLst>
                                    <p:set>
                                      <p:cBhvr>
                                        <p:cTn id="281" dur="1" fill="hold">
                                          <p:stCondLst>
                                            <p:cond delay="0"/>
                                          </p:stCondLst>
                                        </p:cTn>
                                        <p:tgtEl>
                                          <p:spTgt spid="55"/>
                                        </p:tgtEl>
                                        <p:attrNameLst>
                                          <p:attrName>style.visibility</p:attrName>
                                        </p:attrNameLst>
                                      </p:cBhvr>
                                      <p:to>
                                        <p:strVal val="visible"/>
                                      </p:to>
                                    </p:set>
                                    <p:anim calcmode="lin" valueType="num">
                                      <p:cBhvr>
                                        <p:cTn id="282" dur="1000" fill="hold"/>
                                        <p:tgtEl>
                                          <p:spTgt spid="55"/>
                                        </p:tgtEl>
                                        <p:attrNameLst>
                                          <p:attrName>ppt_w</p:attrName>
                                        </p:attrNameLst>
                                      </p:cBhvr>
                                      <p:tavLst>
                                        <p:tav tm="0">
                                          <p:val>
                                            <p:fltVal val="0"/>
                                          </p:val>
                                        </p:tav>
                                        <p:tav tm="100000">
                                          <p:val>
                                            <p:strVal val="#ppt_w"/>
                                          </p:val>
                                        </p:tav>
                                      </p:tavLst>
                                    </p:anim>
                                    <p:anim calcmode="lin" valueType="num">
                                      <p:cBhvr>
                                        <p:cTn id="283" dur="1000" fill="hold"/>
                                        <p:tgtEl>
                                          <p:spTgt spid="55"/>
                                        </p:tgtEl>
                                        <p:attrNameLst>
                                          <p:attrName>ppt_h</p:attrName>
                                        </p:attrNameLst>
                                      </p:cBhvr>
                                      <p:tavLst>
                                        <p:tav tm="0">
                                          <p:val>
                                            <p:fltVal val="0"/>
                                          </p:val>
                                        </p:tav>
                                        <p:tav tm="100000">
                                          <p:val>
                                            <p:strVal val="#ppt_h"/>
                                          </p:val>
                                        </p:tav>
                                      </p:tavLst>
                                    </p:anim>
                                    <p:anim calcmode="lin" valueType="num">
                                      <p:cBhvr>
                                        <p:cTn id="284" dur="1000" fill="hold"/>
                                        <p:tgtEl>
                                          <p:spTgt spid="55"/>
                                        </p:tgtEl>
                                        <p:attrNameLst>
                                          <p:attrName>style.rotation</p:attrName>
                                        </p:attrNameLst>
                                      </p:cBhvr>
                                      <p:tavLst>
                                        <p:tav tm="0">
                                          <p:val>
                                            <p:fltVal val="90"/>
                                          </p:val>
                                        </p:tav>
                                        <p:tav tm="100000">
                                          <p:val>
                                            <p:fltVal val="0"/>
                                          </p:val>
                                        </p:tav>
                                      </p:tavLst>
                                    </p:anim>
                                    <p:animEffect transition="in" filter="fade">
                                      <p:cBhvr>
                                        <p:cTn id="285" dur="1000"/>
                                        <p:tgtEl>
                                          <p:spTgt spid="55"/>
                                        </p:tgtEl>
                                      </p:cBhvr>
                                    </p:animEffect>
                                  </p:childTnLst>
                                </p:cTn>
                              </p:par>
                              <p:par>
                                <p:cTn id="286" presetID="31" presetClass="entr" presetSubtype="0" fill="hold" grpId="0" nodeType="withEffect">
                                  <p:stCondLst>
                                    <p:cond delay="250"/>
                                  </p:stCondLst>
                                  <p:childTnLst>
                                    <p:set>
                                      <p:cBhvr>
                                        <p:cTn id="287" dur="1" fill="hold">
                                          <p:stCondLst>
                                            <p:cond delay="0"/>
                                          </p:stCondLst>
                                        </p:cTn>
                                        <p:tgtEl>
                                          <p:spTgt spid="56"/>
                                        </p:tgtEl>
                                        <p:attrNameLst>
                                          <p:attrName>style.visibility</p:attrName>
                                        </p:attrNameLst>
                                      </p:cBhvr>
                                      <p:to>
                                        <p:strVal val="visible"/>
                                      </p:to>
                                    </p:set>
                                    <p:anim calcmode="lin" valueType="num">
                                      <p:cBhvr>
                                        <p:cTn id="288" dur="1000" fill="hold"/>
                                        <p:tgtEl>
                                          <p:spTgt spid="56"/>
                                        </p:tgtEl>
                                        <p:attrNameLst>
                                          <p:attrName>ppt_w</p:attrName>
                                        </p:attrNameLst>
                                      </p:cBhvr>
                                      <p:tavLst>
                                        <p:tav tm="0">
                                          <p:val>
                                            <p:fltVal val="0"/>
                                          </p:val>
                                        </p:tav>
                                        <p:tav tm="100000">
                                          <p:val>
                                            <p:strVal val="#ppt_w"/>
                                          </p:val>
                                        </p:tav>
                                      </p:tavLst>
                                    </p:anim>
                                    <p:anim calcmode="lin" valueType="num">
                                      <p:cBhvr>
                                        <p:cTn id="289" dur="1000" fill="hold"/>
                                        <p:tgtEl>
                                          <p:spTgt spid="56"/>
                                        </p:tgtEl>
                                        <p:attrNameLst>
                                          <p:attrName>ppt_h</p:attrName>
                                        </p:attrNameLst>
                                      </p:cBhvr>
                                      <p:tavLst>
                                        <p:tav tm="0">
                                          <p:val>
                                            <p:fltVal val="0"/>
                                          </p:val>
                                        </p:tav>
                                        <p:tav tm="100000">
                                          <p:val>
                                            <p:strVal val="#ppt_h"/>
                                          </p:val>
                                        </p:tav>
                                      </p:tavLst>
                                    </p:anim>
                                    <p:anim calcmode="lin" valueType="num">
                                      <p:cBhvr>
                                        <p:cTn id="290" dur="1000" fill="hold"/>
                                        <p:tgtEl>
                                          <p:spTgt spid="56"/>
                                        </p:tgtEl>
                                        <p:attrNameLst>
                                          <p:attrName>style.rotation</p:attrName>
                                        </p:attrNameLst>
                                      </p:cBhvr>
                                      <p:tavLst>
                                        <p:tav tm="0">
                                          <p:val>
                                            <p:fltVal val="90"/>
                                          </p:val>
                                        </p:tav>
                                        <p:tav tm="100000">
                                          <p:val>
                                            <p:fltVal val="0"/>
                                          </p:val>
                                        </p:tav>
                                      </p:tavLst>
                                    </p:anim>
                                    <p:animEffect transition="in" filter="fade">
                                      <p:cBhvr>
                                        <p:cTn id="291" dur="1000"/>
                                        <p:tgtEl>
                                          <p:spTgt spid="56"/>
                                        </p:tgtEl>
                                      </p:cBhvr>
                                    </p:animEffect>
                                  </p:childTnLst>
                                </p:cTn>
                              </p:par>
                              <p:par>
                                <p:cTn id="292" presetID="31" presetClass="entr" presetSubtype="0" fill="hold" grpId="0" nodeType="withEffect">
                                  <p:stCondLst>
                                    <p:cond delay="250"/>
                                  </p:stCondLst>
                                  <p:childTnLst>
                                    <p:set>
                                      <p:cBhvr>
                                        <p:cTn id="293" dur="1" fill="hold">
                                          <p:stCondLst>
                                            <p:cond delay="0"/>
                                          </p:stCondLst>
                                        </p:cTn>
                                        <p:tgtEl>
                                          <p:spTgt spid="57"/>
                                        </p:tgtEl>
                                        <p:attrNameLst>
                                          <p:attrName>style.visibility</p:attrName>
                                        </p:attrNameLst>
                                      </p:cBhvr>
                                      <p:to>
                                        <p:strVal val="visible"/>
                                      </p:to>
                                    </p:set>
                                    <p:anim calcmode="lin" valueType="num">
                                      <p:cBhvr>
                                        <p:cTn id="294" dur="1000" fill="hold"/>
                                        <p:tgtEl>
                                          <p:spTgt spid="57"/>
                                        </p:tgtEl>
                                        <p:attrNameLst>
                                          <p:attrName>ppt_w</p:attrName>
                                        </p:attrNameLst>
                                      </p:cBhvr>
                                      <p:tavLst>
                                        <p:tav tm="0">
                                          <p:val>
                                            <p:fltVal val="0"/>
                                          </p:val>
                                        </p:tav>
                                        <p:tav tm="100000">
                                          <p:val>
                                            <p:strVal val="#ppt_w"/>
                                          </p:val>
                                        </p:tav>
                                      </p:tavLst>
                                    </p:anim>
                                    <p:anim calcmode="lin" valueType="num">
                                      <p:cBhvr>
                                        <p:cTn id="295" dur="1000" fill="hold"/>
                                        <p:tgtEl>
                                          <p:spTgt spid="57"/>
                                        </p:tgtEl>
                                        <p:attrNameLst>
                                          <p:attrName>ppt_h</p:attrName>
                                        </p:attrNameLst>
                                      </p:cBhvr>
                                      <p:tavLst>
                                        <p:tav tm="0">
                                          <p:val>
                                            <p:fltVal val="0"/>
                                          </p:val>
                                        </p:tav>
                                        <p:tav tm="100000">
                                          <p:val>
                                            <p:strVal val="#ppt_h"/>
                                          </p:val>
                                        </p:tav>
                                      </p:tavLst>
                                    </p:anim>
                                    <p:anim calcmode="lin" valueType="num">
                                      <p:cBhvr>
                                        <p:cTn id="296" dur="1000" fill="hold"/>
                                        <p:tgtEl>
                                          <p:spTgt spid="57"/>
                                        </p:tgtEl>
                                        <p:attrNameLst>
                                          <p:attrName>style.rotation</p:attrName>
                                        </p:attrNameLst>
                                      </p:cBhvr>
                                      <p:tavLst>
                                        <p:tav tm="0">
                                          <p:val>
                                            <p:fltVal val="90"/>
                                          </p:val>
                                        </p:tav>
                                        <p:tav tm="100000">
                                          <p:val>
                                            <p:fltVal val="0"/>
                                          </p:val>
                                        </p:tav>
                                      </p:tavLst>
                                    </p:anim>
                                    <p:animEffect transition="in" filter="fade">
                                      <p:cBhvr>
                                        <p:cTn id="297" dur="1000"/>
                                        <p:tgtEl>
                                          <p:spTgt spid="57"/>
                                        </p:tgtEl>
                                      </p:cBhvr>
                                    </p:animEffect>
                                  </p:childTnLst>
                                </p:cTn>
                              </p:par>
                              <p:par>
                                <p:cTn id="298" presetID="31" presetClass="entr" presetSubtype="0" fill="hold" nodeType="withEffect">
                                  <p:stCondLst>
                                    <p:cond delay="250"/>
                                  </p:stCondLst>
                                  <p:childTnLst>
                                    <p:set>
                                      <p:cBhvr>
                                        <p:cTn id="299" dur="1" fill="hold">
                                          <p:stCondLst>
                                            <p:cond delay="0"/>
                                          </p:stCondLst>
                                        </p:cTn>
                                        <p:tgtEl>
                                          <p:spTgt spid="60"/>
                                        </p:tgtEl>
                                        <p:attrNameLst>
                                          <p:attrName>style.visibility</p:attrName>
                                        </p:attrNameLst>
                                      </p:cBhvr>
                                      <p:to>
                                        <p:strVal val="visible"/>
                                      </p:to>
                                    </p:set>
                                    <p:anim calcmode="lin" valueType="num">
                                      <p:cBhvr>
                                        <p:cTn id="300" dur="1000" fill="hold"/>
                                        <p:tgtEl>
                                          <p:spTgt spid="60"/>
                                        </p:tgtEl>
                                        <p:attrNameLst>
                                          <p:attrName>ppt_w</p:attrName>
                                        </p:attrNameLst>
                                      </p:cBhvr>
                                      <p:tavLst>
                                        <p:tav tm="0">
                                          <p:val>
                                            <p:fltVal val="0"/>
                                          </p:val>
                                        </p:tav>
                                        <p:tav tm="100000">
                                          <p:val>
                                            <p:strVal val="#ppt_w"/>
                                          </p:val>
                                        </p:tav>
                                      </p:tavLst>
                                    </p:anim>
                                    <p:anim calcmode="lin" valueType="num">
                                      <p:cBhvr>
                                        <p:cTn id="301" dur="1000" fill="hold"/>
                                        <p:tgtEl>
                                          <p:spTgt spid="60"/>
                                        </p:tgtEl>
                                        <p:attrNameLst>
                                          <p:attrName>ppt_h</p:attrName>
                                        </p:attrNameLst>
                                      </p:cBhvr>
                                      <p:tavLst>
                                        <p:tav tm="0">
                                          <p:val>
                                            <p:fltVal val="0"/>
                                          </p:val>
                                        </p:tav>
                                        <p:tav tm="100000">
                                          <p:val>
                                            <p:strVal val="#ppt_h"/>
                                          </p:val>
                                        </p:tav>
                                      </p:tavLst>
                                    </p:anim>
                                    <p:anim calcmode="lin" valueType="num">
                                      <p:cBhvr>
                                        <p:cTn id="302" dur="1000" fill="hold"/>
                                        <p:tgtEl>
                                          <p:spTgt spid="60"/>
                                        </p:tgtEl>
                                        <p:attrNameLst>
                                          <p:attrName>style.rotation</p:attrName>
                                        </p:attrNameLst>
                                      </p:cBhvr>
                                      <p:tavLst>
                                        <p:tav tm="0">
                                          <p:val>
                                            <p:fltVal val="90"/>
                                          </p:val>
                                        </p:tav>
                                        <p:tav tm="100000">
                                          <p:val>
                                            <p:fltVal val="0"/>
                                          </p:val>
                                        </p:tav>
                                      </p:tavLst>
                                    </p:anim>
                                    <p:animEffect transition="in" filter="fade">
                                      <p:cBhvr>
                                        <p:cTn id="303" dur="1000"/>
                                        <p:tgtEl>
                                          <p:spTgt spid="60"/>
                                        </p:tgtEl>
                                      </p:cBhvr>
                                    </p:animEffect>
                                  </p:childTnLst>
                                </p:cTn>
                              </p:par>
                              <p:par>
                                <p:cTn id="304" presetID="31" presetClass="entr" presetSubtype="0" fill="hold" nodeType="withEffect">
                                  <p:stCondLst>
                                    <p:cond delay="250"/>
                                  </p:stCondLst>
                                  <p:childTnLst>
                                    <p:set>
                                      <p:cBhvr>
                                        <p:cTn id="305" dur="1" fill="hold">
                                          <p:stCondLst>
                                            <p:cond delay="0"/>
                                          </p:stCondLst>
                                        </p:cTn>
                                        <p:tgtEl>
                                          <p:spTgt spid="63"/>
                                        </p:tgtEl>
                                        <p:attrNameLst>
                                          <p:attrName>style.visibility</p:attrName>
                                        </p:attrNameLst>
                                      </p:cBhvr>
                                      <p:to>
                                        <p:strVal val="visible"/>
                                      </p:to>
                                    </p:set>
                                    <p:anim calcmode="lin" valueType="num">
                                      <p:cBhvr>
                                        <p:cTn id="306" dur="1000" fill="hold"/>
                                        <p:tgtEl>
                                          <p:spTgt spid="63"/>
                                        </p:tgtEl>
                                        <p:attrNameLst>
                                          <p:attrName>ppt_w</p:attrName>
                                        </p:attrNameLst>
                                      </p:cBhvr>
                                      <p:tavLst>
                                        <p:tav tm="0">
                                          <p:val>
                                            <p:fltVal val="0"/>
                                          </p:val>
                                        </p:tav>
                                        <p:tav tm="100000">
                                          <p:val>
                                            <p:strVal val="#ppt_w"/>
                                          </p:val>
                                        </p:tav>
                                      </p:tavLst>
                                    </p:anim>
                                    <p:anim calcmode="lin" valueType="num">
                                      <p:cBhvr>
                                        <p:cTn id="307" dur="1000" fill="hold"/>
                                        <p:tgtEl>
                                          <p:spTgt spid="63"/>
                                        </p:tgtEl>
                                        <p:attrNameLst>
                                          <p:attrName>ppt_h</p:attrName>
                                        </p:attrNameLst>
                                      </p:cBhvr>
                                      <p:tavLst>
                                        <p:tav tm="0">
                                          <p:val>
                                            <p:fltVal val="0"/>
                                          </p:val>
                                        </p:tav>
                                        <p:tav tm="100000">
                                          <p:val>
                                            <p:strVal val="#ppt_h"/>
                                          </p:val>
                                        </p:tav>
                                      </p:tavLst>
                                    </p:anim>
                                    <p:anim calcmode="lin" valueType="num">
                                      <p:cBhvr>
                                        <p:cTn id="308" dur="1000" fill="hold"/>
                                        <p:tgtEl>
                                          <p:spTgt spid="63"/>
                                        </p:tgtEl>
                                        <p:attrNameLst>
                                          <p:attrName>style.rotation</p:attrName>
                                        </p:attrNameLst>
                                      </p:cBhvr>
                                      <p:tavLst>
                                        <p:tav tm="0">
                                          <p:val>
                                            <p:fltVal val="90"/>
                                          </p:val>
                                        </p:tav>
                                        <p:tav tm="100000">
                                          <p:val>
                                            <p:fltVal val="0"/>
                                          </p:val>
                                        </p:tav>
                                      </p:tavLst>
                                    </p:anim>
                                    <p:animEffect transition="in" filter="fade">
                                      <p:cBhvr>
                                        <p:cTn id="309" dur="1000"/>
                                        <p:tgtEl>
                                          <p:spTgt spid="63"/>
                                        </p:tgtEl>
                                      </p:cBhvr>
                                    </p:animEffect>
                                  </p:childTnLst>
                                </p:cTn>
                              </p:par>
                              <p:par>
                                <p:cTn id="310" presetID="31" presetClass="entr" presetSubtype="0" fill="hold" nodeType="withEffect">
                                  <p:stCondLst>
                                    <p:cond delay="250"/>
                                  </p:stCondLst>
                                  <p:childTnLst>
                                    <p:set>
                                      <p:cBhvr>
                                        <p:cTn id="311" dur="1" fill="hold">
                                          <p:stCondLst>
                                            <p:cond delay="0"/>
                                          </p:stCondLst>
                                        </p:cTn>
                                        <p:tgtEl>
                                          <p:spTgt spid="66"/>
                                        </p:tgtEl>
                                        <p:attrNameLst>
                                          <p:attrName>style.visibility</p:attrName>
                                        </p:attrNameLst>
                                      </p:cBhvr>
                                      <p:to>
                                        <p:strVal val="visible"/>
                                      </p:to>
                                    </p:set>
                                    <p:anim calcmode="lin" valueType="num">
                                      <p:cBhvr>
                                        <p:cTn id="312" dur="1000" fill="hold"/>
                                        <p:tgtEl>
                                          <p:spTgt spid="66"/>
                                        </p:tgtEl>
                                        <p:attrNameLst>
                                          <p:attrName>ppt_w</p:attrName>
                                        </p:attrNameLst>
                                      </p:cBhvr>
                                      <p:tavLst>
                                        <p:tav tm="0">
                                          <p:val>
                                            <p:fltVal val="0"/>
                                          </p:val>
                                        </p:tav>
                                        <p:tav tm="100000">
                                          <p:val>
                                            <p:strVal val="#ppt_w"/>
                                          </p:val>
                                        </p:tav>
                                      </p:tavLst>
                                    </p:anim>
                                    <p:anim calcmode="lin" valueType="num">
                                      <p:cBhvr>
                                        <p:cTn id="313" dur="1000" fill="hold"/>
                                        <p:tgtEl>
                                          <p:spTgt spid="66"/>
                                        </p:tgtEl>
                                        <p:attrNameLst>
                                          <p:attrName>ppt_h</p:attrName>
                                        </p:attrNameLst>
                                      </p:cBhvr>
                                      <p:tavLst>
                                        <p:tav tm="0">
                                          <p:val>
                                            <p:fltVal val="0"/>
                                          </p:val>
                                        </p:tav>
                                        <p:tav tm="100000">
                                          <p:val>
                                            <p:strVal val="#ppt_h"/>
                                          </p:val>
                                        </p:tav>
                                      </p:tavLst>
                                    </p:anim>
                                    <p:anim calcmode="lin" valueType="num">
                                      <p:cBhvr>
                                        <p:cTn id="314" dur="1000" fill="hold"/>
                                        <p:tgtEl>
                                          <p:spTgt spid="66"/>
                                        </p:tgtEl>
                                        <p:attrNameLst>
                                          <p:attrName>style.rotation</p:attrName>
                                        </p:attrNameLst>
                                      </p:cBhvr>
                                      <p:tavLst>
                                        <p:tav tm="0">
                                          <p:val>
                                            <p:fltVal val="90"/>
                                          </p:val>
                                        </p:tav>
                                        <p:tav tm="100000">
                                          <p:val>
                                            <p:fltVal val="0"/>
                                          </p:val>
                                        </p:tav>
                                      </p:tavLst>
                                    </p:anim>
                                    <p:animEffect transition="in" filter="fade">
                                      <p:cBhvr>
                                        <p:cTn id="315" dur="1000"/>
                                        <p:tgtEl>
                                          <p:spTgt spid="66"/>
                                        </p:tgtEl>
                                      </p:cBhvr>
                                    </p:animEffect>
                                  </p:childTnLst>
                                </p:cTn>
                              </p:par>
                              <p:par>
                                <p:cTn id="316" presetID="31" presetClass="entr" presetSubtype="0" fill="hold" nodeType="withEffect">
                                  <p:stCondLst>
                                    <p:cond delay="250"/>
                                  </p:stCondLst>
                                  <p:childTnLst>
                                    <p:set>
                                      <p:cBhvr>
                                        <p:cTn id="317" dur="1" fill="hold">
                                          <p:stCondLst>
                                            <p:cond delay="0"/>
                                          </p:stCondLst>
                                        </p:cTn>
                                        <p:tgtEl>
                                          <p:spTgt spid="70"/>
                                        </p:tgtEl>
                                        <p:attrNameLst>
                                          <p:attrName>style.visibility</p:attrName>
                                        </p:attrNameLst>
                                      </p:cBhvr>
                                      <p:to>
                                        <p:strVal val="visible"/>
                                      </p:to>
                                    </p:set>
                                    <p:anim calcmode="lin" valueType="num">
                                      <p:cBhvr>
                                        <p:cTn id="318" dur="1000" fill="hold"/>
                                        <p:tgtEl>
                                          <p:spTgt spid="70"/>
                                        </p:tgtEl>
                                        <p:attrNameLst>
                                          <p:attrName>ppt_w</p:attrName>
                                        </p:attrNameLst>
                                      </p:cBhvr>
                                      <p:tavLst>
                                        <p:tav tm="0">
                                          <p:val>
                                            <p:fltVal val="0"/>
                                          </p:val>
                                        </p:tav>
                                        <p:tav tm="100000">
                                          <p:val>
                                            <p:strVal val="#ppt_w"/>
                                          </p:val>
                                        </p:tav>
                                      </p:tavLst>
                                    </p:anim>
                                    <p:anim calcmode="lin" valueType="num">
                                      <p:cBhvr>
                                        <p:cTn id="319" dur="1000" fill="hold"/>
                                        <p:tgtEl>
                                          <p:spTgt spid="70"/>
                                        </p:tgtEl>
                                        <p:attrNameLst>
                                          <p:attrName>ppt_h</p:attrName>
                                        </p:attrNameLst>
                                      </p:cBhvr>
                                      <p:tavLst>
                                        <p:tav tm="0">
                                          <p:val>
                                            <p:fltVal val="0"/>
                                          </p:val>
                                        </p:tav>
                                        <p:tav tm="100000">
                                          <p:val>
                                            <p:strVal val="#ppt_h"/>
                                          </p:val>
                                        </p:tav>
                                      </p:tavLst>
                                    </p:anim>
                                    <p:anim calcmode="lin" valueType="num">
                                      <p:cBhvr>
                                        <p:cTn id="320" dur="1000" fill="hold"/>
                                        <p:tgtEl>
                                          <p:spTgt spid="70"/>
                                        </p:tgtEl>
                                        <p:attrNameLst>
                                          <p:attrName>style.rotation</p:attrName>
                                        </p:attrNameLst>
                                      </p:cBhvr>
                                      <p:tavLst>
                                        <p:tav tm="0">
                                          <p:val>
                                            <p:fltVal val="90"/>
                                          </p:val>
                                        </p:tav>
                                        <p:tav tm="100000">
                                          <p:val>
                                            <p:fltVal val="0"/>
                                          </p:val>
                                        </p:tav>
                                      </p:tavLst>
                                    </p:anim>
                                    <p:animEffect transition="in" filter="fade">
                                      <p:cBhvr>
                                        <p:cTn id="321" dur="1000"/>
                                        <p:tgtEl>
                                          <p:spTgt spid="70"/>
                                        </p:tgtEl>
                                      </p:cBhvr>
                                    </p:animEffect>
                                  </p:childTnLst>
                                </p:cTn>
                              </p:par>
                              <p:par>
                                <p:cTn id="322" presetID="31" presetClass="entr" presetSubtype="0" fill="hold" nodeType="withEffect">
                                  <p:stCondLst>
                                    <p:cond delay="250"/>
                                  </p:stCondLst>
                                  <p:childTnLst>
                                    <p:set>
                                      <p:cBhvr>
                                        <p:cTn id="323" dur="1" fill="hold">
                                          <p:stCondLst>
                                            <p:cond delay="0"/>
                                          </p:stCondLst>
                                        </p:cTn>
                                        <p:tgtEl>
                                          <p:spTgt spid="73"/>
                                        </p:tgtEl>
                                        <p:attrNameLst>
                                          <p:attrName>style.visibility</p:attrName>
                                        </p:attrNameLst>
                                      </p:cBhvr>
                                      <p:to>
                                        <p:strVal val="visible"/>
                                      </p:to>
                                    </p:set>
                                    <p:anim calcmode="lin" valueType="num">
                                      <p:cBhvr>
                                        <p:cTn id="324" dur="1000" fill="hold"/>
                                        <p:tgtEl>
                                          <p:spTgt spid="73"/>
                                        </p:tgtEl>
                                        <p:attrNameLst>
                                          <p:attrName>ppt_w</p:attrName>
                                        </p:attrNameLst>
                                      </p:cBhvr>
                                      <p:tavLst>
                                        <p:tav tm="0">
                                          <p:val>
                                            <p:fltVal val="0"/>
                                          </p:val>
                                        </p:tav>
                                        <p:tav tm="100000">
                                          <p:val>
                                            <p:strVal val="#ppt_w"/>
                                          </p:val>
                                        </p:tav>
                                      </p:tavLst>
                                    </p:anim>
                                    <p:anim calcmode="lin" valueType="num">
                                      <p:cBhvr>
                                        <p:cTn id="325" dur="1000" fill="hold"/>
                                        <p:tgtEl>
                                          <p:spTgt spid="73"/>
                                        </p:tgtEl>
                                        <p:attrNameLst>
                                          <p:attrName>ppt_h</p:attrName>
                                        </p:attrNameLst>
                                      </p:cBhvr>
                                      <p:tavLst>
                                        <p:tav tm="0">
                                          <p:val>
                                            <p:fltVal val="0"/>
                                          </p:val>
                                        </p:tav>
                                        <p:tav tm="100000">
                                          <p:val>
                                            <p:strVal val="#ppt_h"/>
                                          </p:val>
                                        </p:tav>
                                      </p:tavLst>
                                    </p:anim>
                                    <p:anim calcmode="lin" valueType="num">
                                      <p:cBhvr>
                                        <p:cTn id="326" dur="1000" fill="hold"/>
                                        <p:tgtEl>
                                          <p:spTgt spid="73"/>
                                        </p:tgtEl>
                                        <p:attrNameLst>
                                          <p:attrName>style.rotation</p:attrName>
                                        </p:attrNameLst>
                                      </p:cBhvr>
                                      <p:tavLst>
                                        <p:tav tm="0">
                                          <p:val>
                                            <p:fltVal val="90"/>
                                          </p:val>
                                        </p:tav>
                                        <p:tav tm="100000">
                                          <p:val>
                                            <p:fltVal val="0"/>
                                          </p:val>
                                        </p:tav>
                                      </p:tavLst>
                                    </p:anim>
                                    <p:animEffect transition="in" filter="fade">
                                      <p:cBhvr>
                                        <p:cTn id="327" dur="1000"/>
                                        <p:tgtEl>
                                          <p:spTgt spid="73"/>
                                        </p:tgtEl>
                                      </p:cBhvr>
                                    </p:animEffect>
                                  </p:childTnLst>
                                </p:cTn>
                              </p:par>
                              <p:par>
                                <p:cTn id="328" presetID="31" presetClass="entr" presetSubtype="0" fill="hold" nodeType="withEffect">
                                  <p:stCondLst>
                                    <p:cond delay="250"/>
                                  </p:stCondLst>
                                  <p:childTnLst>
                                    <p:set>
                                      <p:cBhvr>
                                        <p:cTn id="329" dur="1" fill="hold">
                                          <p:stCondLst>
                                            <p:cond delay="0"/>
                                          </p:stCondLst>
                                        </p:cTn>
                                        <p:tgtEl>
                                          <p:spTgt spid="76"/>
                                        </p:tgtEl>
                                        <p:attrNameLst>
                                          <p:attrName>style.visibility</p:attrName>
                                        </p:attrNameLst>
                                      </p:cBhvr>
                                      <p:to>
                                        <p:strVal val="visible"/>
                                      </p:to>
                                    </p:set>
                                    <p:anim calcmode="lin" valueType="num">
                                      <p:cBhvr>
                                        <p:cTn id="330" dur="1000" fill="hold"/>
                                        <p:tgtEl>
                                          <p:spTgt spid="76"/>
                                        </p:tgtEl>
                                        <p:attrNameLst>
                                          <p:attrName>ppt_w</p:attrName>
                                        </p:attrNameLst>
                                      </p:cBhvr>
                                      <p:tavLst>
                                        <p:tav tm="0">
                                          <p:val>
                                            <p:fltVal val="0"/>
                                          </p:val>
                                        </p:tav>
                                        <p:tav tm="100000">
                                          <p:val>
                                            <p:strVal val="#ppt_w"/>
                                          </p:val>
                                        </p:tav>
                                      </p:tavLst>
                                    </p:anim>
                                    <p:anim calcmode="lin" valueType="num">
                                      <p:cBhvr>
                                        <p:cTn id="331" dur="1000" fill="hold"/>
                                        <p:tgtEl>
                                          <p:spTgt spid="76"/>
                                        </p:tgtEl>
                                        <p:attrNameLst>
                                          <p:attrName>ppt_h</p:attrName>
                                        </p:attrNameLst>
                                      </p:cBhvr>
                                      <p:tavLst>
                                        <p:tav tm="0">
                                          <p:val>
                                            <p:fltVal val="0"/>
                                          </p:val>
                                        </p:tav>
                                        <p:tav tm="100000">
                                          <p:val>
                                            <p:strVal val="#ppt_h"/>
                                          </p:val>
                                        </p:tav>
                                      </p:tavLst>
                                    </p:anim>
                                    <p:anim calcmode="lin" valueType="num">
                                      <p:cBhvr>
                                        <p:cTn id="332" dur="1000" fill="hold"/>
                                        <p:tgtEl>
                                          <p:spTgt spid="76"/>
                                        </p:tgtEl>
                                        <p:attrNameLst>
                                          <p:attrName>style.rotation</p:attrName>
                                        </p:attrNameLst>
                                      </p:cBhvr>
                                      <p:tavLst>
                                        <p:tav tm="0">
                                          <p:val>
                                            <p:fltVal val="90"/>
                                          </p:val>
                                        </p:tav>
                                        <p:tav tm="100000">
                                          <p:val>
                                            <p:fltVal val="0"/>
                                          </p:val>
                                        </p:tav>
                                      </p:tavLst>
                                    </p:anim>
                                    <p:animEffect transition="in" filter="fade">
                                      <p:cBhvr>
                                        <p:cTn id="333" dur="1000"/>
                                        <p:tgtEl>
                                          <p:spTgt spid="76"/>
                                        </p:tgtEl>
                                      </p:cBhvr>
                                    </p:animEffect>
                                  </p:childTnLst>
                                </p:cTn>
                              </p:par>
                              <p:par>
                                <p:cTn id="334" presetID="31" presetClass="entr" presetSubtype="0" fill="hold" nodeType="withEffect">
                                  <p:stCondLst>
                                    <p:cond delay="250"/>
                                  </p:stCondLst>
                                  <p:childTnLst>
                                    <p:set>
                                      <p:cBhvr>
                                        <p:cTn id="335" dur="1" fill="hold">
                                          <p:stCondLst>
                                            <p:cond delay="0"/>
                                          </p:stCondLst>
                                        </p:cTn>
                                        <p:tgtEl>
                                          <p:spTgt spid="80"/>
                                        </p:tgtEl>
                                        <p:attrNameLst>
                                          <p:attrName>style.visibility</p:attrName>
                                        </p:attrNameLst>
                                      </p:cBhvr>
                                      <p:to>
                                        <p:strVal val="visible"/>
                                      </p:to>
                                    </p:set>
                                    <p:anim calcmode="lin" valueType="num">
                                      <p:cBhvr>
                                        <p:cTn id="336" dur="1000" fill="hold"/>
                                        <p:tgtEl>
                                          <p:spTgt spid="80"/>
                                        </p:tgtEl>
                                        <p:attrNameLst>
                                          <p:attrName>ppt_w</p:attrName>
                                        </p:attrNameLst>
                                      </p:cBhvr>
                                      <p:tavLst>
                                        <p:tav tm="0">
                                          <p:val>
                                            <p:fltVal val="0"/>
                                          </p:val>
                                        </p:tav>
                                        <p:tav tm="100000">
                                          <p:val>
                                            <p:strVal val="#ppt_w"/>
                                          </p:val>
                                        </p:tav>
                                      </p:tavLst>
                                    </p:anim>
                                    <p:anim calcmode="lin" valueType="num">
                                      <p:cBhvr>
                                        <p:cTn id="337" dur="1000" fill="hold"/>
                                        <p:tgtEl>
                                          <p:spTgt spid="80"/>
                                        </p:tgtEl>
                                        <p:attrNameLst>
                                          <p:attrName>ppt_h</p:attrName>
                                        </p:attrNameLst>
                                      </p:cBhvr>
                                      <p:tavLst>
                                        <p:tav tm="0">
                                          <p:val>
                                            <p:fltVal val="0"/>
                                          </p:val>
                                        </p:tav>
                                        <p:tav tm="100000">
                                          <p:val>
                                            <p:strVal val="#ppt_h"/>
                                          </p:val>
                                        </p:tav>
                                      </p:tavLst>
                                    </p:anim>
                                    <p:anim calcmode="lin" valueType="num">
                                      <p:cBhvr>
                                        <p:cTn id="338" dur="1000" fill="hold"/>
                                        <p:tgtEl>
                                          <p:spTgt spid="80"/>
                                        </p:tgtEl>
                                        <p:attrNameLst>
                                          <p:attrName>style.rotation</p:attrName>
                                        </p:attrNameLst>
                                      </p:cBhvr>
                                      <p:tavLst>
                                        <p:tav tm="0">
                                          <p:val>
                                            <p:fltVal val="90"/>
                                          </p:val>
                                        </p:tav>
                                        <p:tav tm="100000">
                                          <p:val>
                                            <p:fltVal val="0"/>
                                          </p:val>
                                        </p:tav>
                                      </p:tavLst>
                                    </p:anim>
                                    <p:animEffect transition="in" filter="fade">
                                      <p:cBhvr>
                                        <p:cTn id="339" dur="1000"/>
                                        <p:tgtEl>
                                          <p:spTgt spid="80"/>
                                        </p:tgtEl>
                                      </p:cBhvr>
                                    </p:animEffect>
                                  </p:childTnLst>
                                </p:cTn>
                              </p:par>
                              <p:par>
                                <p:cTn id="340" presetID="31" presetClass="entr" presetSubtype="0" fill="hold" nodeType="withEffect">
                                  <p:stCondLst>
                                    <p:cond delay="250"/>
                                  </p:stCondLst>
                                  <p:childTnLst>
                                    <p:set>
                                      <p:cBhvr>
                                        <p:cTn id="341" dur="1" fill="hold">
                                          <p:stCondLst>
                                            <p:cond delay="0"/>
                                          </p:stCondLst>
                                        </p:cTn>
                                        <p:tgtEl>
                                          <p:spTgt spid="83"/>
                                        </p:tgtEl>
                                        <p:attrNameLst>
                                          <p:attrName>style.visibility</p:attrName>
                                        </p:attrNameLst>
                                      </p:cBhvr>
                                      <p:to>
                                        <p:strVal val="visible"/>
                                      </p:to>
                                    </p:set>
                                    <p:anim calcmode="lin" valueType="num">
                                      <p:cBhvr>
                                        <p:cTn id="342" dur="1000" fill="hold"/>
                                        <p:tgtEl>
                                          <p:spTgt spid="83"/>
                                        </p:tgtEl>
                                        <p:attrNameLst>
                                          <p:attrName>ppt_w</p:attrName>
                                        </p:attrNameLst>
                                      </p:cBhvr>
                                      <p:tavLst>
                                        <p:tav tm="0">
                                          <p:val>
                                            <p:fltVal val="0"/>
                                          </p:val>
                                        </p:tav>
                                        <p:tav tm="100000">
                                          <p:val>
                                            <p:strVal val="#ppt_w"/>
                                          </p:val>
                                        </p:tav>
                                      </p:tavLst>
                                    </p:anim>
                                    <p:anim calcmode="lin" valueType="num">
                                      <p:cBhvr>
                                        <p:cTn id="343" dur="1000" fill="hold"/>
                                        <p:tgtEl>
                                          <p:spTgt spid="83"/>
                                        </p:tgtEl>
                                        <p:attrNameLst>
                                          <p:attrName>ppt_h</p:attrName>
                                        </p:attrNameLst>
                                      </p:cBhvr>
                                      <p:tavLst>
                                        <p:tav tm="0">
                                          <p:val>
                                            <p:fltVal val="0"/>
                                          </p:val>
                                        </p:tav>
                                        <p:tav tm="100000">
                                          <p:val>
                                            <p:strVal val="#ppt_h"/>
                                          </p:val>
                                        </p:tav>
                                      </p:tavLst>
                                    </p:anim>
                                    <p:anim calcmode="lin" valueType="num">
                                      <p:cBhvr>
                                        <p:cTn id="344" dur="1000" fill="hold"/>
                                        <p:tgtEl>
                                          <p:spTgt spid="83"/>
                                        </p:tgtEl>
                                        <p:attrNameLst>
                                          <p:attrName>style.rotation</p:attrName>
                                        </p:attrNameLst>
                                      </p:cBhvr>
                                      <p:tavLst>
                                        <p:tav tm="0">
                                          <p:val>
                                            <p:fltVal val="90"/>
                                          </p:val>
                                        </p:tav>
                                        <p:tav tm="100000">
                                          <p:val>
                                            <p:fltVal val="0"/>
                                          </p:val>
                                        </p:tav>
                                      </p:tavLst>
                                    </p:anim>
                                    <p:animEffect transition="in" filter="fade">
                                      <p:cBhvr>
                                        <p:cTn id="345" dur="1000"/>
                                        <p:tgtEl>
                                          <p:spTgt spid="83"/>
                                        </p:tgtEl>
                                      </p:cBhvr>
                                    </p:animEffect>
                                  </p:childTnLst>
                                </p:cTn>
                              </p:par>
                              <p:par>
                                <p:cTn id="346" presetID="31" presetClass="entr" presetSubtype="0" fill="hold" nodeType="withEffect">
                                  <p:stCondLst>
                                    <p:cond delay="250"/>
                                  </p:stCondLst>
                                  <p:childTnLst>
                                    <p:set>
                                      <p:cBhvr>
                                        <p:cTn id="347" dur="1" fill="hold">
                                          <p:stCondLst>
                                            <p:cond delay="0"/>
                                          </p:stCondLst>
                                        </p:cTn>
                                        <p:tgtEl>
                                          <p:spTgt spid="88"/>
                                        </p:tgtEl>
                                        <p:attrNameLst>
                                          <p:attrName>style.visibility</p:attrName>
                                        </p:attrNameLst>
                                      </p:cBhvr>
                                      <p:to>
                                        <p:strVal val="visible"/>
                                      </p:to>
                                    </p:set>
                                    <p:anim calcmode="lin" valueType="num">
                                      <p:cBhvr>
                                        <p:cTn id="348" dur="1000" fill="hold"/>
                                        <p:tgtEl>
                                          <p:spTgt spid="88"/>
                                        </p:tgtEl>
                                        <p:attrNameLst>
                                          <p:attrName>ppt_w</p:attrName>
                                        </p:attrNameLst>
                                      </p:cBhvr>
                                      <p:tavLst>
                                        <p:tav tm="0">
                                          <p:val>
                                            <p:fltVal val="0"/>
                                          </p:val>
                                        </p:tav>
                                        <p:tav tm="100000">
                                          <p:val>
                                            <p:strVal val="#ppt_w"/>
                                          </p:val>
                                        </p:tav>
                                      </p:tavLst>
                                    </p:anim>
                                    <p:anim calcmode="lin" valueType="num">
                                      <p:cBhvr>
                                        <p:cTn id="349" dur="1000" fill="hold"/>
                                        <p:tgtEl>
                                          <p:spTgt spid="88"/>
                                        </p:tgtEl>
                                        <p:attrNameLst>
                                          <p:attrName>ppt_h</p:attrName>
                                        </p:attrNameLst>
                                      </p:cBhvr>
                                      <p:tavLst>
                                        <p:tav tm="0">
                                          <p:val>
                                            <p:fltVal val="0"/>
                                          </p:val>
                                        </p:tav>
                                        <p:tav tm="100000">
                                          <p:val>
                                            <p:strVal val="#ppt_h"/>
                                          </p:val>
                                        </p:tav>
                                      </p:tavLst>
                                    </p:anim>
                                    <p:anim calcmode="lin" valueType="num">
                                      <p:cBhvr>
                                        <p:cTn id="350" dur="1000" fill="hold"/>
                                        <p:tgtEl>
                                          <p:spTgt spid="88"/>
                                        </p:tgtEl>
                                        <p:attrNameLst>
                                          <p:attrName>style.rotation</p:attrName>
                                        </p:attrNameLst>
                                      </p:cBhvr>
                                      <p:tavLst>
                                        <p:tav tm="0">
                                          <p:val>
                                            <p:fltVal val="90"/>
                                          </p:val>
                                        </p:tav>
                                        <p:tav tm="100000">
                                          <p:val>
                                            <p:fltVal val="0"/>
                                          </p:val>
                                        </p:tav>
                                      </p:tavLst>
                                    </p:anim>
                                    <p:animEffect transition="in" filter="fade">
                                      <p:cBhvr>
                                        <p:cTn id="351" dur="1000"/>
                                        <p:tgtEl>
                                          <p:spTgt spid="88"/>
                                        </p:tgtEl>
                                      </p:cBhvr>
                                    </p:animEffect>
                                  </p:childTnLst>
                                </p:cTn>
                              </p:par>
                              <p:par>
                                <p:cTn id="352" presetID="31" presetClass="entr" presetSubtype="0" fill="hold" nodeType="withEffect">
                                  <p:stCondLst>
                                    <p:cond delay="250"/>
                                  </p:stCondLst>
                                  <p:childTnLst>
                                    <p:set>
                                      <p:cBhvr>
                                        <p:cTn id="353" dur="1" fill="hold">
                                          <p:stCondLst>
                                            <p:cond delay="0"/>
                                          </p:stCondLst>
                                        </p:cTn>
                                        <p:tgtEl>
                                          <p:spTgt spid="89"/>
                                        </p:tgtEl>
                                        <p:attrNameLst>
                                          <p:attrName>style.visibility</p:attrName>
                                        </p:attrNameLst>
                                      </p:cBhvr>
                                      <p:to>
                                        <p:strVal val="visible"/>
                                      </p:to>
                                    </p:set>
                                    <p:anim calcmode="lin" valueType="num">
                                      <p:cBhvr>
                                        <p:cTn id="354" dur="1000" fill="hold"/>
                                        <p:tgtEl>
                                          <p:spTgt spid="89"/>
                                        </p:tgtEl>
                                        <p:attrNameLst>
                                          <p:attrName>ppt_w</p:attrName>
                                        </p:attrNameLst>
                                      </p:cBhvr>
                                      <p:tavLst>
                                        <p:tav tm="0">
                                          <p:val>
                                            <p:fltVal val="0"/>
                                          </p:val>
                                        </p:tav>
                                        <p:tav tm="100000">
                                          <p:val>
                                            <p:strVal val="#ppt_w"/>
                                          </p:val>
                                        </p:tav>
                                      </p:tavLst>
                                    </p:anim>
                                    <p:anim calcmode="lin" valueType="num">
                                      <p:cBhvr>
                                        <p:cTn id="355" dur="1000" fill="hold"/>
                                        <p:tgtEl>
                                          <p:spTgt spid="89"/>
                                        </p:tgtEl>
                                        <p:attrNameLst>
                                          <p:attrName>ppt_h</p:attrName>
                                        </p:attrNameLst>
                                      </p:cBhvr>
                                      <p:tavLst>
                                        <p:tav tm="0">
                                          <p:val>
                                            <p:fltVal val="0"/>
                                          </p:val>
                                        </p:tav>
                                        <p:tav tm="100000">
                                          <p:val>
                                            <p:strVal val="#ppt_h"/>
                                          </p:val>
                                        </p:tav>
                                      </p:tavLst>
                                    </p:anim>
                                    <p:anim calcmode="lin" valueType="num">
                                      <p:cBhvr>
                                        <p:cTn id="356" dur="1000" fill="hold"/>
                                        <p:tgtEl>
                                          <p:spTgt spid="89"/>
                                        </p:tgtEl>
                                        <p:attrNameLst>
                                          <p:attrName>style.rotation</p:attrName>
                                        </p:attrNameLst>
                                      </p:cBhvr>
                                      <p:tavLst>
                                        <p:tav tm="0">
                                          <p:val>
                                            <p:fltVal val="90"/>
                                          </p:val>
                                        </p:tav>
                                        <p:tav tm="100000">
                                          <p:val>
                                            <p:fltVal val="0"/>
                                          </p:val>
                                        </p:tav>
                                      </p:tavLst>
                                    </p:anim>
                                    <p:animEffect transition="in" filter="fade">
                                      <p:cBhvr>
                                        <p:cTn id="357" dur="1000"/>
                                        <p:tgtEl>
                                          <p:spTgt spid="89"/>
                                        </p:tgtEl>
                                      </p:cBhvr>
                                    </p:animEffect>
                                  </p:childTnLst>
                                </p:cTn>
                              </p:par>
                              <p:par>
                                <p:cTn id="358" presetID="31" presetClass="entr" presetSubtype="0" fill="hold" nodeType="withEffect">
                                  <p:stCondLst>
                                    <p:cond delay="250"/>
                                  </p:stCondLst>
                                  <p:childTnLst>
                                    <p:set>
                                      <p:cBhvr>
                                        <p:cTn id="359" dur="1" fill="hold">
                                          <p:stCondLst>
                                            <p:cond delay="0"/>
                                          </p:stCondLst>
                                        </p:cTn>
                                        <p:tgtEl>
                                          <p:spTgt spid="97"/>
                                        </p:tgtEl>
                                        <p:attrNameLst>
                                          <p:attrName>style.visibility</p:attrName>
                                        </p:attrNameLst>
                                      </p:cBhvr>
                                      <p:to>
                                        <p:strVal val="visible"/>
                                      </p:to>
                                    </p:set>
                                    <p:anim calcmode="lin" valueType="num">
                                      <p:cBhvr>
                                        <p:cTn id="360" dur="1000" fill="hold"/>
                                        <p:tgtEl>
                                          <p:spTgt spid="97"/>
                                        </p:tgtEl>
                                        <p:attrNameLst>
                                          <p:attrName>ppt_w</p:attrName>
                                        </p:attrNameLst>
                                      </p:cBhvr>
                                      <p:tavLst>
                                        <p:tav tm="0">
                                          <p:val>
                                            <p:fltVal val="0"/>
                                          </p:val>
                                        </p:tav>
                                        <p:tav tm="100000">
                                          <p:val>
                                            <p:strVal val="#ppt_w"/>
                                          </p:val>
                                        </p:tav>
                                      </p:tavLst>
                                    </p:anim>
                                    <p:anim calcmode="lin" valueType="num">
                                      <p:cBhvr>
                                        <p:cTn id="361" dur="1000" fill="hold"/>
                                        <p:tgtEl>
                                          <p:spTgt spid="97"/>
                                        </p:tgtEl>
                                        <p:attrNameLst>
                                          <p:attrName>ppt_h</p:attrName>
                                        </p:attrNameLst>
                                      </p:cBhvr>
                                      <p:tavLst>
                                        <p:tav tm="0">
                                          <p:val>
                                            <p:fltVal val="0"/>
                                          </p:val>
                                        </p:tav>
                                        <p:tav tm="100000">
                                          <p:val>
                                            <p:strVal val="#ppt_h"/>
                                          </p:val>
                                        </p:tav>
                                      </p:tavLst>
                                    </p:anim>
                                    <p:anim calcmode="lin" valueType="num">
                                      <p:cBhvr>
                                        <p:cTn id="362" dur="1000" fill="hold"/>
                                        <p:tgtEl>
                                          <p:spTgt spid="97"/>
                                        </p:tgtEl>
                                        <p:attrNameLst>
                                          <p:attrName>style.rotation</p:attrName>
                                        </p:attrNameLst>
                                      </p:cBhvr>
                                      <p:tavLst>
                                        <p:tav tm="0">
                                          <p:val>
                                            <p:fltVal val="90"/>
                                          </p:val>
                                        </p:tav>
                                        <p:tav tm="100000">
                                          <p:val>
                                            <p:fltVal val="0"/>
                                          </p:val>
                                        </p:tav>
                                      </p:tavLst>
                                    </p:anim>
                                    <p:animEffect transition="in" filter="fade">
                                      <p:cBhvr>
                                        <p:cTn id="363" dur="1000"/>
                                        <p:tgtEl>
                                          <p:spTgt spid="97"/>
                                        </p:tgtEl>
                                      </p:cBhvr>
                                    </p:animEffect>
                                  </p:childTnLst>
                                </p:cTn>
                              </p:par>
                              <p:par>
                                <p:cTn id="364" presetID="31" presetClass="entr" presetSubtype="0" fill="hold" nodeType="withEffect">
                                  <p:stCondLst>
                                    <p:cond delay="250"/>
                                  </p:stCondLst>
                                  <p:childTnLst>
                                    <p:set>
                                      <p:cBhvr>
                                        <p:cTn id="365" dur="1" fill="hold">
                                          <p:stCondLst>
                                            <p:cond delay="0"/>
                                          </p:stCondLst>
                                        </p:cTn>
                                        <p:tgtEl>
                                          <p:spTgt spid="99"/>
                                        </p:tgtEl>
                                        <p:attrNameLst>
                                          <p:attrName>style.visibility</p:attrName>
                                        </p:attrNameLst>
                                      </p:cBhvr>
                                      <p:to>
                                        <p:strVal val="visible"/>
                                      </p:to>
                                    </p:set>
                                    <p:anim calcmode="lin" valueType="num">
                                      <p:cBhvr>
                                        <p:cTn id="366" dur="1000" fill="hold"/>
                                        <p:tgtEl>
                                          <p:spTgt spid="99"/>
                                        </p:tgtEl>
                                        <p:attrNameLst>
                                          <p:attrName>ppt_w</p:attrName>
                                        </p:attrNameLst>
                                      </p:cBhvr>
                                      <p:tavLst>
                                        <p:tav tm="0">
                                          <p:val>
                                            <p:fltVal val="0"/>
                                          </p:val>
                                        </p:tav>
                                        <p:tav tm="100000">
                                          <p:val>
                                            <p:strVal val="#ppt_w"/>
                                          </p:val>
                                        </p:tav>
                                      </p:tavLst>
                                    </p:anim>
                                    <p:anim calcmode="lin" valueType="num">
                                      <p:cBhvr>
                                        <p:cTn id="367" dur="1000" fill="hold"/>
                                        <p:tgtEl>
                                          <p:spTgt spid="99"/>
                                        </p:tgtEl>
                                        <p:attrNameLst>
                                          <p:attrName>ppt_h</p:attrName>
                                        </p:attrNameLst>
                                      </p:cBhvr>
                                      <p:tavLst>
                                        <p:tav tm="0">
                                          <p:val>
                                            <p:fltVal val="0"/>
                                          </p:val>
                                        </p:tav>
                                        <p:tav tm="100000">
                                          <p:val>
                                            <p:strVal val="#ppt_h"/>
                                          </p:val>
                                        </p:tav>
                                      </p:tavLst>
                                    </p:anim>
                                    <p:anim calcmode="lin" valueType="num">
                                      <p:cBhvr>
                                        <p:cTn id="368" dur="1000" fill="hold"/>
                                        <p:tgtEl>
                                          <p:spTgt spid="99"/>
                                        </p:tgtEl>
                                        <p:attrNameLst>
                                          <p:attrName>style.rotation</p:attrName>
                                        </p:attrNameLst>
                                      </p:cBhvr>
                                      <p:tavLst>
                                        <p:tav tm="0">
                                          <p:val>
                                            <p:fltVal val="90"/>
                                          </p:val>
                                        </p:tav>
                                        <p:tav tm="100000">
                                          <p:val>
                                            <p:fltVal val="0"/>
                                          </p:val>
                                        </p:tav>
                                      </p:tavLst>
                                    </p:anim>
                                    <p:animEffect transition="in" filter="fade">
                                      <p:cBhvr>
                                        <p:cTn id="369" dur="1000"/>
                                        <p:tgtEl>
                                          <p:spTgt spid="99"/>
                                        </p:tgtEl>
                                      </p:cBhvr>
                                    </p:animEffect>
                                  </p:childTnLst>
                                </p:cTn>
                              </p:par>
                              <p:par>
                                <p:cTn id="370" presetID="31" presetClass="entr" presetSubtype="0" fill="hold" nodeType="withEffect">
                                  <p:stCondLst>
                                    <p:cond delay="250"/>
                                  </p:stCondLst>
                                  <p:childTnLst>
                                    <p:set>
                                      <p:cBhvr>
                                        <p:cTn id="371" dur="1" fill="hold">
                                          <p:stCondLst>
                                            <p:cond delay="0"/>
                                          </p:stCondLst>
                                        </p:cTn>
                                        <p:tgtEl>
                                          <p:spTgt spid="102"/>
                                        </p:tgtEl>
                                        <p:attrNameLst>
                                          <p:attrName>style.visibility</p:attrName>
                                        </p:attrNameLst>
                                      </p:cBhvr>
                                      <p:to>
                                        <p:strVal val="visible"/>
                                      </p:to>
                                    </p:set>
                                    <p:anim calcmode="lin" valueType="num">
                                      <p:cBhvr>
                                        <p:cTn id="372" dur="1000" fill="hold"/>
                                        <p:tgtEl>
                                          <p:spTgt spid="102"/>
                                        </p:tgtEl>
                                        <p:attrNameLst>
                                          <p:attrName>ppt_w</p:attrName>
                                        </p:attrNameLst>
                                      </p:cBhvr>
                                      <p:tavLst>
                                        <p:tav tm="0">
                                          <p:val>
                                            <p:fltVal val="0"/>
                                          </p:val>
                                        </p:tav>
                                        <p:tav tm="100000">
                                          <p:val>
                                            <p:strVal val="#ppt_w"/>
                                          </p:val>
                                        </p:tav>
                                      </p:tavLst>
                                    </p:anim>
                                    <p:anim calcmode="lin" valueType="num">
                                      <p:cBhvr>
                                        <p:cTn id="373" dur="1000" fill="hold"/>
                                        <p:tgtEl>
                                          <p:spTgt spid="102"/>
                                        </p:tgtEl>
                                        <p:attrNameLst>
                                          <p:attrName>ppt_h</p:attrName>
                                        </p:attrNameLst>
                                      </p:cBhvr>
                                      <p:tavLst>
                                        <p:tav tm="0">
                                          <p:val>
                                            <p:fltVal val="0"/>
                                          </p:val>
                                        </p:tav>
                                        <p:tav tm="100000">
                                          <p:val>
                                            <p:strVal val="#ppt_h"/>
                                          </p:val>
                                        </p:tav>
                                      </p:tavLst>
                                    </p:anim>
                                    <p:anim calcmode="lin" valueType="num">
                                      <p:cBhvr>
                                        <p:cTn id="374" dur="1000" fill="hold"/>
                                        <p:tgtEl>
                                          <p:spTgt spid="102"/>
                                        </p:tgtEl>
                                        <p:attrNameLst>
                                          <p:attrName>style.rotation</p:attrName>
                                        </p:attrNameLst>
                                      </p:cBhvr>
                                      <p:tavLst>
                                        <p:tav tm="0">
                                          <p:val>
                                            <p:fltVal val="90"/>
                                          </p:val>
                                        </p:tav>
                                        <p:tav tm="100000">
                                          <p:val>
                                            <p:fltVal val="0"/>
                                          </p:val>
                                        </p:tav>
                                      </p:tavLst>
                                    </p:anim>
                                    <p:animEffect transition="in" filter="fade">
                                      <p:cBhvr>
                                        <p:cTn id="375" dur="1000"/>
                                        <p:tgtEl>
                                          <p:spTgt spid="102"/>
                                        </p:tgtEl>
                                      </p:cBhvr>
                                    </p:animEffect>
                                  </p:childTnLst>
                                </p:cTn>
                              </p:par>
                              <p:par>
                                <p:cTn id="376" presetID="31" presetClass="entr" presetSubtype="0" fill="hold" nodeType="withEffect">
                                  <p:stCondLst>
                                    <p:cond delay="250"/>
                                  </p:stCondLst>
                                  <p:childTnLst>
                                    <p:set>
                                      <p:cBhvr>
                                        <p:cTn id="377" dur="1" fill="hold">
                                          <p:stCondLst>
                                            <p:cond delay="0"/>
                                          </p:stCondLst>
                                        </p:cTn>
                                        <p:tgtEl>
                                          <p:spTgt spid="106"/>
                                        </p:tgtEl>
                                        <p:attrNameLst>
                                          <p:attrName>style.visibility</p:attrName>
                                        </p:attrNameLst>
                                      </p:cBhvr>
                                      <p:to>
                                        <p:strVal val="visible"/>
                                      </p:to>
                                    </p:set>
                                    <p:anim calcmode="lin" valueType="num">
                                      <p:cBhvr>
                                        <p:cTn id="378" dur="1000" fill="hold"/>
                                        <p:tgtEl>
                                          <p:spTgt spid="106"/>
                                        </p:tgtEl>
                                        <p:attrNameLst>
                                          <p:attrName>ppt_w</p:attrName>
                                        </p:attrNameLst>
                                      </p:cBhvr>
                                      <p:tavLst>
                                        <p:tav tm="0">
                                          <p:val>
                                            <p:fltVal val="0"/>
                                          </p:val>
                                        </p:tav>
                                        <p:tav tm="100000">
                                          <p:val>
                                            <p:strVal val="#ppt_w"/>
                                          </p:val>
                                        </p:tav>
                                      </p:tavLst>
                                    </p:anim>
                                    <p:anim calcmode="lin" valueType="num">
                                      <p:cBhvr>
                                        <p:cTn id="379" dur="1000" fill="hold"/>
                                        <p:tgtEl>
                                          <p:spTgt spid="106"/>
                                        </p:tgtEl>
                                        <p:attrNameLst>
                                          <p:attrName>ppt_h</p:attrName>
                                        </p:attrNameLst>
                                      </p:cBhvr>
                                      <p:tavLst>
                                        <p:tav tm="0">
                                          <p:val>
                                            <p:fltVal val="0"/>
                                          </p:val>
                                        </p:tav>
                                        <p:tav tm="100000">
                                          <p:val>
                                            <p:strVal val="#ppt_h"/>
                                          </p:val>
                                        </p:tav>
                                      </p:tavLst>
                                    </p:anim>
                                    <p:anim calcmode="lin" valueType="num">
                                      <p:cBhvr>
                                        <p:cTn id="380" dur="1000" fill="hold"/>
                                        <p:tgtEl>
                                          <p:spTgt spid="106"/>
                                        </p:tgtEl>
                                        <p:attrNameLst>
                                          <p:attrName>style.rotation</p:attrName>
                                        </p:attrNameLst>
                                      </p:cBhvr>
                                      <p:tavLst>
                                        <p:tav tm="0">
                                          <p:val>
                                            <p:fltVal val="90"/>
                                          </p:val>
                                        </p:tav>
                                        <p:tav tm="100000">
                                          <p:val>
                                            <p:fltVal val="0"/>
                                          </p:val>
                                        </p:tav>
                                      </p:tavLst>
                                    </p:anim>
                                    <p:animEffect transition="in" filter="fade">
                                      <p:cBhvr>
                                        <p:cTn id="381" dur="1000"/>
                                        <p:tgtEl>
                                          <p:spTgt spid="106"/>
                                        </p:tgtEl>
                                      </p:cBhvr>
                                    </p:animEffect>
                                  </p:childTnLst>
                                </p:cTn>
                              </p:par>
                              <p:par>
                                <p:cTn id="382" presetID="31" presetClass="entr" presetSubtype="0" fill="hold" nodeType="withEffect">
                                  <p:stCondLst>
                                    <p:cond delay="250"/>
                                  </p:stCondLst>
                                  <p:childTnLst>
                                    <p:set>
                                      <p:cBhvr>
                                        <p:cTn id="383" dur="1" fill="hold">
                                          <p:stCondLst>
                                            <p:cond delay="0"/>
                                          </p:stCondLst>
                                        </p:cTn>
                                        <p:tgtEl>
                                          <p:spTgt spid="109"/>
                                        </p:tgtEl>
                                        <p:attrNameLst>
                                          <p:attrName>style.visibility</p:attrName>
                                        </p:attrNameLst>
                                      </p:cBhvr>
                                      <p:to>
                                        <p:strVal val="visible"/>
                                      </p:to>
                                    </p:set>
                                    <p:anim calcmode="lin" valueType="num">
                                      <p:cBhvr>
                                        <p:cTn id="384" dur="1000" fill="hold"/>
                                        <p:tgtEl>
                                          <p:spTgt spid="109"/>
                                        </p:tgtEl>
                                        <p:attrNameLst>
                                          <p:attrName>ppt_w</p:attrName>
                                        </p:attrNameLst>
                                      </p:cBhvr>
                                      <p:tavLst>
                                        <p:tav tm="0">
                                          <p:val>
                                            <p:fltVal val="0"/>
                                          </p:val>
                                        </p:tav>
                                        <p:tav tm="100000">
                                          <p:val>
                                            <p:strVal val="#ppt_w"/>
                                          </p:val>
                                        </p:tav>
                                      </p:tavLst>
                                    </p:anim>
                                    <p:anim calcmode="lin" valueType="num">
                                      <p:cBhvr>
                                        <p:cTn id="385" dur="1000" fill="hold"/>
                                        <p:tgtEl>
                                          <p:spTgt spid="109"/>
                                        </p:tgtEl>
                                        <p:attrNameLst>
                                          <p:attrName>ppt_h</p:attrName>
                                        </p:attrNameLst>
                                      </p:cBhvr>
                                      <p:tavLst>
                                        <p:tav tm="0">
                                          <p:val>
                                            <p:fltVal val="0"/>
                                          </p:val>
                                        </p:tav>
                                        <p:tav tm="100000">
                                          <p:val>
                                            <p:strVal val="#ppt_h"/>
                                          </p:val>
                                        </p:tav>
                                      </p:tavLst>
                                    </p:anim>
                                    <p:anim calcmode="lin" valueType="num">
                                      <p:cBhvr>
                                        <p:cTn id="386" dur="1000" fill="hold"/>
                                        <p:tgtEl>
                                          <p:spTgt spid="109"/>
                                        </p:tgtEl>
                                        <p:attrNameLst>
                                          <p:attrName>style.rotation</p:attrName>
                                        </p:attrNameLst>
                                      </p:cBhvr>
                                      <p:tavLst>
                                        <p:tav tm="0">
                                          <p:val>
                                            <p:fltVal val="90"/>
                                          </p:val>
                                        </p:tav>
                                        <p:tav tm="100000">
                                          <p:val>
                                            <p:fltVal val="0"/>
                                          </p:val>
                                        </p:tav>
                                      </p:tavLst>
                                    </p:anim>
                                    <p:animEffect transition="in" filter="fade">
                                      <p:cBhvr>
                                        <p:cTn id="387" dur="1000"/>
                                        <p:tgtEl>
                                          <p:spTgt spid="109"/>
                                        </p:tgtEl>
                                      </p:cBhvr>
                                    </p:animEffect>
                                  </p:childTnLst>
                                </p:cTn>
                              </p:par>
                              <p:par>
                                <p:cTn id="388" presetID="31" presetClass="entr" presetSubtype="0" fill="hold" nodeType="withEffect">
                                  <p:stCondLst>
                                    <p:cond delay="250"/>
                                  </p:stCondLst>
                                  <p:childTnLst>
                                    <p:set>
                                      <p:cBhvr>
                                        <p:cTn id="389" dur="1" fill="hold">
                                          <p:stCondLst>
                                            <p:cond delay="0"/>
                                          </p:stCondLst>
                                        </p:cTn>
                                        <p:tgtEl>
                                          <p:spTgt spid="112"/>
                                        </p:tgtEl>
                                        <p:attrNameLst>
                                          <p:attrName>style.visibility</p:attrName>
                                        </p:attrNameLst>
                                      </p:cBhvr>
                                      <p:to>
                                        <p:strVal val="visible"/>
                                      </p:to>
                                    </p:set>
                                    <p:anim calcmode="lin" valueType="num">
                                      <p:cBhvr>
                                        <p:cTn id="390" dur="1000" fill="hold"/>
                                        <p:tgtEl>
                                          <p:spTgt spid="112"/>
                                        </p:tgtEl>
                                        <p:attrNameLst>
                                          <p:attrName>ppt_w</p:attrName>
                                        </p:attrNameLst>
                                      </p:cBhvr>
                                      <p:tavLst>
                                        <p:tav tm="0">
                                          <p:val>
                                            <p:fltVal val="0"/>
                                          </p:val>
                                        </p:tav>
                                        <p:tav tm="100000">
                                          <p:val>
                                            <p:strVal val="#ppt_w"/>
                                          </p:val>
                                        </p:tav>
                                      </p:tavLst>
                                    </p:anim>
                                    <p:anim calcmode="lin" valueType="num">
                                      <p:cBhvr>
                                        <p:cTn id="391" dur="1000" fill="hold"/>
                                        <p:tgtEl>
                                          <p:spTgt spid="112"/>
                                        </p:tgtEl>
                                        <p:attrNameLst>
                                          <p:attrName>ppt_h</p:attrName>
                                        </p:attrNameLst>
                                      </p:cBhvr>
                                      <p:tavLst>
                                        <p:tav tm="0">
                                          <p:val>
                                            <p:fltVal val="0"/>
                                          </p:val>
                                        </p:tav>
                                        <p:tav tm="100000">
                                          <p:val>
                                            <p:strVal val="#ppt_h"/>
                                          </p:val>
                                        </p:tav>
                                      </p:tavLst>
                                    </p:anim>
                                    <p:anim calcmode="lin" valueType="num">
                                      <p:cBhvr>
                                        <p:cTn id="392" dur="1000" fill="hold"/>
                                        <p:tgtEl>
                                          <p:spTgt spid="112"/>
                                        </p:tgtEl>
                                        <p:attrNameLst>
                                          <p:attrName>style.rotation</p:attrName>
                                        </p:attrNameLst>
                                      </p:cBhvr>
                                      <p:tavLst>
                                        <p:tav tm="0">
                                          <p:val>
                                            <p:fltVal val="90"/>
                                          </p:val>
                                        </p:tav>
                                        <p:tav tm="100000">
                                          <p:val>
                                            <p:fltVal val="0"/>
                                          </p:val>
                                        </p:tav>
                                      </p:tavLst>
                                    </p:anim>
                                    <p:animEffect transition="in" filter="fade">
                                      <p:cBhvr>
                                        <p:cTn id="393" dur="1000"/>
                                        <p:tgtEl>
                                          <p:spTgt spid="112"/>
                                        </p:tgtEl>
                                      </p:cBhvr>
                                    </p:animEffect>
                                  </p:childTnLst>
                                </p:cTn>
                              </p:par>
                              <p:par>
                                <p:cTn id="394" presetID="31" presetClass="entr" presetSubtype="0" fill="hold" nodeType="withEffect">
                                  <p:stCondLst>
                                    <p:cond delay="250"/>
                                  </p:stCondLst>
                                  <p:childTnLst>
                                    <p:set>
                                      <p:cBhvr>
                                        <p:cTn id="395" dur="1" fill="hold">
                                          <p:stCondLst>
                                            <p:cond delay="0"/>
                                          </p:stCondLst>
                                        </p:cTn>
                                        <p:tgtEl>
                                          <p:spTgt spid="116"/>
                                        </p:tgtEl>
                                        <p:attrNameLst>
                                          <p:attrName>style.visibility</p:attrName>
                                        </p:attrNameLst>
                                      </p:cBhvr>
                                      <p:to>
                                        <p:strVal val="visible"/>
                                      </p:to>
                                    </p:set>
                                    <p:anim calcmode="lin" valueType="num">
                                      <p:cBhvr>
                                        <p:cTn id="396" dur="1000" fill="hold"/>
                                        <p:tgtEl>
                                          <p:spTgt spid="116"/>
                                        </p:tgtEl>
                                        <p:attrNameLst>
                                          <p:attrName>ppt_w</p:attrName>
                                        </p:attrNameLst>
                                      </p:cBhvr>
                                      <p:tavLst>
                                        <p:tav tm="0">
                                          <p:val>
                                            <p:fltVal val="0"/>
                                          </p:val>
                                        </p:tav>
                                        <p:tav tm="100000">
                                          <p:val>
                                            <p:strVal val="#ppt_w"/>
                                          </p:val>
                                        </p:tav>
                                      </p:tavLst>
                                    </p:anim>
                                    <p:anim calcmode="lin" valueType="num">
                                      <p:cBhvr>
                                        <p:cTn id="397" dur="1000" fill="hold"/>
                                        <p:tgtEl>
                                          <p:spTgt spid="116"/>
                                        </p:tgtEl>
                                        <p:attrNameLst>
                                          <p:attrName>ppt_h</p:attrName>
                                        </p:attrNameLst>
                                      </p:cBhvr>
                                      <p:tavLst>
                                        <p:tav tm="0">
                                          <p:val>
                                            <p:fltVal val="0"/>
                                          </p:val>
                                        </p:tav>
                                        <p:tav tm="100000">
                                          <p:val>
                                            <p:strVal val="#ppt_h"/>
                                          </p:val>
                                        </p:tav>
                                      </p:tavLst>
                                    </p:anim>
                                    <p:anim calcmode="lin" valueType="num">
                                      <p:cBhvr>
                                        <p:cTn id="398" dur="1000" fill="hold"/>
                                        <p:tgtEl>
                                          <p:spTgt spid="116"/>
                                        </p:tgtEl>
                                        <p:attrNameLst>
                                          <p:attrName>style.rotation</p:attrName>
                                        </p:attrNameLst>
                                      </p:cBhvr>
                                      <p:tavLst>
                                        <p:tav tm="0">
                                          <p:val>
                                            <p:fltVal val="90"/>
                                          </p:val>
                                        </p:tav>
                                        <p:tav tm="100000">
                                          <p:val>
                                            <p:fltVal val="0"/>
                                          </p:val>
                                        </p:tav>
                                      </p:tavLst>
                                    </p:anim>
                                    <p:animEffect transition="in" filter="fade">
                                      <p:cBhvr>
                                        <p:cTn id="399" dur="1000"/>
                                        <p:tgtEl>
                                          <p:spTgt spid="116"/>
                                        </p:tgtEl>
                                      </p:cBhvr>
                                    </p:animEffect>
                                  </p:childTnLst>
                                </p:cTn>
                              </p:par>
                              <p:par>
                                <p:cTn id="400" presetID="31" presetClass="entr" presetSubtype="0" fill="hold" nodeType="withEffect">
                                  <p:stCondLst>
                                    <p:cond delay="250"/>
                                  </p:stCondLst>
                                  <p:childTnLst>
                                    <p:set>
                                      <p:cBhvr>
                                        <p:cTn id="401" dur="1" fill="hold">
                                          <p:stCondLst>
                                            <p:cond delay="0"/>
                                          </p:stCondLst>
                                        </p:cTn>
                                        <p:tgtEl>
                                          <p:spTgt spid="118"/>
                                        </p:tgtEl>
                                        <p:attrNameLst>
                                          <p:attrName>style.visibility</p:attrName>
                                        </p:attrNameLst>
                                      </p:cBhvr>
                                      <p:to>
                                        <p:strVal val="visible"/>
                                      </p:to>
                                    </p:set>
                                    <p:anim calcmode="lin" valueType="num">
                                      <p:cBhvr>
                                        <p:cTn id="402" dur="1000" fill="hold"/>
                                        <p:tgtEl>
                                          <p:spTgt spid="118"/>
                                        </p:tgtEl>
                                        <p:attrNameLst>
                                          <p:attrName>ppt_w</p:attrName>
                                        </p:attrNameLst>
                                      </p:cBhvr>
                                      <p:tavLst>
                                        <p:tav tm="0">
                                          <p:val>
                                            <p:fltVal val="0"/>
                                          </p:val>
                                        </p:tav>
                                        <p:tav tm="100000">
                                          <p:val>
                                            <p:strVal val="#ppt_w"/>
                                          </p:val>
                                        </p:tav>
                                      </p:tavLst>
                                    </p:anim>
                                    <p:anim calcmode="lin" valueType="num">
                                      <p:cBhvr>
                                        <p:cTn id="403" dur="1000" fill="hold"/>
                                        <p:tgtEl>
                                          <p:spTgt spid="118"/>
                                        </p:tgtEl>
                                        <p:attrNameLst>
                                          <p:attrName>ppt_h</p:attrName>
                                        </p:attrNameLst>
                                      </p:cBhvr>
                                      <p:tavLst>
                                        <p:tav tm="0">
                                          <p:val>
                                            <p:fltVal val="0"/>
                                          </p:val>
                                        </p:tav>
                                        <p:tav tm="100000">
                                          <p:val>
                                            <p:strVal val="#ppt_h"/>
                                          </p:val>
                                        </p:tav>
                                      </p:tavLst>
                                    </p:anim>
                                    <p:anim calcmode="lin" valueType="num">
                                      <p:cBhvr>
                                        <p:cTn id="404" dur="1000" fill="hold"/>
                                        <p:tgtEl>
                                          <p:spTgt spid="118"/>
                                        </p:tgtEl>
                                        <p:attrNameLst>
                                          <p:attrName>style.rotation</p:attrName>
                                        </p:attrNameLst>
                                      </p:cBhvr>
                                      <p:tavLst>
                                        <p:tav tm="0">
                                          <p:val>
                                            <p:fltVal val="90"/>
                                          </p:val>
                                        </p:tav>
                                        <p:tav tm="100000">
                                          <p:val>
                                            <p:fltVal val="0"/>
                                          </p:val>
                                        </p:tav>
                                      </p:tavLst>
                                    </p:anim>
                                    <p:animEffect transition="in" filter="fade">
                                      <p:cBhvr>
                                        <p:cTn id="405" dur="1000"/>
                                        <p:tgtEl>
                                          <p:spTgt spid="118"/>
                                        </p:tgtEl>
                                      </p:cBhvr>
                                    </p:animEffect>
                                  </p:childTnLst>
                                </p:cTn>
                              </p:par>
                              <p:par>
                                <p:cTn id="406" presetID="31" presetClass="entr" presetSubtype="0" fill="hold" nodeType="withEffect">
                                  <p:stCondLst>
                                    <p:cond delay="250"/>
                                  </p:stCondLst>
                                  <p:childTnLst>
                                    <p:set>
                                      <p:cBhvr>
                                        <p:cTn id="407" dur="1" fill="hold">
                                          <p:stCondLst>
                                            <p:cond delay="0"/>
                                          </p:stCondLst>
                                        </p:cTn>
                                        <p:tgtEl>
                                          <p:spTgt spid="120"/>
                                        </p:tgtEl>
                                        <p:attrNameLst>
                                          <p:attrName>style.visibility</p:attrName>
                                        </p:attrNameLst>
                                      </p:cBhvr>
                                      <p:to>
                                        <p:strVal val="visible"/>
                                      </p:to>
                                    </p:set>
                                    <p:anim calcmode="lin" valueType="num">
                                      <p:cBhvr>
                                        <p:cTn id="408" dur="1000" fill="hold"/>
                                        <p:tgtEl>
                                          <p:spTgt spid="120"/>
                                        </p:tgtEl>
                                        <p:attrNameLst>
                                          <p:attrName>ppt_w</p:attrName>
                                        </p:attrNameLst>
                                      </p:cBhvr>
                                      <p:tavLst>
                                        <p:tav tm="0">
                                          <p:val>
                                            <p:fltVal val="0"/>
                                          </p:val>
                                        </p:tav>
                                        <p:tav tm="100000">
                                          <p:val>
                                            <p:strVal val="#ppt_w"/>
                                          </p:val>
                                        </p:tav>
                                      </p:tavLst>
                                    </p:anim>
                                    <p:anim calcmode="lin" valueType="num">
                                      <p:cBhvr>
                                        <p:cTn id="409" dur="1000" fill="hold"/>
                                        <p:tgtEl>
                                          <p:spTgt spid="120"/>
                                        </p:tgtEl>
                                        <p:attrNameLst>
                                          <p:attrName>ppt_h</p:attrName>
                                        </p:attrNameLst>
                                      </p:cBhvr>
                                      <p:tavLst>
                                        <p:tav tm="0">
                                          <p:val>
                                            <p:fltVal val="0"/>
                                          </p:val>
                                        </p:tav>
                                        <p:tav tm="100000">
                                          <p:val>
                                            <p:strVal val="#ppt_h"/>
                                          </p:val>
                                        </p:tav>
                                      </p:tavLst>
                                    </p:anim>
                                    <p:anim calcmode="lin" valueType="num">
                                      <p:cBhvr>
                                        <p:cTn id="410" dur="1000" fill="hold"/>
                                        <p:tgtEl>
                                          <p:spTgt spid="120"/>
                                        </p:tgtEl>
                                        <p:attrNameLst>
                                          <p:attrName>style.rotation</p:attrName>
                                        </p:attrNameLst>
                                      </p:cBhvr>
                                      <p:tavLst>
                                        <p:tav tm="0">
                                          <p:val>
                                            <p:fltVal val="90"/>
                                          </p:val>
                                        </p:tav>
                                        <p:tav tm="100000">
                                          <p:val>
                                            <p:fltVal val="0"/>
                                          </p:val>
                                        </p:tav>
                                      </p:tavLst>
                                    </p:anim>
                                    <p:animEffect transition="in" filter="fade">
                                      <p:cBhvr>
                                        <p:cTn id="411" dur="1000"/>
                                        <p:tgtEl>
                                          <p:spTgt spid="120"/>
                                        </p:tgtEl>
                                      </p:cBhvr>
                                    </p:animEffect>
                                  </p:childTnLst>
                                </p:cTn>
                              </p:par>
                              <p:par>
                                <p:cTn id="412" presetID="31" presetClass="entr" presetSubtype="0" fill="hold" nodeType="withEffect">
                                  <p:stCondLst>
                                    <p:cond delay="250"/>
                                  </p:stCondLst>
                                  <p:childTnLst>
                                    <p:set>
                                      <p:cBhvr>
                                        <p:cTn id="413" dur="1" fill="hold">
                                          <p:stCondLst>
                                            <p:cond delay="0"/>
                                          </p:stCondLst>
                                        </p:cTn>
                                        <p:tgtEl>
                                          <p:spTgt spid="123"/>
                                        </p:tgtEl>
                                        <p:attrNameLst>
                                          <p:attrName>style.visibility</p:attrName>
                                        </p:attrNameLst>
                                      </p:cBhvr>
                                      <p:to>
                                        <p:strVal val="visible"/>
                                      </p:to>
                                    </p:set>
                                    <p:anim calcmode="lin" valueType="num">
                                      <p:cBhvr>
                                        <p:cTn id="414" dur="1000" fill="hold"/>
                                        <p:tgtEl>
                                          <p:spTgt spid="123"/>
                                        </p:tgtEl>
                                        <p:attrNameLst>
                                          <p:attrName>ppt_w</p:attrName>
                                        </p:attrNameLst>
                                      </p:cBhvr>
                                      <p:tavLst>
                                        <p:tav tm="0">
                                          <p:val>
                                            <p:fltVal val="0"/>
                                          </p:val>
                                        </p:tav>
                                        <p:tav tm="100000">
                                          <p:val>
                                            <p:strVal val="#ppt_w"/>
                                          </p:val>
                                        </p:tav>
                                      </p:tavLst>
                                    </p:anim>
                                    <p:anim calcmode="lin" valueType="num">
                                      <p:cBhvr>
                                        <p:cTn id="415" dur="1000" fill="hold"/>
                                        <p:tgtEl>
                                          <p:spTgt spid="123"/>
                                        </p:tgtEl>
                                        <p:attrNameLst>
                                          <p:attrName>ppt_h</p:attrName>
                                        </p:attrNameLst>
                                      </p:cBhvr>
                                      <p:tavLst>
                                        <p:tav tm="0">
                                          <p:val>
                                            <p:fltVal val="0"/>
                                          </p:val>
                                        </p:tav>
                                        <p:tav tm="100000">
                                          <p:val>
                                            <p:strVal val="#ppt_h"/>
                                          </p:val>
                                        </p:tav>
                                      </p:tavLst>
                                    </p:anim>
                                    <p:anim calcmode="lin" valueType="num">
                                      <p:cBhvr>
                                        <p:cTn id="416" dur="1000" fill="hold"/>
                                        <p:tgtEl>
                                          <p:spTgt spid="123"/>
                                        </p:tgtEl>
                                        <p:attrNameLst>
                                          <p:attrName>style.rotation</p:attrName>
                                        </p:attrNameLst>
                                      </p:cBhvr>
                                      <p:tavLst>
                                        <p:tav tm="0">
                                          <p:val>
                                            <p:fltVal val="90"/>
                                          </p:val>
                                        </p:tav>
                                        <p:tav tm="100000">
                                          <p:val>
                                            <p:fltVal val="0"/>
                                          </p:val>
                                        </p:tav>
                                      </p:tavLst>
                                    </p:anim>
                                    <p:animEffect transition="in" filter="fade">
                                      <p:cBhvr>
                                        <p:cTn id="417" dur="1000"/>
                                        <p:tgtEl>
                                          <p:spTgt spid="123"/>
                                        </p:tgtEl>
                                      </p:cBhvr>
                                    </p:animEffect>
                                  </p:childTnLst>
                                </p:cTn>
                              </p:par>
                              <p:par>
                                <p:cTn id="418" presetID="31" presetClass="entr" presetSubtype="0" fill="hold" nodeType="withEffect">
                                  <p:stCondLst>
                                    <p:cond delay="250"/>
                                  </p:stCondLst>
                                  <p:childTnLst>
                                    <p:set>
                                      <p:cBhvr>
                                        <p:cTn id="419" dur="1" fill="hold">
                                          <p:stCondLst>
                                            <p:cond delay="0"/>
                                          </p:stCondLst>
                                        </p:cTn>
                                        <p:tgtEl>
                                          <p:spTgt spid="126"/>
                                        </p:tgtEl>
                                        <p:attrNameLst>
                                          <p:attrName>style.visibility</p:attrName>
                                        </p:attrNameLst>
                                      </p:cBhvr>
                                      <p:to>
                                        <p:strVal val="visible"/>
                                      </p:to>
                                    </p:set>
                                    <p:anim calcmode="lin" valueType="num">
                                      <p:cBhvr>
                                        <p:cTn id="420" dur="1000" fill="hold"/>
                                        <p:tgtEl>
                                          <p:spTgt spid="126"/>
                                        </p:tgtEl>
                                        <p:attrNameLst>
                                          <p:attrName>ppt_w</p:attrName>
                                        </p:attrNameLst>
                                      </p:cBhvr>
                                      <p:tavLst>
                                        <p:tav tm="0">
                                          <p:val>
                                            <p:fltVal val="0"/>
                                          </p:val>
                                        </p:tav>
                                        <p:tav tm="100000">
                                          <p:val>
                                            <p:strVal val="#ppt_w"/>
                                          </p:val>
                                        </p:tav>
                                      </p:tavLst>
                                    </p:anim>
                                    <p:anim calcmode="lin" valueType="num">
                                      <p:cBhvr>
                                        <p:cTn id="421" dur="1000" fill="hold"/>
                                        <p:tgtEl>
                                          <p:spTgt spid="126"/>
                                        </p:tgtEl>
                                        <p:attrNameLst>
                                          <p:attrName>ppt_h</p:attrName>
                                        </p:attrNameLst>
                                      </p:cBhvr>
                                      <p:tavLst>
                                        <p:tav tm="0">
                                          <p:val>
                                            <p:fltVal val="0"/>
                                          </p:val>
                                        </p:tav>
                                        <p:tav tm="100000">
                                          <p:val>
                                            <p:strVal val="#ppt_h"/>
                                          </p:val>
                                        </p:tav>
                                      </p:tavLst>
                                    </p:anim>
                                    <p:anim calcmode="lin" valueType="num">
                                      <p:cBhvr>
                                        <p:cTn id="422" dur="1000" fill="hold"/>
                                        <p:tgtEl>
                                          <p:spTgt spid="126"/>
                                        </p:tgtEl>
                                        <p:attrNameLst>
                                          <p:attrName>style.rotation</p:attrName>
                                        </p:attrNameLst>
                                      </p:cBhvr>
                                      <p:tavLst>
                                        <p:tav tm="0">
                                          <p:val>
                                            <p:fltVal val="90"/>
                                          </p:val>
                                        </p:tav>
                                        <p:tav tm="100000">
                                          <p:val>
                                            <p:fltVal val="0"/>
                                          </p:val>
                                        </p:tav>
                                      </p:tavLst>
                                    </p:anim>
                                    <p:animEffect transition="in" filter="fade">
                                      <p:cBhvr>
                                        <p:cTn id="423" dur="1000"/>
                                        <p:tgtEl>
                                          <p:spTgt spid="126"/>
                                        </p:tgtEl>
                                      </p:cBhvr>
                                    </p:animEffect>
                                  </p:childTnLst>
                                </p:cTn>
                              </p:par>
                              <p:par>
                                <p:cTn id="424" presetID="31" presetClass="entr" presetSubtype="0" fill="hold" nodeType="withEffect">
                                  <p:stCondLst>
                                    <p:cond delay="250"/>
                                  </p:stCondLst>
                                  <p:childTnLst>
                                    <p:set>
                                      <p:cBhvr>
                                        <p:cTn id="425" dur="1" fill="hold">
                                          <p:stCondLst>
                                            <p:cond delay="0"/>
                                          </p:stCondLst>
                                        </p:cTn>
                                        <p:tgtEl>
                                          <p:spTgt spid="129"/>
                                        </p:tgtEl>
                                        <p:attrNameLst>
                                          <p:attrName>style.visibility</p:attrName>
                                        </p:attrNameLst>
                                      </p:cBhvr>
                                      <p:to>
                                        <p:strVal val="visible"/>
                                      </p:to>
                                    </p:set>
                                    <p:anim calcmode="lin" valueType="num">
                                      <p:cBhvr>
                                        <p:cTn id="426" dur="1000" fill="hold"/>
                                        <p:tgtEl>
                                          <p:spTgt spid="129"/>
                                        </p:tgtEl>
                                        <p:attrNameLst>
                                          <p:attrName>ppt_w</p:attrName>
                                        </p:attrNameLst>
                                      </p:cBhvr>
                                      <p:tavLst>
                                        <p:tav tm="0">
                                          <p:val>
                                            <p:fltVal val="0"/>
                                          </p:val>
                                        </p:tav>
                                        <p:tav tm="100000">
                                          <p:val>
                                            <p:strVal val="#ppt_w"/>
                                          </p:val>
                                        </p:tav>
                                      </p:tavLst>
                                    </p:anim>
                                    <p:anim calcmode="lin" valueType="num">
                                      <p:cBhvr>
                                        <p:cTn id="427" dur="1000" fill="hold"/>
                                        <p:tgtEl>
                                          <p:spTgt spid="129"/>
                                        </p:tgtEl>
                                        <p:attrNameLst>
                                          <p:attrName>ppt_h</p:attrName>
                                        </p:attrNameLst>
                                      </p:cBhvr>
                                      <p:tavLst>
                                        <p:tav tm="0">
                                          <p:val>
                                            <p:fltVal val="0"/>
                                          </p:val>
                                        </p:tav>
                                        <p:tav tm="100000">
                                          <p:val>
                                            <p:strVal val="#ppt_h"/>
                                          </p:val>
                                        </p:tav>
                                      </p:tavLst>
                                    </p:anim>
                                    <p:anim calcmode="lin" valueType="num">
                                      <p:cBhvr>
                                        <p:cTn id="428" dur="1000" fill="hold"/>
                                        <p:tgtEl>
                                          <p:spTgt spid="129"/>
                                        </p:tgtEl>
                                        <p:attrNameLst>
                                          <p:attrName>style.rotation</p:attrName>
                                        </p:attrNameLst>
                                      </p:cBhvr>
                                      <p:tavLst>
                                        <p:tav tm="0">
                                          <p:val>
                                            <p:fltVal val="90"/>
                                          </p:val>
                                        </p:tav>
                                        <p:tav tm="100000">
                                          <p:val>
                                            <p:fltVal val="0"/>
                                          </p:val>
                                        </p:tav>
                                      </p:tavLst>
                                    </p:anim>
                                    <p:animEffect transition="in" filter="fade">
                                      <p:cBhvr>
                                        <p:cTn id="429" dur="1000"/>
                                        <p:tgtEl>
                                          <p:spTgt spid="129"/>
                                        </p:tgtEl>
                                      </p:cBhvr>
                                    </p:animEffect>
                                  </p:childTnLst>
                                </p:cTn>
                              </p:par>
                              <p:par>
                                <p:cTn id="430" presetID="31" presetClass="entr" presetSubtype="0" fill="hold" nodeType="withEffect">
                                  <p:stCondLst>
                                    <p:cond delay="250"/>
                                  </p:stCondLst>
                                  <p:childTnLst>
                                    <p:set>
                                      <p:cBhvr>
                                        <p:cTn id="431" dur="1" fill="hold">
                                          <p:stCondLst>
                                            <p:cond delay="0"/>
                                          </p:stCondLst>
                                        </p:cTn>
                                        <p:tgtEl>
                                          <p:spTgt spid="132"/>
                                        </p:tgtEl>
                                        <p:attrNameLst>
                                          <p:attrName>style.visibility</p:attrName>
                                        </p:attrNameLst>
                                      </p:cBhvr>
                                      <p:to>
                                        <p:strVal val="visible"/>
                                      </p:to>
                                    </p:set>
                                    <p:anim calcmode="lin" valueType="num">
                                      <p:cBhvr>
                                        <p:cTn id="432" dur="1000" fill="hold"/>
                                        <p:tgtEl>
                                          <p:spTgt spid="132"/>
                                        </p:tgtEl>
                                        <p:attrNameLst>
                                          <p:attrName>ppt_w</p:attrName>
                                        </p:attrNameLst>
                                      </p:cBhvr>
                                      <p:tavLst>
                                        <p:tav tm="0">
                                          <p:val>
                                            <p:fltVal val="0"/>
                                          </p:val>
                                        </p:tav>
                                        <p:tav tm="100000">
                                          <p:val>
                                            <p:strVal val="#ppt_w"/>
                                          </p:val>
                                        </p:tav>
                                      </p:tavLst>
                                    </p:anim>
                                    <p:anim calcmode="lin" valueType="num">
                                      <p:cBhvr>
                                        <p:cTn id="433" dur="1000" fill="hold"/>
                                        <p:tgtEl>
                                          <p:spTgt spid="132"/>
                                        </p:tgtEl>
                                        <p:attrNameLst>
                                          <p:attrName>ppt_h</p:attrName>
                                        </p:attrNameLst>
                                      </p:cBhvr>
                                      <p:tavLst>
                                        <p:tav tm="0">
                                          <p:val>
                                            <p:fltVal val="0"/>
                                          </p:val>
                                        </p:tav>
                                        <p:tav tm="100000">
                                          <p:val>
                                            <p:strVal val="#ppt_h"/>
                                          </p:val>
                                        </p:tav>
                                      </p:tavLst>
                                    </p:anim>
                                    <p:anim calcmode="lin" valueType="num">
                                      <p:cBhvr>
                                        <p:cTn id="434" dur="1000" fill="hold"/>
                                        <p:tgtEl>
                                          <p:spTgt spid="132"/>
                                        </p:tgtEl>
                                        <p:attrNameLst>
                                          <p:attrName>style.rotation</p:attrName>
                                        </p:attrNameLst>
                                      </p:cBhvr>
                                      <p:tavLst>
                                        <p:tav tm="0">
                                          <p:val>
                                            <p:fltVal val="90"/>
                                          </p:val>
                                        </p:tav>
                                        <p:tav tm="100000">
                                          <p:val>
                                            <p:fltVal val="0"/>
                                          </p:val>
                                        </p:tav>
                                      </p:tavLst>
                                    </p:anim>
                                    <p:animEffect transition="in" filter="fade">
                                      <p:cBhvr>
                                        <p:cTn id="435" dur="1000"/>
                                        <p:tgtEl>
                                          <p:spTgt spid="132"/>
                                        </p:tgtEl>
                                      </p:cBhvr>
                                    </p:animEffect>
                                  </p:childTnLst>
                                </p:cTn>
                              </p:par>
                              <p:par>
                                <p:cTn id="436" presetID="31" presetClass="entr" presetSubtype="0" fill="hold" nodeType="withEffect">
                                  <p:stCondLst>
                                    <p:cond delay="250"/>
                                  </p:stCondLst>
                                  <p:childTnLst>
                                    <p:set>
                                      <p:cBhvr>
                                        <p:cTn id="437" dur="1" fill="hold">
                                          <p:stCondLst>
                                            <p:cond delay="0"/>
                                          </p:stCondLst>
                                        </p:cTn>
                                        <p:tgtEl>
                                          <p:spTgt spid="135"/>
                                        </p:tgtEl>
                                        <p:attrNameLst>
                                          <p:attrName>style.visibility</p:attrName>
                                        </p:attrNameLst>
                                      </p:cBhvr>
                                      <p:to>
                                        <p:strVal val="visible"/>
                                      </p:to>
                                    </p:set>
                                    <p:anim calcmode="lin" valueType="num">
                                      <p:cBhvr>
                                        <p:cTn id="438" dur="1000" fill="hold"/>
                                        <p:tgtEl>
                                          <p:spTgt spid="135"/>
                                        </p:tgtEl>
                                        <p:attrNameLst>
                                          <p:attrName>ppt_w</p:attrName>
                                        </p:attrNameLst>
                                      </p:cBhvr>
                                      <p:tavLst>
                                        <p:tav tm="0">
                                          <p:val>
                                            <p:fltVal val="0"/>
                                          </p:val>
                                        </p:tav>
                                        <p:tav tm="100000">
                                          <p:val>
                                            <p:strVal val="#ppt_w"/>
                                          </p:val>
                                        </p:tav>
                                      </p:tavLst>
                                    </p:anim>
                                    <p:anim calcmode="lin" valueType="num">
                                      <p:cBhvr>
                                        <p:cTn id="439" dur="1000" fill="hold"/>
                                        <p:tgtEl>
                                          <p:spTgt spid="135"/>
                                        </p:tgtEl>
                                        <p:attrNameLst>
                                          <p:attrName>ppt_h</p:attrName>
                                        </p:attrNameLst>
                                      </p:cBhvr>
                                      <p:tavLst>
                                        <p:tav tm="0">
                                          <p:val>
                                            <p:fltVal val="0"/>
                                          </p:val>
                                        </p:tav>
                                        <p:tav tm="100000">
                                          <p:val>
                                            <p:strVal val="#ppt_h"/>
                                          </p:val>
                                        </p:tav>
                                      </p:tavLst>
                                    </p:anim>
                                    <p:anim calcmode="lin" valueType="num">
                                      <p:cBhvr>
                                        <p:cTn id="440" dur="1000" fill="hold"/>
                                        <p:tgtEl>
                                          <p:spTgt spid="135"/>
                                        </p:tgtEl>
                                        <p:attrNameLst>
                                          <p:attrName>style.rotation</p:attrName>
                                        </p:attrNameLst>
                                      </p:cBhvr>
                                      <p:tavLst>
                                        <p:tav tm="0">
                                          <p:val>
                                            <p:fltVal val="90"/>
                                          </p:val>
                                        </p:tav>
                                        <p:tav tm="100000">
                                          <p:val>
                                            <p:fltVal val="0"/>
                                          </p:val>
                                        </p:tav>
                                      </p:tavLst>
                                    </p:anim>
                                    <p:animEffect transition="in" filter="fade">
                                      <p:cBhvr>
                                        <p:cTn id="441" dur="1000"/>
                                        <p:tgtEl>
                                          <p:spTgt spid="135"/>
                                        </p:tgtEl>
                                      </p:cBhvr>
                                    </p:animEffect>
                                  </p:childTnLst>
                                </p:cTn>
                              </p:par>
                              <p:par>
                                <p:cTn id="442" presetID="31" presetClass="entr" presetSubtype="0" fill="hold" nodeType="withEffect">
                                  <p:stCondLst>
                                    <p:cond delay="250"/>
                                  </p:stCondLst>
                                  <p:childTnLst>
                                    <p:set>
                                      <p:cBhvr>
                                        <p:cTn id="443" dur="1" fill="hold">
                                          <p:stCondLst>
                                            <p:cond delay="0"/>
                                          </p:stCondLst>
                                        </p:cTn>
                                        <p:tgtEl>
                                          <p:spTgt spid="139"/>
                                        </p:tgtEl>
                                        <p:attrNameLst>
                                          <p:attrName>style.visibility</p:attrName>
                                        </p:attrNameLst>
                                      </p:cBhvr>
                                      <p:to>
                                        <p:strVal val="visible"/>
                                      </p:to>
                                    </p:set>
                                    <p:anim calcmode="lin" valueType="num">
                                      <p:cBhvr>
                                        <p:cTn id="444" dur="1000" fill="hold"/>
                                        <p:tgtEl>
                                          <p:spTgt spid="139"/>
                                        </p:tgtEl>
                                        <p:attrNameLst>
                                          <p:attrName>ppt_w</p:attrName>
                                        </p:attrNameLst>
                                      </p:cBhvr>
                                      <p:tavLst>
                                        <p:tav tm="0">
                                          <p:val>
                                            <p:fltVal val="0"/>
                                          </p:val>
                                        </p:tav>
                                        <p:tav tm="100000">
                                          <p:val>
                                            <p:strVal val="#ppt_w"/>
                                          </p:val>
                                        </p:tav>
                                      </p:tavLst>
                                    </p:anim>
                                    <p:anim calcmode="lin" valueType="num">
                                      <p:cBhvr>
                                        <p:cTn id="445" dur="1000" fill="hold"/>
                                        <p:tgtEl>
                                          <p:spTgt spid="139"/>
                                        </p:tgtEl>
                                        <p:attrNameLst>
                                          <p:attrName>ppt_h</p:attrName>
                                        </p:attrNameLst>
                                      </p:cBhvr>
                                      <p:tavLst>
                                        <p:tav tm="0">
                                          <p:val>
                                            <p:fltVal val="0"/>
                                          </p:val>
                                        </p:tav>
                                        <p:tav tm="100000">
                                          <p:val>
                                            <p:strVal val="#ppt_h"/>
                                          </p:val>
                                        </p:tav>
                                      </p:tavLst>
                                    </p:anim>
                                    <p:anim calcmode="lin" valueType="num">
                                      <p:cBhvr>
                                        <p:cTn id="446" dur="1000" fill="hold"/>
                                        <p:tgtEl>
                                          <p:spTgt spid="139"/>
                                        </p:tgtEl>
                                        <p:attrNameLst>
                                          <p:attrName>style.rotation</p:attrName>
                                        </p:attrNameLst>
                                      </p:cBhvr>
                                      <p:tavLst>
                                        <p:tav tm="0">
                                          <p:val>
                                            <p:fltVal val="90"/>
                                          </p:val>
                                        </p:tav>
                                        <p:tav tm="100000">
                                          <p:val>
                                            <p:fltVal val="0"/>
                                          </p:val>
                                        </p:tav>
                                      </p:tavLst>
                                    </p:anim>
                                    <p:animEffect transition="in" filter="fade">
                                      <p:cBhvr>
                                        <p:cTn id="447" dur="1000"/>
                                        <p:tgtEl>
                                          <p:spTgt spid="139"/>
                                        </p:tgtEl>
                                      </p:cBhvr>
                                    </p:animEffect>
                                  </p:childTnLst>
                                </p:cTn>
                              </p:par>
                              <p:par>
                                <p:cTn id="448" presetID="31" presetClass="entr" presetSubtype="0" fill="hold" nodeType="withEffect">
                                  <p:stCondLst>
                                    <p:cond delay="250"/>
                                  </p:stCondLst>
                                  <p:childTnLst>
                                    <p:set>
                                      <p:cBhvr>
                                        <p:cTn id="449" dur="1" fill="hold">
                                          <p:stCondLst>
                                            <p:cond delay="0"/>
                                          </p:stCondLst>
                                        </p:cTn>
                                        <p:tgtEl>
                                          <p:spTgt spid="142"/>
                                        </p:tgtEl>
                                        <p:attrNameLst>
                                          <p:attrName>style.visibility</p:attrName>
                                        </p:attrNameLst>
                                      </p:cBhvr>
                                      <p:to>
                                        <p:strVal val="visible"/>
                                      </p:to>
                                    </p:set>
                                    <p:anim calcmode="lin" valueType="num">
                                      <p:cBhvr>
                                        <p:cTn id="450" dur="1000" fill="hold"/>
                                        <p:tgtEl>
                                          <p:spTgt spid="142"/>
                                        </p:tgtEl>
                                        <p:attrNameLst>
                                          <p:attrName>ppt_w</p:attrName>
                                        </p:attrNameLst>
                                      </p:cBhvr>
                                      <p:tavLst>
                                        <p:tav tm="0">
                                          <p:val>
                                            <p:fltVal val="0"/>
                                          </p:val>
                                        </p:tav>
                                        <p:tav tm="100000">
                                          <p:val>
                                            <p:strVal val="#ppt_w"/>
                                          </p:val>
                                        </p:tav>
                                      </p:tavLst>
                                    </p:anim>
                                    <p:anim calcmode="lin" valueType="num">
                                      <p:cBhvr>
                                        <p:cTn id="451" dur="1000" fill="hold"/>
                                        <p:tgtEl>
                                          <p:spTgt spid="142"/>
                                        </p:tgtEl>
                                        <p:attrNameLst>
                                          <p:attrName>ppt_h</p:attrName>
                                        </p:attrNameLst>
                                      </p:cBhvr>
                                      <p:tavLst>
                                        <p:tav tm="0">
                                          <p:val>
                                            <p:fltVal val="0"/>
                                          </p:val>
                                        </p:tav>
                                        <p:tav tm="100000">
                                          <p:val>
                                            <p:strVal val="#ppt_h"/>
                                          </p:val>
                                        </p:tav>
                                      </p:tavLst>
                                    </p:anim>
                                    <p:anim calcmode="lin" valueType="num">
                                      <p:cBhvr>
                                        <p:cTn id="452" dur="1000" fill="hold"/>
                                        <p:tgtEl>
                                          <p:spTgt spid="142"/>
                                        </p:tgtEl>
                                        <p:attrNameLst>
                                          <p:attrName>style.rotation</p:attrName>
                                        </p:attrNameLst>
                                      </p:cBhvr>
                                      <p:tavLst>
                                        <p:tav tm="0">
                                          <p:val>
                                            <p:fltVal val="90"/>
                                          </p:val>
                                        </p:tav>
                                        <p:tav tm="100000">
                                          <p:val>
                                            <p:fltVal val="0"/>
                                          </p:val>
                                        </p:tav>
                                      </p:tavLst>
                                    </p:anim>
                                    <p:animEffect transition="in" filter="fade">
                                      <p:cBhvr>
                                        <p:cTn id="453" dur="1000"/>
                                        <p:tgtEl>
                                          <p:spTgt spid="142"/>
                                        </p:tgtEl>
                                      </p:cBhvr>
                                    </p:animEffect>
                                  </p:childTnLst>
                                </p:cTn>
                              </p:par>
                              <p:par>
                                <p:cTn id="454" presetID="31" presetClass="entr" presetSubtype="0" fill="hold" nodeType="withEffect">
                                  <p:stCondLst>
                                    <p:cond delay="250"/>
                                  </p:stCondLst>
                                  <p:childTnLst>
                                    <p:set>
                                      <p:cBhvr>
                                        <p:cTn id="455" dur="1" fill="hold">
                                          <p:stCondLst>
                                            <p:cond delay="0"/>
                                          </p:stCondLst>
                                        </p:cTn>
                                        <p:tgtEl>
                                          <p:spTgt spid="147"/>
                                        </p:tgtEl>
                                        <p:attrNameLst>
                                          <p:attrName>style.visibility</p:attrName>
                                        </p:attrNameLst>
                                      </p:cBhvr>
                                      <p:to>
                                        <p:strVal val="visible"/>
                                      </p:to>
                                    </p:set>
                                    <p:anim calcmode="lin" valueType="num">
                                      <p:cBhvr>
                                        <p:cTn id="456" dur="1000" fill="hold"/>
                                        <p:tgtEl>
                                          <p:spTgt spid="147"/>
                                        </p:tgtEl>
                                        <p:attrNameLst>
                                          <p:attrName>ppt_w</p:attrName>
                                        </p:attrNameLst>
                                      </p:cBhvr>
                                      <p:tavLst>
                                        <p:tav tm="0">
                                          <p:val>
                                            <p:fltVal val="0"/>
                                          </p:val>
                                        </p:tav>
                                        <p:tav tm="100000">
                                          <p:val>
                                            <p:strVal val="#ppt_w"/>
                                          </p:val>
                                        </p:tav>
                                      </p:tavLst>
                                    </p:anim>
                                    <p:anim calcmode="lin" valueType="num">
                                      <p:cBhvr>
                                        <p:cTn id="457" dur="1000" fill="hold"/>
                                        <p:tgtEl>
                                          <p:spTgt spid="147"/>
                                        </p:tgtEl>
                                        <p:attrNameLst>
                                          <p:attrName>ppt_h</p:attrName>
                                        </p:attrNameLst>
                                      </p:cBhvr>
                                      <p:tavLst>
                                        <p:tav tm="0">
                                          <p:val>
                                            <p:fltVal val="0"/>
                                          </p:val>
                                        </p:tav>
                                        <p:tav tm="100000">
                                          <p:val>
                                            <p:strVal val="#ppt_h"/>
                                          </p:val>
                                        </p:tav>
                                      </p:tavLst>
                                    </p:anim>
                                    <p:anim calcmode="lin" valueType="num">
                                      <p:cBhvr>
                                        <p:cTn id="458" dur="1000" fill="hold"/>
                                        <p:tgtEl>
                                          <p:spTgt spid="147"/>
                                        </p:tgtEl>
                                        <p:attrNameLst>
                                          <p:attrName>style.rotation</p:attrName>
                                        </p:attrNameLst>
                                      </p:cBhvr>
                                      <p:tavLst>
                                        <p:tav tm="0">
                                          <p:val>
                                            <p:fltVal val="90"/>
                                          </p:val>
                                        </p:tav>
                                        <p:tav tm="100000">
                                          <p:val>
                                            <p:fltVal val="0"/>
                                          </p:val>
                                        </p:tav>
                                      </p:tavLst>
                                    </p:anim>
                                    <p:animEffect transition="in" filter="fade">
                                      <p:cBhvr>
                                        <p:cTn id="459" dur="1000"/>
                                        <p:tgtEl>
                                          <p:spTgt spid="147"/>
                                        </p:tgtEl>
                                      </p:cBhvr>
                                    </p:animEffect>
                                  </p:childTnLst>
                                </p:cTn>
                              </p:par>
                              <p:par>
                                <p:cTn id="460" presetID="31" presetClass="entr" presetSubtype="0" fill="hold" nodeType="withEffect">
                                  <p:stCondLst>
                                    <p:cond delay="250"/>
                                  </p:stCondLst>
                                  <p:childTnLst>
                                    <p:set>
                                      <p:cBhvr>
                                        <p:cTn id="461" dur="1" fill="hold">
                                          <p:stCondLst>
                                            <p:cond delay="0"/>
                                          </p:stCondLst>
                                        </p:cTn>
                                        <p:tgtEl>
                                          <p:spTgt spid="150"/>
                                        </p:tgtEl>
                                        <p:attrNameLst>
                                          <p:attrName>style.visibility</p:attrName>
                                        </p:attrNameLst>
                                      </p:cBhvr>
                                      <p:to>
                                        <p:strVal val="visible"/>
                                      </p:to>
                                    </p:set>
                                    <p:anim calcmode="lin" valueType="num">
                                      <p:cBhvr>
                                        <p:cTn id="462" dur="1000" fill="hold"/>
                                        <p:tgtEl>
                                          <p:spTgt spid="150"/>
                                        </p:tgtEl>
                                        <p:attrNameLst>
                                          <p:attrName>ppt_w</p:attrName>
                                        </p:attrNameLst>
                                      </p:cBhvr>
                                      <p:tavLst>
                                        <p:tav tm="0">
                                          <p:val>
                                            <p:fltVal val="0"/>
                                          </p:val>
                                        </p:tav>
                                        <p:tav tm="100000">
                                          <p:val>
                                            <p:strVal val="#ppt_w"/>
                                          </p:val>
                                        </p:tav>
                                      </p:tavLst>
                                    </p:anim>
                                    <p:anim calcmode="lin" valueType="num">
                                      <p:cBhvr>
                                        <p:cTn id="463" dur="1000" fill="hold"/>
                                        <p:tgtEl>
                                          <p:spTgt spid="150"/>
                                        </p:tgtEl>
                                        <p:attrNameLst>
                                          <p:attrName>ppt_h</p:attrName>
                                        </p:attrNameLst>
                                      </p:cBhvr>
                                      <p:tavLst>
                                        <p:tav tm="0">
                                          <p:val>
                                            <p:fltVal val="0"/>
                                          </p:val>
                                        </p:tav>
                                        <p:tav tm="100000">
                                          <p:val>
                                            <p:strVal val="#ppt_h"/>
                                          </p:val>
                                        </p:tav>
                                      </p:tavLst>
                                    </p:anim>
                                    <p:anim calcmode="lin" valueType="num">
                                      <p:cBhvr>
                                        <p:cTn id="464" dur="1000" fill="hold"/>
                                        <p:tgtEl>
                                          <p:spTgt spid="150"/>
                                        </p:tgtEl>
                                        <p:attrNameLst>
                                          <p:attrName>style.rotation</p:attrName>
                                        </p:attrNameLst>
                                      </p:cBhvr>
                                      <p:tavLst>
                                        <p:tav tm="0">
                                          <p:val>
                                            <p:fltVal val="90"/>
                                          </p:val>
                                        </p:tav>
                                        <p:tav tm="100000">
                                          <p:val>
                                            <p:fltVal val="0"/>
                                          </p:val>
                                        </p:tav>
                                      </p:tavLst>
                                    </p:anim>
                                    <p:animEffect transition="in" filter="fade">
                                      <p:cBhvr>
                                        <p:cTn id="465" dur="1000"/>
                                        <p:tgtEl>
                                          <p:spTgt spid="150"/>
                                        </p:tgtEl>
                                      </p:cBhvr>
                                    </p:animEffect>
                                  </p:childTnLst>
                                </p:cTn>
                              </p:par>
                              <p:par>
                                <p:cTn id="466" presetID="31" presetClass="entr" presetSubtype="0" fill="hold" nodeType="withEffect">
                                  <p:stCondLst>
                                    <p:cond delay="250"/>
                                  </p:stCondLst>
                                  <p:childTnLst>
                                    <p:set>
                                      <p:cBhvr>
                                        <p:cTn id="467" dur="1" fill="hold">
                                          <p:stCondLst>
                                            <p:cond delay="0"/>
                                          </p:stCondLst>
                                        </p:cTn>
                                        <p:tgtEl>
                                          <p:spTgt spid="153"/>
                                        </p:tgtEl>
                                        <p:attrNameLst>
                                          <p:attrName>style.visibility</p:attrName>
                                        </p:attrNameLst>
                                      </p:cBhvr>
                                      <p:to>
                                        <p:strVal val="visible"/>
                                      </p:to>
                                    </p:set>
                                    <p:anim calcmode="lin" valueType="num">
                                      <p:cBhvr>
                                        <p:cTn id="468" dur="1000" fill="hold"/>
                                        <p:tgtEl>
                                          <p:spTgt spid="153"/>
                                        </p:tgtEl>
                                        <p:attrNameLst>
                                          <p:attrName>ppt_w</p:attrName>
                                        </p:attrNameLst>
                                      </p:cBhvr>
                                      <p:tavLst>
                                        <p:tav tm="0">
                                          <p:val>
                                            <p:fltVal val="0"/>
                                          </p:val>
                                        </p:tav>
                                        <p:tav tm="100000">
                                          <p:val>
                                            <p:strVal val="#ppt_w"/>
                                          </p:val>
                                        </p:tav>
                                      </p:tavLst>
                                    </p:anim>
                                    <p:anim calcmode="lin" valueType="num">
                                      <p:cBhvr>
                                        <p:cTn id="469" dur="1000" fill="hold"/>
                                        <p:tgtEl>
                                          <p:spTgt spid="153"/>
                                        </p:tgtEl>
                                        <p:attrNameLst>
                                          <p:attrName>ppt_h</p:attrName>
                                        </p:attrNameLst>
                                      </p:cBhvr>
                                      <p:tavLst>
                                        <p:tav tm="0">
                                          <p:val>
                                            <p:fltVal val="0"/>
                                          </p:val>
                                        </p:tav>
                                        <p:tav tm="100000">
                                          <p:val>
                                            <p:strVal val="#ppt_h"/>
                                          </p:val>
                                        </p:tav>
                                      </p:tavLst>
                                    </p:anim>
                                    <p:anim calcmode="lin" valueType="num">
                                      <p:cBhvr>
                                        <p:cTn id="470" dur="1000" fill="hold"/>
                                        <p:tgtEl>
                                          <p:spTgt spid="153"/>
                                        </p:tgtEl>
                                        <p:attrNameLst>
                                          <p:attrName>style.rotation</p:attrName>
                                        </p:attrNameLst>
                                      </p:cBhvr>
                                      <p:tavLst>
                                        <p:tav tm="0">
                                          <p:val>
                                            <p:fltVal val="90"/>
                                          </p:val>
                                        </p:tav>
                                        <p:tav tm="100000">
                                          <p:val>
                                            <p:fltVal val="0"/>
                                          </p:val>
                                        </p:tav>
                                      </p:tavLst>
                                    </p:anim>
                                    <p:animEffect transition="in" filter="fade">
                                      <p:cBhvr>
                                        <p:cTn id="471" dur="1000"/>
                                        <p:tgtEl>
                                          <p:spTgt spid="153"/>
                                        </p:tgtEl>
                                      </p:cBhvr>
                                    </p:animEffect>
                                  </p:childTnLst>
                                </p:cTn>
                              </p:par>
                              <p:par>
                                <p:cTn id="472" presetID="31" presetClass="entr" presetSubtype="0" fill="hold" nodeType="withEffect">
                                  <p:stCondLst>
                                    <p:cond delay="250"/>
                                  </p:stCondLst>
                                  <p:childTnLst>
                                    <p:set>
                                      <p:cBhvr>
                                        <p:cTn id="473" dur="1" fill="hold">
                                          <p:stCondLst>
                                            <p:cond delay="0"/>
                                          </p:stCondLst>
                                        </p:cTn>
                                        <p:tgtEl>
                                          <p:spTgt spid="157"/>
                                        </p:tgtEl>
                                        <p:attrNameLst>
                                          <p:attrName>style.visibility</p:attrName>
                                        </p:attrNameLst>
                                      </p:cBhvr>
                                      <p:to>
                                        <p:strVal val="visible"/>
                                      </p:to>
                                    </p:set>
                                    <p:anim calcmode="lin" valueType="num">
                                      <p:cBhvr>
                                        <p:cTn id="474" dur="1000" fill="hold"/>
                                        <p:tgtEl>
                                          <p:spTgt spid="157"/>
                                        </p:tgtEl>
                                        <p:attrNameLst>
                                          <p:attrName>ppt_w</p:attrName>
                                        </p:attrNameLst>
                                      </p:cBhvr>
                                      <p:tavLst>
                                        <p:tav tm="0">
                                          <p:val>
                                            <p:fltVal val="0"/>
                                          </p:val>
                                        </p:tav>
                                        <p:tav tm="100000">
                                          <p:val>
                                            <p:strVal val="#ppt_w"/>
                                          </p:val>
                                        </p:tav>
                                      </p:tavLst>
                                    </p:anim>
                                    <p:anim calcmode="lin" valueType="num">
                                      <p:cBhvr>
                                        <p:cTn id="475" dur="1000" fill="hold"/>
                                        <p:tgtEl>
                                          <p:spTgt spid="157"/>
                                        </p:tgtEl>
                                        <p:attrNameLst>
                                          <p:attrName>ppt_h</p:attrName>
                                        </p:attrNameLst>
                                      </p:cBhvr>
                                      <p:tavLst>
                                        <p:tav tm="0">
                                          <p:val>
                                            <p:fltVal val="0"/>
                                          </p:val>
                                        </p:tav>
                                        <p:tav tm="100000">
                                          <p:val>
                                            <p:strVal val="#ppt_h"/>
                                          </p:val>
                                        </p:tav>
                                      </p:tavLst>
                                    </p:anim>
                                    <p:anim calcmode="lin" valueType="num">
                                      <p:cBhvr>
                                        <p:cTn id="476" dur="1000" fill="hold"/>
                                        <p:tgtEl>
                                          <p:spTgt spid="157"/>
                                        </p:tgtEl>
                                        <p:attrNameLst>
                                          <p:attrName>style.rotation</p:attrName>
                                        </p:attrNameLst>
                                      </p:cBhvr>
                                      <p:tavLst>
                                        <p:tav tm="0">
                                          <p:val>
                                            <p:fltVal val="90"/>
                                          </p:val>
                                        </p:tav>
                                        <p:tav tm="100000">
                                          <p:val>
                                            <p:fltVal val="0"/>
                                          </p:val>
                                        </p:tav>
                                      </p:tavLst>
                                    </p:anim>
                                    <p:animEffect transition="in" filter="fade">
                                      <p:cBhvr>
                                        <p:cTn id="477" dur="1000"/>
                                        <p:tgtEl>
                                          <p:spTgt spid="157"/>
                                        </p:tgtEl>
                                      </p:cBhvr>
                                    </p:animEffect>
                                  </p:childTnLst>
                                </p:cTn>
                              </p:par>
                              <p:par>
                                <p:cTn id="478" presetID="31" presetClass="entr" presetSubtype="0" fill="hold" grpId="0" nodeType="withEffect">
                                  <p:stCondLst>
                                    <p:cond delay="250"/>
                                  </p:stCondLst>
                                  <p:childTnLst>
                                    <p:set>
                                      <p:cBhvr>
                                        <p:cTn id="479" dur="1" fill="hold">
                                          <p:stCondLst>
                                            <p:cond delay="0"/>
                                          </p:stCondLst>
                                        </p:cTn>
                                        <p:tgtEl>
                                          <p:spTgt spid="179"/>
                                        </p:tgtEl>
                                        <p:attrNameLst>
                                          <p:attrName>style.visibility</p:attrName>
                                        </p:attrNameLst>
                                      </p:cBhvr>
                                      <p:to>
                                        <p:strVal val="visible"/>
                                      </p:to>
                                    </p:set>
                                    <p:anim calcmode="lin" valueType="num">
                                      <p:cBhvr>
                                        <p:cTn id="480" dur="1000" fill="hold"/>
                                        <p:tgtEl>
                                          <p:spTgt spid="179"/>
                                        </p:tgtEl>
                                        <p:attrNameLst>
                                          <p:attrName>ppt_w</p:attrName>
                                        </p:attrNameLst>
                                      </p:cBhvr>
                                      <p:tavLst>
                                        <p:tav tm="0">
                                          <p:val>
                                            <p:fltVal val="0"/>
                                          </p:val>
                                        </p:tav>
                                        <p:tav tm="100000">
                                          <p:val>
                                            <p:strVal val="#ppt_w"/>
                                          </p:val>
                                        </p:tav>
                                      </p:tavLst>
                                    </p:anim>
                                    <p:anim calcmode="lin" valueType="num">
                                      <p:cBhvr>
                                        <p:cTn id="481" dur="1000" fill="hold"/>
                                        <p:tgtEl>
                                          <p:spTgt spid="179"/>
                                        </p:tgtEl>
                                        <p:attrNameLst>
                                          <p:attrName>ppt_h</p:attrName>
                                        </p:attrNameLst>
                                      </p:cBhvr>
                                      <p:tavLst>
                                        <p:tav tm="0">
                                          <p:val>
                                            <p:fltVal val="0"/>
                                          </p:val>
                                        </p:tav>
                                        <p:tav tm="100000">
                                          <p:val>
                                            <p:strVal val="#ppt_h"/>
                                          </p:val>
                                        </p:tav>
                                      </p:tavLst>
                                    </p:anim>
                                    <p:anim calcmode="lin" valueType="num">
                                      <p:cBhvr>
                                        <p:cTn id="482" dur="1000" fill="hold"/>
                                        <p:tgtEl>
                                          <p:spTgt spid="179"/>
                                        </p:tgtEl>
                                        <p:attrNameLst>
                                          <p:attrName>style.rotation</p:attrName>
                                        </p:attrNameLst>
                                      </p:cBhvr>
                                      <p:tavLst>
                                        <p:tav tm="0">
                                          <p:val>
                                            <p:fltVal val="90"/>
                                          </p:val>
                                        </p:tav>
                                        <p:tav tm="100000">
                                          <p:val>
                                            <p:fltVal val="0"/>
                                          </p:val>
                                        </p:tav>
                                      </p:tavLst>
                                    </p:anim>
                                    <p:animEffect transition="in" filter="fade">
                                      <p:cBhvr>
                                        <p:cTn id="483" dur="1000"/>
                                        <p:tgtEl>
                                          <p:spTgt spid="179"/>
                                        </p:tgtEl>
                                      </p:cBhvr>
                                    </p:animEffect>
                                  </p:childTnLst>
                                </p:cTn>
                              </p:par>
                              <p:par>
                                <p:cTn id="484" presetID="31" presetClass="entr" presetSubtype="0" fill="hold" grpId="0" nodeType="withEffect">
                                  <p:stCondLst>
                                    <p:cond delay="250"/>
                                  </p:stCondLst>
                                  <p:childTnLst>
                                    <p:set>
                                      <p:cBhvr>
                                        <p:cTn id="485" dur="1" fill="hold">
                                          <p:stCondLst>
                                            <p:cond delay="0"/>
                                          </p:stCondLst>
                                        </p:cTn>
                                        <p:tgtEl>
                                          <p:spTgt spid="180"/>
                                        </p:tgtEl>
                                        <p:attrNameLst>
                                          <p:attrName>style.visibility</p:attrName>
                                        </p:attrNameLst>
                                      </p:cBhvr>
                                      <p:to>
                                        <p:strVal val="visible"/>
                                      </p:to>
                                    </p:set>
                                    <p:anim calcmode="lin" valueType="num">
                                      <p:cBhvr>
                                        <p:cTn id="486" dur="1000" fill="hold"/>
                                        <p:tgtEl>
                                          <p:spTgt spid="180"/>
                                        </p:tgtEl>
                                        <p:attrNameLst>
                                          <p:attrName>ppt_w</p:attrName>
                                        </p:attrNameLst>
                                      </p:cBhvr>
                                      <p:tavLst>
                                        <p:tav tm="0">
                                          <p:val>
                                            <p:fltVal val="0"/>
                                          </p:val>
                                        </p:tav>
                                        <p:tav tm="100000">
                                          <p:val>
                                            <p:strVal val="#ppt_w"/>
                                          </p:val>
                                        </p:tav>
                                      </p:tavLst>
                                    </p:anim>
                                    <p:anim calcmode="lin" valueType="num">
                                      <p:cBhvr>
                                        <p:cTn id="487" dur="1000" fill="hold"/>
                                        <p:tgtEl>
                                          <p:spTgt spid="180"/>
                                        </p:tgtEl>
                                        <p:attrNameLst>
                                          <p:attrName>ppt_h</p:attrName>
                                        </p:attrNameLst>
                                      </p:cBhvr>
                                      <p:tavLst>
                                        <p:tav tm="0">
                                          <p:val>
                                            <p:fltVal val="0"/>
                                          </p:val>
                                        </p:tav>
                                        <p:tav tm="100000">
                                          <p:val>
                                            <p:strVal val="#ppt_h"/>
                                          </p:val>
                                        </p:tav>
                                      </p:tavLst>
                                    </p:anim>
                                    <p:anim calcmode="lin" valueType="num">
                                      <p:cBhvr>
                                        <p:cTn id="488" dur="1000" fill="hold"/>
                                        <p:tgtEl>
                                          <p:spTgt spid="180"/>
                                        </p:tgtEl>
                                        <p:attrNameLst>
                                          <p:attrName>style.rotation</p:attrName>
                                        </p:attrNameLst>
                                      </p:cBhvr>
                                      <p:tavLst>
                                        <p:tav tm="0">
                                          <p:val>
                                            <p:fltVal val="90"/>
                                          </p:val>
                                        </p:tav>
                                        <p:tav tm="100000">
                                          <p:val>
                                            <p:fltVal val="0"/>
                                          </p:val>
                                        </p:tav>
                                      </p:tavLst>
                                    </p:anim>
                                    <p:animEffect transition="in" filter="fade">
                                      <p:cBhvr>
                                        <p:cTn id="489" dur="1000"/>
                                        <p:tgtEl>
                                          <p:spTgt spid="180"/>
                                        </p:tgtEl>
                                      </p:cBhvr>
                                    </p:animEffect>
                                  </p:childTnLst>
                                </p:cTn>
                              </p:par>
                              <p:par>
                                <p:cTn id="490" presetID="31" presetClass="entr" presetSubtype="0" fill="hold" grpId="0" nodeType="withEffect">
                                  <p:stCondLst>
                                    <p:cond delay="250"/>
                                  </p:stCondLst>
                                  <p:childTnLst>
                                    <p:set>
                                      <p:cBhvr>
                                        <p:cTn id="491" dur="1" fill="hold">
                                          <p:stCondLst>
                                            <p:cond delay="0"/>
                                          </p:stCondLst>
                                        </p:cTn>
                                        <p:tgtEl>
                                          <p:spTgt spid="181"/>
                                        </p:tgtEl>
                                        <p:attrNameLst>
                                          <p:attrName>style.visibility</p:attrName>
                                        </p:attrNameLst>
                                      </p:cBhvr>
                                      <p:to>
                                        <p:strVal val="visible"/>
                                      </p:to>
                                    </p:set>
                                    <p:anim calcmode="lin" valueType="num">
                                      <p:cBhvr>
                                        <p:cTn id="492" dur="1000" fill="hold"/>
                                        <p:tgtEl>
                                          <p:spTgt spid="181"/>
                                        </p:tgtEl>
                                        <p:attrNameLst>
                                          <p:attrName>ppt_w</p:attrName>
                                        </p:attrNameLst>
                                      </p:cBhvr>
                                      <p:tavLst>
                                        <p:tav tm="0">
                                          <p:val>
                                            <p:fltVal val="0"/>
                                          </p:val>
                                        </p:tav>
                                        <p:tav tm="100000">
                                          <p:val>
                                            <p:strVal val="#ppt_w"/>
                                          </p:val>
                                        </p:tav>
                                      </p:tavLst>
                                    </p:anim>
                                    <p:anim calcmode="lin" valueType="num">
                                      <p:cBhvr>
                                        <p:cTn id="493" dur="1000" fill="hold"/>
                                        <p:tgtEl>
                                          <p:spTgt spid="181"/>
                                        </p:tgtEl>
                                        <p:attrNameLst>
                                          <p:attrName>ppt_h</p:attrName>
                                        </p:attrNameLst>
                                      </p:cBhvr>
                                      <p:tavLst>
                                        <p:tav tm="0">
                                          <p:val>
                                            <p:fltVal val="0"/>
                                          </p:val>
                                        </p:tav>
                                        <p:tav tm="100000">
                                          <p:val>
                                            <p:strVal val="#ppt_h"/>
                                          </p:val>
                                        </p:tav>
                                      </p:tavLst>
                                    </p:anim>
                                    <p:anim calcmode="lin" valueType="num">
                                      <p:cBhvr>
                                        <p:cTn id="494" dur="1000" fill="hold"/>
                                        <p:tgtEl>
                                          <p:spTgt spid="181"/>
                                        </p:tgtEl>
                                        <p:attrNameLst>
                                          <p:attrName>style.rotation</p:attrName>
                                        </p:attrNameLst>
                                      </p:cBhvr>
                                      <p:tavLst>
                                        <p:tav tm="0">
                                          <p:val>
                                            <p:fltVal val="90"/>
                                          </p:val>
                                        </p:tav>
                                        <p:tav tm="100000">
                                          <p:val>
                                            <p:fltVal val="0"/>
                                          </p:val>
                                        </p:tav>
                                      </p:tavLst>
                                    </p:anim>
                                    <p:animEffect transition="in" filter="fade">
                                      <p:cBhvr>
                                        <p:cTn id="495" dur="1000"/>
                                        <p:tgtEl>
                                          <p:spTgt spid="181"/>
                                        </p:tgtEl>
                                      </p:cBhvr>
                                    </p:animEffect>
                                  </p:childTnLst>
                                </p:cTn>
                              </p:par>
                              <p:par>
                                <p:cTn id="496" presetID="31" presetClass="entr" presetSubtype="0" fill="hold" grpId="0" nodeType="withEffect">
                                  <p:stCondLst>
                                    <p:cond delay="250"/>
                                  </p:stCondLst>
                                  <p:childTnLst>
                                    <p:set>
                                      <p:cBhvr>
                                        <p:cTn id="497" dur="1" fill="hold">
                                          <p:stCondLst>
                                            <p:cond delay="0"/>
                                          </p:stCondLst>
                                        </p:cTn>
                                        <p:tgtEl>
                                          <p:spTgt spid="182"/>
                                        </p:tgtEl>
                                        <p:attrNameLst>
                                          <p:attrName>style.visibility</p:attrName>
                                        </p:attrNameLst>
                                      </p:cBhvr>
                                      <p:to>
                                        <p:strVal val="visible"/>
                                      </p:to>
                                    </p:set>
                                    <p:anim calcmode="lin" valueType="num">
                                      <p:cBhvr>
                                        <p:cTn id="498" dur="1000" fill="hold"/>
                                        <p:tgtEl>
                                          <p:spTgt spid="182"/>
                                        </p:tgtEl>
                                        <p:attrNameLst>
                                          <p:attrName>ppt_w</p:attrName>
                                        </p:attrNameLst>
                                      </p:cBhvr>
                                      <p:tavLst>
                                        <p:tav tm="0">
                                          <p:val>
                                            <p:fltVal val="0"/>
                                          </p:val>
                                        </p:tav>
                                        <p:tav tm="100000">
                                          <p:val>
                                            <p:strVal val="#ppt_w"/>
                                          </p:val>
                                        </p:tav>
                                      </p:tavLst>
                                    </p:anim>
                                    <p:anim calcmode="lin" valueType="num">
                                      <p:cBhvr>
                                        <p:cTn id="499" dur="1000" fill="hold"/>
                                        <p:tgtEl>
                                          <p:spTgt spid="182"/>
                                        </p:tgtEl>
                                        <p:attrNameLst>
                                          <p:attrName>ppt_h</p:attrName>
                                        </p:attrNameLst>
                                      </p:cBhvr>
                                      <p:tavLst>
                                        <p:tav tm="0">
                                          <p:val>
                                            <p:fltVal val="0"/>
                                          </p:val>
                                        </p:tav>
                                        <p:tav tm="100000">
                                          <p:val>
                                            <p:strVal val="#ppt_h"/>
                                          </p:val>
                                        </p:tav>
                                      </p:tavLst>
                                    </p:anim>
                                    <p:anim calcmode="lin" valueType="num">
                                      <p:cBhvr>
                                        <p:cTn id="500" dur="1000" fill="hold"/>
                                        <p:tgtEl>
                                          <p:spTgt spid="182"/>
                                        </p:tgtEl>
                                        <p:attrNameLst>
                                          <p:attrName>style.rotation</p:attrName>
                                        </p:attrNameLst>
                                      </p:cBhvr>
                                      <p:tavLst>
                                        <p:tav tm="0">
                                          <p:val>
                                            <p:fltVal val="90"/>
                                          </p:val>
                                        </p:tav>
                                        <p:tav tm="100000">
                                          <p:val>
                                            <p:fltVal val="0"/>
                                          </p:val>
                                        </p:tav>
                                      </p:tavLst>
                                    </p:anim>
                                    <p:animEffect transition="in" filter="fade">
                                      <p:cBhvr>
                                        <p:cTn id="501" dur="1000"/>
                                        <p:tgtEl>
                                          <p:spTgt spid="182"/>
                                        </p:tgtEl>
                                      </p:cBhvr>
                                    </p:animEffect>
                                  </p:childTnLst>
                                </p:cTn>
                              </p:par>
                              <p:par>
                                <p:cTn id="502" presetID="31" presetClass="entr" presetSubtype="0" fill="hold" grpId="0" nodeType="withEffect">
                                  <p:stCondLst>
                                    <p:cond delay="250"/>
                                  </p:stCondLst>
                                  <p:childTnLst>
                                    <p:set>
                                      <p:cBhvr>
                                        <p:cTn id="503" dur="1" fill="hold">
                                          <p:stCondLst>
                                            <p:cond delay="0"/>
                                          </p:stCondLst>
                                        </p:cTn>
                                        <p:tgtEl>
                                          <p:spTgt spid="183"/>
                                        </p:tgtEl>
                                        <p:attrNameLst>
                                          <p:attrName>style.visibility</p:attrName>
                                        </p:attrNameLst>
                                      </p:cBhvr>
                                      <p:to>
                                        <p:strVal val="visible"/>
                                      </p:to>
                                    </p:set>
                                    <p:anim calcmode="lin" valueType="num">
                                      <p:cBhvr>
                                        <p:cTn id="504" dur="1000" fill="hold"/>
                                        <p:tgtEl>
                                          <p:spTgt spid="183"/>
                                        </p:tgtEl>
                                        <p:attrNameLst>
                                          <p:attrName>ppt_w</p:attrName>
                                        </p:attrNameLst>
                                      </p:cBhvr>
                                      <p:tavLst>
                                        <p:tav tm="0">
                                          <p:val>
                                            <p:fltVal val="0"/>
                                          </p:val>
                                        </p:tav>
                                        <p:tav tm="100000">
                                          <p:val>
                                            <p:strVal val="#ppt_w"/>
                                          </p:val>
                                        </p:tav>
                                      </p:tavLst>
                                    </p:anim>
                                    <p:anim calcmode="lin" valueType="num">
                                      <p:cBhvr>
                                        <p:cTn id="505" dur="1000" fill="hold"/>
                                        <p:tgtEl>
                                          <p:spTgt spid="183"/>
                                        </p:tgtEl>
                                        <p:attrNameLst>
                                          <p:attrName>ppt_h</p:attrName>
                                        </p:attrNameLst>
                                      </p:cBhvr>
                                      <p:tavLst>
                                        <p:tav tm="0">
                                          <p:val>
                                            <p:fltVal val="0"/>
                                          </p:val>
                                        </p:tav>
                                        <p:tav tm="100000">
                                          <p:val>
                                            <p:strVal val="#ppt_h"/>
                                          </p:val>
                                        </p:tav>
                                      </p:tavLst>
                                    </p:anim>
                                    <p:anim calcmode="lin" valueType="num">
                                      <p:cBhvr>
                                        <p:cTn id="506" dur="1000" fill="hold"/>
                                        <p:tgtEl>
                                          <p:spTgt spid="183"/>
                                        </p:tgtEl>
                                        <p:attrNameLst>
                                          <p:attrName>style.rotation</p:attrName>
                                        </p:attrNameLst>
                                      </p:cBhvr>
                                      <p:tavLst>
                                        <p:tav tm="0">
                                          <p:val>
                                            <p:fltVal val="90"/>
                                          </p:val>
                                        </p:tav>
                                        <p:tav tm="100000">
                                          <p:val>
                                            <p:fltVal val="0"/>
                                          </p:val>
                                        </p:tav>
                                      </p:tavLst>
                                    </p:anim>
                                    <p:animEffect transition="in" filter="fade">
                                      <p:cBhvr>
                                        <p:cTn id="507" dur="1000"/>
                                        <p:tgtEl>
                                          <p:spTgt spid="183"/>
                                        </p:tgtEl>
                                      </p:cBhvr>
                                    </p:animEffect>
                                  </p:childTnLst>
                                </p:cTn>
                              </p:par>
                              <p:par>
                                <p:cTn id="508" presetID="31" presetClass="entr" presetSubtype="0" fill="hold" grpId="0" nodeType="withEffect">
                                  <p:stCondLst>
                                    <p:cond delay="250"/>
                                  </p:stCondLst>
                                  <p:childTnLst>
                                    <p:set>
                                      <p:cBhvr>
                                        <p:cTn id="509" dur="1" fill="hold">
                                          <p:stCondLst>
                                            <p:cond delay="0"/>
                                          </p:stCondLst>
                                        </p:cTn>
                                        <p:tgtEl>
                                          <p:spTgt spid="184"/>
                                        </p:tgtEl>
                                        <p:attrNameLst>
                                          <p:attrName>style.visibility</p:attrName>
                                        </p:attrNameLst>
                                      </p:cBhvr>
                                      <p:to>
                                        <p:strVal val="visible"/>
                                      </p:to>
                                    </p:set>
                                    <p:anim calcmode="lin" valueType="num">
                                      <p:cBhvr>
                                        <p:cTn id="510" dur="1000" fill="hold"/>
                                        <p:tgtEl>
                                          <p:spTgt spid="184"/>
                                        </p:tgtEl>
                                        <p:attrNameLst>
                                          <p:attrName>ppt_w</p:attrName>
                                        </p:attrNameLst>
                                      </p:cBhvr>
                                      <p:tavLst>
                                        <p:tav tm="0">
                                          <p:val>
                                            <p:fltVal val="0"/>
                                          </p:val>
                                        </p:tav>
                                        <p:tav tm="100000">
                                          <p:val>
                                            <p:strVal val="#ppt_w"/>
                                          </p:val>
                                        </p:tav>
                                      </p:tavLst>
                                    </p:anim>
                                    <p:anim calcmode="lin" valueType="num">
                                      <p:cBhvr>
                                        <p:cTn id="511" dur="1000" fill="hold"/>
                                        <p:tgtEl>
                                          <p:spTgt spid="184"/>
                                        </p:tgtEl>
                                        <p:attrNameLst>
                                          <p:attrName>ppt_h</p:attrName>
                                        </p:attrNameLst>
                                      </p:cBhvr>
                                      <p:tavLst>
                                        <p:tav tm="0">
                                          <p:val>
                                            <p:fltVal val="0"/>
                                          </p:val>
                                        </p:tav>
                                        <p:tav tm="100000">
                                          <p:val>
                                            <p:strVal val="#ppt_h"/>
                                          </p:val>
                                        </p:tav>
                                      </p:tavLst>
                                    </p:anim>
                                    <p:anim calcmode="lin" valueType="num">
                                      <p:cBhvr>
                                        <p:cTn id="512" dur="1000" fill="hold"/>
                                        <p:tgtEl>
                                          <p:spTgt spid="184"/>
                                        </p:tgtEl>
                                        <p:attrNameLst>
                                          <p:attrName>style.rotation</p:attrName>
                                        </p:attrNameLst>
                                      </p:cBhvr>
                                      <p:tavLst>
                                        <p:tav tm="0">
                                          <p:val>
                                            <p:fltVal val="90"/>
                                          </p:val>
                                        </p:tav>
                                        <p:tav tm="100000">
                                          <p:val>
                                            <p:fltVal val="0"/>
                                          </p:val>
                                        </p:tav>
                                      </p:tavLst>
                                    </p:anim>
                                    <p:animEffect transition="in" filter="fade">
                                      <p:cBhvr>
                                        <p:cTn id="513" dur="1000"/>
                                        <p:tgtEl>
                                          <p:spTgt spid="184"/>
                                        </p:tgtEl>
                                      </p:cBhvr>
                                    </p:animEffect>
                                  </p:childTnLst>
                                </p:cTn>
                              </p:par>
                              <p:par>
                                <p:cTn id="514" presetID="31" presetClass="entr" presetSubtype="0" fill="hold" grpId="0" nodeType="withEffect">
                                  <p:stCondLst>
                                    <p:cond delay="250"/>
                                  </p:stCondLst>
                                  <p:childTnLst>
                                    <p:set>
                                      <p:cBhvr>
                                        <p:cTn id="515" dur="1" fill="hold">
                                          <p:stCondLst>
                                            <p:cond delay="0"/>
                                          </p:stCondLst>
                                        </p:cTn>
                                        <p:tgtEl>
                                          <p:spTgt spid="185"/>
                                        </p:tgtEl>
                                        <p:attrNameLst>
                                          <p:attrName>style.visibility</p:attrName>
                                        </p:attrNameLst>
                                      </p:cBhvr>
                                      <p:to>
                                        <p:strVal val="visible"/>
                                      </p:to>
                                    </p:set>
                                    <p:anim calcmode="lin" valueType="num">
                                      <p:cBhvr>
                                        <p:cTn id="516" dur="1000" fill="hold"/>
                                        <p:tgtEl>
                                          <p:spTgt spid="185"/>
                                        </p:tgtEl>
                                        <p:attrNameLst>
                                          <p:attrName>ppt_w</p:attrName>
                                        </p:attrNameLst>
                                      </p:cBhvr>
                                      <p:tavLst>
                                        <p:tav tm="0">
                                          <p:val>
                                            <p:fltVal val="0"/>
                                          </p:val>
                                        </p:tav>
                                        <p:tav tm="100000">
                                          <p:val>
                                            <p:strVal val="#ppt_w"/>
                                          </p:val>
                                        </p:tav>
                                      </p:tavLst>
                                    </p:anim>
                                    <p:anim calcmode="lin" valueType="num">
                                      <p:cBhvr>
                                        <p:cTn id="517" dur="1000" fill="hold"/>
                                        <p:tgtEl>
                                          <p:spTgt spid="185"/>
                                        </p:tgtEl>
                                        <p:attrNameLst>
                                          <p:attrName>ppt_h</p:attrName>
                                        </p:attrNameLst>
                                      </p:cBhvr>
                                      <p:tavLst>
                                        <p:tav tm="0">
                                          <p:val>
                                            <p:fltVal val="0"/>
                                          </p:val>
                                        </p:tav>
                                        <p:tav tm="100000">
                                          <p:val>
                                            <p:strVal val="#ppt_h"/>
                                          </p:val>
                                        </p:tav>
                                      </p:tavLst>
                                    </p:anim>
                                    <p:anim calcmode="lin" valueType="num">
                                      <p:cBhvr>
                                        <p:cTn id="518" dur="1000" fill="hold"/>
                                        <p:tgtEl>
                                          <p:spTgt spid="185"/>
                                        </p:tgtEl>
                                        <p:attrNameLst>
                                          <p:attrName>style.rotation</p:attrName>
                                        </p:attrNameLst>
                                      </p:cBhvr>
                                      <p:tavLst>
                                        <p:tav tm="0">
                                          <p:val>
                                            <p:fltVal val="90"/>
                                          </p:val>
                                        </p:tav>
                                        <p:tav tm="100000">
                                          <p:val>
                                            <p:fltVal val="0"/>
                                          </p:val>
                                        </p:tav>
                                      </p:tavLst>
                                    </p:anim>
                                    <p:animEffect transition="in" filter="fade">
                                      <p:cBhvr>
                                        <p:cTn id="519" dur="1000"/>
                                        <p:tgtEl>
                                          <p:spTgt spid="185"/>
                                        </p:tgtEl>
                                      </p:cBhvr>
                                    </p:animEffect>
                                  </p:childTnLst>
                                </p:cTn>
                              </p:par>
                              <p:par>
                                <p:cTn id="520" presetID="31" presetClass="entr" presetSubtype="0" fill="hold" grpId="0" nodeType="withEffect">
                                  <p:stCondLst>
                                    <p:cond delay="250"/>
                                  </p:stCondLst>
                                  <p:childTnLst>
                                    <p:set>
                                      <p:cBhvr>
                                        <p:cTn id="521" dur="1" fill="hold">
                                          <p:stCondLst>
                                            <p:cond delay="0"/>
                                          </p:stCondLst>
                                        </p:cTn>
                                        <p:tgtEl>
                                          <p:spTgt spid="186"/>
                                        </p:tgtEl>
                                        <p:attrNameLst>
                                          <p:attrName>style.visibility</p:attrName>
                                        </p:attrNameLst>
                                      </p:cBhvr>
                                      <p:to>
                                        <p:strVal val="visible"/>
                                      </p:to>
                                    </p:set>
                                    <p:anim calcmode="lin" valueType="num">
                                      <p:cBhvr>
                                        <p:cTn id="522" dur="1000" fill="hold"/>
                                        <p:tgtEl>
                                          <p:spTgt spid="186"/>
                                        </p:tgtEl>
                                        <p:attrNameLst>
                                          <p:attrName>ppt_w</p:attrName>
                                        </p:attrNameLst>
                                      </p:cBhvr>
                                      <p:tavLst>
                                        <p:tav tm="0">
                                          <p:val>
                                            <p:fltVal val="0"/>
                                          </p:val>
                                        </p:tav>
                                        <p:tav tm="100000">
                                          <p:val>
                                            <p:strVal val="#ppt_w"/>
                                          </p:val>
                                        </p:tav>
                                      </p:tavLst>
                                    </p:anim>
                                    <p:anim calcmode="lin" valueType="num">
                                      <p:cBhvr>
                                        <p:cTn id="523" dur="1000" fill="hold"/>
                                        <p:tgtEl>
                                          <p:spTgt spid="186"/>
                                        </p:tgtEl>
                                        <p:attrNameLst>
                                          <p:attrName>ppt_h</p:attrName>
                                        </p:attrNameLst>
                                      </p:cBhvr>
                                      <p:tavLst>
                                        <p:tav tm="0">
                                          <p:val>
                                            <p:fltVal val="0"/>
                                          </p:val>
                                        </p:tav>
                                        <p:tav tm="100000">
                                          <p:val>
                                            <p:strVal val="#ppt_h"/>
                                          </p:val>
                                        </p:tav>
                                      </p:tavLst>
                                    </p:anim>
                                    <p:anim calcmode="lin" valueType="num">
                                      <p:cBhvr>
                                        <p:cTn id="524" dur="1000" fill="hold"/>
                                        <p:tgtEl>
                                          <p:spTgt spid="186"/>
                                        </p:tgtEl>
                                        <p:attrNameLst>
                                          <p:attrName>style.rotation</p:attrName>
                                        </p:attrNameLst>
                                      </p:cBhvr>
                                      <p:tavLst>
                                        <p:tav tm="0">
                                          <p:val>
                                            <p:fltVal val="90"/>
                                          </p:val>
                                        </p:tav>
                                        <p:tav tm="100000">
                                          <p:val>
                                            <p:fltVal val="0"/>
                                          </p:val>
                                        </p:tav>
                                      </p:tavLst>
                                    </p:anim>
                                    <p:animEffect transition="in" filter="fade">
                                      <p:cBhvr>
                                        <p:cTn id="525" dur="1000"/>
                                        <p:tgtEl>
                                          <p:spTgt spid="186"/>
                                        </p:tgtEl>
                                      </p:cBhvr>
                                    </p:animEffect>
                                  </p:childTnLst>
                                </p:cTn>
                              </p:par>
                              <p:par>
                                <p:cTn id="526" presetID="31" presetClass="entr" presetSubtype="0" fill="hold" grpId="0" nodeType="withEffect">
                                  <p:stCondLst>
                                    <p:cond delay="250"/>
                                  </p:stCondLst>
                                  <p:childTnLst>
                                    <p:set>
                                      <p:cBhvr>
                                        <p:cTn id="527" dur="1" fill="hold">
                                          <p:stCondLst>
                                            <p:cond delay="0"/>
                                          </p:stCondLst>
                                        </p:cTn>
                                        <p:tgtEl>
                                          <p:spTgt spid="187"/>
                                        </p:tgtEl>
                                        <p:attrNameLst>
                                          <p:attrName>style.visibility</p:attrName>
                                        </p:attrNameLst>
                                      </p:cBhvr>
                                      <p:to>
                                        <p:strVal val="visible"/>
                                      </p:to>
                                    </p:set>
                                    <p:anim calcmode="lin" valueType="num">
                                      <p:cBhvr>
                                        <p:cTn id="528" dur="1000" fill="hold"/>
                                        <p:tgtEl>
                                          <p:spTgt spid="187"/>
                                        </p:tgtEl>
                                        <p:attrNameLst>
                                          <p:attrName>ppt_w</p:attrName>
                                        </p:attrNameLst>
                                      </p:cBhvr>
                                      <p:tavLst>
                                        <p:tav tm="0">
                                          <p:val>
                                            <p:fltVal val="0"/>
                                          </p:val>
                                        </p:tav>
                                        <p:tav tm="100000">
                                          <p:val>
                                            <p:strVal val="#ppt_w"/>
                                          </p:val>
                                        </p:tav>
                                      </p:tavLst>
                                    </p:anim>
                                    <p:anim calcmode="lin" valueType="num">
                                      <p:cBhvr>
                                        <p:cTn id="529" dur="1000" fill="hold"/>
                                        <p:tgtEl>
                                          <p:spTgt spid="187"/>
                                        </p:tgtEl>
                                        <p:attrNameLst>
                                          <p:attrName>ppt_h</p:attrName>
                                        </p:attrNameLst>
                                      </p:cBhvr>
                                      <p:tavLst>
                                        <p:tav tm="0">
                                          <p:val>
                                            <p:fltVal val="0"/>
                                          </p:val>
                                        </p:tav>
                                        <p:tav tm="100000">
                                          <p:val>
                                            <p:strVal val="#ppt_h"/>
                                          </p:val>
                                        </p:tav>
                                      </p:tavLst>
                                    </p:anim>
                                    <p:anim calcmode="lin" valueType="num">
                                      <p:cBhvr>
                                        <p:cTn id="530" dur="1000" fill="hold"/>
                                        <p:tgtEl>
                                          <p:spTgt spid="187"/>
                                        </p:tgtEl>
                                        <p:attrNameLst>
                                          <p:attrName>style.rotation</p:attrName>
                                        </p:attrNameLst>
                                      </p:cBhvr>
                                      <p:tavLst>
                                        <p:tav tm="0">
                                          <p:val>
                                            <p:fltVal val="90"/>
                                          </p:val>
                                        </p:tav>
                                        <p:tav tm="100000">
                                          <p:val>
                                            <p:fltVal val="0"/>
                                          </p:val>
                                        </p:tav>
                                      </p:tavLst>
                                    </p:anim>
                                    <p:animEffect transition="in" filter="fade">
                                      <p:cBhvr>
                                        <p:cTn id="531" dur="1000"/>
                                        <p:tgtEl>
                                          <p:spTgt spid="187"/>
                                        </p:tgtEl>
                                      </p:cBhvr>
                                    </p:animEffect>
                                  </p:childTnLst>
                                </p:cTn>
                              </p:par>
                              <p:par>
                                <p:cTn id="532" presetID="31" presetClass="entr" presetSubtype="0" fill="hold" grpId="0" nodeType="withEffect">
                                  <p:stCondLst>
                                    <p:cond delay="250"/>
                                  </p:stCondLst>
                                  <p:childTnLst>
                                    <p:set>
                                      <p:cBhvr>
                                        <p:cTn id="533" dur="1" fill="hold">
                                          <p:stCondLst>
                                            <p:cond delay="0"/>
                                          </p:stCondLst>
                                        </p:cTn>
                                        <p:tgtEl>
                                          <p:spTgt spid="188"/>
                                        </p:tgtEl>
                                        <p:attrNameLst>
                                          <p:attrName>style.visibility</p:attrName>
                                        </p:attrNameLst>
                                      </p:cBhvr>
                                      <p:to>
                                        <p:strVal val="visible"/>
                                      </p:to>
                                    </p:set>
                                    <p:anim calcmode="lin" valueType="num">
                                      <p:cBhvr>
                                        <p:cTn id="534" dur="1000" fill="hold"/>
                                        <p:tgtEl>
                                          <p:spTgt spid="188"/>
                                        </p:tgtEl>
                                        <p:attrNameLst>
                                          <p:attrName>ppt_w</p:attrName>
                                        </p:attrNameLst>
                                      </p:cBhvr>
                                      <p:tavLst>
                                        <p:tav tm="0">
                                          <p:val>
                                            <p:fltVal val="0"/>
                                          </p:val>
                                        </p:tav>
                                        <p:tav tm="100000">
                                          <p:val>
                                            <p:strVal val="#ppt_w"/>
                                          </p:val>
                                        </p:tav>
                                      </p:tavLst>
                                    </p:anim>
                                    <p:anim calcmode="lin" valueType="num">
                                      <p:cBhvr>
                                        <p:cTn id="535" dur="1000" fill="hold"/>
                                        <p:tgtEl>
                                          <p:spTgt spid="188"/>
                                        </p:tgtEl>
                                        <p:attrNameLst>
                                          <p:attrName>ppt_h</p:attrName>
                                        </p:attrNameLst>
                                      </p:cBhvr>
                                      <p:tavLst>
                                        <p:tav tm="0">
                                          <p:val>
                                            <p:fltVal val="0"/>
                                          </p:val>
                                        </p:tav>
                                        <p:tav tm="100000">
                                          <p:val>
                                            <p:strVal val="#ppt_h"/>
                                          </p:val>
                                        </p:tav>
                                      </p:tavLst>
                                    </p:anim>
                                    <p:anim calcmode="lin" valueType="num">
                                      <p:cBhvr>
                                        <p:cTn id="536" dur="1000" fill="hold"/>
                                        <p:tgtEl>
                                          <p:spTgt spid="188"/>
                                        </p:tgtEl>
                                        <p:attrNameLst>
                                          <p:attrName>style.rotation</p:attrName>
                                        </p:attrNameLst>
                                      </p:cBhvr>
                                      <p:tavLst>
                                        <p:tav tm="0">
                                          <p:val>
                                            <p:fltVal val="90"/>
                                          </p:val>
                                        </p:tav>
                                        <p:tav tm="100000">
                                          <p:val>
                                            <p:fltVal val="0"/>
                                          </p:val>
                                        </p:tav>
                                      </p:tavLst>
                                    </p:anim>
                                    <p:animEffect transition="in" filter="fade">
                                      <p:cBhvr>
                                        <p:cTn id="537" dur="1000"/>
                                        <p:tgtEl>
                                          <p:spTgt spid="188"/>
                                        </p:tgtEl>
                                      </p:cBhvr>
                                    </p:animEffect>
                                  </p:childTnLst>
                                </p:cTn>
                              </p:par>
                              <p:par>
                                <p:cTn id="538" presetID="31" presetClass="entr" presetSubtype="0" fill="hold" grpId="0" nodeType="withEffect">
                                  <p:stCondLst>
                                    <p:cond delay="250"/>
                                  </p:stCondLst>
                                  <p:childTnLst>
                                    <p:set>
                                      <p:cBhvr>
                                        <p:cTn id="539" dur="1" fill="hold">
                                          <p:stCondLst>
                                            <p:cond delay="0"/>
                                          </p:stCondLst>
                                        </p:cTn>
                                        <p:tgtEl>
                                          <p:spTgt spid="189"/>
                                        </p:tgtEl>
                                        <p:attrNameLst>
                                          <p:attrName>style.visibility</p:attrName>
                                        </p:attrNameLst>
                                      </p:cBhvr>
                                      <p:to>
                                        <p:strVal val="visible"/>
                                      </p:to>
                                    </p:set>
                                    <p:anim calcmode="lin" valueType="num">
                                      <p:cBhvr>
                                        <p:cTn id="540" dur="1000" fill="hold"/>
                                        <p:tgtEl>
                                          <p:spTgt spid="189"/>
                                        </p:tgtEl>
                                        <p:attrNameLst>
                                          <p:attrName>ppt_w</p:attrName>
                                        </p:attrNameLst>
                                      </p:cBhvr>
                                      <p:tavLst>
                                        <p:tav tm="0">
                                          <p:val>
                                            <p:fltVal val="0"/>
                                          </p:val>
                                        </p:tav>
                                        <p:tav tm="100000">
                                          <p:val>
                                            <p:strVal val="#ppt_w"/>
                                          </p:val>
                                        </p:tav>
                                      </p:tavLst>
                                    </p:anim>
                                    <p:anim calcmode="lin" valueType="num">
                                      <p:cBhvr>
                                        <p:cTn id="541" dur="1000" fill="hold"/>
                                        <p:tgtEl>
                                          <p:spTgt spid="189"/>
                                        </p:tgtEl>
                                        <p:attrNameLst>
                                          <p:attrName>ppt_h</p:attrName>
                                        </p:attrNameLst>
                                      </p:cBhvr>
                                      <p:tavLst>
                                        <p:tav tm="0">
                                          <p:val>
                                            <p:fltVal val="0"/>
                                          </p:val>
                                        </p:tav>
                                        <p:tav tm="100000">
                                          <p:val>
                                            <p:strVal val="#ppt_h"/>
                                          </p:val>
                                        </p:tav>
                                      </p:tavLst>
                                    </p:anim>
                                    <p:anim calcmode="lin" valueType="num">
                                      <p:cBhvr>
                                        <p:cTn id="542" dur="1000" fill="hold"/>
                                        <p:tgtEl>
                                          <p:spTgt spid="189"/>
                                        </p:tgtEl>
                                        <p:attrNameLst>
                                          <p:attrName>style.rotation</p:attrName>
                                        </p:attrNameLst>
                                      </p:cBhvr>
                                      <p:tavLst>
                                        <p:tav tm="0">
                                          <p:val>
                                            <p:fltVal val="90"/>
                                          </p:val>
                                        </p:tav>
                                        <p:tav tm="100000">
                                          <p:val>
                                            <p:fltVal val="0"/>
                                          </p:val>
                                        </p:tav>
                                      </p:tavLst>
                                    </p:anim>
                                    <p:animEffect transition="in" filter="fade">
                                      <p:cBhvr>
                                        <p:cTn id="543" dur="1000"/>
                                        <p:tgtEl>
                                          <p:spTgt spid="189"/>
                                        </p:tgtEl>
                                      </p:cBhvr>
                                    </p:animEffect>
                                  </p:childTnLst>
                                </p:cTn>
                              </p:par>
                              <p:par>
                                <p:cTn id="544" presetID="31" presetClass="entr" presetSubtype="0" fill="hold" grpId="0" nodeType="withEffect">
                                  <p:stCondLst>
                                    <p:cond delay="250"/>
                                  </p:stCondLst>
                                  <p:childTnLst>
                                    <p:set>
                                      <p:cBhvr>
                                        <p:cTn id="545" dur="1" fill="hold">
                                          <p:stCondLst>
                                            <p:cond delay="0"/>
                                          </p:stCondLst>
                                        </p:cTn>
                                        <p:tgtEl>
                                          <p:spTgt spid="190"/>
                                        </p:tgtEl>
                                        <p:attrNameLst>
                                          <p:attrName>style.visibility</p:attrName>
                                        </p:attrNameLst>
                                      </p:cBhvr>
                                      <p:to>
                                        <p:strVal val="visible"/>
                                      </p:to>
                                    </p:set>
                                    <p:anim calcmode="lin" valueType="num">
                                      <p:cBhvr>
                                        <p:cTn id="546" dur="1000" fill="hold"/>
                                        <p:tgtEl>
                                          <p:spTgt spid="190"/>
                                        </p:tgtEl>
                                        <p:attrNameLst>
                                          <p:attrName>ppt_w</p:attrName>
                                        </p:attrNameLst>
                                      </p:cBhvr>
                                      <p:tavLst>
                                        <p:tav tm="0">
                                          <p:val>
                                            <p:fltVal val="0"/>
                                          </p:val>
                                        </p:tav>
                                        <p:tav tm="100000">
                                          <p:val>
                                            <p:strVal val="#ppt_w"/>
                                          </p:val>
                                        </p:tav>
                                      </p:tavLst>
                                    </p:anim>
                                    <p:anim calcmode="lin" valueType="num">
                                      <p:cBhvr>
                                        <p:cTn id="547" dur="1000" fill="hold"/>
                                        <p:tgtEl>
                                          <p:spTgt spid="190"/>
                                        </p:tgtEl>
                                        <p:attrNameLst>
                                          <p:attrName>ppt_h</p:attrName>
                                        </p:attrNameLst>
                                      </p:cBhvr>
                                      <p:tavLst>
                                        <p:tav tm="0">
                                          <p:val>
                                            <p:fltVal val="0"/>
                                          </p:val>
                                        </p:tav>
                                        <p:tav tm="100000">
                                          <p:val>
                                            <p:strVal val="#ppt_h"/>
                                          </p:val>
                                        </p:tav>
                                      </p:tavLst>
                                    </p:anim>
                                    <p:anim calcmode="lin" valueType="num">
                                      <p:cBhvr>
                                        <p:cTn id="548" dur="1000" fill="hold"/>
                                        <p:tgtEl>
                                          <p:spTgt spid="190"/>
                                        </p:tgtEl>
                                        <p:attrNameLst>
                                          <p:attrName>style.rotation</p:attrName>
                                        </p:attrNameLst>
                                      </p:cBhvr>
                                      <p:tavLst>
                                        <p:tav tm="0">
                                          <p:val>
                                            <p:fltVal val="90"/>
                                          </p:val>
                                        </p:tav>
                                        <p:tav tm="100000">
                                          <p:val>
                                            <p:fltVal val="0"/>
                                          </p:val>
                                        </p:tav>
                                      </p:tavLst>
                                    </p:anim>
                                    <p:animEffect transition="in" filter="fade">
                                      <p:cBhvr>
                                        <p:cTn id="549" dur="1000"/>
                                        <p:tgtEl>
                                          <p:spTgt spid="190"/>
                                        </p:tgtEl>
                                      </p:cBhvr>
                                    </p:animEffect>
                                  </p:childTnLst>
                                </p:cTn>
                              </p:par>
                              <p:par>
                                <p:cTn id="550" presetID="31" presetClass="entr" presetSubtype="0" fill="hold" grpId="0" nodeType="withEffect">
                                  <p:stCondLst>
                                    <p:cond delay="250"/>
                                  </p:stCondLst>
                                  <p:childTnLst>
                                    <p:set>
                                      <p:cBhvr>
                                        <p:cTn id="551" dur="1" fill="hold">
                                          <p:stCondLst>
                                            <p:cond delay="0"/>
                                          </p:stCondLst>
                                        </p:cTn>
                                        <p:tgtEl>
                                          <p:spTgt spid="191"/>
                                        </p:tgtEl>
                                        <p:attrNameLst>
                                          <p:attrName>style.visibility</p:attrName>
                                        </p:attrNameLst>
                                      </p:cBhvr>
                                      <p:to>
                                        <p:strVal val="visible"/>
                                      </p:to>
                                    </p:set>
                                    <p:anim calcmode="lin" valueType="num">
                                      <p:cBhvr>
                                        <p:cTn id="552" dur="1000" fill="hold"/>
                                        <p:tgtEl>
                                          <p:spTgt spid="191"/>
                                        </p:tgtEl>
                                        <p:attrNameLst>
                                          <p:attrName>ppt_w</p:attrName>
                                        </p:attrNameLst>
                                      </p:cBhvr>
                                      <p:tavLst>
                                        <p:tav tm="0">
                                          <p:val>
                                            <p:fltVal val="0"/>
                                          </p:val>
                                        </p:tav>
                                        <p:tav tm="100000">
                                          <p:val>
                                            <p:strVal val="#ppt_w"/>
                                          </p:val>
                                        </p:tav>
                                      </p:tavLst>
                                    </p:anim>
                                    <p:anim calcmode="lin" valueType="num">
                                      <p:cBhvr>
                                        <p:cTn id="553" dur="1000" fill="hold"/>
                                        <p:tgtEl>
                                          <p:spTgt spid="191"/>
                                        </p:tgtEl>
                                        <p:attrNameLst>
                                          <p:attrName>ppt_h</p:attrName>
                                        </p:attrNameLst>
                                      </p:cBhvr>
                                      <p:tavLst>
                                        <p:tav tm="0">
                                          <p:val>
                                            <p:fltVal val="0"/>
                                          </p:val>
                                        </p:tav>
                                        <p:tav tm="100000">
                                          <p:val>
                                            <p:strVal val="#ppt_h"/>
                                          </p:val>
                                        </p:tav>
                                      </p:tavLst>
                                    </p:anim>
                                    <p:anim calcmode="lin" valueType="num">
                                      <p:cBhvr>
                                        <p:cTn id="554" dur="1000" fill="hold"/>
                                        <p:tgtEl>
                                          <p:spTgt spid="191"/>
                                        </p:tgtEl>
                                        <p:attrNameLst>
                                          <p:attrName>style.rotation</p:attrName>
                                        </p:attrNameLst>
                                      </p:cBhvr>
                                      <p:tavLst>
                                        <p:tav tm="0">
                                          <p:val>
                                            <p:fltVal val="90"/>
                                          </p:val>
                                        </p:tav>
                                        <p:tav tm="100000">
                                          <p:val>
                                            <p:fltVal val="0"/>
                                          </p:val>
                                        </p:tav>
                                      </p:tavLst>
                                    </p:anim>
                                    <p:animEffect transition="in" filter="fade">
                                      <p:cBhvr>
                                        <p:cTn id="555" dur="1000"/>
                                        <p:tgtEl>
                                          <p:spTgt spid="191"/>
                                        </p:tgtEl>
                                      </p:cBhvr>
                                    </p:animEffect>
                                  </p:childTnLst>
                                </p:cTn>
                              </p:par>
                              <p:par>
                                <p:cTn id="556" presetID="31" presetClass="entr" presetSubtype="0" fill="hold" grpId="0" nodeType="withEffect">
                                  <p:stCondLst>
                                    <p:cond delay="250"/>
                                  </p:stCondLst>
                                  <p:childTnLst>
                                    <p:set>
                                      <p:cBhvr>
                                        <p:cTn id="557" dur="1" fill="hold">
                                          <p:stCondLst>
                                            <p:cond delay="0"/>
                                          </p:stCondLst>
                                        </p:cTn>
                                        <p:tgtEl>
                                          <p:spTgt spid="192"/>
                                        </p:tgtEl>
                                        <p:attrNameLst>
                                          <p:attrName>style.visibility</p:attrName>
                                        </p:attrNameLst>
                                      </p:cBhvr>
                                      <p:to>
                                        <p:strVal val="visible"/>
                                      </p:to>
                                    </p:set>
                                    <p:anim calcmode="lin" valueType="num">
                                      <p:cBhvr>
                                        <p:cTn id="558" dur="1000" fill="hold"/>
                                        <p:tgtEl>
                                          <p:spTgt spid="192"/>
                                        </p:tgtEl>
                                        <p:attrNameLst>
                                          <p:attrName>ppt_w</p:attrName>
                                        </p:attrNameLst>
                                      </p:cBhvr>
                                      <p:tavLst>
                                        <p:tav tm="0">
                                          <p:val>
                                            <p:fltVal val="0"/>
                                          </p:val>
                                        </p:tav>
                                        <p:tav tm="100000">
                                          <p:val>
                                            <p:strVal val="#ppt_w"/>
                                          </p:val>
                                        </p:tav>
                                      </p:tavLst>
                                    </p:anim>
                                    <p:anim calcmode="lin" valueType="num">
                                      <p:cBhvr>
                                        <p:cTn id="559" dur="1000" fill="hold"/>
                                        <p:tgtEl>
                                          <p:spTgt spid="192"/>
                                        </p:tgtEl>
                                        <p:attrNameLst>
                                          <p:attrName>ppt_h</p:attrName>
                                        </p:attrNameLst>
                                      </p:cBhvr>
                                      <p:tavLst>
                                        <p:tav tm="0">
                                          <p:val>
                                            <p:fltVal val="0"/>
                                          </p:val>
                                        </p:tav>
                                        <p:tav tm="100000">
                                          <p:val>
                                            <p:strVal val="#ppt_h"/>
                                          </p:val>
                                        </p:tav>
                                      </p:tavLst>
                                    </p:anim>
                                    <p:anim calcmode="lin" valueType="num">
                                      <p:cBhvr>
                                        <p:cTn id="560" dur="1000" fill="hold"/>
                                        <p:tgtEl>
                                          <p:spTgt spid="192"/>
                                        </p:tgtEl>
                                        <p:attrNameLst>
                                          <p:attrName>style.rotation</p:attrName>
                                        </p:attrNameLst>
                                      </p:cBhvr>
                                      <p:tavLst>
                                        <p:tav tm="0">
                                          <p:val>
                                            <p:fltVal val="90"/>
                                          </p:val>
                                        </p:tav>
                                        <p:tav tm="100000">
                                          <p:val>
                                            <p:fltVal val="0"/>
                                          </p:val>
                                        </p:tav>
                                      </p:tavLst>
                                    </p:anim>
                                    <p:animEffect transition="in" filter="fade">
                                      <p:cBhvr>
                                        <p:cTn id="561" dur="1000"/>
                                        <p:tgtEl>
                                          <p:spTgt spid="192"/>
                                        </p:tgtEl>
                                      </p:cBhvr>
                                    </p:animEffect>
                                  </p:childTnLst>
                                </p:cTn>
                              </p:par>
                              <p:par>
                                <p:cTn id="562" presetID="31" presetClass="entr" presetSubtype="0" fill="hold" grpId="0" nodeType="withEffect">
                                  <p:stCondLst>
                                    <p:cond delay="250"/>
                                  </p:stCondLst>
                                  <p:childTnLst>
                                    <p:set>
                                      <p:cBhvr>
                                        <p:cTn id="563" dur="1" fill="hold">
                                          <p:stCondLst>
                                            <p:cond delay="0"/>
                                          </p:stCondLst>
                                        </p:cTn>
                                        <p:tgtEl>
                                          <p:spTgt spid="193"/>
                                        </p:tgtEl>
                                        <p:attrNameLst>
                                          <p:attrName>style.visibility</p:attrName>
                                        </p:attrNameLst>
                                      </p:cBhvr>
                                      <p:to>
                                        <p:strVal val="visible"/>
                                      </p:to>
                                    </p:set>
                                    <p:anim calcmode="lin" valueType="num">
                                      <p:cBhvr>
                                        <p:cTn id="564" dur="1000" fill="hold"/>
                                        <p:tgtEl>
                                          <p:spTgt spid="193"/>
                                        </p:tgtEl>
                                        <p:attrNameLst>
                                          <p:attrName>ppt_w</p:attrName>
                                        </p:attrNameLst>
                                      </p:cBhvr>
                                      <p:tavLst>
                                        <p:tav tm="0">
                                          <p:val>
                                            <p:fltVal val="0"/>
                                          </p:val>
                                        </p:tav>
                                        <p:tav tm="100000">
                                          <p:val>
                                            <p:strVal val="#ppt_w"/>
                                          </p:val>
                                        </p:tav>
                                      </p:tavLst>
                                    </p:anim>
                                    <p:anim calcmode="lin" valueType="num">
                                      <p:cBhvr>
                                        <p:cTn id="565" dur="1000" fill="hold"/>
                                        <p:tgtEl>
                                          <p:spTgt spid="193"/>
                                        </p:tgtEl>
                                        <p:attrNameLst>
                                          <p:attrName>ppt_h</p:attrName>
                                        </p:attrNameLst>
                                      </p:cBhvr>
                                      <p:tavLst>
                                        <p:tav tm="0">
                                          <p:val>
                                            <p:fltVal val="0"/>
                                          </p:val>
                                        </p:tav>
                                        <p:tav tm="100000">
                                          <p:val>
                                            <p:strVal val="#ppt_h"/>
                                          </p:val>
                                        </p:tav>
                                      </p:tavLst>
                                    </p:anim>
                                    <p:anim calcmode="lin" valueType="num">
                                      <p:cBhvr>
                                        <p:cTn id="566" dur="1000" fill="hold"/>
                                        <p:tgtEl>
                                          <p:spTgt spid="193"/>
                                        </p:tgtEl>
                                        <p:attrNameLst>
                                          <p:attrName>style.rotation</p:attrName>
                                        </p:attrNameLst>
                                      </p:cBhvr>
                                      <p:tavLst>
                                        <p:tav tm="0">
                                          <p:val>
                                            <p:fltVal val="90"/>
                                          </p:val>
                                        </p:tav>
                                        <p:tav tm="100000">
                                          <p:val>
                                            <p:fltVal val="0"/>
                                          </p:val>
                                        </p:tav>
                                      </p:tavLst>
                                    </p:anim>
                                    <p:animEffect transition="in" filter="fade">
                                      <p:cBhvr>
                                        <p:cTn id="567" dur="1000"/>
                                        <p:tgtEl>
                                          <p:spTgt spid="193"/>
                                        </p:tgtEl>
                                      </p:cBhvr>
                                    </p:animEffect>
                                  </p:childTnLst>
                                </p:cTn>
                              </p:par>
                              <p:par>
                                <p:cTn id="568" presetID="31" presetClass="entr" presetSubtype="0" fill="hold" grpId="0" nodeType="withEffect">
                                  <p:stCondLst>
                                    <p:cond delay="250"/>
                                  </p:stCondLst>
                                  <p:childTnLst>
                                    <p:set>
                                      <p:cBhvr>
                                        <p:cTn id="569" dur="1" fill="hold">
                                          <p:stCondLst>
                                            <p:cond delay="0"/>
                                          </p:stCondLst>
                                        </p:cTn>
                                        <p:tgtEl>
                                          <p:spTgt spid="194"/>
                                        </p:tgtEl>
                                        <p:attrNameLst>
                                          <p:attrName>style.visibility</p:attrName>
                                        </p:attrNameLst>
                                      </p:cBhvr>
                                      <p:to>
                                        <p:strVal val="visible"/>
                                      </p:to>
                                    </p:set>
                                    <p:anim calcmode="lin" valueType="num">
                                      <p:cBhvr>
                                        <p:cTn id="570" dur="1000" fill="hold"/>
                                        <p:tgtEl>
                                          <p:spTgt spid="194"/>
                                        </p:tgtEl>
                                        <p:attrNameLst>
                                          <p:attrName>ppt_w</p:attrName>
                                        </p:attrNameLst>
                                      </p:cBhvr>
                                      <p:tavLst>
                                        <p:tav tm="0">
                                          <p:val>
                                            <p:fltVal val="0"/>
                                          </p:val>
                                        </p:tav>
                                        <p:tav tm="100000">
                                          <p:val>
                                            <p:strVal val="#ppt_w"/>
                                          </p:val>
                                        </p:tav>
                                      </p:tavLst>
                                    </p:anim>
                                    <p:anim calcmode="lin" valueType="num">
                                      <p:cBhvr>
                                        <p:cTn id="571" dur="1000" fill="hold"/>
                                        <p:tgtEl>
                                          <p:spTgt spid="194"/>
                                        </p:tgtEl>
                                        <p:attrNameLst>
                                          <p:attrName>ppt_h</p:attrName>
                                        </p:attrNameLst>
                                      </p:cBhvr>
                                      <p:tavLst>
                                        <p:tav tm="0">
                                          <p:val>
                                            <p:fltVal val="0"/>
                                          </p:val>
                                        </p:tav>
                                        <p:tav tm="100000">
                                          <p:val>
                                            <p:strVal val="#ppt_h"/>
                                          </p:val>
                                        </p:tav>
                                      </p:tavLst>
                                    </p:anim>
                                    <p:anim calcmode="lin" valueType="num">
                                      <p:cBhvr>
                                        <p:cTn id="572" dur="1000" fill="hold"/>
                                        <p:tgtEl>
                                          <p:spTgt spid="194"/>
                                        </p:tgtEl>
                                        <p:attrNameLst>
                                          <p:attrName>style.rotation</p:attrName>
                                        </p:attrNameLst>
                                      </p:cBhvr>
                                      <p:tavLst>
                                        <p:tav tm="0">
                                          <p:val>
                                            <p:fltVal val="90"/>
                                          </p:val>
                                        </p:tav>
                                        <p:tav tm="100000">
                                          <p:val>
                                            <p:fltVal val="0"/>
                                          </p:val>
                                        </p:tav>
                                      </p:tavLst>
                                    </p:anim>
                                    <p:animEffect transition="in" filter="fade">
                                      <p:cBhvr>
                                        <p:cTn id="573" dur="1000"/>
                                        <p:tgtEl>
                                          <p:spTgt spid="194"/>
                                        </p:tgtEl>
                                      </p:cBhvr>
                                    </p:animEffect>
                                  </p:childTnLst>
                                </p:cTn>
                              </p:par>
                              <p:par>
                                <p:cTn id="574" presetID="31" presetClass="entr" presetSubtype="0" fill="hold" nodeType="withEffect">
                                  <p:stCondLst>
                                    <p:cond delay="250"/>
                                  </p:stCondLst>
                                  <p:childTnLst>
                                    <p:set>
                                      <p:cBhvr>
                                        <p:cTn id="575" dur="1" fill="hold">
                                          <p:stCondLst>
                                            <p:cond delay="0"/>
                                          </p:stCondLst>
                                        </p:cTn>
                                        <p:tgtEl>
                                          <p:spTgt spid="195"/>
                                        </p:tgtEl>
                                        <p:attrNameLst>
                                          <p:attrName>style.visibility</p:attrName>
                                        </p:attrNameLst>
                                      </p:cBhvr>
                                      <p:to>
                                        <p:strVal val="visible"/>
                                      </p:to>
                                    </p:set>
                                    <p:anim calcmode="lin" valueType="num">
                                      <p:cBhvr>
                                        <p:cTn id="576" dur="1000" fill="hold"/>
                                        <p:tgtEl>
                                          <p:spTgt spid="195"/>
                                        </p:tgtEl>
                                        <p:attrNameLst>
                                          <p:attrName>ppt_w</p:attrName>
                                        </p:attrNameLst>
                                      </p:cBhvr>
                                      <p:tavLst>
                                        <p:tav tm="0">
                                          <p:val>
                                            <p:fltVal val="0"/>
                                          </p:val>
                                        </p:tav>
                                        <p:tav tm="100000">
                                          <p:val>
                                            <p:strVal val="#ppt_w"/>
                                          </p:val>
                                        </p:tav>
                                      </p:tavLst>
                                    </p:anim>
                                    <p:anim calcmode="lin" valueType="num">
                                      <p:cBhvr>
                                        <p:cTn id="577" dur="1000" fill="hold"/>
                                        <p:tgtEl>
                                          <p:spTgt spid="195"/>
                                        </p:tgtEl>
                                        <p:attrNameLst>
                                          <p:attrName>ppt_h</p:attrName>
                                        </p:attrNameLst>
                                      </p:cBhvr>
                                      <p:tavLst>
                                        <p:tav tm="0">
                                          <p:val>
                                            <p:fltVal val="0"/>
                                          </p:val>
                                        </p:tav>
                                        <p:tav tm="100000">
                                          <p:val>
                                            <p:strVal val="#ppt_h"/>
                                          </p:val>
                                        </p:tav>
                                      </p:tavLst>
                                    </p:anim>
                                    <p:anim calcmode="lin" valueType="num">
                                      <p:cBhvr>
                                        <p:cTn id="578" dur="1000" fill="hold"/>
                                        <p:tgtEl>
                                          <p:spTgt spid="195"/>
                                        </p:tgtEl>
                                        <p:attrNameLst>
                                          <p:attrName>style.rotation</p:attrName>
                                        </p:attrNameLst>
                                      </p:cBhvr>
                                      <p:tavLst>
                                        <p:tav tm="0">
                                          <p:val>
                                            <p:fltVal val="90"/>
                                          </p:val>
                                        </p:tav>
                                        <p:tav tm="100000">
                                          <p:val>
                                            <p:fltVal val="0"/>
                                          </p:val>
                                        </p:tav>
                                      </p:tavLst>
                                    </p:anim>
                                    <p:animEffect transition="in" filter="fade">
                                      <p:cBhvr>
                                        <p:cTn id="579" dur="1000"/>
                                        <p:tgtEl>
                                          <p:spTgt spid="195"/>
                                        </p:tgtEl>
                                      </p:cBhvr>
                                    </p:animEffect>
                                  </p:childTnLst>
                                </p:cTn>
                              </p:par>
                              <p:par>
                                <p:cTn id="580" presetID="31" presetClass="entr" presetSubtype="0" fill="hold" nodeType="withEffect">
                                  <p:stCondLst>
                                    <p:cond delay="250"/>
                                  </p:stCondLst>
                                  <p:childTnLst>
                                    <p:set>
                                      <p:cBhvr>
                                        <p:cTn id="581" dur="1" fill="hold">
                                          <p:stCondLst>
                                            <p:cond delay="0"/>
                                          </p:stCondLst>
                                        </p:cTn>
                                        <p:tgtEl>
                                          <p:spTgt spid="196"/>
                                        </p:tgtEl>
                                        <p:attrNameLst>
                                          <p:attrName>style.visibility</p:attrName>
                                        </p:attrNameLst>
                                      </p:cBhvr>
                                      <p:to>
                                        <p:strVal val="visible"/>
                                      </p:to>
                                    </p:set>
                                    <p:anim calcmode="lin" valueType="num">
                                      <p:cBhvr>
                                        <p:cTn id="582" dur="1000" fill="hold"/>
                                        <p:tgtEl>
                                          <p:spTgt spid="196"/>
                                        </p:tgtEl>
                                        <p:attrNameLst>
                                          <p:attrName>ppt_w</p:attrName>
                                        </p:attrNameLst>
                                      </p:cBhvr>
                                      <p:tavLst>
                                        <p:tav tm="0">
                                          <p:val>
                                            <p:fltVal val="0"/>
                                          </p:val>
                                        </p:tav>
                                        <p:tav tm="100000">
                                          <p:val>
                                            <p:strVal val="#ppt_w"/>
                                          </p:val>
                                        </p:tav>
                                      </p:tavLst>
                                    </p:anim>
                                    <p:anim calcmode="lin" valueType="num">
                                      <p:cBhvr>
                                        <p:cTn id="583" dur="1000" fill="hold"/>
                                        <p:tgtEl>
                                          <p:spTgt spid="196"/>
                                        </p:tgtEl>
                                        <p:attrNameLst>
                                          <p:attrName>ppt_h</p:attrName>
                                        </p:attrNameLst>
                                      </p:cBhvr>
                                      <p:tavLst>
                                        <p:tav tm="0">
                                          <p:val>
                                            <p:fltVal val="0"/>
                                          </p:val>
                                        </p:tav>
                                        <p:tav tm="100000">
                                          <p:val>
                                            <p:strVal val="#ppt_h"/>
                                          </p:val>
                                        </p:tav>
                                      </p:tavLst>
                                    </p:anim>
                                    <p:anim calcmode="lin" valueType="num">
                                      <p:cBhvr>
                                        <p:cTn id="584" dur="1000" fill="hold"/>
                                        <p:tgtEl>
                                          <p:spTgt spid="196"/>
                                        </p:tgtEl>
                                        <p:attrNameLst>
                                          <p:attrName>style.rotation</p:attrName>
                                        </p:attrNameLst>
                                      </p:cBhvr>
                                      <p:tavLst>
                                        <p:tav tm="0">
                                          <p:val>
                                            <p:fltVal val="90"/>
                                          </p:val>
                                        </p:tav>
                                        <p:tav tm="100000">
                                          <p:val>
                                            <p:fltVal val="0"/>
                                          </p:val>
                                        </p:tav>
                                      </p:tavLst>
                                    </p:anim>
                                    <p:animEffect transition="in" filter="fade">
                                      <p:cBhvr>
                                        <p:cTn id="585" dur="1000"/>
                                        <p:tgtEl>
                                          <p:spTgt spid="196"/>
                                        </p:tgtEl>
                                      </p:cBhvr>
                                    </p:animEffect>
                                  </p:childTnLst>
                                </p:cTn>
                              </p:par>
                              <p:par>
                                <p:cTn id="586" presetID="31" presetClass="entr" presetSubtype="0" fill="hold" nodeType="withEffect">
                                  <p:stCondLst>
                                    <p:cond delay="250"/>
                                  </p:stCondLst>
                                  <p:childTnLst>
                                    <p:set>
                                      <p:cBhvr>
                                        <p:cTn id="587" dur="1" fill="hold">
                                          <p:stCondLst>
                                            <p:cond delay="0"/>
                                          </p:stCondLst>
                                        </p:cTn>
                                        <p:tgtEl>
                                          <p:spTgt spid="197"/>
                                        </p:tgtEl>
                                        <p:attrNameLst>
                                          <p:attrName>style.visibility</p:attrName>
                                        </p:attrNameLst>
                                      </p:cBhvr>
                                      <p:to>
                                        <p:strVal val="visible"/>
                                      </p:to>
                                    </p:set>
                                    <p:anim calcmode="lin" valueType="num">
                                      <p:cBhvr>
                                        <p:cTn id="588" dur="1000" fill="hold"/>
                                        <p:tgtEl>
                                          <p:spTgt spid="197"/>
                                        </p:tgtEl>
                                        <p:attrNameLst>
                                          <p:attrName>ppt_w</p:attrName>
                                        </p:attrNameLst>
                                      </p:cBhvr>
                                      <p:tavLst>
                                        <p:tav tm="0">
                                          <p:val>
                                            <p:fltVal val="0"/>
                                          </p:val>
                                        </p:tav>
                                        <p:tav tm="100000">
                                          <p:val>
                                            <p:strVal val="#ppt_w"/>
                                          </p:val>
                                        </p:tav>
                                      </p:tavLst>
                                    </p:anim>
                                    <p:anim calcmode="lin" valueType="num">
                                      <p:cBhvr>
                                        <p:cTn id="589" dur="1000" fill="hold"/>
                                        <p:tgtEl>
                                          <p:spTgt spid="197"/>
                                        </p:tgtEl>
                                        <p:attrNameLst>
                                          <p:attrName>ppt_h</p:attrName>
                                        </p:attrNameLst>
                                      </p:cBhvr>
                                      <p:tavLst>
                                        <p:tav tm="0">
                                          <p:val>
                                            <p:fltVal val="0"/>
                                          </p:val>
                                        </p:tav>
                                        <p:tav tm="100000">
                                          <p:val>
                                            <p:strVal val="#ppt_h"/>
                                          </p:val>
                                        </p:tav>
                                      </p:tavLst>
                                    </p:anim>
                                    <p:anim calcmode="lin" valueType="num">
                                      <p:cBhvr>
                                        <p:cTn id="590" dur="1000" fill="hold"/>
                                        <p:tgtEl>
                                          <p:spTgt spid="197"/>
                                        </p:tgtEl>
                                        <p:attrNameLst>
                                          <p:attrName>style.rotation</p:attrName>
                                        </p:attrNameLst>
                                      </p:cBhvr>
                                      <p:tavLst>
                                        <p:tav tm="0">
                                          <p:val>
                                            <p:fltVal val="90"/>
                                          </p:val>
                                        </p:tav>
                                        <p:tav tm="100000">
                                          <p:val>
                                            <p:fltVal val="0"/>
                                          </p:val>
                                        </p:tav>
                                      </p:tavLst>
                                    </p:anim>
                                    <p:animEffect transition="in" filter="fade">
                                      <p:cBhvr>
                                        <p:cTn id="591" dur="1000"/>
                                        <p:tgtEl>
                                          <p:spTgt spid="197"/>
                                        </p:tgtEl>
                                      </p:cBhvr>
                                    </p:animEffect>
                                  </p:childTnLst>
                                </p:cTn>
                              </p:par>
                              <p:par>
                                <p:cTn id="592" presetID="31" presetClass="entr" presetSubtype="0" fill="hold" nodeType="withEffect">
                                  <p:stCondLst>
                                    <p:cond delay="250"/>
                                  </p:stCondLst>
                                  <p:childTnLst>
                                    <p:set>
                                      <p:cBhvr>
                                        <p:cTn id="593" dur="1" fill="hold">
                                          <p:stCondLst>
                                            <p:cond delay="0"/>
                                          </p:stCondLst>
                                        </p:cTn>
                                        <p:tgtEl>
                                          <p:spTgt spid="199"/>
                                        </p:tgtEl>
                                        <p:attrNameLst>
                                          <p:attrName>style.visibility</p:attrName>
                                        </p:attrNameLst>
                                      </p:cBhvr>
                                      <p:to>
                                        <p:strVal val="visible"/>
                                      </p:to>
                                    </p:set>
                                    <p:anim calcmode="lin" valueType="num">
                                      <p:cBhvr>
                                        <p:cTn id="594" dur="1000" fill="hold"/>
                                        <p:tgtEl>
                                          <p:spTgt spid="199"/>
                                        </p:tgtEl>
                                        <p:attrNameLst>
                                          <p:attrName>ppt_w</p:attrName>
                                        </p:attrNameLst>
                                      </p:cBhvr>
                                      <p:tavLst>
                                        <p:tav tm="0">
                                          <p:val>
                                            <p:fltVal val="0"/>
                                          </p:val>
                                        </p:tav>
                                        <p:tav tm="100000">
                                          <p:val>
                                            <p:strVal val="#ppt_w"/>
                                          </p:val>
                                        </p:tav>
                                      </p:tavLst>
                                    </p:anim>
                                    <p:anim calcmode="lin" valueType="num">
                                      <p:cBhvr>
                                        <p:cTn id="595" dur="1000" fill="hold"/>
                                        <p:tgtEl>
                                          <p:spTgt spid="199"/>
                                        </p:tgtEl>
                                        <p:attrNameLst>
                                          <p:attrName>ppt_h</p:attrName>
                                        </p:attrNameLst>
                                      </p:cBhvr>
                                      <p:tavLst>
                                        <p:tav tm="0">
                                          <p:val>
                                            <p:fltVal val="0"/>
                                          </p:val>
                                        </p:tav>
                                        <p:tav tm="100000">
                                          <p:val>
                                            <p:strVal val="#ppt_h"/>
                                          </p:val>
                                        </p:tav>
                                      </p:tavLst>
                                    </p:anim>
                                    <p:anim calcmode="lin" valueType="num">
                                      <p:cBhvr>
                                        <p:cTn id="596" dur="1000" fill="hold"/>
                                        <p:tgtEl>
                                          <p:spTgt spid="199"/>
                                        </p:tgtEl>
                                        <p:attrNameLst>
                                          <p:attrName>style.rotation</p:attrName>
                                        </p:attrNameLst>
                                      </p:cBhvr>
                                      <p:tavLst>
                                        <p:tav tm="0">
                                          <p:val>
                                            <p:fltVal val="90"/>
                                          </p:val>
                                        </p:tav>
                                        <p:tav tm="100000">
                                          <p:val>
                                            <p:fltVal val="0"/>
                                          </p:val>
                                        </p:tav>
                                      </p:tavLst>
                                    </p:anim>
                                    <p:animEffect transition="in" filter="fade">
                                      <p:cBhvr>
                                        <p:cTn id="597" dur="1000"/>
                                        <p:tgtEl>
                                          <p:spTgt spid="199"/>
                                        </p:tgtEl>
                                      </p:cBhvr>
                                    </p:animEffect>
                                  </p:childTnLst>
                                </p:cTn>
                              </p:par>
                              <p:par>
                                <p:cTn id="598" presetID="31" presetClass="entr" presetSubtype="0" fill="hold" nodeType="withEffect">
                                  <p:stCondLst>
                                    <p:cond delay="250"/>
                                  </p:stCondLst>
                                  <p:childTnLst>
                                    <p:set>
                                      <p:cBhvr>
                                        <p:cTn id="599" dur="1" fill="hold">
                                          <p:stCondLst>
                                            <p:cond delay="0"/>
                                          </p:stCondLst>
                                        </p:cTn>
                                        <p:tgtEl>
                                          <p:spTgt spid="204"/>
                                        </p:tgtEl>
                                        <p:attrNameLst>
                                          <p:attrName>style.visibility</p:attrName>
                                        </p:attrNameLst>
                                      </p:cBhvr>
                                      <p:to>
                                        <p:strVal val="visible"/>
                                      </p:to>
                                    </p:set>
                                    <p:anim calcmode="lin" valueType="num">
                                      <p:cBhvr>
                                        <p:cTn id="600" dur="1000" fill="hold"/>
                                        <p:tgtEl>
                                          <p:spTgt spid="204"/>
                                        </p:tgtEl>
                                        <p:attrNameLst>
                                          <p:attrName>ppt_w</p:attrName>
                                        </p:attrNameLst>
                                      </p:cBhvr>
                                      <p:tavLst>
                                        <p:tav tm="0">
                                          <p:val>
                                            <p:fltVal val="0"/>
                                          </p:val>
                                        </p:tav>
                                        <p:tav tm="100000">
                                          <p:val>
                                            <p:strVal val="#ppt_w"/>
                                          </p:val>
                                        </p:tav>
                                      </p:tavLst>
                                    </p:anim>
                                    <p:anim calcmode="lin" valueType="num">
                                      <p:cBhvr>
                                        <p:cTn id="601" dur="1000" fill="hold"/>
                                        <p:tgtEl>
                                          <p:spTgt spid="204"/>
                                        </p:tgtEl>
                                        <p:attrNameLst>
                                          <p:attrName>ppt_h</p:attrName>
                                        </p:attrNameLst>
                                      </p:cBhvr>
                                      <p:tavLst>
                                        <p:tav tm="0">
                                          <p:val>
                                            <p:fltVal val="0"/>
                                          </p:val>
                                        </p:tav>
                                        <p:tav tm="100000">
                                          <p:val>
                                            <p:strVal val="#ppt_h"/>
                                          </p:val>
                                        </p:tav>
                                      </p:tavLst>
                                    </p:anim>
                                    <p:anim calcmode="lin" valueType="num">
                                      <p:cBhvr>
                                        <p:cTn id="602" dur="1000" fill="hold"/>
                                        <p:tgtEl>
                                          <p:spTgt spid="204"/>
                                        </p:tgtEl>
                                        <p:attrNameLst>
                                          <p:attrName>style.rotation</p:attrName>
                                        </p:attrNameLst>
                                      </p:cBhvr>
                                      <p:tavLst>
                                        <p:tav tm="0">
                                          <p:val>
                                            <p:fltVal val="90"/>
                                          </p:val>
                                        </p:tav>
                                        <p:tav tm="100000">
                                          <p:val>
                                            <p:fltVal val="0"/>
                                          </p:val>
                                        </p:tav>
                                      </p:tavLst>
                                    </p:anim>
                                    <p:animEffect transition="in" filter="fade">
                                      <p:cBhvr>
                                        <p:cTn id="603" dur="1000"/>
                                        <p:tgtEl>
                                          <p:spTgt spid="204"/>
                                        </p:tgtEl>
                                      </p:cBhvr>
                                    </p:animEffect>
                                  </p:childTnLst>
                                </p:cTn>
                              </p:par>
                              <p:par>
                                <p:cTn id="604" presetID="10" presetClass="entr" presetSubtype="0" fill="hold" grpId="0" nodeType="withEffect">
                                  <p:stCondLst>
                                    <p:cond delay="500"/>
                                  </p:stCondLst>
                                  <p:childTnLst>
                                    <p:set>
                                      <p:cBhvr>
                                        <p:cTn id="605" dur="1" fill="hold">
                                          <p:stCondLst>
                                            <p:cond delay="0"/>
                                          </p:stCondLst>
                                        </p:cTn>
                                        <p:tgtEl>
                                          <p:spTgt spid="8"/>
                                        </p:tgtEl>
                                        <p:attrNameLst>
                                          <p:attrName>style.visibility</p:attrName>
                                        </p:attrNameLst>
                                      </p:cBhvr>
                                      <p:to>
                                        <p:strVal val="visible"/>
                                      </p:to>
                                    </p:set>
                                    <p:animEffect transition="in" filter="fade">
                                      <p:cBhvr>
                                        <p:cTn id="606" dur="500"/>
                                        <p:tgtEl>
                                          <p:spTgt spid="8"/>
                                        </p:tgtEl>
                                      </p:cBhvr>
                                    </p:animEffect>
                                  </p:childTnLst>
                                </p:cTn>
                              </p:par>
                              <p:par>
                                <p:cTn id="607" presetID="63" presetClass="path" presetSubtype="0" decel="50000" fill="hold" grpId="1" nodeType="withEffect">
                                  <p:stCondLst>
                                    <p:cond delay="500"/>
                                  </p:stCondLst>
                                  <p:childTnLst>
                                    <p:animMotion origin="layout" path="M 0.01523 3.7037E-6 L -0.10886 3.7037E-6 " pathEditMode="relative" rAng="0" ptsTypes="AA">
                                      <p:cBhvr>
                                        <p:cTn id="608" dur="750" spd="-100000" fill="hold"/>
                                        <p:tgtEl>
                                          <p:spTgt spid="8"/>
                                        </p:tgtEl>
                                        <p:attrNameLst>
                                          <p:attrName>ppt_x</p:attrName>
                                          <p:attrName>ppt_y</p:attrName>
                                        </p:attrNameLst>
                                      </p:cBhvr>
                                      <p:rCtr x="-6211" y="0"/>
                                    </p:animMotion>
                                  </p:childTnLst>
                                </p:cTn>
                              </p:par>
                              <p:par>
                                <p:cTn id="609" presetID="35" presetClass="path" presetSubtype="0" accel="50000" decel="50000" fill="hold" grpId="2" nodeType="withEffect">
                                  <p:stCondLst>
                                    <p:cond delay="1250"/>
                                  </p:stCondLst>
                                  <p:childTnLst>
                                    <p:animMotion origin="layout" path="M 0.01601 3.7037E-6 L 1.45833E-6 3.7037E-6 " pathEditMode="relative" rAng="0" ptsTypes="AA">
                                      <p:cBhvr>
                                        <p:cTn id="610" dur="750" fill="hold"/>
                                        <p:tgtEl>
                                          <p:spTgt spid="8"/>
                                        </p:tgtEl>
                                        <p:attrNameLst>
                                          <p:attrName>ppt_x</p:attrName>
                                          <p:attrName>ppt_y</p:attrName>
                                        </p:attrNameLst>
                                      </p:cBhvr>
                                      <p:rCtr x="-807" y="0"/>
                                    </p:animMotion>
                                  </p:childTnLst>
                                </p:cTn>
                              </p:par>
                              <p:par>
                                <p:cTn id="611" presetID="10" presetClass="entr" presetSubtype="0" fill="hold" nodeType="withEffect">
                                  <p:stCondLst>
                                    <p:cond delay="1250"/>
                                  </p:stCondLst>
                                  <p:childTnLst>
                                    <p:set>
                                      <p:cBhvr>
                                        <p:cTn id="612" dur="1" fill="hold">
                                          <p:stCondLst>
                                            <p:cond delay="0"/>
                                          </p:stCondLst>
                                        </p:cTn>
                                        <p:tgtEl>
                                          <p:spTgt spid="117"/>
                                        </p:tgtEl>
                                        <p:attrNameLst>
                                          <p:attrName>style.visibility</p:attrName>
                                        </p:attrNameLst>
                                      </p:cBhvr>
                                      <p:to>
                                        <p:strVal val="visible"/>
                                      </p:to>
                                    </p:set>
                                    <p:animEffect transition="in" filter="fade">
                                      <p:cBhvr>
                                        <p:cTn id="613" dur="500"/>
                                        <p:tgtEl>
                                          <p:spTgt spid="117"/>
                                        </p:tgtEl>
                                      </p:cBhvr>
                                    </p:animEffect>
                                  </p:childTnLst>
                                </p:cTn>
                              </p:par>
                              <p:par>
                                <p:cTn id="614" presetID="10" presetClass="entr" presetSubtype="0" fill="hold" grpId="0" nodeType="withEffect">
                                  <p:stCondLst>
                                    <p:cond delay="1500"/>
                                  </p:stCondLst>
                                  <p:childTnLst>
                                    <p:set>
                                      <p:cBhvr>
                                        <p:cTn id="615" dur="1" fill="hold">
                                          <p:stCondLst>
                                            <p:cond delay="0"/>
                                          </p:stCondLst>
                                        </p:cTn>
                                        <p:tgtEl>
                                          <p:spTgt spid="165"/>
                                        </p:tgtEl>
                                        <p:attrNameLst>
                                          <p:attrName>style.visibility</p:attrName>
                                        </p:attrNameLst>
                                      </p:cBhvr>
                                      <p:to>
                                        <p:strVal val="visible"/>
                                      </p:to>
                                    </p:set>
                                    <p:animEffect transition="in" filter="fade">
                                      <p:cBhvr>
                                        <p:cTn id="616" dur="500"/>
                                        <p:tgtEl>
                                          <p:spTgt spid="165"/>
                                        </p:tgtEl>
                                      </p:cBhvr>
                                    </p:animEffect>
                                  </p:childTnLst>
                                </p:cTn>
                              </p:par>
                              <p:par>
                                <p:cTn id="617" presetID="10" presetClass="entr" presetSubtype="0" fill="hold" grpId="0" nodeType="withEffect">
                                  <p:stCondLst>
                                    <p:cond delay="1500"/>
                                  </p:stCondLst>
                                  <p:childTnLst>
                                    <p:set>
                                      <p:cBhvr>
                                        <p:cTn id="618" dur="1" fill="hold">
                                          <p:stCondLst>
                                            <p:cond delay="0"/>
                                          </p:stCondLst>
                                        </p:cTn>
                                        <p:tgtEl>
                                          <p:spTgt spid="166"/>
                                        </p:tgtEl>
                                        <p:attrNameLst>
                                          <p:attrName>style.visibility</p:attrName>
                                        </p:attrNameLst>
                                      </p:cBhvr>
                                      <p:to>
                                        <p:strVal val="visible"/>
                                      </p:to>
                                    </p:set>
                                    <p:animEffect transition="in" filter="fade">
                                      <p:cBhvr>
                                        <p:cTn id="619" dur="500"/>
                                        <p:tgtEl>
                                          <p:spTgt spid="166"/>
                                        </p:tgtEl>
                                      </p:cBhvr>
                                    </p:animEffect>
                                  </p:childTnLst>
                                </p:cTn>
                              </p:par>
                              <p:par>
                                <p:cTn id="620" presetID="42" presetClass="path" presetSubtype="0" decel="30000" fill="hold" grpId="1" nodeType="withEffect">
                                  <p:stCondLst>
                                    <p:cond delay="1500"/>
                                  </p:stCondLst>
                                  <p:childTnLst>
                                    <p:animMotion origin="layout" path="M 1.875E-6 1.85185E-6 L 1.875E-6 0.19722 " pathEditMode="relative" rAng="0" ptsTypes="AA">
                                      <p:cBhvr>
                                        <p:cTn id="621" dur="750" spd="-100000" fill="hold"/>
                                        <p:tgtEl>
                                          <p:spTgt spid="166"/>
                                        </p:tgtEl>
                                        <p:attrNameLst>
                                          <p:attrName>ppt_x</p:attrName>
                                          <p:attrName>ppt_y</p:attrName>
                                        </p:attrNameLst>
                                      </p:cBhvr>
                                      <p:rCtr x="0" y="9861"/>
                                    </p:animMotion>
                                  </p:childTnLst>
                                </p:cTn>
                              </p:par>
                              <p:par>
                                <p:cTn id="622" presetID="10" presetClass="entr" presetSubtype="0" fill="hold" grpId="0" nodeType="withEffect">
                                  <p:stCondLst>
                                    <p:cond delay="1500"/>
                                  </p:stCondLst>
                                  <p:childTnLst>
                                    <p:set>
                                      <p:cBhvr>
                                        <p:cTn id="623" dur="1" fill="hold">
                                          <p:stCondLst>
                                            <p:cond delay="0"/>
                                          </p:stCondLst>
                                        </p:cTn>
                                        <p:tgtEl>
                                          <p:spTgt spid="167"/>
                                        </p:tgtEl>
                                        <p:attrNameLst>
                                          <p:attrName>style.visibility</p:attrName>
                                        </p:attrNameLst>
                                      </p:cBhvr>
                                      <p:to>
                                        <p:strVal val="visible"/>
                                      </p:to>
                                    </p:set>
                                    <p:animEffect transition="in" filter="fade">
                                      <p:cBhvr>
                                        <p:cTn id="624" dur="500"/>
                                        <p:tgtEl>
                                          <p:spTgt spid="167"/>
                                        </p:tgtEl>
                                      </p:cBhvr>
                                    </p:animEffect>
                                  </p:childTnLst>
                                </p:cTn>
                              </p:par>
                              <p:par>
                                <p:cTn id="625" presetID="42" presetClass="path" presetSubtype="0" decel="30000" fill="hold" grpId="1" nodeType="withEffect">
                                  <p:stCondLst>
                                    <p:cond delay="1500"/>
                                  </p:stCondLst>
                                  <p:childTnLst>
                                    <p:animMotion origin="layout" path="M 1.875E-6 0 L 1.875E-6 -0.19838 " pathEditMode="relative" rAng="0" ptsTypes="AA">
                                      <p:cBhvr>
                                        <p:cTn id="626" dur="750" spd="-100000" fill="hold"/>
                                        <p:tgtEl>
                                          <p:spTgt spid="167"/>
                                        </p:tgtEl>
                                        <p:attrNameLst>
                                          <p:attrName>ppt_x</p:attrName>
                                          <p:attrName>ppt_y</p:attrName>
                                        </p:attrNameLst>
                                      </p:cBhvr>
                                      <p:rCtr x="0" y="-9931"/>
                                    </p:animMotion>
                                  </p:childTnLst>
                                </p:cTn>
                              </p:par>
                              <p:par>
                                <p:cTn id="627" presetID="16" presetClass="entr" presetSubtype="42" fill="hold" nodeType="withEffect">
                                  <p:stCondLst>
                                    <p:cond delay="1500"/>
                                  </p:stCondLst>
                                  <p:childTnLst>
                                    <p:set>
                                      <p:cBhvr>
                                        <p:cTn id="628" dur="1" fill="hold">
                                          <p:stCondLst>
                                            <p:cond delay="0"/>
                                          </p:stCondLst>
                                        </p:cTn>
                                        <p:tgtEl>
                                          <p:spTgt spid="164"/>
                                        </p:tgtEl>
                                        <p:attrNameLst>
                                          <p:attrName>style.visibility</p:attrName>
                                        </p:attrNameLst>
                                      </p:cBhvr>
                                      <p:to>
                                        <p:strVal val="visible"/>
                                      </p:to>
                                    </p:set>
                                    <p:animEffect transition="in" filter="barn(outHorizontal)">
                                      <p:cBhvr>
                                        <p:cTn id="629" dur="750"/>
                                        <p:tgtEl>
                                          <p:spTgt spid="164"/>
                                        </p:tgtEl>
                                      </p:cBhvr>
                                    </p:animEffect>
                                  </p:childTnLst>
                                </p:cTn>
                              </p:par>
                              <p:par>
                                <p:cTn id="630" presetID="22" presetClass="entr" presetSubtype="4" fill="hold" grpId="0" nodeType="withEffect">
                                  <p:stCondLst>
                                    <p:cond delay="1750"/>
                                  </p:stCondLst>
                                  <p:childTnLst>
                                    <p:set>
                                      <p:cBhvr>
                                        <p:cTn id="631" dur="1" fill="hold">
                                          <p:stCondLst>
                                            <p:cond delay="0"/>
                                          </p:stCondLst>
                                        </p:cTn>
                                        <p:tgtEl>
                                          <p:spTgt spid="174"/>
                                        </p:tgtEl>
                                        <p:attrNameLst>
                                          <p:attrName>style.visibility</p:attrName>
                                        </p:attrNameLst>
                                      </p:cBhvr>
                                      <p:to>
                                        <p:strVal val="visible"/>
                                      </p:to>
                                    </p:set>
                                    <p:animEffect transition="in" filter="wipe(down)">
                                      <p:cBhvr>
                                        <p:cTn id="632" dur="750"/>
                                        <p:tgtEl>
                                          <p:spTgt spid="174"/>
                                        </p:tgtEl>
                                      </p:cBhvr>
                                    </p:animEffect>
                                  </p:childTnLst>
                                </p:cTn>
                              </p:par>
                              <p:par>
                                <p:cTn id="633" presetID="22" presetClass="entr" presetSubtype="4" fill="hold" grpId="0" nodeType="withEffect">
                                  <p:stCondLst>
                                    <p:cond delay="1750"/>
                                  </p:stCondLst>
                                  <p:childTnLst>
                                    <p:set>
                                      <p:cBhvr>
                                        <p:cTn id="634" dur="1" fill="hold">
                                          <p:stCondLst>
                                            <p:cond delay="0"/>
                                          </p:stCondLst>
                                        </p:cTn>
                                        <p:tgtEl>
                                          <p:spTgt spid="175"/>
                                        </p:tgtEl>
                                        <p:attrNameLst>
                                          <p:attrName>style.visibility</p:attrName>
                                        </p:attrNameLst>
                                      </p:cBhvr>
                                      <p:to>
                                        <p:strVal val="visible"/>
                                      </p:to>
                                    </p:set>
                                    <p:animEffect transition="in" filter="wipe(down)">
                                      <p:cBhvr>
                                        <p:cTn id="635" dur="750"/>
                                        <p:tgtEl>
                                          <p:spTgt spid="175"/>
                                        </p:tgtEl>
                                      </p:cBhvr>
                                    </p:animEffect>
                                  </p:childTnLst>
                                </p:cTn>
                              </p:par>
                              <p:par>
                                <p:cTn id="636" presetID="22" presetClass="entr" presetSubtype="4" fill="hold" grpId="0" nodeType="withEffect">
                                  <p:stCondLst>
                                    <p:cond delay="1750"/>
                                  </p:stCondLst>
                                  <p:childTnLst>
                                    <p:set>
                                      <p:cBhvr>
                                        <p:cTn id="637" dur="1" fill="hold">
                                          <p:stCondLst>
                                            <p:cond delay="0"/>
                                          </p:stCondLst>
                                        </p:cTn>
                                        <p:tgtEl>
                                          <p:spTgt spid="171"/>
                                        </p:tgtEl>
                                        <p:attrNameLst>
                                          <p:attrName>style.visibility</p:attrName>
                                        </p:attrNameLst>
                                      </p:cBhvr>
                                      <p:to>
                                        <p:strVal val="visible"/>
                                      </p:to>
                                    </p:set>
                                    <p:animEffect transition="in" filter="wipe(down)">
                                      <p:cBhvr>
                                        <p:cTn id="638" dur="750"/>
                                        <p:tgtEl>
                                          <p:spTgt spid="171"/>
                                        </p:tgtEl>
                                      </p:cBhvr>
                                    </p:animEffect>
                                  </p:childTnLst>
                                </p:cTn>
                              </p:par>
                              <p:par>
                                <p:cTn id="639" presetID="22" presetClass="entr" presetSubtype="4" fill="hold" grpId="0" nodeType="withEffect">
                                  <p:stCondLst>
                                    <p:cond delay="1750"/>
                                  </p:stCondLst>
                                  <p:childTnLst>
                                    <p:set>
                                      <p:cBhvr>
                                        <p:cTn id="640" dur="1" fill="hold">
                                          <p:stCondLst>
                                            <p:cond delay="0"/>
                                          </p:stCondLst>
                                        </p:cTn>
                                        <p:tgtEl>
                                          <p:spTgt spid="172"/>
                                        </p:tgtEl>
                                        <p:attrNameLst>
                                          <p:attrName>style.visibility</p:attrName>
                                        </p:attrNameLst>
                                      </p:cBhvr>
                                      <p:to>
                                        <p:strVal val="visible"/>
                                      </p:to>
                                    </p:set>
                                    <p:animEffect transition="in" filter="wipe(down)">
                                      <p:cBhvr>
                                        <p:cTn id="641" dur="750"/>
                                        <p:tgtEl>
                                          <p:spTgt spid="172"/>
                                        </p:tgtEl>
                                      </p:cBhvr>
                                    </p:animEffect>
                                  </p:childTnLst>
                                </p:cTn>
                              </p:par>
                              <p:par>
                                <p:cTn id="642" presetID="22" presetClass="entr" presetSubtype="4" fill="hold" grpId="0" nodeType="withEffect">
                                  <p:stCondLst>
                                    <p:cond delay="1750"/>
                                  </p:stCondLst>
                                  <p:childTnLst>
                                    <p:set>
                                      <p:cBhvr>
                                        <p:cTn id="643" dur="1" fill="hold">
                                          <p:stCondLst>
                                            <p:cond delay="0"/>
                                          </p:stCondLst>
                                        </p:cTn>
                                        <p:tgtEl>
                                          <p:spTgt spid="177"/>
                                        </p:tgtEl>
                                        <p:attrNameLst>
                                          <p:attrName>style.visibility</p:attrName>
                                        </p:attrNameLst>
                                      </p:cBhvr>
                                      <p:to>
                                        <p:strVal val="visible"/>
                                      </p:to>
                                    </p:set>
                                    <p:animEffect transition="in" filter="wipe(down)">
                                      <p:cBhvr>
                                        <p:cTn id="644" dur="750"/>
                                        <p:tgtEl>
                                          <p:spTgt spid="177"/>
                                        </p:tgtEl>
                                      </p:cBhvr>
                                    </p:animEffect>
                                  </p:childTnLst>
                                </p:cTn>
                              </p:par>
                              <p:par>
                                <p:cTn id="645" presetID="22" presetClass="entr" presetSubtype="4" fill="hold" grpId="0" nodeType="withEffect">
                                  <p:stCondLst>
                                    <p:cond delay="1750"/>
                                  </p:stCondLst>
                                  <p:childTnLst>
                                    <p:set>
                                      <p:cBhvr>
                                        <p:cTn id="646" dur="1" fill="hold">
                                          <p:stCondLst>
                                            <p:cond delay="0"/>
                                          </p:stCondLst>
                                        </p:cTn>
                                        <p:tgtEl>
                                          <p:spTgt spid="178"/>
                                        </p:tgtEl>
                                        <p:attrNameLst>
                                          <p:attrName>style.visibility</p:attrName>
                                        </p:attrNameLst>
                                      </p:cBhvr>
                                      <p:to>
                                        <p:strVal val="visible"/>
                                      </p:to>
                                    </p:set>
                                    <p:animEffect transition="in" filter="wipe(down)">
                                      <p:cBhvr>
                                        <p:cTn id="647" dur="75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165" grpId="0" animBg="1"/>
      <p:bldP spid="166" grpId="0" animBg="1"/>
      <p:bldP spid="166" grpId="1" animBg="1"/>
      <p:bldP spid="167" grpId="0" animBg="1"/>
      <p:bldP spid="167" grpId="1" animBg="1"/>
      <p:bldP spid="171" grpId="0"/>
      <p:bldP spid="172" grpId="0"/>
      <p:bldP spid="174" grpId="0"/>
      <p:bldP spid="175" grpId="0"/>
      <p:bldP spid="177" grpId="0"/>
      <p:bldP spid="178" grpId="0"/>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24" grpId="0"/>
      <p:bldP spid="12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rot="5400000">
            <a:off x="3050290" y="3428999"/>
            <a:ext cx="609142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4289459" y="5794573"/>
            <a:ext cx="4179442" cy="2901465"/>
            <a:chOff x="4289459" y="5794573"/>
            <a:chExt cx="4179442" cy="2901465"/>
          </a:xfrm>
        </p:grpSpPr>
        <p:sp>
          <p:nvSpPr>
            <p:cNvPr id="120" name="Freeform 20113"/>
            <p:cNvSpPr>
              <a:spLocks noEditPoints="1"/>
            </p:cNvSpPr>
            <p:nvPr/>
          </p:nvSpPr>
          <p:spPr bwMode="auto">
            <a:xfrm>
              <a:off x="6932805" y="6155423"/>
              <a:ext cx="447560" cy="1528772"/>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22" name="Freeform 20173"/>
            <p:cNvSpPr/>
            <p:nvPr/>
          </p:nvSpPr>
          <p:spPr bwMode="auto">
            <a:xfrm>
              <a:off x="4442874" y="8092401"/>
              <a:ext cx="9338" cy="4669"/>
            </a:xfrm>
            <a:custGeom>
              <a:avLst/>
              <a:gdLst>
                <a:gd name="T0" fmla="*/ 9 w 14"/>
                <a:gd name="T1" fmla="*/ 0 h 7"/>
                <a:gd name="T2" fmla="*/ 2 w 14"/>
                <a:gd name="T3" fmla="*/ 3 h 7"/>
                <a:gd name="T4" fmla="*/ 0 w 14"/>
                <a:gd name="T5" fmla="*/ 3 h 7"/>
                <a:gd name="T6" fmla="*/ 14 w 14"/>
                <a:gd name="T7" fmla="*/ 7 h 7"/>
                <a:gd name="T8" fmla="*/ 9 w 14"/>
                <a:gd name="T9" fmla="*/ 0 h 7"/>
              </a:gdLst>
              <a:ahLst/>
              <a:cxnLst>
                <a:cxn ang="0">
                  <a:pos x="T0" y="T1"/>
                </a:cxn>
                <a:cxn ang="0">
                  <a:pos x="T2" y="T3"/>
                </a:cxn>
                <a:cxn ang="0">
                  <a:pos x="T4" y="T5"/>
                </a:cxn>
                <a:cxn ang="0">
                  <a:pos x="T6" y="T7"/>
                </a:cxn>
                <a:cxn ang="0">
                  <a:pos x="T8" y="T9"/>
                </a:cxn>
              </a:cxnLst>
              <a:rect l="0" t="0" r="r" b="b"/>
              <a:pathLst>
                <a:path w="14" h="7">
                  <a:moveTo>
                    <a:pt x="9" y="0"/>
                  </a:moveTo>
                  <a:lnTo>
                    <a:pt x="2" y="3"/>
                  </a:lnTo>
                  <a:lnTo>
                    <a:pt x="0" y="3"/>
                  </a:lnTo>
                  <a:lnTo>
                    <a:pt x="14" y="7"/>
                  </a:lnTo>
                  <a:lnTo>
                    <a:pt x="9" y="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20175"/>
            <p:cNvSpPr>
              <a:spLocks noEditPoints="1"/>
            </p:cNvSpPr>
            <p:nvPr/>
          </p:nvSpPr>
          <p:spPr bwMode="auto">
            <a:xfrm>
              <a:off x="4328817" y="6333512"/>
              <a:ext cx="529602" cy="1161920"/>
            </a:xfrm>
            <a:custGeom>
              <a:avLst/>
              <a:gdLst>
                <a:gd name="T0" fmla="*/ 162 w 336"/>
                <a:gd name="T1" fmla="*/ 720 h 737"/>
                <a:gd name="T2" fmla="*/ 154 w 336"/>
                <a:gd name="T3" fmla="*/ 735 h 737"/>
                <a:gd name="T4" fmla="*/ 158 w 336"/>
                <a:gd name="T5" fmla="*/ 737 h 737"/>
                <a:gd name="T6" fmla="*/ 166 w 336"/>
                <a:gd name="T7" fmla="*/ 722 h 737"/>
                <a:gd name="T8" fmla="*/ 162 w 336"/>
                <a:gd name="T9" fmla="*/ 720 h 737"/>
                <a:gd name="T10" fmla="*/ 133 w 336"/>
                <a:gd name="T11" fmla="*/ 716 h 737"/>
                <a:gd name="T12" fmla="*/ 129 w 336"/>
                <a:gd name="T13" fmla="*/ 717 h 737"/>
                <a:gd name="T14" fmla="*/ 132 w 336"/>
                <a:gd name="T15" fmla="*/ 733 h 737"/>
                <a:gd name="T16" fmla="*/ 136 w 336"/>
                <a:gd name="T17" fmla="*/ 732 h 737"/>
                <a:gd name="T18" fmla="*/ 133 w 336"/>
                <a:gd name="T19" fmla="*/ 716 h 737"/>
                <a:gd name="T20" fmla="*/ 332 w 336"/>
                <a:gd name="T21" fmla="*/ 398 h 737"/>
                <a:gd name="T22" fmla="*/ 171 w 336"/>
                <a:gd name="T23" fmla="*/ 704 h 737"/>
                <a:gd name="T24" fmla="*/ 175 w 336"/>
                <a:gd name="T25" fmla="*/ 706 h 737"/>
                <a:gd name="T26" fmla="*/ 336 w 336"/>
                <a:gd name="T27" fmla="*/ 400 h 737"/>
                <a:gd name="T28" fmla="*/ 332 w 336"/>
                <a:gd name="T29" fmla="*/ 398 h 737"/>
                <a:gd name="T30" fmla="*/ 4 w 336"/>
                <a:gd name="T31" fmla="*/ 6 h 737"/>
                <a:gd name="T32" fmla="*/ 0 w 336"/>
                <a:gd name="T33" fmla="*/ 7 h 737"/>
                <a:gd name="T34" fmla="*/ 125 w 336"/>
                <a:gd name="T35" fmla="*/ 698 h 737"/>
                <a:gd name="T36" fmla="*/ 130 w 336"/>
                <a:gd name="T37" fmla="*/ 697 h 737"/>
                <a:gd name="T38" fmla="*/ 4 w 336"/>
                <a:gd name="T39" fmla="*/ 6 h 737"/>
                <a:gd name="T40" fmla="*/ 14 w 336"/>
                <a:gd name="T41" fmla="*/ 0 h 737"/>
                <a:gd name="T42" fmla="*/ 11 w 336"/>
                <a:gd name="T43" fmla="*/ 3 h 737"/>
                <a:gd name="T44" fmla="*/ 327 w 336"/>
                <a:gd name="T45" fmla="*/ 349 h 737"/>
                <a:gd name="T46" fmla="*/ 330 w 336"/>
                <a:gd name="T47" fmla="*/ 346 h 737"/>
                <a:gd name="T48" fmla="*/ 14 w 336"/>
                <a:gd name="T49"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737">
                  <a:moveTo>
                    <a:pt x="162" y="720"/>
                  </a:moveTo>
                  <a:cubicBezTo>
                    <a:pt x="154" y="735"/>
                    <a:pt x="154" y="735"/>
                    <a:pt x="154" y="735"/>
                  </a:cubicBezTo>
                  <a:cubicBezTo>
                    <a:pt x="155" y="736"/>
                    <a:pt x="157" y="736"/>
                    <a:pt x="158" y="737"/>
                  </a:cubicBezTo>
                  <a:cubicBezTo>
                    <a:pt x="166" y="722"/>
                    <a:pt x="166" y="722"/>
                    <a:pt x="166" y="722"/>
                  </a:cubicBezTo>
                  <a:cubicBezTo>
                    <a:pt x="164" y="722"/>
                    <a:pt x="163" y="721"/>
                    <a:pt x="162" y="720"/>
                  </a:cubicBezTo>
                  <a:moveTo>
                    <a:pt x="133" y="716"/>
                  </a:moveTo>
                  <a:cubicBezTo>
                    <a:pt x="131" y="716"/>
                    <a:pt x="130" y="716"/>
                    <a:pt x="129" y="717"/>
                  </a:cubicBezTo>
                  <a:cubicBezTo>
                    <a:pt x="132" y="733"/>
                    <a:pt x="132" y="733"/>
                    <a:pt x="132" y="733"/>
                  </a:cubicBezTo>
                  <a:cubicBezTo>
                    <a:pt x="133" y="733"/>
                    <a:pt x="134" y="732"/>
                    <a:pt x="136" y="732"/>
                  </a:cubicBezTo>
                  <a:cubicBezTo>
                    <a:pt x="133" y="716"/>
                    <a:pt x="133" y="716"/>
                    <a:pt x="133" y="716"/>
                  </a:cubicBezTo>
                  <a:moveTo>
                    <a:pt x="332" y="398"/>
                  </a:moveTo>
                  <a:cubicBezTo>
                    <a:pt x="171" y="704"/>
                    <a:pt x="171" y="704"/>
                    <a:pt x="171" y="704"/>
                  </a:cubicBezTo>
                  <a:cubicBezTo>
                    <a:pt x="172" y="704"/>
                    <a:pt x="173" y="705"/>
                    <a:pt x="175" y="706"/>
                  </a:cubicBezTo>
                  <a:cubicBezTo>
                    <a:pt x="336" y="400"/>
                    <a:pt x="336" y="400"/>
                    <a:pt x="336" y="400"/>
                  </a:cubicBezTo>
                  <a:cubicBezTo>
                    <a:pt x="335" y="399"/>
                    <a:pt x="333" y="399"/>
                    <a:pt x="332" y="398"/>
                  </a:cubicBezTo>
                  <a:moveTo>
                    <a:pt x="4" y="6"/>
                  </a:moveTo>
                  <a:cubicBezTo>
                    <a:pt x="3" y="7"/>
                    <a:pt x="2" y="7"/>
                    <a:pt x="0" y="7"/>
                  </a:cubicBezTo>
                  <a:cubicBezTo>
                    <a:pt x="125" y="698"/>
                    <a:pt x="125" y="698"/>
                    <a:pt x="125" y="698"/>
                  </a:cubicBezTo>
                  <a:cubicBezTo>
                    <a:pt x="127" y="698"/>
                    <a:pt x="128" y="697"/>
                    <a:pt x="130" y="697"/>
                  </a:cubicBezTo>
                  <a:cubicBezTo>
                    <a:pt x="4" y="6"/>
                    <a:pt x="4" y="6"/>
                    <a:pt x="4" y="6"/>
                  </a:cubicBezTo>
                  <a:moveTo>
                    <a:pt x="14" y="0"/>
                  </a:moveTo>
                  <a:cubicBezTo>
                    <a:pt x="13" y="1"/>
                    <a:pt x="12" y="2"/>
                    <a:pt x="11" y="3"/>
                  </a:cubicBezTo>
                  <a:cubicBezTo>
                    <a:pt x="327" y="349"/>
                    <a:pt x="327" y="349"/>
                    <a:pt x="327" y="349"/>
                  </a:cubicBezTo>
                  <a:cubicBezTo>
                    <a:pt x="328" y="348"/>
                    <a:pt x="329" y="347"/>
                    <a:pt x="330" y="346"/>
                  </a:cubicBezTo>
                  <a:cubicBezTo>
                    <a:pt x="14" y="0"/>
                    <a:pt x="14" y="0"/>
                    <a:pt x="1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20176"/>
            <p:cNvSpPr>
              <a:spLocks noEditPoints="1"/>
            </p:cNvSpPr>
            <p:nvPr/>
          </p:nvSpPr>
          <p:spPr bwMode="auto">
            <a:xfrm>
              <a:off x="4352829" y="6060708"/>
              <a:ext cx="764388" cy="815078"/>
            </a:xfrm>
            <a:custGeom>
              <a:avLst/>
              <a:gdLst>
                <a:gd name="T0" fmla="*/ 346 w 485"/>
                <a:gd name="T1" fmla="*/ 515 h 517"/>
                <a:gd name="T2" fmla="*/ 478 w 485"/>
                <a:gd name="T3" fmla="*/ 269 h 517"/>
                <a:gd name="T4" fmla="*/ 308 w 485"/>
                <a:gd name="T5" fmla="*/ 261 h 517"/>
                <a:gd name="T6" fmla="*/ 329 w 485"/>
                <a:gd name="T7" fmla="*/ 513 h 517"/>
                <a:gd name="T8" fmla="*/ 308 w 485"/>
                <a:gd name="T9" fmla="*/ 261 h 517"/>
                <a:gd name="T10" fmla="*/ 478 w 485"/>
                <a:gd name="T11" fmla="*/ 261 h 517"/>
                <a:gd name="T12" fmla="*/ 485 w 485"/>
                <a:gd name="T13" fmla="*/ 256 h 517"/>
                <a:gd name="T14" fmla="*/ 306 w 485"/>
                <a:gd name="T15" fmla="*/ 235 h 517"/>
                <a:gd name="T16" fmla="*/ 302 w 485"/>
                <a:gd name="T17" fmla="*/ 236 h 517"/>
                <a:gd name="T18" fmla="*/ 303 w 485"/>
                <a:gd name="T19" fmla="*/ 248 h 517"/>
                <a:gd name="T20" fmla="*/ 306 w 485"/>
                <a:gd name="T21" fmla="*/ 235 h 517"/>
                <a:gd name="T22" fmla="*/ 466 w 485"/>
                <a:gd name="T23" fmla="*/ 239 h 517"/>
                <a:gd name="T24" fmla="*/ 473 w 485"/>
                <a:gd name="T25" fmla="*/ 236 h 517"/>
                <a:gd name="T26" fmla="*/ 352 w 485"/>
                <a:gd name="T27" fmla="*/ 217 h 517"/>
                <a:gd name="T28" fmla="*/ 458 w 485"/>
                <a:gd name="T29" fmla="*/ 238 h 517"/>
                <a:gd name="T30" fmla="*/ 352 w 485"/>
                <a:gd name="T31" fmla="*/ 217 h 517"/>
                <a:gd name="T32" fmla="*/ 326 w 485"/>
                <a:gd name="T33" fmla="*/ 217 h 517"/>
                <a:gd name="T34" fmla="*/ 338 w 485"/>
                <a:gd name="T35" fmla="*/ 214 h 517"/>
                <a:gd name="T36" fmla="*/ 266 w 485"/>
                <a:gd name="T37" fmla="*/ 203 h 517"/>
                <a:gd name="T38" fmla="*/ 277 w 485"/>
                <a:gd name="T39" fmla="*/ 209 h 517"/>
                <a:gd name="T40" fmla="*/ 266 w 485"/>
                <a:gd name="T41" fmla="*/ 203 h 517"/>
                <a:gd name="T42" fmla="*/ 295 w 485"/>
                <a:gd name="T43" fmla="*/ 174 h 517"/>
                <a:gd name="T44" fmla="*/ 301 w 485"/>
                <a:gd name="T45" fmla="*/ 186 h 517"/>
                <a:gd name="T46" fmla="*/ 4 w 485"/>
                <a:gd name="T47" fmla="*/ 161 h 517"/>
                <a:gd name="T48" fmla="*/ 252 w 485"/>
                <a:gd name="T49" fmla="*/ 205 h 517"/>
                <a:gd name="T50" fmla="*/ 4 w 485"/>
                <a:gd name="T51" fmla="*/ 161 h 517"/>
                <a:gd name="T52" fmla="*/ 281 w 485"/>
                <a:gd name="T53" fmla="*/ 13 h 517"/>
                <a:gd name="T54" fmla="*/ 279 w 485"/>
                <a:gd name="T55" fmla="*/ 13 h 517"/>
                <a:gd name="T56" fmla="*/ 298 w 485"/>
                <a:gd name="T57" fmla="*/ 160 h 517"/>
                <a:gd name="T58" fmla="*/ 261 w 485"/>
                <a:gd name="T59" fmla="*/ 0 h 517"/>
                <a:gd name="T60" fmla="*/ 3 w 485"/>
                <a:gd name="T61" fmla="*/ 151 h 517"/>
                <a:gd name="T62" fmla="*/ 261 w 485"/>
                <a:gd name="T63"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5" h="517">
                  <a:moveTo>
                    <a:pt x="474" y="268"/>
                  </a:moveTo>
                  <a:cubicBezTo>
                    <a:pt x="346" y="515"/>
                    <a:pt x="346" y="515"/>
                    <a:pt x="346" y="515"/>
                  </a:cubicBezTo>
                  <a:cubicBezTo>
                    <a:pt x="347" y="516"/>
                    <a:pt x="349" y="517"/>
                    <a:pt x="350" y="517"/>
                  </a:cubicBezTo>
                  <a:cubicBezTo>
                    <a:pt x="478" y="269"/>
                    <a:pt x="478" y="269"/>
                    <a:pt x="478" y="269"/>
                  </a:cubicBezTo>
                  <a:cubicBezTo>
                    <a:pt x="477" y="269"/>
                    <a:pt x="475" y="268"/>
                    <a:pt x="474" y="268"/>
                  </a:cubicBezTo>
                  <a:moveTo>
                    <a:pt x="308" y="261"/>
                  </a:moveTo>
                  <a:cubicBezTo>
                    <a:pt x="307" y="261"/>
                    <a:pt x="305" y="261"/>
                    <a:pt x="304" y="261"/>
                  </a:cubicBezTo>
                  <a:cubicBezTo>
                    <a:pt x="329" y="513"/>
                    <a:pt x="329" y="513"/>
                    <a:pt x="329" y="513"/>
                  </a:cubicBezTo>
                  <a:cubicBezTo>
                    <a:pt x="330" y="513"/>
                    <a:pt x="332" y="513"/>
                    <a:pt x="333" y="513"/>
                  </a:cubicBezTo>
                  <a:cubicBezTo>
                    <a:pt x="308" y="261"/>
                    <a:pt x="308" y="261"/>
                    <a:pt x="308" y="261"/>
                  </a:cubicBezTo>
                  <a:moveTo>
                    <a:pt x="481" y="254"/>
                  </a:moveTo>
                  <a:cubicBezTo>
                    <a:pt x="478" y="261"/>
                    <a:pt x="478" y="261"/>
                    <a:pt x="478" y="261"/>
                  </a:cubicBezTo>
                  <a:cubicBezTo>
                    <a:pt x="479" y="261"/>
                    <a:pt x="480" y="262"/>
                    <a:pt x="482" y="262"/>
                  </a:cubicBezTo>
                  <a:cubicBezTo>
                    <a:pt x="485" y="256"/>
                    <a:pt x="485" y="256"/>
                    <a:pt x="485" y="256"/>
                  </a:cubicBezTo>
                  <a:cubicBezTo>
                    <a:pt x="483" y="255"/>
                    <a:pt x="482" y="255"/>
                    <a:pt x="481" y="254"/>
                  </a:cubicBezTo>
                  <a:moveTo>
                    <a:pt x="306" y="235"/>
                  </a:moveTo>
                  <a:cubicBezTo>
                    <a:pt x="305" y="235"/>
                    <a:pt x="303" y="235"/>
                    <a:pt x="302" y="236"/>
                  </a:cubicBezTo>
                  <a:cubicBezTo>
                    <a:pt x="302" y="236"/>
                    <a:pt x="302" y="236"/>
                    <a:pt x="302" y="236"/>
                  </a:cubicBezTo>
                  <a:cubicBezTo>
                    <a:pt x="302" y="236"/>
                    <a:pt x="302" y="236"/>
                    <a:pt x="301" y="236"/>
                  </a:cubicBezTo>
                  <a:cubicBezTo>
                    <a:pt x="303" y="248"/>
                    <a:pt x="303" y="248"/>
                    <a:pt x="303" y="248"/>
                  </a:cubicBezTo>
                  <a:cubicBezTo>
                    <a:pt x="304" y="248"/>
                    <a:pt x="306" y="247"/>
                    <a:pt x="307" y="247"/>
                  </a:cubicBezTo>
                  <a:cubicBezTo>
                    <a:pt x="306" y="235"/>
                    <a:pt x="306" y="235"/>
                    <a:pt x="306" y="235"/>
                  </a:cubicBezTo>
                  <a:moveTo>
                    <a:pt x="466" y="235"/>
                  </a:moveTo>
                  <a:cubicBezTo>
                    <a:pt x="466" y="236"/>
                    <a:pt x="466" y="238"/>
                    <a:pt x="466" y="239"/>
                  </a:cubicBezTo>
                  <a:cubicBezTo>
                    <a:pt x="472" y="240"/>
                    <a:pt x="472" y="240"/>
                    <a:pt x="472" y="240"/>
                  </a:cubicBezTo>
                  <a:cubicBezTo>
                    <a:pt x="473" y="239"/>
                    <a:pt x="473" y="237"/>
                    <a:pt x="473" y="236"/>
                  </a:cubicBezTo>
                  <a:cubicBezTo>
                    <a:pt x="466" y="235"/>
                    <a:pt x="466" y="235"/>
                    <a:pt x="466" y="235"/>
                  </a:cubicBezTo>
                  <a:moveTo>
                    <a:pt x="352" y="217"/>
                  </a:moveTo>
                  <a:cubicBezTo>
                    <a:pt x="352" y="218"/>
                    <a:pt x="351" y="219"/>
                    <a:pt x="351" y="221"/>
                  </a:cubicBezTo>
                  <a:cubicBezTo>
                    <a:pt x="458" y="238"/>
                    <a:pt x="458" y="238"/>
                    <a:pt x="458" y="238"/>
                  </a:cubicBezTo>
                  <a:cubicBezTo>
                    <a:pt x="458" y="237"/>
                    <a:pt x="458" y="235"/>
                    <a:pt x="459" y="234"/>
                  </a:cubicBezTo>
                  <a:cubicBezTo>
                    <a:pt x="352" y="217"/>
                    <a:pt x="352" y="217"/>
                    <a:pt x="352" y="217"/>
                  </a:cubicBezTo>
                  <a:moveTo>
                    <a:pt x="326" y="212"/>
                  </a:moveTo>
                  <a:cubicBezTo>
                    <a:pt x="326" y="214"/>
                    <a:pt x="326" y="215"/>
                    <a:pt x="326" y="217"/>
                  </a:cubicBezTo>
                  <a:cubicBezTo>
                    <a:pt x="338" y="219"/>
                    <a:pt x="338" y="219"/>
                    <a:pt x="338" y="219"/>
                  </a:cubicBezTo>
                  <a:cubicBezTo>
                    <a:pt x="338" y="217"/>
                    <a:pt x="338" y="216"/>
                    <a:pt x="338" y="214"/>
                  </a:cubicBezTo>
                  <a:cubicBezTo>
                    <a:pt x="326" y="212"/>
                    <a:pt x="326" y="212"/>
                    <a:pt x="326" y="212"/>
                  </a:cubicBezTo>
                  <a:moveTo>
                    <a:pt x="266" y="203"/>
                  </a:moveTo>
                  <a:cubicBezTo>
                    <a:pt x="265" y="204"/>
                    <a:pt x="265" y="206"/>
                    <a:pt x="265" y="207"/>
                  </a:cubicBezTo>
                  <a:cubicBezTo>
                    <a:pt x="277" y="209"/>
                    <a:pt x="277" y="209"/>
                    <a:pt x="277" y="209"/>
                  </a:cubicBezTo>
                  <a:cubicBezTo>
                    <a:pt x="277" y="207"/>
                    <a:pt x="277" y="206"/>
                    <a:pt x="278" y="205"/>
                  </a:cubicBezTo>
                  <a:cubicBezTo>
                    <a:pt x="266" y="203"/>
                    <a:pt x="266" y="203"/>
                    <a:pt x="266" y="203"/>
                  </a:cubicBezTo>
                  <a:moveTo>
                    <a:pt x="300" y="174"/>
                  </a:moveTo>
                  <a:cubicBezTo>
                    <a:pt x="298" y="174"/>
                    <a:pt x="297" y="174"/>
                    <a:pt x="295" y="174"/>
                  </a:cubicBezTo>
                  <a:cubicBezTo>
                    <a:pt x="297" y="186"/>
                    <a:pt x="297" y="186"/>
                    <a:pt x="297" y="186"/>
                  </a:cubicBezTo>
                  <a:cubicBezTo>
                    <a:pt x="298" y="186"/>
                    <a:pt x="299" y="186"/>
                    <a:pt x="301" y="186"/>
                  </a:cubicBezTo>
                  <a:cubicBezTo>
                    <a:pt x="300" y="174"/>
                    <a:pt x="300" y="174"/>
                    <a:pt x="300" y="174"/>
                  </a:cubicBezTo>
                  <a:moveTo>
                    <a:pt x="4" y="161"/>
                  </a:moveTo>
                  <a:cubicBezTo>
                    <a:pt x="4" y="162"/>
                    <a:pt x="4" y="163"/>
                    <a:pt x="4" y="165"/>
                  </a:cubicBezTo>
                  <a:cubicBezTo>
                    <a:pt x="252" y="205"/>
                    <a:pt x="252" y="205"/>
                    <a:pt x="252" y="205"/>
                  </a:cubicBezTo>
                  <a:cubicBezTo>
                    <a:pt x="252" y="203"/>
                    <a:pt x="252" y="202"/>
                    <a:pt x="252" y="201"/>
                  </a:cubicBezTo>
                  <a:cubicBezTo>
                    <a:pt x="4" y="161"/>
                    <a:pt x="4" y="161"/>
                    <a:pt x="4" y="161"/>
                  </a:cubicBezTo>
                  <a:moveTo>
                    <a:pt x="284" y="13"/>
                  </a:moveTo>
                  <a:cubicBezTo>
                    <a:pt x="283" y="13"/>
                    <a:pt x="282" y="13"/>
                    <a:pt x="281" y="13"/>
                  </a:cubicBezTo>
                  <a:cubicBezTo>
                    <a:pt x="281" y="13"/>
                    <a:pt x="281" y="13"/>
                    <a:pt x="280" y="13"/>
                  </a:cubicBezTo>
                  <a:cubicBezTo>
                    <a:pt x="280" y="13"/>
                    <a:pt x="280" y="13"/>
                    <a:pt x="279" y="13"/>
                  </a:cubicBezTo>
                  <a:cubicBezTo>
                    <a:pt x="294" y="161"/>
                    <a:pt x="294" y="161"/>
                    <a:pt x="294" y="161"/>
                  </a:cubicBezTo>
                  <a:cubicBezTo>
                    <a:pt x="295" y="161"/>
                    <a:pt x="297" y="160"/>
                    <a:pt x="298" y="160"/>
                  </a:cubicBezTo>
                  <a:cubicBezTo>
                    <a:pt x="284" y="13"/>
                    <a:pt x="284" y="13"/>
                    <a:pt x="284" y="13"/>
                  </a:cubicBezTo>
                  <a:moveTo>
                    <a:pt x="261" y="0"/>
                  </a:moveTo>
                  <a:cubicBezTo>
                    <a:pt x="0" y="148"/>
                    <a:pt x="0" y="148"/>
                    <a:pt x="0" y="148"/>
                  </a:cubicBezTo>
                  <a:cubicBezTo>
                    <a:pt x="1" y="149"/>
                    <a:pt x="2" y="150"/>
                    <a:pt x="3" y="151"/>
                  </a:cubicBezTo>
                  <a:cubicBezTo>
                    <a:pt x="263" y="4"/>
                    <a:pt x="263" y="4"/>
                    <a:pt x="263" y="4"/>
                  </a:cubicBezTo>
                  <a:cubicBezTo>
                    <a:pt x="262" y="3"/>
                    <a:pt x="262" y="2"/>
                    <a:pt x="26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20177"/>
            <p:cNvSpPr>
              <a:spLocks noEditPoints="1"/>
            </p:cNvSpPr>
            <p:nvPr/>
          </p:nvSpPr>
          <p:spPr bwMode="auto">
            <a:xfrm>
              <a:off x="4813062" y="6072047"/>
              <a:ext cx="630320" cy="821081"/>
            </a:xfrm>
            <a:custGeom>
              <a:avLst/>
              <a:gdLst>
                <a:gd name="T0" fmla="*/ 398 w 400"/>
                <a:gd name="T1" fmla="*/ 306 h 521"/>
                <a:gd name="T2" fmla="*/ 67 w 400"/>
                <a:gd name="T3" fmla="*/ 518 h 521"/>
                <a:gd name="T4" fmla="*/ 69 w 400"/>
                <a:gd name="T5" fmla="*/ 521 h 521"/>
                <a:gd name="T6" fmla="*/ 400 w 400"/>
                <a:gd name="T7" fmla="*/ 310 h 521"/>
                <a:gd name="T8" fmla="*/ 398 w 400"/>
                <a:gd name="T9" fmla="*/ 306 h 521"/>
                <a:gd name="T10" fmla="*/ 224 w 400"/>
                <a:gd name="T11" fmla="*/ 237 h 521"/>
                <a:gd name="T12" fmla="*/ 223 w 400"/>
                <a:gd name="T13" fmla="*/ 242 h 521"/>
                <a:gd name="T14" fmla="*/ 395 w 400"/>
                <a:gd name="T15" fmla="*/ 279 h 521"/>
                <a:gd name="T16" fmla="*/ 396 w 400"/>
                <a:gd name="T17" fmla="*/ 275 h 521"/>
                <a:gd name="T18" fmla="*/ 224 w 400"/>
                <a:gd name="T19" fmla="*/ 237 h 521"/>
                <a:gd name="T20" fmla="*/ 3 w 400"/>
                <a:gd name="T21" fmla="*/ 0 h 521"/>
                <a:gd name="T22" fmla="*/ 0 w 400"/>
                <a:gd name="T23" fmla="*/ 3 h 521"/>
                <a:gd name="T24" fmla="*/ 176 w 400"/>
                <a:gd name="T25" fmla="*/ 212 h 521"/>
                <a:gd name="T26" fmla="*/ 180 w 400"/>
                <a:gd name="T27" fmla="*/ 209 h 521"/>
                <a:gd name="T28" fmla="*/ 3 w 400"/>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521">
                  <a:moveTo>
                    <a:pt x="398" y="306"/>
                  </a:moveTo>
                  <a:cubicBezTo>
                    <a:pt x="67" y="518"/>
                    <a:pt x="67" y="518"/>
                    <a:pt x="67" y="518"/>
                  </a:cubicBezTo>
                  <a:cubicBezTo>
                    <a:pt x="68" y="519"/>
                    <a:pt x="68" y="520"/>
                    <a:pt x="69" y="521"/>
                  </a:cubicBezTo>
                  <a:cubicBezTo>
                    <a:pt x="400" y="310"/>
                    <a:pt x="400" y="310"/>
                    <a:pt x="400" y="310"/>
                  </a:cubicBezTo>
                  <a:cubicBezTo>
                    <a:pt x="399" y="308"/>
                    <a:pt x="399" y="307"/>
                    <a:pt x="398" y="306"/>
                  </a:cubicBezTo>
                  <a:moveTo>
                    <a:pt x="224" y="237"/>
                  </a:moveTo>
                  <a:cubicBezTo>
                    <a:pt x="224" y="239"/>
                    <a:pt x="224" y="240"/>
                    <a:pt x="223" y="242"/>
                  </a:cubicBezTo>
                  <a:cubicBezTo>
                    <a:pt x="395" y="279"/>
                    <a:pt x="395" y="279"/>
                    <a:pt x="395" y="279"/>
                  </a:cubicBezTo>
                  <a:cubicBezTo>
                    <a:pt x="395" y="278"/>
                    <a:pt x="395" y="276"/>
                    <a:pt x="396" y="275"/>
                  </a:cubicBezTo>
                  <a:cubicBezTo>
                    <a:pt x="224" y="237"/>
                    <a:pt x="224" y="237"/>
                    <a:pt x="224" y="237"/>
                  </a:cubicBezTo>
                  <a:moveTo>
                    <a:pt x="3" y="0"/>
                  </a:moveTo>
                  <a:cubicBezTo>
                    <a:pt x="2" y="1"/>
                    <a:pt x="1" y="2"/>
                    <a:pt x="0" y="3"/>
                  </a:cubicBezTo>
                  <a:cubicBezTo>
                    <a:pt x="176" y="212"/>
                    <a:pt x="176" y="212"/>
                    <a:pt x="176" y="212"/>
                  </a:cubicBezTo>
                  <a:cubicBezTo>
                    <a:pt x="177" y="211"/>
                    <a:pt x="178" y="210"/>
                    <a:pt x="180" y="209"/>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20181"/>
            <p:cNvSpPr/>
            <p:nvPr/>
          </p:nvSpPr>
          <p:spPr bwMode="auto">
            <a:xfrm>
              <a:off x="4927787" y="7955665"/>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0" name="Freeform 20182"/>
            <p:cNvSpPr/>
            <p:nvPr/>
          </p:nvSpPr>
          <p:spPr bwMode="auto">
            <a:xfrm>
              <a:off x="4927787" y="7955665"/>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1" name="Freeform 20183"/>
            <p:cNvSpPr>
              <a:spLocks noEditPoints="1"/>
            </p:cNvSpPr>
            <p:nvPr/>
          </p:nvSpPr>
          <p:spPr bwMode="auto">
            <a:xfrm>
              <a:off x="4584280" y="6410885"/>
              <a:ext cx="568955" cy="1193269"/>
            </a:xfrm>
            <a:custGeom>
              <a:avLst/>
              <a:gdLst>
                <a:gd name="T0" fmla="*/ 3 w 361"/>
                <a:gd name="T1" fmla="*/ 741 h 757"/>
                <a:gd name="T2" fmla="*/ 0 w 361"/>
                <a:gd name="T3" fmla="*/ 744 h 757"/>
                <a:gd name="T4" fmla="*/ 11 w 361"/>
                <a:gd name="T5" fmla="*/ 757 h 757"/>
                <a:gd name="T6" fmla="*/ 14 w 361"/>
                <a:gd name="T7" fmla="*/ 754 h 757"/>
                <a:gd name="T8" fmla="*/ 3 w 361"/>
                <a:gd name="T9" fmla="*/ 741 h 757"/>
                <a:gd name="T10" fmla="*/ 354 w 361"/>
                <a:gd name="T11" fmla="*/ 19 h 757"/>
                <a:gd name="T12" fmla="*/ 354 w 361"/>
                <a:gd name="T13" fmla="*/ 24 h 757"/>
                <a:gd name="T14" fmla="*/ 361 w 361"/>
                <a:gd name="T15" fmla="*/ 25 h 757"/>
                <a:gd name="T16" fmla="*/ 361 w 361"/>
                <a:gd name="T17" fmla="*/ 21 h 757"/>
                <a:gd name="T18" fmla="*/ 354 w 361"/>
                <a:gd name="T19" fmla="*/ 19 h 757"/>
                <a:gd name="T20" fmla="*/ 330 w 361"/>
                <a:gd name="T21" fmla="*/ 0 h 757"/>
                <a:gd name="T22" fmla="*/ 326 w 361"/>
                <a:gd name="T23" fmla="*/ 3 h 757"/>
                <a:gd name="T24" fmla="*/ 331 w 361"/>
                <a:gd name="T25" fmla="*/ 8 h 757"/>
                <a:gd name="T26" fmla="*/ 335 w 361"/>
                <a:gd name="T27" fmla="*/ 6 h 757"/>
                <a:gd name="T28" fmla="*/ 330 w 361"/>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757">
                  <a:moveTo>
                    <a:pt x="3" y="741"/>
                  </a:moveTo>
                  <a:cubicBezTo>
                    <a:pt x="2" y="742"/>
                    <a:pt x="1" y="743"/>
                    <a:pt x="0" y="744"/>
                  </a:cubicBezTo>
                  <a:cubicBezTo>
                    <a:pt x="11" y="757"/>
                    <a:pt x="11" y="757"/>
                    <a:pt x="11" y="757"/>
                  </a:cubicBezTo>
                  <a:cubicBezTo>
                    <a:pt x="12" y="756"/>
                    <a:pt x="13" y="755"/>
                    <a:pt x="14" y="754"/>
                  </a:cubicBezTo>
                  <a:cubicBezTo>
                    <a:pt x="3" y="741"/>
                    <a:pt x="3" y="741"/>
                    <a:pt x="3" y="741"/>
                  </a:cubicBezTo>
                  <a:moveTo>
                    <a:pt x="354" y="19"/>
                  </a:moveTo>
                  <a:cubicBezTo>
                    <a:pt x="354" y="21"/>
                    <a:pt x="354" y="22"/>
                    <a:pt x="354" y="24"/>
                  </a:cubicBezTo>
                  <a:cubicBezTo>
                    <a:pt x="361" y="25"/>
                    <a:pt x="361" y="25"/>
                    <a:pt x="361" y="25"/>
                  </a:cubicBezTo>
                  <a:cubicBezTo>
                    <a:pt x="361" y="24"/>
                    <a:pt x="361" y="22"/>
                    <a:pt x="361" y="21"/>
                  </a:cubicBezTo>
                  <a:cubicBezTo>
                    <a:pt x="354" y="19"/>
                    <a:pt x="354" y="19"/>
                    <a:pt x="354" y="19"/>
                  </a:cubicBezTo>
                  <a:moveTo>
                    <a:pt x="330" y="0"/>
                  </a:moveTo>
                  <a:cubicBezTo>
                    <a:pt x="329" y="1"/>
                    <a:pt x="327" y="2"/>
                    <a:pt x="326" y="3"/>
                  </a:cubicBezTo>
                  <a:cubicBezTo>
                    <a:pt x="331" y="8"/>
                    <a:pt x="331" y="8"/>
                    <a:pt x="331" y="8"/>
                  </a:cubicBezTo>
                  <a:cubicBezTo>
                    <a:pt x="332" y="7"/>
                    <a:pt x="333" y="6"/>
                    <a:pt x="335" y="6"/>
                  </a:cubicBezTo>
                  <a:cubicBezTo>
                    <a:pt x="330" y="0"/>
                    <a:pt x="330" y="0"/>
                    <a:pt x="3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20184"/>
            <p:cNvSpPr/>
            <p:nvPr/>
          </p:nvSpPr>
          <p:spPr bwMode="auto">
            <a:xfrm>
              <a:off x="4927787" y="7777575"/>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3" name="Freeform 20185"/>
            <p:cNvSpPr/>
            <p:nvPr/>
          </p:nvSpPr>
          <p:spPr bwMode="auto">
            <a:xfrm>
              <a:off x="4927787" y="7777575"/>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4" name="Freeform 20186"/>
            <p:cNvSpPr>
              <a:spLocks noEditPoints="1"/>
            </p:cNvSpPr>
            <p:nvPr/>
          </p:nvSpPr>
          <p:spPr bwMode="auto">
            <a:xfrm>
              <a:off x="5090536" y="7482759"/>
              <a:ext cx="282143" cy="294816"/>
            </a:xfrm>
            <a:custGeom>
              <a:avLst/>
              <a:gdLst>
                <a:gd name="T0" fmla="*/ 162 w 179"/>
                <a:gd name="T1" fmla="*/ 14 h 187"/>
                <a:gd name="T2" fmla="*/ 0 w 179"/>
                <a:gd name="T3" fmla="*/ 187 h 187"/>
                <a:gd name="T4" fmla="*/ 6 w 179"/>
                <a:gd name="T5" fmla="*/ 187 h 187"/>
                <a:gd name="T6" fmla="*/ 165 w 179"/>
                <a:gd name="T7" fmla="*/ 17 h 187"/>
                <a:gd name="T8" fmla="*/ 162 w 179"/>
                <a:gd name="T9" fmla="*/ 14 h 187"/>
                <a:gd name="T10" fmla="*/ 176 w 179"/>
                <a:gd name="T11" fmla="*/ 0 h 187"/>
                <a:gd name="T12" fmla="*/ 169 w 179"/>
                <a:gd name="T13" fmla="*/ 6 h 187"/>
                <a:gd name="T14" fmla="*/ 172 w 179"/>
                <a:gd name="T15" fmla="*/ 9 h 187"/>
                <a:gd name="T16" fmla="*/ 179 w 179"/>
                <a:gd name="T17" fmla="*/ 3 h 187"/>
                <a:gd name="T18" fmla="*/ 176 w 179"/>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87">
                  <a:moveTo>
                    <a:pt x="162" y="14"/>
                  </a:moveTo>
                  <a:cubicBezTo>
                    <a:pt x="0" y="187"/>
                    <a:pt x="0" y="187"/>
                    <a:pt x="0" y="187"/>
                  </a:cubicBezTo>
                  <a:cubicBezTo>
                    <a:pt x="6" y="187"/>
                    <a:pt x="6" y="187"/>
                    <a:pt x="6" y="187"/>
                  </a:cubicBezTo>
                  <a:cubicBezTo>
                    <a:pt x="165" y="17"/>
                    <a:pt x="165" y="17"/>
                    <a:pt x="165" y="17"/>
                  </a:cubicBezTo>
                  <a:cubicBezTo>
                    <a:pt x="164" y="16"/>
                    <a:pt x="163" y="15"/>
                    <a:pt x="162" y="14"/>
                  </a:cubicBezTo>
                  <a:moveTo>
                    <a:pt x="176" y="0"/>
                  </a:moveTo>
                  <a:cubicBezTo>
                    <a:pt x="169" y="6"/>
                    <a:pt x="169" y="6"/>
                    <a:pt x="169" y="6"/>
                  </a:cubicBezTo>
                  <a:cubicBezTo>
                    <a:pt x="170" y="7"/>
                    <a:pt x="171" y="8"/>
                    <a:pt x="172" y="9"/>
                  </a:cubicBezTo>
                  <a:cubicBezTo>
                    <a:pt x="179" y="3"/>
                    <a:pt x="179" y="3"/>
                    <a:pt x="179" y="3"/>
                  </a:cubicBezTo>
                  <a:cubicBezTo>
                    <a:pt x="178" y="2"/>
                    <a:pt x="177" y="1"/>
                    <a:pt x="176"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5" name="Freeform 20187"/>
            <p:cNvSpPr>
              <a:spLocks noEditPoints="1"/>
            </p:cNvSpPr>
            <p:nvPr/>
          </p:nvSpPr>
          <p:spPr bwMode="auto">
            <a:xfrm>
              <a:off x="5912954" y="5887287"/>
              <a:ext cx="93381" cy="34684"/>
            </a:xfrm>
            <a:custGeom>
              <a:avLst/>
              <a:gdLst>
                <a:gd name="T0" fmla="*/ 7 w 59"/>
                <a:gd name="T1" fmla="*/ 9 h 22"/>
                <a:gd name="T2" fmla="*/ 0 w 59"/>
                <a:gd name="T3" fmla="*/ 19 h 22"/>
                <a:gd name="T4" fmla="*/ 4 w 59"/>
                <a:gd name="T5" fmla="*/ 22 h 22"/>
                <a:gd name="T6" fmla="*/ 11 w 59"/>
                <a:gd name="T7" fmla="*/ 12 h 22"/>
                <a:gd name="T8" fmla="*/ 7 w 59"/>
                <a:gd name="T9" fmla="*/ 9 h 22"/>
                <a:gd name="T10" fmla="*/ 47 w 59"/>
                <a:gd name="T11" fmla="*/ 0 h 22"/>
                <a:gd name="T12" fmla="*/ 46 w 59"/>
                <a:gd name="T13" fmla="*/ 4 h 22"/>
                <a:gd name="T14" fmla="*/ 57 w 59"/>
                <a:gd name="T15" fmla="*/ 9 h 22"/>
                <a:gd name="T16" fmla="*/ 59 w 59"/>
                <a:gd name="T17" fmla="*/ 5 h 22"/>
                <a:gd name="T18" fmla="*/ 53 w 59"/>
                <a:gd name="T19" fmla="*/ 2 h 22"/>
                <a:gd name="T20" fmla="*/ 47 w 59"/>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22">
                  <a:moveTo>
                    <a:pt x="7" y="9"/>
                  </a:moveTo>
                  <a:cubicBezTo>
                    <a:pt x="0" y="19"/>
                    <a:pt x="0" y="19"/>
                    <a:pt x="0" y="19"/>
                  </a:cubicBezTo>
                  <a:cubicBezTo>
                    <a:pt x="1" y="20"/>
                    <a:pt x="2" y="21"/>
                    <a:pt x="4" y="22"/>
                  </a:cubicBezTo>
                  <a:cubicBezTo>
                    <a:pt x="11" y="12"/>
                    <a:pt x="11" y="12"/>
                    <a:pt x="11" y="12"/>
                  </a:cubicBezTo>
                  <a:cubicBezTo>
                    <a:pt x="9" y="11"/>
                    <a:pt x="8" y="10"/>
                    <a:pt x="7" y="9"/>
                  </a:cubicBezTo>
                  <a:moveTo>
                    <a:pt x="47" y="0"/>
                  </a:moveTo>
                  <a:cubicBezTo>
                    <a:pt x="47" y="1"/>
                    <a:pt x="46" y="3"/>
                    <a:pt x="46" y="4"/>
                  </a:cubicBezTo>
                  <a:cubicBezTo>
                    <a:pt x="57" y="9"/>
                    <a:pt x="57" y="9"/>
                    <a:pt x="57" y="9"/>
                  </a:cubicBezTo>
                  <a:cubicBezTo>
                    <a:pt x="57" y="8"/>
                    <a:pt x="58" y="6"/>
                    <a:pt x="59" y="5"/>
                  </a:cubicBezTo>
                  <a:cubicBezTo>
                    <a:pt x="53" y="2"/>
                    <a:pt x="53" y="2"/>
                    <a:pt x="53" y="2"/>
                  </a:cubicBezTo>
                  <a:cubicBezTo>
                    <a:pt x="47" y="0"/>
                    <a:pt x="47" y="0"/>
                    <a:pt x="4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20188"/>
            <p:cNvSpPr/>
            <p:nvPr/>
          </p:nvSpPr>
          <p:spPr bwMode="auto">
            <a:xfrm>
              <a:off x="6668004" y="6215453"/>
              <a:ext cx="6670" cy="7337"/>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37" name="Freeform 20189"/>
            <p:cNvSpPr>
              <a:spLocks noEditPoints="1"/>
            </p:cNvSpPr>
            <p:nvPr/>
          </p:nvSpPr>
          <p:spPr bwMode="auto">
            <a:xfrm>
              <a:off x="4912446" y="5904629"/>
              <a:ext cx="1755558" cy="1538777"/>
            </a:xfrm>
            <a:custGeom>
              <a:avLst/>
              <a:gdLst>
                <a:gd name="T0" fmla="*/ 286 w 1114"/>
                <a:gd name="T1" fmla="*/ 966 h 976"/>
                <a:gd name="T2" fmla="*/ 282 w 1114"/>
                <a:gd name="T3" fmla="*/ 969 h 976"/>
                <a:gd name="T4" fmla="*/ 289 w 1114"/>
                <a:gd name="T5" fmla="*/ 976 h 976"/>
                <a:gd name="T6" fmla="*/ 292 w 1114"/>
                <a:gd name="T7" fmla="*/ 973 h 976"/>
                <a:gd name="T8" fmla="*/ 286 w 1114"/>
                <a:gd name="T9" fmla="*/ 966 h 976"/>
                <a:gd name="T10" fmla="*/ 304 w 1114"/>
                <a:gd name="T11" fmla="*/ 960 h 976"/>
                <a:gd name="T12" fmla="*/ 303 w 1114"/>
                <a:gd name="T13" fmla="*/ 969 h 976"/>
                <a:gd name="T14" fmla="*/ 303 w 1114"/>
                <a:gd name="T15" fmla="*/ 969 h 976"/>
                <a:gd name="T16" fmla="*/ 308 w 1114"/>
                <a:gd name="T17" fmla="*/ 970 h 976"/>
                <a:gd name="T18" fmla="*/ 308 w 1114"/>
                <a:gd name="T19" fmla="*/ 969 h 976"/>
                <a:gd name="T20" fmla="*/ 309 w 1114"/>
                <a:gd name="T21" fmla="*/ 960 h 976"/>
                <a:gd name="T22" fmla="*/ 304 w 1114"/>
                <a:gd name="T23" fmla="*/ 960 h 976"/>
                <a:gd name="T24" fmla="*/ 3 w 1114"/>
                <a:gd name="T25" fmla="*/ 664 h 976"/>
                <a:gd name="T26" fmla="*/ 0 w 1114"/>
                <a:gd name="T27" fmla="*/ 667 h 976"/>
                <a:gd name="T28" fmla="*/ 275 w 1114"/>
                <a:gd name="T29" fmla="*/ 961 h 976"/>
                <a:gd name="T30" fmla="*/ 278 w 1114"/>
                <a:gd name="T31" fmla="*/ 958 h 976"/>
                <a:gd name="T32" fmla="*/ 3 w 1114"/>
                <a:gd name="T33" fmla="*/ 664 h 976"/>
                <a:gd name="T34" fmla="*/ 364 w 1114"/>
                <a:gd name="T35" fmla="*/ 433 h 976"/>
                <a:gd name="T36" fmla="*/ 306 w 1114"/>
                <a:gd name="T37" fmla="*/ 949 h 976"/>
                <a:gd name="T38" fmla="*/ 310 w 1114"/>
                <a:gd name="T39" fmla="*/ 950 h 976"/>
                <a:gd name="T40" fmla="*/ 368 w 1114"/>
                <a:gd name="T41" fmla="*/ 434 h 976"/>
                <a:gd name="T42" fmla="*/ 364 w 1114"/>
                <a:gd name="T43" fmla="*/ 433 h 976"/>
                <a:gd name="T44" fmla="*/ 627 w 1114"/>
                <a:gd name="T45" fmla="*/ 20 h 976"/>
                <a:gd name="T46" fmla="*/ 391 w 1114"/>
                <a:gd name="T47" fmla="*/ 359 h 976"/>
                <a:gd name="T48" fmla="*/ 395 w 1114"/>
                <a:gd name="T49" fmla="*/ 361 h 976"/>
                <a:gd name="T50" fmla="*/ 631 w 1114"/>
                <a:gd name="T51" fmla="*/ 22 h 976"/>
                <a:gd name="T52" fmla="*/ 627 w 1114"/>
                <a:gd name="T53" fmla="*/ 20 h 976"/>
                <a:gd name="T54" fmla="*/ 706 w 1114"/>
                <a:gd name="T55" fmla="*/ 0 h 976"/>
                <a:gd name="T56" fmla="*/ 704 w 1114"/>
                <a:gd name="T57" fmla="*/ 4 h 976"/>
                <a:gd name="T58" fmla="*/ 1114 w 1114"/>
                <a:gd name="T59" fmla="*/ 201 h 976"/>
                <a:gd name="T60" fmla="*/ 1114 w 1114"/>
                <a:gd name="T61" fmla="*/ 197 h 976"/>
                <a:gd name="T62" fmla="*/ 706 w 1114"/>
                <a:gd name="T6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4" h="976">
                  <a:moveTo>
                    <a:pt x="286" y="966"/>
                  </a:moveTo>
                  <a:cubicBezTo>
                    <a:pt x="284" y="967"/>
                    <a:pt x="283" y="968"/>
                    <a:pt x="282" y="969"/>
                  </a:cubicBezTo>
                  <a:cubicBezTo>
                    <a:pt x="289" y="976"/>
                    <a:pt x="289" y="976"/>
                    <a:pt x="289" y="976"/>
                  </a:cubicBezTo>
                  <a:cubicBezTo>
                    <a:pt x="290" y="975"/>
                    <a:pt x="291" y="974"/>
                    <a:pt x="292" y="973"/>
                  </a:cubicBezTo>
                  <a:cubicBezTo>
                    <a:pt x="286" y="966"/>
                    <a:pt x="286" y="966"/>
                    <a:pt x="286" y="966"/>
                  </a:cubicBezTo>
                  <a:moveTo>
                    <a:pt x="304" y="960"/>
                  </a:moveTo>
                  <a:cubicBezTo>
                    <a:pt x="303" y="969"/>
                    <a:pt x="303" y="969"/>
                    <a:pt x="303" y="969"/>
                  </a:cubicBezTo>
                  <a:cubicBezTo>
                    <a:pt x="303" y="969"/>
                    <a:pt x="303" y="969"/>
                    <a:pt x="303" y="969"/>
                  </a:cubicBezTo>
                  <a:cubicBezTo>
                    <a:pt x="305" y="969"/>
                    <a:pt x="306" y="969"/>
                    <a:pt x="308" y="970"/>
                  </a:cubicBezTo>
                  <a:cubicBezTo>
                    <a:pt x="308" y="969"/>
                    <a:pt x="308" y="969"/>
                    <a:pt x="308" y="969"/>
                  </a:cubicBezTo>
                  <a:cubicBezTo>
                    <a:pt x="309" y="960"/>
                    <a:pt x="309" y="960"/>
                    <a:pt x="309" y="960"/>
                  </a:cubicBezTo>
                  <a:cubicBezTo>
                    <a:pt x="307" y="960"/>
                    <a:pt x="306" y="960"/>
                    <a:pt x="304" y="960"/>
                  </a:cubicBezTo>
                  <a:moveTo>
                    <a:pt x="3" y="664"/>
                  </a:moveTo>
                  <a:cubicBezTo>
                    <a:pt x="2" y="665"/>
                    <a:pt x="1" y="666"/>
                    <a:pt x="0" y="667"/>
                  </a:cubicBezTo>
                  <a:cubicBezTo>
                    <a:pt x="275" y="961"/>
                    <a:pt x="275" y="961"/>
                    <a:pt x="275" y="961"/>
                  </a:cubicBezTo>
                  <a:cubicBezTo>
                    <a:pt x="276" y="960"/>
                    <a:pt x="277" y="959"/>
                    <a:pt x="278" y="958"/>
                  </a:cubicBezTo>
                  <a:cubicBezTo>
                    <a:pt x="3" y="664"/>
                    <a:pt x="3" y="664"/>
                    <a:pt x="3" y="664"/>
                  </a:cubicBezTo>
                  <a:moveTo>
                    <a:pt x="364" y="433"/>
                  </a:moveTo>
                  <a:cubicBezTo>
                    <a:pt x="306" y="949"/>
                    <a:pt x="306" y="949"/>
                    <a:pt x="306" y="949"/>
                  </a:cubicBezTo>
                  <a:cubicBezTo>
                    <a:pt x="307" y="949"/>
                    <a:pt x="308" y="950"/>
                    <a:pt x="310" y="950"/>
                  </a:cubicBezTo>
                  <a:cubicBezTo>
                    <a:pt x="368" y="434"/>
                    <a:pt x="368" y="434"/>
                    <a:pt x="368" y="434"/>
                  </a:cubicBezTo>
                  <a:cubicBezTo>
                    <a:pt x="367" y="434"/>
                    <a:pt x="365" y="433"/>
                    <a:pt x="364" y="433"/>
                  </a:cubicBezTo>
                  <a:moveTo>
                    <a:pt x="627" y="20"/>
                  </a:moveTo>
                  <a:cubicBezTo>
                    <a:pt x="391" y="359"/>
                    <a:pt x="391" y="359"/>
                    <a:pt x="391" y="359"/>
                  </a:cubicBezTo>
                  <a:cubicBezTo>
                    <a:pt x="392" y="360"/>
                    <a:pt x="393" y="360"/>
                    <a:pt x="395" y="361"/>
                  </a:cubicBezTo>
                  <a:cubicBezTo>
                    <a:pt x="631" y="22"/>
                    <a:pt x="631" y="22"/>
                    <a:pt x="631" y="22"/>
                  </a:cubicBezTo>
                  <a:cubicBezTo>
                    <a:pt x="630" y="21"/>
                    <a:pt x="629" y="20"/>
                    <a:pt x="627" y="20"/>
                  </a:cubicBezTo>
                  <a:moveTo>
                    <a:pt x="706" y="0"/>
                  </a:moveTo>
                  <a:cubicBezTo>
                    <a:pt x="705" y="1"/>
                    <a:pt x="705" y="2"/>
                    <a:pt x="704" y="4"/>
                  </a:cubicBezTo>
                  <a:cubicBezTo>
                    <a:pt x="1114" y="201"/>
                    <a:pt x="1114" y="201"/>
                    <a:pt x="1114" y="201"/>
                  </a:cubicBezTo>
                  <a:cubicBezTo>
                    <a:pt x="1114" y="197"/>
                    <a:pt x="1114" y="197"/>
                    <a:pt x="1114" y="197"/>
                  </a:cubicBezTo>
                  <a:cubicBezTo>
                    <a:pt x="706" y="0"/>
                    <a:pt x="706" y="0"/>
                    <a:pt x="7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20190"/>
            <p:cNvSpPr>
              <a:spLocks noEditPoints="1"/>
            </p:cNvSpPr>
            <p:nvPr/>
          </p:nvSpPr>
          <p:spPr bwMode="auto">
            <a:xfrm>
              <a:off x="5556773" y="5907964"/>
              <a:ext cx="613645" cy="666337"/>
            </a:xfrm>
            <a:custGeom>
              <a:avLst/>
              <a:gdLst>
                <a:gd name="T0" fmla="*/ 230 w 389"/>
                <a:gd name="T1" fmla="*/ 25 h 423"/>
                <a:gd name="T2" fmla="*/ 115 w 389"/>
                <a:gd name="T3" fmla="*/ 351 h 423"/>
                <a:gd name="T4" fmla="*/ 0 w 389"/>
                <a:gd name="T5" fmla="*/ 378 h 423"/>
                <a:gd name="T6" fmla="*/ 1 w 389"/>
                <a:gd name="T7" fmla="*/ 382 h 423"/>
                <a:gd name="T8" fmla="*/ 114 w 389"/>
                <a:gd name="T9" fmla="*/ 356 h 423"/>
                <a:gd name="T10" fmla="*/ 91 w 389"/>
                <a:gd name="T11" fmla="*/ 421 h 423"/>
                <a:gd name="T12" fmla="*/ 95 w 389"/>
                <a:gd name="T13" fmla="*/ 423 h 423"/>
                <a:gd name="T14" fmla="*/ 119 w 389"/>
                <a:gd name="T15" fmla="*/ 355 h 423"/>
                <a:gd name="T16" fmla="*/ 370 w 389"/>
                <a:gd name="T17" fmla="*/ 296 h 423"/>
                <a:gd name="T18" fmla="*/ 369 w 389"/>
                <a:gd name="T19" fmla="*/ 291 h 423"/>
                <a:gd name="T20" fmla="*/ 120 w 389"/>
                <a:gd name="T21" fmla="*/ 350 h 423"/>
                <a:gd name="T22" fmla="*/ 234 w 389"/>
                <a:gd name="T23" fmla="*/ 26 h 423"/>
                <a:gd name="T24" fmla="*/ 230 w 389"/>
                <a:gd name="T25" fmla="*/ 25 h 423"/>
                <a:gd name="T26" fmla="*/ 275 w 389"/>
                <a:gd name="T27" fmla="*/ 23 h 423"/>
                <a:gd name="T28" fmla="*/ 271 w 389"/>
                <a:gd name="T29" fmla="*/ 25 h 423"/>
                <a:gd name="T30" fmla="*/ 385 w 389"/>
                <a:gd name="T31" fmla="*/ 251 h 423"/>
                <a:gd name="T32" fmla="*/ 389 w 389"/>
                <a:gd name="T33" fmla="*/ 249 h 423"/>
                <a:gd name="T34" fmla="*/ 275 w 389"/>
                <a:gd name="T35" fmla="*/ 23 h 423"/>
                <a:gd name="T36" fmla="*/ 239 w 389"/>
                <a:gd name="T37" fmla="*/ 0 h 423"/>
                <a:gd name="T38" fmla="*/ 235 w 389"/>
                <a:gd name="T39" fmla="*/ 12 h 423"/>
                <a:gd name="T40" fmla="*/ 239 w 389"/>
                <a:gd name="T41" fmla="*/ 13 h 423"/>
                <a:gd name="T42" fmla="*/ 243 w 389"/>
                <a:gd name="T43" fmla="*/ 2 h 423"/>
                <a:gd name="T44" fmla="*/ 239 w 389"/>
                <a:gd name="T45" fmla="*/ 0 h 423"/>
                <a:gd name="T46" fmla="*/ 263 w 389"/>
                <a:gd name="T47" fmla="*/ 0 h 423"/>
                <a:gd name="T48" fmla="*/ 259 w 389"/>
                <a:gd name="T49" fmla="*/ 2 h 423"/>
                <a:gd name="T50" fmla="*/ 265 w 389"/>
                <a:gd name="T51" fmla="*/ 12 h 423"/>
                <a:gd name="T52" fmla="*/ 268 w 389"/>
                <a:gd name="T53" fmla="*/ 11 h 423"/>
                <a:gd name="T54" fmla="*/ 263 w 389"/>
                <a:gd name="T5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9" h="423">
                  <a:moveTo>
                    <a:pt x="230" y="25"/>
                  </a:moveTo>
                  <a:cubicBezTo>
                    <a:pt x="115" y="351"/>
                    <a:pt x="115" y="351"/>
                    <a:pt x="115" y="351"/>
                  </a:cubicBezTo>
                  <a:cubicBezTo>
                    <a:pt x="0" y="378"/>
                    <a:pt x="0" y="378"/>
                    <a:pt x="0" y="378"/>
                  </a:cubicBezTo>
                  <a:cubicBezTo>
                    <a:pt x="0" y="380"/>
                    <a:pt x="1" y="381"/>
                    <a:pt x="1" y="382"/>
                  </a:cubicBezTo>
                  <a:cubicBezTo>
                    <a:pt x="114" y="356"/>
                    <a:pt x="114" y="356"/>
                    <a:pt x="114" y="356"/>
                  </a:cubicBezTo>
                  <a:cubicBezTo>
                    <a:pt x="91" y="421"/>
                    <a:pt x="91" y="421"/>
                    <a:pt x="91" y="421"/>
                  </a:cubicBezTo>
                  <a:cubicBezTo>
                    <a:pt x="92" y="422"/>
                    <a:pt x="93" y="422"/>
                    <a:pt x="95" y="423"/>
                  </a:cubicBezTo>
                  <a:cubicBezTo>
                    <a:pt x="119" y="355"/>
                    <a:pt x="119" y="355"/>
                    <a:pt x="119" y="355"/>
                  </a:cubicBezTo>
                  <a:cubicBezTo>
                    <a:pt x="370" y="296"/>
                    <a:pt x="370" y="296"/>
                    <a:pt x="370" y="296"/>
                  </a:cubicBezTo>
                  <a:cubicBezTo>
                    <a:pt x="369" y="294"/>
                    <a:pt x="369" y="293"/>
                    <a:pt x="369" y="291"/>
                  </a:cubicBezTo>
                  <a:cubicBezTo>
                    <a:pt x="120" y="350"/>
                    <a:pt x="120" y="350"/>
                    <a:pt x="120" y="350"/>
                  </a:cubicBezTo>
                  <a:cubicBezTo>
                    <a:pt x="234" y="26"/>
                    <a:pt x="234" y="26"/>
                    <a:pt x="234" y="26"/>
                  </a:cubicBezTo>
                  <a:cubicBezTo>
                    <a:pt x="233" y="26"/>
                    <a:pt x="231" y="25"/>
                    <a:pt x="230" y="25"/>
                  </a:cubicBezTo>
                  <a:moveTo>
                    <a:pt x="275" y="23"/>
                  </a:moveTo>
                  <a:cubicBezTo>
                    <a:pt x="273" y="23"/>
                    <a:pt x="272" y="24"/>
                    <a:pt x="271" y="25"/>
                  </a:cubicBezTo>
                  <a:cubicBezTo>
                    <a:pt x="385" y="251"/>
                    <a:pt x="385" y="251"/>
                    <a:pt x="385" y="251"/>
                  </a:cubicBezTo>
                  <a:cubicBezTo>
                    <a:pt x="387" y="250"/>
                    <a:pt x="388" y="250"/>
                    <a:pt x="389" y="249"/>
                  </a:cubicBezTo>
                  <a:cubicBezTo>
                    <a:pt x="275" y="23"/>
                    <a:pt x="275" y="23"/>
                    <a:pt x="275" y="23"/>
                  </a:cubicBezTo>
                  <a:moveTo>
                    <a:pt x="239" y="0"/>
                  </a:moveTo>
                  <a:cubicBezTo>
                    <a:pt x="235" y="12"/>
                    <a:pt x="235" y="12"/>
                    <a:pt x="235" y="12"/>
                  </a:cubicBezTo>
                  <a:cubicBezTo>
                    <a:pt x="236" y="12"/>
                    <a:pt x="237" y="13"/>
                    <a:pt x="239" y="13"/>
                  </a:cubicBezTo>
                  <a:cubicBezTo>
                    <a:pt x="243" y="2"/>
                    <a:pt x="243" y="2"/>
                    <a:pt x="243" y="2"/>
                  </a:cubicBezTo>
                  <a:cubicBezTo>
                    <a:pt x="241" y="2"/>
                    <a:pt x="240" y="1"/>
                    <a:pt x="239" y="0"/>
                  </a:cubicBezTo>
                  <a:moveTo>
                    <a:pt x="263" y="0"/>
                  </a:moveTo>
                  <a:cubicBezTo>
                    <a:pt x="262" y="0"/>
                    <a:pt x="260" y="1"/>
                    <a:pt x="259" y="2"/>
                  </a:cubicBezTo>
                  <a:cubicBezTo>
                    <a:pt x="265" y="12"/>
                    <a:pt x="265" y="12"/>
                    <a:pt x="265" y="12"/>
                  </a:cubicBezTo>
                  <a:cubicBezTo>
                    <a:pt x="266" y="12"/>
                    <a:pt x="267" y="11"/>
                    <a:pt x="268" y="11"/>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20191"/>
            <p:cNvSpPr/>
            <p:nvPr/>
          </p:nvSpPr>
          <p:spPr bwMode="auto">
            <a:xfrm>
              <a:off x="6668004" y="6242133"/>
              <a:ext cx="3335" cy="800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0" name="Freeform 20192"/>
            <p:cNvSpPr/>
            <p:nvPr/>
          </p:nvSpPr>
          <p:spPr bwMode="auto">
            <a:xfrm>
              <a:off x="6253793" y="6242133"/>
              <a:ext cx="414210" cy="104053"/>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20193"/>
            <p:cNvSpPr/>
            <p:nvPr/>
          </p:nvSpPr>
          <p:spPr bwMode="auto">
            <a:xfrm>
              <a:off x="6668004" y="6273482"/>
              <a:ext cx="30015" cy="85376"/>
            </a:xfrm>
            <a:custGeom>
              <a:avLst/>
              <a:gdLst>
                <a:gd name="T0" fmla="*/ 19 w 19"/>
                <a:gd name="T1" fmla="*/ 0 h 54"/>
                <a:gd name="T2" fmla="*/ 0 w 19"/>
                <a:gd name="T3" fmla="*/ 54 h 54"/>
                <a:gd name="T4" fmla="*/ 0 w 19"/>
                <a:gd name="T5" fmla="*/ 54 h 54"/>
                <a:gd name="T6" fmla="*/ 19 w 19"/>
                <a:gd name="T7" fmla="*/ 0 h 54"/>
                <a:gd name="T8" fmla="*/ 19 w 19"/>
                <a:gd name="T9" fmla="*/ 0 h 54"/>
              </a:gdLst>
              <a:ahLst/>
              <a:cxnLst>
                <a:cxn ang="0">
                  <a:pos x="T0" y="T1"/>
                </a:cxn>
                <a:cxn ang="0">
                  <a:pos x="T2" y="T3"/>
                </a:cxn>
                <a:cxn ang="0">
                  <a:pos x="T4" y="T5"/>
                </a:cxn>
                <a:cxn ang="0">
                  <a:pos x="T6" y="T7"/>
                </a:cxn>
                <a:cxn ang="0">
                  <a:pos x="T8" y="T9"/>
                </a:cxn>
              </a:cxnLst>
              <a:rect l="0" t="0" r="r" b="b"/>
              <a:pathLst>
                <a:path w="19" h="54">
                  <a:moveTo>
                    <a:pt x="19" y="0"/>
                  </a:moveTo>
                  <a:cubicBezTo>
                    <a:pt x="0" y="54"/>
                    <a:pt x="0" y="54"/>
                    <a:pt x="0" y="54"/>
                  </a:cubicBezTo>
                  <a:cubicBezTo>
                    <a:pt x="0" y="54"/>
                    <a:pt x="0" y="54"/>
                    <a:pt x="0" y="54"/>
                  </a:cubicBezTo>
                  <a:cubicBezTo>
                    <a:pt x="19" y="0"/>
                    <a:pt x="19" y="0"/>
                    <a:pt x="19" y="0"/>
                  </a:cubicBezTo>
                  <a:cubicBezTo>
                    <a:pt x="19" y="0"/>
                    <a:pt x="19" y="0"/>
                    <a:pt x="1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2" name="Freeform 20194"/>
            <p:cNvSpPr>
              <a:spLocks noEditPoints="1"/>
            </p:cNvSpPr>
            <p:nvPr/>
          </p:nvSpPr>
          <p:spPr bwMode="auto">
            <a:xfrm>
              <a:off x="5398026" y="6358858"/>
              <a:ext cx="1269978" cy="1093886"/>
            </a:xfrm>
            <a:custGeom>
              <a:avLst/>
              <a:gdLst>
                <a:gd name="T0" fmla="*/ 11 w 806"/>
                <a:gd name="T1" fmla="*/ 690 h 694"/>
                <a:gd name="T2" fmla="*/ 22 w 806"/>
                <a:gd name="T3" fmla="*/ 689 h 694"/>
                <a:gd name="T4" fmla="*/ 3 w 806"/>
                <a:gd name="T5" fmla="*/ 673 h 694"/>
                <a:gd name="T6" fmla="*/ 0 w 806"/>
                <a:gd name="T7" fmla="*/ 682 h 694"/>
                <a:gd name="T8" fmla="*/ 7 w 806"/>
                <a:gd name="T9" fmla="*/ 674 h 694"/>
                <a:gd name="T10" fmla="*/ 339 w 806"/>
                <a:gd name="T11" fmla="*/ 523 h 694"/>
                <a:gd name="T12" fmla="*/ 31 w 806"/>
                <a:gd name="T13" fmla="*/ 685 h 694"/>
                <a:gd name="T14" fmla="*/ 339 w 806"/>
                <a:gd name="T15" fmla="*/ 523 h 694"/>
                <a:gd name="T16" fmla="*/ 353 w 806"/>
                <a:gd name="T17" fmla="*/ 516 h 694"/>
                <a:gd name="T18" fmla="*/ 367 w 806"/>
                <a:gd name="T19" fmla="*/ 513 h 694"/>
                <a:gd name="T20" fmla="*/ 427 w 806"/>
                <a:gd name="T21" fmla="*/ 478 h 694"/>
                <a:gd name="T22" fmla="*/ 417 w 806"/>
                <a:gd name="T23" fmla="*/ 488 h 694"/>
                <a:gd name="T24" fmla="*/ 427 w 806"/>
                <a:gd name="T25" fmla="*/ 478 h 694"/>
                <a:gd name="T26" fmla="*/ 441 w 806"/>
                <a:gd name="T27" fmla="*/ 471 h 694"/>
                <a:gd name="T28" fmla="*/ 658 w 806"/>
                <a:gd name="T29" fmla="*/ 365 h 694"/>
                <a:gd name="T30" fmla="*/ 670 w 806"/>
                <a:gd name="T31" fmla="*/ 355 h 694"/>
                <a:gd name="T32" fmla="*/ 665 w 806"/>
                <a:gd name="T33" fmla="*/ 362 h 694"/>
                <a:gd name="T34" fmla="*/ 670 w 806"/>
                <a:gd name="T35" fmla="*/ 355 h 694"/>
                <a:gd name="T36" fmla="*/ 663 w 806"/>
                <a:gd name="T37" fmla="*/ 344 h 694"/>
                <a:gd name="T38" fmla="*/ 671 w 806"/>
                <a:gd name="T39" fmla="*/ 343 h 694"/>
                <a:gd name="T40" fmla="*/ 692 w 806"/>
                <a:gd name="T41" fmla="*/ 331 h 694"/>
                <a:gd name="T42" fmla="*/ 690 w 806"/>
                <a:gd name="T43" fmla="*/ 338 h 694"/>
                <a:gd name="T44" fmla="*/ 692 w 806"/>
                <a:gd name="T45" fmla="*/ 331 h 694"/>
                <a:gd name="T46" fmla="*/ 672 w 806"/>
                <a:gd name="T47" fmla="*/ 332 h 694"/>
                <a:gd name="T48" fmla="*/ 679 w 806"/>
                <a:gd name="T49" fmla="*/ 337 h 694"/>
                <a:gd name="T50" fmla="*/ 688 w 806"/>
                <a:gd name="T51" fmla="*/ 330 h 694"/>
                <a:gd name="T52" fmla="*/ 686 w 806"/>
                <a:gd name="T53" fmla="*/ 336 h 694"/>
                <a:gd name="T54" fmla="*/ 688 w 806"/>
                <a:gd name="T55" fmla="*/ 330 h 694"/>
                <a:gd name="T56" fmla="*/ 6 w 806"/>
                <a:gd name="T57" fmla="*/ 663 h 694"/>
                <a:gd name="T58" fmla="*/ 182 w 806"/>
                <a:gd name="T59" fmla="*/ 175 h 694"/>
                <a:gd name="T60" fmla="*/ 208 w 806"/>
                <a:gd name="T61" fmla="*/ 159 h 694"/>
                <a:gd name="T62" fmla="*/ 656 w 806"/>
                <a:gd name="T63" fmla="*/ 341 h 694"/>
                <a:gd name="T64" fmla="*/ 208 w 806"/>
                <a:gd name="T65" fmla="*/ 159 h 694"/>
                <a:gd name="T66" fmla="*/ 100 w 806"/>
                <a:gd name="T67" fmla="*/ 121 h 694"/>
                <a:gd name="T68" fmla="*/ 171 w 806"/>
                <a:gd name="T69" fmla="*/ 144 h 694"/>
                <a:gd name="T70" fmla="*/ 780 w 806"/>
                <a:gd name="T71" fmla="*/ 64 h 694"/>
                <a:gd name="T72" fmla="*/ 691 w 806"/>
                <a:gd name="T73" fmla="*/ 322 h 694"/>
                <a:gd name="T74" fmla="*/ 524 w 806"/>
                <a:gd name="T75" fmla="*/ 31 h 694"/>
                <a:gd name="T76" fmla="*/ 669 w 806"/>
                <a:gd name="T77" fmla="*/ 325 h 694"/>
                <a:gd name="T78" fmla="*/ 524 w 806"/>
                <a:gd name="T79" fmla="*/ 31 h 694"/>
                <a:gd name="T80" fmla="*/ 695 w 806"/>
                <a:gd name="T81" fmla="*/ 324 h 694"/>
                <a:gd name="T82" fmla="*/ 806 w 806"/>
                <a:gd name="T83"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6" h="694">
                  <a:moveTo>
                    <a:pt x="20" y="685"/>
                  </a:moveTo>
                  <a:cubicBezTo>
                    <a:pt x="11" y="690"/>
                    <a:pt x="11" y="690"/>
                    <a:pt x="11" y="690"/>
                  </a:cubicBezTo>
                  <a:cubicBezTo>
                    <a:pt x="12" y="691"/>
                    <a:pt x="13" y="692"/>
                    <a:pt x="13" y="694"/>
                  </a:cubicBezTo>
                  <a:cubicBezTo>
                    <a:pt x="22" y="689"/>
                    <a:pt x="22" y="689"/>
                    <a:pt x="22" y="689"/>
                  </a:cubicBezTo>
                  <a:cubicBezTo>
                    <a:pt x="21" y="688"/>
                    <a:pt x="20" y="687"/>
                    <a:pt x="20" y="685"/>
                  </a:cubicBezTo>
                  <a:moveTo>
                    <a:pt x="3" y="673"/>
                  </a:moveTo>
                  <a:cubicBezTo>
                    <a:pt x="0" y="681"/>
                    <a:pt x="0" y="681"/>
                    <a:pt x="0" y="681"/>
                  </a:cubicBezTo>
                  <a:cubicBezTo>
                    <a:pt x="0" y="682"/>
                    <a:pt x="0" y="682"/>
                    <a:pt x="0" y="682"/>
                  </a:cubicBezTo>
                  <a:cubicBezTo>
                    <a:pt x="1" y="682"/>
                    <a:pt x="2" y="682"/>
                    <a:pt x="4" y="683"/>
                  </a:cubicBezTo>
                  <a:cubicBezTo>
                    <a:pt x="7" y="674"/>
                    <a:pt x="7" y="674"/>
                    <a:pt x="7" y="674"/>
                  </a:cubicBezTo>
                  <a:cubicBezTo>
                    <a:pt x="5" y="674"/>
                    <a:pt x="4" y="673"/>
                    <a:pt x="3" y="673"/>
                  </a:cubicBezTo>
                  <a:moveTo>
                    <a:pt x="339" y="523"/>
                  </a:moveTo>
                  <a:cubicBezTo>
                    <a:pt x="29" y="681"/>
                    <a:pt x="29" y="681"/>
                    <a:pt x="29" y="681"/>
                  </a:cubicBezTo>
                  <a:cubicBezTo>
                    <a:pt x="30" y="682"/>
                    <a:pt x="30" y="683"/>
                    <a:pt x="31" y="685"/>
                  </a:cubicBezTo>
                  <a:cubicBezTo>
                    <a:pt x="341" y="527"/>
                    <a:pt x="341" y="527"/>
                    <a:pt x="341" y="527"/>
                  </a:cubicBezTo>
                  <a:cubicBezTo>
                    <a:pt x="341" y="525"/>
                    <a:pt x="340" y="524"/>
                    <a:pt x="339" y="523"/>
                  </a:cubicBezTo>
                  <a:moveTo>
                    <a:pt x="365" y="509"/>
                  </a:moveTo>
                  <a:cubicBezTo>
                    <a:pt x="353" y="516"/>
                    <a:pt x="353" y="516"/>
                    <a:pt x="353" y="516"/>
                  </a:cubicBezTo>
                  <a:cubicBezTo>
                    <a:pt x="354" y="517"/>
                    <a:pt x="354" y="518"/>
                    <a:pt x="355" y="520"/>
                  </a:cubicBezTo>
                  <a:cubicBezTo>
                    <a:pt x="367" y="513"/>
                    <a:pt x="367" y="513"/>
                    <a:pt x="367" y="513"/>
                  </a:cubicBezTo>
                  <a:cubicBezTo>
                    <a:pt x="366" y="512"/>
                    <a:pt x="366" y="511"/>
                    <a:pt x="365" y="509"/>
                  </a:cubicBezTo>
                  <a:moveTo>
                    <a:pt x="427" y="478"/>
                  </a:moveTo>
                  <a:cubicBezTo>
                    <a:pt x="415" y="484"/>
                    <a:pt x="415" y="484"/>
                    <a:pt x="415" y="484"/>
                  </a:cubicBezTo>
                  <a:cubicBezTo>
                    <a:pt x="416" y="485"/>
                    <a:pt x="417" y="486"/>
                    <a:pt x="417" y="488"/>
                  </a:cubicBezTo>
                  <a:cubicBezTo>
                    <a:pt x="429" y="482"/>
                    <a:pt x="429" y="482"/>
                    <a:pt x="429" y="482"/>
                  </a:cubicBezTo>
                  <a:cubicBezTo>
                    <a:pt x="429" y="480"/>
                    <a:pt x="428" y="479"/>
                    <a:pt x="427" y="478"/>
                  </a:cubicBezTo>
                  <a:moveTo>
                    <a:pt x="656" y="361"/>
                  </a:moveTo>
                  <a:cubicBezTo>
                    <a:pt x="441" y="471"/>
                    <a:pt x="441" y="471"/>
                    <a:pt x="441" y="471"/>
                  </a:cubicBezTo>
                  <a:cubicBezTo>
                    <a:pt x="442" y="472"/>
                    <a:pt x="443" y="473"/>
                    <a:pt x="443" y="475"/>
                  </a:cubicBezTo>
                  <a:cubicBezTo>
                    <a:pt x="658" y="365"/>
                    <a:pt x="658" y="365"/>
                    <a:pt x="658" y="365"/>
                  </a:cubicBezTo>
                  <a:cubicBezTo>
                    <a:pt x="657" y="364"/>
                    <a:pt x="657" y="363"/>
                    <a:pt x="656" y="361"/>
                  </a:cubicBezTo>
                  <a:moveTo>
                    <a:pt x="670" y="355"/>
                  </a:moveTo>
                  <a:cubicBezTo>
                    <a:pt x="663" y="358"/>
                    <a:pt x="663" y="358"/>
                    <a:pt x="663" y="358"/>
                  </a:cubicBezTo>
                  <a:cubicBezTo>
                    <a:pt x="664" y="359"/>
                    <a:pt x="664" y="360"/>
                    <a:pt x="665" y="362"/>
                  </a:cubicBezTo>
                  <a:cubicBezTo>
                    <a:pt x="671" y="358"/>
                    <a:pt x="671" y="358"/>
                    <a:pt x="671" y="358"/>
                  </a:cubicBezTo>
                  <a:cubicBezTo>
                    <a:pt x="671" y="357"/>
                    <a:pt x="670" y="356"/>
                    <a:pt x="670" y="355"/>
                  </a:cubicBezTo>
                  <a:moveTo>
                    <a:pt x="665" y="340"/>
                  </a:moveTo>
                  <a:cubicBezTo>
                    <a:pt x="664" y="341"/>
                    <a:pt x="664" y="343"/>
                    <a:pt x="663" y="344"/>
                  </a:cubicBezTo>
                  <a:cubicBezTo>
                    <a:pt x="670" y="347"/>
                    <a:pt x="670" y="347"/>
                    <a:pt x="670" y="347"/>
                  </a:cubicBezTo>
                  <a:cubicBezTo>
                    <a:pt x="670" y="345"/>
                    <a:pt x="671" y="344"/>
                    <a:pt x="671" y="343"/>
                  </a:cubicBezTo>
                  <a:cubicBezTo>
                    <a:pt x="665" y="340"/>
                    <a:pt x="665" y="340"/>
                    <a:pt x="665" y="340"/>
                  </a:cubicBezTo>
                  <a:moveTo>
                    <a:pt x="692" y="331"/>
                  </a:moveTo>
                  <a:cubicBezTo>
                    <a:pt x="690" y="338"/>
                    <a:pt x="690" y="338"/>
                    <a:pt x="690" y="338"/>
                  </a:cubicBezTo>
                  <a:cubicBezTo>
                    <a:pt x="690" y="338"/>
                    <a:pt x="690" y="338"/>
                    <a:pt x="690" y="338"/>
                  </a:cubicBezTo>
                  <a:cubicBezTo>
                    <a:pt x="692" y="331"/>
                    <a:pt x="692" y="331"/>
                    <a:pt x="692" y="331"/>
                  </a:cubicBezTo>
                  <a:cubicBezTo>
                    <a:pt x="692" y="331"/>
                    <a:pt x="692" y="331"/>
                    <a:pt x="692" y="331"/>
                  </a:cubicBezTo>
                  <a:moveTo>
                    <a:pt x="676" y="330"/>
                  </a:moveTo>
                  <a:cubicBezTo>
                    <a:pt x="675" y="331"/>
                    <a:pt x="673" y="332"/>
                    <a:pt x="672" y="332"/>
                  </a:cubicBezTo>
                  <a:cubicBezTo>
                    <a:pt x="675" y="339"/>
                    <a:pt x="675" y="339"/>
                    <a:pt x="675" y="339"/>
                  </a:cubicBezTo>
                  <a:cubicBezTo>
                    <a:pt x="677" y="338"/>
                    <a:pt x="678" y="337"/>
                    <a:pt x="679" y="337"/>
                  </a:cubicBezTo>
                  <a:cubicBezTo>
                    <a:pt x="676" y="330"/>
                    <a:pt x="676" y="330"/>
                    <a:pt x="676" y="330"/>
                  </a:cubicBezTo>
                  <a:moveTo>
                    <a:pt x="688" y="330"/>
                  </a:moveTo>
                  <a:cubicBezTo>
                    <a:pt x="686" y="336"/>
                    <a:pt x="686" y="336"/>
                    <a:pt x="686" y="336"/>
                  </a:cubicBezTo>
                  <a:cubicBezTo>
                    <a:pt x="686" y="336"/>
                    <a:pt x="686" y="336"/>
                    <a:pt x="686" y="336"/>
                  </a:cubicBezTo>
                  <a:cubicBezTo>
                    <a:pt x="688" y="330"/>
                    <a:pt x="688" y="330"/>
                    <a:pt x="688" y="330"/>
                  </a:cubicBezTo>
                  <a:cubicBezTo>
                    <a:pt x="688" y="330"/>
                    <a:pt x="688" y="330"/>
                    <a:pt x="688" y="330"/>
                  </a:cubicBezTo>
                  <a:moveTo>
                    <a:pt x="178" y="174"/>
                  </a:moveTo>
                  <a:cubicBezTo>
                    <a:pt x="6" y="663"/>
                    <a:pt x="6" y="663"/>
                    <a:pt x="6" y="663"/>
                  </a:cubicBezTo>
                  <a:cubicBezTo>
                    <a:pt x="8" y="663"/>
                    <a:pt x="9" y="664"/>
                    <a:pt x="10" y="664"/>
                  </a:cubicBezTo>
                  <a:cubicBezTo>
                    <a:pt x="182" y="175"/>
                    <a:pt x="182" y="175"/>
                    <a:pt x="182" y="175"/>
                  </a:cubicBezTo>
                  <a:cubicBezTo>
                    <a:pt x="181" y="175"/>
                    <a:pt x="179" y="174"/>
                    <a:pt x="178" y="174"/>
                  </a:cubicBezTo>
                  <a:moveTo>
                    <a:pt x="208" y="159"/>
                  </a:moveTo>
                  <a:cubicBezTo>
                    <a:pt x="208" y="160"/>
                    <a:pt x="207" y="162"/>
                    <a:pt x="207" y="163"/>
                  </a:cubicBezTo>
                  <a:cubicBezTo>
                    <a:pt x="656" y="341"/>
                    <a:pt x="656" y="341"/>
                    <a:pt x="656" y="341"/>
                  </a:cubicBezTo>
                  <a:cubicBezTo>
                    <a:pt x="656" y="340"/>
                    <a:pt x="657" y="338"/>
                    <a:pt x="657" y="337"/>
                  </a:cubicBezTo>
                  <a:cubicBezTo>
                    <a:pt x="208" y="159"/>
                    <a:pt x="208" y="159"/>
                    <a:pt x="208" y="159"/>
                  </a:cubicBezTo>
                  <a:moveTo>
                    <a:pt x="102" y="116"/>
                  </a:moveTo>
                  <a:cubicBezTo>
                    <a:pt x="101" y="118"/>
                    <a:pt x="101" y="119"/>
                    <a:pt x="100" y="121"/>
                  </a:cubicBezTo>
                  <a:cubicBezTo>
                    <a:pt x="169" y="148"/>
                    <a:pt x="169" y="148"/>
                    <a:pt x="169" y="148"/>
                  </a:cubicBezTo>
                  <a:cubicBezTo>
                    <a:pt x="169" y="146"/>
                    <a:pt x="170" y="145"/>
                    <a:pt x="171" y="144"/>
                  </a:cubicBezTo>
                  <a:cubicBezTo>
                    <a:pt x="102" y="116"/>
                    <a:pt x="102" y="116"/>
                    <a:pt x="102" y="116"/>
                  </a:cubicBezTo>
                  <a:moveTo>
                    <a:pt x="780" y="64"/>
                  </a:moveTo>
                  <a:cubicBezTo>
                    <a:pt x="691" y="322"/>
                    <a:pt x="691" y="322"/>
                    <a:pt x="691" y="322"/>
                  </a:cubicBezTo>
                  <a:cubicBezTo>
                    <a:pt x="691" y="322"/>
                    <a:pt x="691" y="322"/>
                    <a:pt x="691" y="322"/>
                  </a:cubicBezTo>
                  <a:cubicBezTo>
                    <a:pt x="780" y="64"/>
                    <a:pt x="780" y="64"/>
                    <a:pt x="780" y="64"/>
                  </a:cubicBezTo>
                  <a:moveTo>
                    <a:pt x="524" y="31"/>
                  </a:moveTo>
                  <a:cubicBezTo>
                    <a:pt x="523" y="31"/>
                    <a:pt x="522" y="32"/>
                    <a:pt x="520" y="32"/>
                  </a:cubicBezTo>
                  <a:cubicBezTo>
                    <a:pt x="669" y="325"/>
                    <a:pt x="669" y="325"/>
                    <a:pt x="669" y="325"/>
                  </a:cubicBezTo>
                  <a:cubicBezTo>
                    <a:pt x="670" y="325"/>
                    <a:pt x="671" y="324"/>
                    <a:pt x="673" y="323"/>
                  </a:cubicBezTo>
                  <a:cubicBezTo>
                    <a:pt x="524" y="31"/>
                    <a:pt x="524" y="31"/>
                    <a:pt x="524" y="31"/>
                  </a:cubicBezTo>
                  <a:moveTo>
                    <a:pt x="806" y="0"/>
                  </a:moveTo>
                  <a:cubicBezTo>
                    <a:pt x="695" y="324"/>
                    <a:pt x="695" y="324"/>
                    <a:pt x="695" y="324"/>
                  </a:cubicBezTo>
                  <a:cubicBezTo>
                    <a:pt x="695" y="324"/>
                    <a:pt x="695" y="324"/>
                    <a:pt x="695" y="324"/>
                  </a:cubicBezTo>
                  <a:cubicBezTo>
                    <a:pt x="806" y="0"/>
                    <a:pt x="806" y="0"/>
                    <a:pt x="806" y="0"/>
                  </a:cubicBezTo>
                  <a:cubicBezTo>
                    <a:pt x="806" y="0"/>
                    <a:pt x="806" y="0"/>
                    <a:pt x="8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20199"/>
            <p:cNvSpPr/>
            <p:nvPr/>
          </p:nvSpPr>
          <p:spPr bwMode="auto">
            <a:xfrm>
              <a:off x="6527932" y="8010359"/>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7" name="Freeform 20200"/>
            <p:cNvSpPr/>
            <p:nvPr/>
          </p:nvSpPr>
          <p:spPr bwMode="auto">
            <a:xfrm>
              <a:off x="6527932" y="8010359"/>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8" name="Freeform 20201"/>
            <p:cNvSpPr>
              <a:spLocks noEditPoints="1"/>
            </p:cNvSpPr>
            <p:nvPr/>
          </p:nvSpPr>
          <p:spPr bwMode="auto">
            <a:xfrm>
              <a:off x="4506907" y="7470087"/>
              <a:ext cx="925803" cy="151410"/>
            </a:xfrm>
            <a:custGeom>
              <a:avLst/>
              <a:gdLst>
                <a:gd name="T0" fmla="*/ 18 w 587"/>
                <a:gd name="T1" fmla="*/ 79 h 96"/>
                <a:gd name="T2" fmla="*/ 15 w 587"/>
                <a:gd name="T3" fmla="*/ 95 h 96"/>
                <a:gd name="T4" fmla="*/ 19 w 587"/>
                <a:gd name="T5" fmla="*/ 96 h 96"/>
                <a:gd name="T6" fmla="*/ 22 w 587"/>
                <a:gd name="T7" fmla="*/ 80 h 96"/>
                <a:gd name="T8" fmla="*/ 18 w 587"/>
                <a:gd name="T9" fmla="*/ 79 h 96"/>
                <a:gd name="T10" fmla="*/ 578 w 587"/>
                <a:gd name="T11" fmla="*/ 2 h 96"/>
                <a:gd name="T12" fmla="*/ 577 w 587"/>
                <a:gd name="T13" fmla="*/ 5 h 96"/>
                <a:gd name="T14" fmla="*/ 585 w 587"/>
                <a:gd name="T15" fmla="*/ 9 h 96"/>
                <a:gd name="T16" fmla="*/ 587 w 587"/>
                <a:gd name="T17" fmla="*/ 6 h 96"/>
                <a:gd name="T18" fmla="*/ 578 w 587"/>
                <a:gd name="T19" fmla="*/ 2 h 96"/>
                <a:gd name="T20" fmla="*/ 4 w 587"/>
                <a:gd name="T21" fmla="*/ 0 h 96"/>
                <a:gd name="T22" fmla="*/ 0 w 587"/>
                <a:gd name="T23" fmla="*/ 2 h 96"/>
                <a:gd name="T24" fmla="*/ 8 w 587"/>
                <a:gd name="T25" fmla="*/ 17 h 96"/>
                <a:gd name="T26" fmla="*/ 12 w 587"/>
                <a:gd name="T27" fmla="*/ 14 h 96"/>
                <a:gd name="T28" fmla="*/ 4 w 587"/>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7" h="96">
                  <a:moveTo>
                    <a:pt x="18" y="79"/>
                  </a:moveTo>
                  <a:cubicBezTo>
                    <a:pt x="15" y="95"/>
                    <a:pt x="15" y="95"/>
                    <a:pt x="15" y="95"/>
                  </a:cubicBezTo>
                  <a:cubicBezTo>
                    <a:pt x="16" y="96"/>
                    <a:pt x="18" y="96"/>
                    <a:pt x="19" y="96"/>
                  </a:cubicBezTo>
                  <a:cubicBezTo>
                    <a:pt x="22" y="80"/>
                    <a:pt x="22" y="80"/>
                    <a:pt x="22" y="80"/>
                  </a:cubicBezTo>
                  <a:cubicBezTo>
                    <a:pt x="21" y="80"/>
                    <a:pt x="20" y="79"/>
                    <a:pt x="18" y="79"/>
                  </a:cubicBezTo>
                  <a:moveTo>
                    <a:pt x="578" y="2"/>
                  </a:moveTo>
                  <a:cubicBezTo>
                    <a:pt x="578" y="3"/>
                    <a:pt x="577" y="4"/>
                    <a:pt x="577" y="5"/>
                  </a:cubicBezTo>
                  <a:cubicBezTo>
                    <a:pt x="585" y="9"/>
                    <a:pt x="585" y="9"/>
                    <a:pt x="585" y="9"/>
                  </a:cubicBezTo>
                  <a:cubicBezTo>
                    <a:pt x="586" y="8"/>
                    <a:pt x="586" y="7"/>
                    <a:pt x="587" y="6"/>
                  </a:cubicBezTo>
                  <a:cubicBezTo>
                    <a:pt x="578" y="2"/>
                    <a:pt x="578" y="2"/>
                    <a:pt x="578" y="2"/>
                  </a:cubicBezTo>
                  <a:moveTo>
                    <a:pt x="4" y="0"/>
                  </a:moveTo>
                  <a:cubicBezTo>
                    <a:pt x="3" y="0"/>
                    <a:pt x="1" y="1"/>
                    <a:pt x="0" y="2"/>
                  </a:cubicBezTo>
                  <a:cubicBezTo>
                    <a:pt x="8" y="17"/>
                    <a:pt x="8" y="17"/>
                    <a:pt x="8" y="17"/>
                  </a:cubicBezTo>
                  <a:cubicBezTo>
                    <a:pt x="9" y="16"/>
                    <a:pt x="11" y="15"/>
                    <a:pt x="12" y="14"/>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0204"/>
            <p:cNvSpPr>
              <a:spLocks noEditPoints="1"/>
            </p:cNvSpPr>
            <p:nvPr/>
          </p:nvSpPr>
          <p:spPr bwMode="auto">
            <a:xfrm>
              <a:off x="6970824" y="6650339"/>
              <a:ext cx="90046" cy="725033"/>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0" name="Freeform 20205"/>
            <p:cNvSpPr/>
            <p:nvPr/>
          </p:nvSpPr>
          <p:spPr bwMode="auto">
            <a:xfrm>
              <a:off x="6101049" y="7167267"/>
              <a:ext cx="387530" cy="124730"/>
            </a:xfrm>
            <a:custGeom>
              <a:avLst/>
              <a:gdLst>
                <a:gd name="T0" fmla="*/ 1 w 246"/>
                <a:gd name="T1" fmla="*/ 0 h 79"/>
                <a:gd name="T2" fmla="*/ 0 w 246"/>
                <a:gd name="T3" fmla="*/ 4 h 79"/>
                <a:gd name="T4" fmla="*/ 246 w 246"/>
                <a:gd name="T5" fmla="*/ 79 h 79"/>
                <a:gd name="T6" fmla="*/ 246 w 246"/>
                <a:gd name="T7" fmla="*/ 75 h 79"/>
                <a:gd name="T8" fmla="*/ 1 w 246"/>
                <a:gd name="T9" fmla="*/ 0 h 79"/>
              </a:gdLst>
              <a:ahLst/>
              <a:cxnLst>
                <a:cxn ang="0">
                  <a:pos x="T0" y="T1"/>
                </a:cxn>
                <a:cxn ang="0">
                  <a:pos x="T2" y="T3"/>
                </a:cxn>
                <a:cxn ang="0">
                  <a:pos x="T4" y="T5"/>
                </a:cxn>
                <a:cxn ang="0">
                  <a:pos x="T6" y="T7"/>
                </a:cxn>
                <a:cxn ang="0">
                  <a:pos x="T8" y="T9"/>
                </a:cxn>
              </a:cxnLst>
              <a:rect l="0" t="0" r="r" b="b"/>
              <a:pathLst>
                <a:path w="246" h="79">
                  <a:moveTo>
                    <a:pt x="1" y="0"/>
                  </a:moveTo>
                  <a:cubicBezTo>
                    <a:pt x="1" y="1"/>
                    <a:pt x="0" y="3"/>
                    <a:pt x="0" y="4"/>
                  </a:cubicBezTo>
                  <a:cubicBezTo>
                    <a:pt x="246" y="79"/>
                    <a:pt x="246" y="79"/>
                    <a:pt x="246" y="79"/>
                  </a:cubicBezTo>
                  <a:cubicBezTo>
                    <a:pt x="246" y="75"/>
                    <a:pt x="246" y="75"/>
                    <a:pt x="246" y="75"/>
                  </a:cubicBezTo>
                  <a:cubicBezTo>
                    <a:pt x="1" y="0"/>
                    <a:pt x="1" y="0"/>
                    <a:pt x="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3" name="Freeform 20208"/>
            <p:cNvSpPr/>
            <p:nvPr/>
          </p:nvSpPr>
          <p:spPr bwMode="auto">
            <a:xfrm flipV="1">
              <a:off x="5435371" y="7487427"/>
              <a:ext cx="417540" cy="137401"/>
            </a:xfrm>
            <a:custGeom>
              <a:avLst/>
              <a:gdLst>
                <a:gd name="T0" fmla="*/ 168 w 172"/>
                <a:gd name="T1" fmla="*/ 0 h 350"/>
                <a:gd name="T2" fmla="*/ 41 w 172"/>
                <a:gd name="T3" fmla="*/ 264 h 350"/>
                <a:gd name="T4" fmla="*/ 39 w 172"/>
                <a:gd name="T5" fmla="*/ 268 h 350"/>
                <a:gd name="T6" fmla="*/ 0 w 172"/>
                <a:gd name="T7" fmla="*/ 350 h 350"/>
                <a:gd name="T8" fmla="*/ 5 w 172"/>
                <a:gd name="T9" fmla="*/ 350 h 350"/>
                <a:gd name="T10" fmla="*/ 43 w 172"/>
                <a:gd name="T11" fmla="*/ 270 h 350"/>
                <a:gd name="T12" fmla="*/ 45 w 172"/>
                <a:gd name="T13" fmla="*/ 266 h 350"/>
                <a:gd name="T14" fmla="*/ 172 w 172"/>
                <a:gd name="T15" fmla="*/ 2 h 350"/>
                <a:gd name="T16" fmla="*/ 168 w 172"/>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50">
                  <a:moveTo>
                    <a:pt x="168" y="0"/>
                  </a:moveTo>
                  <a:cubicBezTo>
                    <a:pt x="41" y="264"/>
                    <a:pt x="41" y="264"/>
                    <a:pt x="41" y="264"/>
                  </a:cubicBezTo>
                  <a:cubicBezTo>
                    <a:pt x="39" y="268"/>
                    <a:pt x="39" y="268"/>
                    <a:pt x="39" y="268"/>
                  </a:cubicBezTo>
                  <a:cubicBezTo>
                    <a:pt x="0" y="350"/>
                    <a:pt x="0" y="350"/>
                    <a:pt x="0" y="350"/>
                  </a:cubicBezTo>
                  <a:cubicBezTo>
                    <a:pt x="5" y="350"/>
                    <a:pt x="5" y="350"/>
                    <a:pt x="5" y="350"/>
                  </a:cubicBezTo>
                  <a:cubicBezTo>
                    <a:pt x="43" y="270"/>
                    <a:pt x="43" y="270"/>
                    <a:pt x="43" y="270"/>
                  </a:cubicBezTo>
                  <a:cubicBezTo>
                    <a:pt x="45" y="266"/>
                    <a:pt x="45" y="266"/>
                    <a:pt x="45" y="266"/>
                  </a:cubicBezTo>
                  <a:cubicBezTo>
                    <a:pt x="172" y="2"/>
                    <a:pt x="172" y="2"/>
                    <a:pt x="172" y="2"/>
                  </a:cubicBezTo>
                  <a:cubicBezTo>
                    <a:pt x="170" y="1"/>
                    <a:pt x="169" y="0"/>
                    <a:pt x="16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4" name="Freeform 20209"/>
            <p:cNvSpPr/>
            <p:nvPr/>
          </p:nvSpPr>
          <p:spPr bwMode="auto">
            <a:xfrm>
              <a:off x="6668004" y="7339354"/>
              <a:ext cx="244791" cy="82042"/>
            </a:xfrm>
            <a:custGeom>
              <a:avLst/>
              <a:gdLst>
                <a:gd name="T0" fmla="*/ 0 w 155"/>
                <a:gd name="T1" fmla="*/ 0 h 52"/>
                <a:gd name="T2" fmla="*/ 0 w 155"/>
                <a:gd name="T3" fmla="*/ 5 h 52"/>
                <a:gd name="T4" fmla="*/ 154 w 155"/>
                <a:gd name="T5" fmla="*/ 52 h 52"/>
                <a:gd name="T6" fmla="*/ 155 w 155"/>
                <a:gd name="T7" fmla="*/ 48 h 52"/>
                <a:gd name="T8" fmla="*/ 0 w 155"/>
                <a:gd name="T9" fmla="*/ 0 h 52"/>
              </a:gdLst>
              <a:ahLst/>
              <a:cxnLst>
                <a:cxn ang="0">
                  <a:pos x="T0" y="T1"/>
                </a:cxn>
                <a:cxn ang="0">
                  <a:pos x="T2" y="T3"/>
                </a:cxn>
                <a:cxn ang="0">
                  <a:pos x="T4" y="T5"/>
                </a:cxn>
                <a:cxn ang="0">
                  <a:pos x="T6" y="T7"/>
                </a:cxn>
                <a:cxn ang="0">
                  <a:pos x="T8" y="T9"/>
                </a:cxn>
              </a:cxnLst>
              <a:rect l="0" t="0" r="r" b="b"/>
              <a:pathLst>
                <a:path w="155" h="52">
                  <a:moveTo>
                    <a:pt x="0" y="0"/>
                  </a:moveTo>
                  <a:cubicBezTo>
                    <a:pt x="0" y="5"/>
                    <a:pt x="0" y="5"/>
                    <a:pt x="0" y="5"/>
                  </a:cubicBezTo>
                  <a:cubicBezTo>
                    <a:pt x="154" y="52"/>
                    <a:pt x="154" y="52"/>
                    <a:pt x="154" y="52"/>
                  </a:cubicBezTo>
                  <a:cubicBezTo>
                    <a:pt x="155" y="50"/>
                    <a:pt x="155" y="49"/>
                    <a:pt x="155" y="48"/>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5" name="Freeform 20210"/>
            <p:cNvSpPr>
              <a:spLocks noEditPoints="1"/>
            </p:cNvSpPr>
            <p:nvPr/>
          </p:nvSpPr>
          <p:spPr bwMode="auto">
            <a:xfrm>
              <a:off x="5982322" y="7154594"/>
              <a:ext cx="685681" cy="192097"/>
            </a:xfrm>
            <a:custGeom>
              <a:avLst/>
              <a:gdLst>
                <a:gd name="T0" fmla="*/ 325 w 435"/>
                <a:gd name="T1" fmla="*/ 84 h 122"/>
                <a:gd name="T2" fmla="*/ 326 w 435"/>
                <a:gd name="T3" fmla="*/ 89 h 122"/>
                <a:gd name="T4" fmla="*/ 435 w 435"/>
                <a:gd name="T5" fmla="*/ 122 h 122"/>
                <a:gd name="T6" fmla="*/ 435 w 435"/>
                <a:gd name="T7" fmla="*/ 117 h 122"/>
                <a:gd name="T8" fmla="*/ 325 w 435"/>
                <a:gd name="T9" fmla="*/ 84 h 122"/>
                <a:gd name="T10" fmla="*/ 6 w 435"/>
                <a:gd name="T11" fmla="*/ 18 h 122"/>
                <a:gd name="T12" fmla="*/ 0 w 435"/>
                <a:gd name="T13" fmla="*/ 31 h 122"/>
                <a:gd name="T14" fmla="*/ 4 w 435"/>
                <a:gd name="T15" fmla="*/ 33 h 122"/>
                <a:gd name="T16" fmla="*/ 10 w 435"/>
                <a:gd name="T17" fmla="*/ 20 h 122"/>
                <a:gd name="T18" fmla="*/ 6 w 435"/>
                <a:gd name="T19" fmla="*/ 18 h 122"/>
                <a:gd name="T20" fmla="*/ 48 w 435"/>
                <a:gd name="T21" fmla="*/ 0 h 122"/>
                <a:gd name="T22" fmla="*/ 47 w 435"/>
                <a:gd name="T23" fmla="*/ 4 h 122"/>
                <a:gd name="T24" fmla="*/ 60 w 435"/>
                <a:gd name="T25" fmla="*/ 8 h 122"/>
                <a:gd name="T26" fmla="*/ 61 w 435"/>
                <a:gd name="T27" fmla="*/ 4 h 122"/>
                <a:gd name="T28" fmla="*/ 48 w 435"/>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5" h="122">
                  <a:moveTo>
                    <a:pt x="325" y="84"/>
                  </a:moveTo>
                  <a:cubicBezTo>
                    <a:pt x="326" y="89"/>
                    <a:pt x="326" y="89"/>
                    <a:pt x="326" y="89"/>
                  </a:cubicBezTo>
                  <a:cubicBezTo>
                    <a:pt x="435" y="122"/>
                    <a:pt x="435" y="122"/>
                    <a:pt x="435" y="122"/>
                  </a:cubicBezTo>
                  <a:cubicBezTo>
                    <a:pt x="435" y="117"/>
                    <a:pt x="435" y="117"/>
                    <a:pt x="435" y="117"/>
                  </a:cubicBezTo>
                  <a:cubicBezTo>
                    <a:pt x="325" y="84"/>
                    <a:pt x="325" y="84"/>
                    <a:pt x="325" y="84"/>
                  </a:cubicBezTo>
                  <a:moveTo>
                    <a:pt x="6" y="18"/>
                  </a:moveTo>
                  <a:cubicBezTo>
                    <a:pt x="0" y="31"/>
                    <a:pt x="0" y="31"/>
                    <a:pt x="0" y="31"/>
                  </a:cubicBezTo>
                  <a:cubicBezTo>
                    <a:pt x="2" y="31"/>
                    <a:pt x="3" y="32"/>
                    <a:pt x="4" y="33"/>
                  </a:cubicBezTo>
                  <a:cubicBezTo>
                    <a:pt x="10" y="20"/>
                    <a:pt x="10" y="20"/>
                    <a:pt x="10" y="20"/>
                  </a:cubicBezTo>
                  <a:cubicBezTo>
                    <a:pt x="9" y="20"/>
                    <a:pt x="7" y="19"/>
                    <a:pt x="6" y="18"/>
                  </a:cubicBezTo>
                  <a:moveTo>
                    <a:pt x="48" y="0"/>
                  </a:moveTo>
                  <a:cubicBezTo>
                    <a:pt x="48" y="1"/>
                    <a:pt x="47" y="2"/>
                    <a:pt x="47" y="4"/>
                  </a:cubicBezTo>
                  <a:cubicBezTo>
                    <a:pt x="60" y="8"/>
                    <a:pt x="60" y="8"/>
                    <a:pt x="60" y="8"/>
                  </a:cubicBezTo>
                  <a:cubicBezTo>
                    <a:pt x="60" y="6"/>
                    <a:pt x="61" y="5"/>
                    <a:pt x="61" y="4"/>
                  </a:cubicBezTo>
                  <a:cubicBezTo>
                    <a:pt x="48" y="0"/>
                    <a:pt x="48" y="0"/>
                    <a:pt x="4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6" name="Freeform 20213"/>
            <p:cNvSpPr/>
            <p:nvPr/>
          </p:nvSpPr>
          <p:spPr bwMode="auto">
            <a:xfrm>
              <a:off x="6513926" y="6809753"/>
              <a:ext cx="154078" cy="83376"/>
            </a:xfrm>
            <a:custGeom>
              <a:avLst/>
              <a:gdLst>
                <a:gd name="T0" fmla="*/ 98 w 98"/>
                <a:gd name="T1" fmla="*/ 0 h 53"/>
                <a:gd name="T2" fmla="*/ 0 w 98"/>
                <a:gd name="T3" fmla="*/ 49 h 53"/>
                <a:gd name="T4" fmla="*/ 2 w 98"/>
                <a:gd name="T5" fmla="*/ 53 h 53"/>
                <a:gd name="T6" fmla="*/ 98 w 98"/>
                <a:gd name="T7" fmla="*/ 5 h 53"/>
                <a:gd name="T8" fmla="*/ 98 w 98"/>
                <a:gd name="T9" fmla="*/ 0 h 53"/>
              </a:gdLst>
              <a:ahLst/>
              <a:cxnLst>
                <a:cxn ang="0">
                  <a:pos x="T0" y="T1"/>
                </a:cxn>
                <a:cxn ang="0">
                  <a:pos x="T2" y="T3"/>
                </a:cxn>
                <a:cxn ang="0">
                  <a:pos x="T4" y="T5"/>
                </a:cxn>
                <a:cxn ang="0">
                  <a:pos x="T6" y="T7"/>
                </a:cxn>
                <a:cxn ang="0">
                  <a:pos x="T8" y="T9"/>
                </a:cxn>
              </a:cxnLst>
              <a:rect l="0" t="0" r="r" b="b"/>
              <a:pathLst>
                <a:path w="98" h="53">
                  <a:moveTo>
                    <a:pt x="98" y="0"/>
                  </a:moveTo>
                  <a:cubicBezTo>
                    <a:pt x="0" y="49"/>
                    <a:pt x="0" y="49"/>
                    <a:pt x="0" y="49"/>
                  </a:cubicBezTo>
                  <a:cubicBezTo>
                    <a:pt x="1" y="50"/>
                    <a:pt x="2" y="52"/>
                    <a:pt x="2" y="53"/>
                  </a:cubicBezTo>
                  <a:cubicBezTo>
                    <a:pt x="98" y="5"/>
                    <a:pt x="98" y="5"/>
                    <a:pt x="98" y="5"/>
                  </a:cubicBezTo>
                  <a:cubicBezTo>
                    <a:pt x="98" y="0"/>
                    <a:pt x="98" y="0"/>
                    <a:pt x="98"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20214"/>
            <p:cNvSpPr>
              <a:spLocks noEditPoints="1"/>
            </p:cNvSpPr>
            <p:nvPr/>
          </p:nvSpPr>
          <p:spPr bwMode="auto">
            <a:xfrm>
              <a:off x="6668004" y="6656342"/>
              <a:ext cx="780396" cy="737706"/>
            </a:xfrm>
            <a:custGeom>
              <a:avLst/>
              <a:gdLst>
                <a:gd name="T0" fmla="*/ 0 w 495"/>
                <a:gd name="T1" fmla="*/ 288 h 468"/>
                <a:gd name="T2" fmla="*/ 0 w 495"/>
                <a:gd name="T3" fmla="*/ 295 h 468"/>
                <a:gd name="T4" fmla="*/ 163 w 495"/>
                <a:gd name="T5" fmla="*/ 468 h 468"/>
                <a:gd name="T6" fmla="*/ 166 w 495"/>
                <a:gd name="T7" fmla="*/ 465 h 468"/>
                <a:gd name="T8" fmla="*/ 0 w 495"/>
                <a:gd name="T9" fmla="*/ 288 h 468"/>
                <a:gd name="T10" fmla="*/ 491 w 495"/>
                <a:gd name="T11" fmla="*/ 178 h 468"/>
                <a:gd name="T12" fmla="*/ 354 w 495"/>
                <a:gd name="T13" fmla="*/ 320 h 468"/>
                <a:gd name="T14" fmla="*/ 350 w 495"/>
                <a:gd name="T15" fmla="*/ 324 h 468"/>
                <a:gd name="T16" fmla="*/ 215 w 495"/>
                <a:gd name="T17" fmla="*/ 464 h 468"/>
                <a:gd name="T18" fmla="*/ 218 w 495"/>
                <a:gd name="T19" fmla="*/ 467 h 468"/>
                <a:gd name="T20" fmla="*/ 352 w 495"/>
                <a:gd name="T21" fmla="*/ 329 h 468"/>
                <a:gd name="T22" fmla="*/ 355 w 495"/>
                <a:gd name="T23" fmla="*/ 325 h 468"/>
                <a:gd name="T24" fmla="*/ 495 w 495"/>
                <a:gd name="T25" fmla="*/ 181 h 468"/>
                <a:gd name="T26" fmla="*/ 491 w 495"/>
                <a:gd name="T27" fmla="*/ 178 h 468"/>
                <a:gd name="T28" fmla="*/ 291 w 495"/>
                <a:gd name="T29" fmla="*/ 0 h 468"/>
                <a:gd name="T30" fmla="*/ 288 w 495"/>
                <a:gd name="T31" fmla="*/ 4 h 468"/>
                <a:gd name="T32" fmla="*/ 487 w 495"/>
                <a:gd name="T33" fmla="*/ 139 h 468"/>
                <a:gd name="T34" fmla="*/ 490 w 495"/>
                <a:gd name="T35" fmla="*/ 135 h 468"/>
                <a:gd name="T36" fmla="*/ 291 w 495"/>
                <a:gd name="T37"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5" h="468">
                  <a:moveTo>
                    <a:pt x="0" y="288"/>
                  </a:moveTo>
                  <a:cubicBezTo>
                    <a:pt x="0" y="295"/>
                    <a:pt x="0" y="295"/>
                    <a:pt x="0" y="295"/>
                  </a:cubicBezTo>
                  <a:cubicBezTo>
                    <a:pt x="163" y="468"/>
                    <a:pt x="163" y="468"/>
                    <a:pt x="163" y="468"/>
                  </a:cubicBezTo>
                  <a:cubicBezTo>
                    <a:pt x="164" y="467"/>
                    <a:pt x="165" y="466"/>
                    <a:pt x="166" y="465"/>
                  </a:cubicBezTo>
                  <a:cubicBezTo>
                    <a:pt x="0" y="288"/>
                    <a:pt x="0" y="288"/>
                    <a:pt x="0" y="288"/>
                  </a:cubicBezTo>
                  <a:moveTo>
                    <a:pt x="491" y="178"/>
                  </a:moveTo>
                  <a:cubicBezTo>
                    <a:pt x="354" y="320"/>
                    <a:pt x="354" y="320"/>
                    <a:pt x="354" y="320"/>
                  </a:cubicBezTo>
                  <a:cubicBezTo>
                    <a:pt x="350" y="324"/>
                    <a:pt x="350" y="324"/>
                    <a:pt x="350" y="324"/>
                  </a:cubicBezTo>
                  <a:cubicBezTo>
                    <a:pt x="215" y="464"/>
                    <a:pt x="215" y="464"/>
                    <a:pt x="215" y="464"/>
                  </a:cubicBezTo>
                  <a:cubicBezTo>
                    <a:pt x="216" y="465"/>
                    <a:pt x="217" y="466"/>
                    <a:pt x="218" y="467"/>
                  </a:cubicBezTo>
                  <a:cubicBezTo>
                    <a:pt x="352" y="329"/>
                    <a:pt x="352" y="329"/>
                    <a:pt x="352" y="329"/>
                  </a:cubicBezTo>
                  <a:cubicBezTo>
                    <a:pt x="355" y="325"/>
                    <a:pt x="355" y="325"/>
                    <a:pt x="355" y="325"/>
                  </a:cubicBezTo>
                  <a:cubicBezTo>
                    <a:pt x="495" y="181"/>
                    <a:pt x="495" y="181"/>
                    <a:pt x="495" y="181"/>
                  </a:cubicBezTo>
                  <a:cubicBezTo>
                    <a:pt x="493" y="180"/>
                    <a:pt x="492" y="179"/>
                    <a:pt x="491" y="178"/>
                  </a:cubicBezTo>
                  <a:moveTo>
                    <a:pt x="291" y="0"/>
                  </a:moveTo>
                  <a:cubicBezTo>
                    <a:pt x="290" y="1"/>
                    <a:pt x="289" y="3"/>
                    <a:pt x="288" y="4"/>
                  </a:cubicBezTo>
                  <a:cubicBezTo>
                    <a:pt x="487" y="139"/>
                    <a:pt x="487" y="139"/>
                    <a:pt x="487" y="139"/>
                  </a:cubicBezTo>
                  <a:cubicBezTo>
                    <a:pt x="488" y="137"/>
                    <a:pt x="489" y="136"/>
                    <a:pt x="490" y="135"/>
                  </a:cubicBezTo>
                  <a:cubicBezTo>
                    <a:pt x="291" y="0"/>
                    <a:pt x="291" y="0"/>
                    <a:pt x="29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58" name="Freeform 20215"/>
            <p:cNvSpPr/>
            <p:nvPr/>
          </p:nvSpPr>
          <p:spPr bwMode="auto">
            <a:xfrm>
              <a:off x="6504588" y="6941820"/>
              <a:ext cx="163416" cy="179424"/>
            </a:xfrm>
            <a:custGeom>
              <a:avLst/>
              <a:gdLst>
                <a:gd name="T0" fmla="*/ 3 w 104"/>
                <a:gd name="T1" fmla="*/ 0 h 114"/>
                <a:gd name="T2" fmla="*/ 0 w 104"/>
                <a:gd name="T3" fmla="*/ 3 h 114"/>
                <a:gd name="T4" fmla="*/ 104 w 104"/>
                <a:gd name="T5" fmla="*/ 114 h 114"/>
                <a:gd name="T6" fmla="*/ 104 w 104"/>
                <a:gd name="T7" fmla="*/ 107 h 114"/>
                <a:gd name="T8" fmla="*/ 3 w 104"/>
                <a:gd name="T9" fmla="*/ 0 h 114"/>
              </a:gdLst>
              <a:ahLst/>
              <a:cxnLst>
                <a:cxn ang="0">
                  <a:pos x="T0" y="T1"/>
                </a:cxn>
                <a:cxn ang="0">
                  <a:pos x="T2" y="T3"/>
                </a:cxn>
                <a:cxn ang="0">
                  <a:pos x="T4" y="T5"/>
                </a:cxn>
                <a:cxn ang="0">
                  <a:pos x="T6" y="T7"/>
                </a:cxn>
                <a:cxn ang="0">
                  <a:pos x="T8" y="T9"/>
                </a:cxn>
              </a:cxnLst>
              <a:rect l="0" t="0" r="r" b="b"/>
              <a:pathLst>
                <a:path w="104" h="114">
                  <a:moveTo>
                    <a:pt x="3" y="0"/>
                  </a:moveTo>
                  <a:cubicBezTo>
                    <a:pt x="3" y="1"/>
                    <a:pt x="1" y="2"/>
                    <a:pt x="0" y="3"/>
                  </a:cubicBezTo>
                  <a:cubicBezTo>
                    <a:pt x="104" y="114"/>
                    <a:pt x="104" y="114"/>
                    <a:pt x="104" y="114"/>
                  </a:cubicBezTo>
                  <a:cubicBezTo>
                    <a:pt x="104" y="107"/>
                    <a:pt x="104" y="107"/>
                    <a:pt x="104" y="107"/>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20217"/>
            <p:cNvSpPr>
              <a:spLocks noEditPoints="1"/>
            </p:cNvSpPr>
            <p:nvPr/>
          </p:nvSpPr>
          <p:spPr bwMode="auto">
            <a:xfrm>
              <a:off x="6488579" y="6893128"/>
              <a:ext cx="17342" cy="44022"/>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20218"/>
            <p:cNvSpPr/>
            <p:nvPr/>
          </p:nvSpPr>
          <p:spPr bwMode="auto">
            <a:xfrm>
              <a:off x="6907459" y="6178767"/>
              <a:ext cx="16008" cy="1133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62" name="Freeform 20219"/>
            <p:cNvSpPr>
              <a:spLocks noEditPoints="1"/>
            </p:cNvSpPr>
            <p:nvPr/>
          </p:nvSpPr>
          <p:spPr bwMode="auto">
            <a:xfrm>
              <a:off x="5986992" y="5852603"/>
              <a:ext cx="20677" cy="41354"/>
            </a:xfrm>
            <a:custGeom>
              <a:avLst/>
              <a:gdLst>
                <a:gd name="T0" fmla="*/ 2 w 13"/>
                <a:gd name="T1" fmla="*/ 18 h 26"/>
                <a:gd name="T2" fmla="*/ 0 w 13"/>
                <a:gd name="T3" fmla="*/ 22 h 26"/>
                <a:gd name="T4" fmla="*/ 6 w 13"/>
                <a:gd name="T5" fmla="*/ 24 h 26"/>
                <a:gd name="T6" fmla="*/ 12 w 13"/>
                <a:gd name="T7" fmla="*/ 26 h 26"/>
                <a:gd name="T8" fmla="*/ 13 w 13"/>
                <a:gd name="T9" fmla="*/ 22 h 26"/>
                <a:gd name="T10" fmla="*/ 2 w 13"/>
                <a:gd name="T11" fmla="*/ 18 h 26"/>
                <a:gd name="T12" fmla="*/ 12 w 13"/>
                <a:gd name="T13" fmla="*/ 0 h 26"/>
                <a:gd name="T14" fmla="*/ 0 w 13"/>
                <a:gd name="T15" fmla="*/ 4 h 26"/>
                <a:gd name="T16" fmla="*/ 1 w 13"/>
                <a:gd name="T17" fmla="*/ 8 h 26"/>
                <a:gd name="T18" fmla="*/ 13 w 13"/>
                <a:gd name="T19" fmla="*/ 4 h 26"/>
                <a:gd name="T20" fmla="*/ 12 w 13"/>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6">
                  <a:moveTo>
                    <a:pt x="2" y="18"/>
                  </a:moveTo>
                  <a:cubicBezTo>
                    <a:pt x="1" y="20"/>
                    <a:pt x="1" y="21"/>
                    <a:pt x="0" y="22"/>
                  </a:cubicBezTo>
                  <a:cubicBezTo>
                    <a:pt x="6" y="24"/>
                    <a:pt x="6" y="24"/>
                    <a:pt x="6" y="24"/>
                  </a:cubicBezTo>
                  <a:cubicBezTo>
                    <a:pt x="12" y="26"/>
                    <a:pt x="12" y="26"/>
                    <a:pt x="12" y="26"/>
                  </a:cubicBezTo>
                  <a:cubicBezTo>
                    <a:pt x="12" y="25"/>
                    <a:pt x="13" y="23"/>
                    <a:pt x="13" y="22"/>
                  </a:cubicBezTo>
                  <a:cubicBezTo>
                    <a:pt x="2" y="18"/>
                    <a:pt x="2" y="18"/>
                    <a:pt x="2" y="18"/>
                  </a:cubicBezTo>
                  <a:moveTo>
                    <a:pt x="12" y="0"/>
                  </a:moveTo>
                  <a:cubicBezTo>
                    <a:pt x="0" y="4"/>
                    <a:pt x="0" y="4"/>
                    <a:pt x="0" y="4"/>
                  </a:cubicBezTo>
                  <a:cubicBezTo>
                    <a:pt x="1" y="5"/>
                    <a:pt x="1" y="6"/>
                    <a:pt x="1" y="8"/>
                  </a:cubicBezTo>
                  <a:cubicBezTo>
                    <a:pt x="13" y="4"/>
                    <a:pt x="13" y="4"/>
                    <a:pt x="13" y="4"/>
                  </a:cubicBezTo>
                  <a:cubicBezTo>
                    <a:pt x="13" y="3"/>
                    <a:pt x="12" y="2"/>
                    <a:pt x="12"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20223"/>
            <p:cNvSpPr/>
            <p:nvPr/>
          </p:nvSpPr>
          <p:spPr bwMode="auto">
            <a:xfrm>
              <a:off x="6026345" y="5893957"/>
              <a:ext cx="641659" cy="214108"/>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20224"/>
            <p:cNvSpPr/>
            <p:nvPr/>
          </p:nvSpPr>
          <p:spPr bwMode="auto">
            <a:xfrm>
              <a:off x="6668004" y="6272148"/>
              <a:ext cx="30015" cy="86710"/>
            </a:xfrm>
            <a:custGeom>
              <a:avLst/>
              <a:gdLst>
                <a:gd name="T0" fmla="*/ 15 w 19"/>
                <a:gd name="T1" fmla="*/ 0 h 55"/>
                <a:gd name="T2" fmla="*/ 0 w 19"/>
                <a:gd name="T3" fmla="*/ 42 h 55"/>
                <a:gd name="T4" fmla="*/ 0 w 19"/>
                <a:gd name="T5" fmla="*/ 55 h 55"/>
                <a:gd name="T6" fmla="*/ 19 w 19"/>
                <a:gd name="T7" fmla="*/ 1 h 55"/>
                <a:gd name="T8" fmla="*/ 15 w 19"/>
                <a:gd name="T9" fmla="*/ 0 h 55"/>
              </a:gdLst>
              <a:ahLst/>
              <a:cxnLst>
                <a:cxn ang="0">
                  <a:pos x="T0" y="T1"/>
                </a:cxn>
                <a:cxn ang="0">
                  <a:pos x="T2" y="T3"/>
                </a:cxn>
                <a:cxn ang="0">
                  <a:pos x="T4" y="T5"/>
                </a:cxn>
                <a:cxn ang="0">
                  <a:pos x="T6" y="T7"/>
                </a:cxn>
                <a:cxn ang="0">
                  <a:pos x="T8" y="T9"/>
                </a:cxn>
              </a:cxnLst>
              <a:rect l="0" t="0" r="r" b="b"/>
              <a:pathLst>
                <a:path w="19" h="55">
                  <a:moveTo>
                    <a:pt x="15" y="0"/>
                  </a:moveTo>
                  <a:cubicBezTo>
                    <a:pt x="0" y="42"/>
                    <a:pt x="0" y="42"/>
                    <a:pt x="0" y="42"/>
                  </a:cubicBezTo>
                  <a:cubicBezTo>
                    <a:pt x="0" y="55"/>
                    <a:pt x="0" y="55"/>
                    <a:pt x="0" y="55"/>
                  </a:cubicBezTo>
                  <a:cubicBezTo>
                    <a:pt x="19" y="1"/>
                    <a:pt x="19" y="1"/>
                    <a:pt x="19" y="1"/>
                  </a:cubicBezTo>
                  <a:cubicBezTo>
                    <a:pt x="17" y="1"/>
                    <a:pt x="16" y="0"/>
                    <a:pt x="1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65" name="Freeform 20225"/>
            <p:cNvSpPr>
              <a:spLocks noEditPoints="1"/>
            </p:cNvSpPr>
            <p:nvPr/>
          </p:nvSpPr>
          <p:spPr bwMode="auto">
            <a:xfrm>
              <a:off x="5708183" y="6338181"/>
              <a:ext cx="959820" cy="731703"/>
            </a:xfrm>
            <a:custGeom>
              <a:avLst/>
              <a:gdLst>
                <a:gd name="T0" fmla="*/ 4 w 609"/>
                <a:gd name="T1" fmla="*/ 184 h 464"/>
                <a:gd name="T2" fmla="*/ 0 w 609"/>
                <a:gd name="T3" fmla="*/ 187 h 464"/>
                <a:gd name="T4" fmla="*/ 164 w 609"/>
                <a:gd name="T5" fmla="*/ 464 h 464"/>
                <a:gd name="T6" fmla="*/ 168 w 609"/>
                <a:gd name="T7" fmla="*/ 462 h 464"/>
                <a:gd name="T8" fmla="*/ 4 w 609"/>
                <a:gd name="T9" fmla="*/ 184 h 464"/>
                <a:gd name="T10" fmla="*/ 609 w 609"/>
                <a:gd name="T11" fmla="*/ 0 h 464"/>
                <a:gd name="T12" fmla="*/ 583 w 609"/>
                <a:gd name="T13" fmla="*/ 77 h 464"/>
                <a:gd name="T14" fmla="*/ 494 w 609"/>
                <a:gd name="T15" fmla="*/ 335 h 464"/>
                <a:gd name="T16" fmla="*/ 498 w 609"/>
                <a:gd name="T17" fmla="*/ 337 h 464"/>
                <a:gd name="T18" fmla="*/ 609 w 609"/>
                <a:gd name="T19" fmla="*/ 13 h 464"/>
                <a:gd name="T20" fmla="*/ 609 w 609"/>
                <a:gd name="T2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464">
                  <a:moveTo>
                    <a:pt x="4" y="184"/>
                  </a:moveTo>
                  <a:cubicBezTo>
                    <a:pt x="3" y="185"/>
                    <a:pt x="2" y="186"/>
                    <a:pt x="0" y="187"/>
                  </a:cubicBezTo>
                  <a:cubicBezTo>
                    <a:pt x="164" y="464"/>
                    <a:pt x="164" y="464"/>
                    <a:pt x="164" y="464"/>
                  </a:cubicBezTo>
                  <a:cubicBezTo>
                    <a:pt x="165" y="463"/>
                    <a:pt x="166" y="462"/>
                    <a:pt x="168" y="462"/>
                  </a:cubicBezTo>
                  <a:cubicBezTo>
                    <a:pt x="4" y="184"/>
                    <a:pt x="4" y="184"/>
                    <a:pt x="4" y="184"/>
                  </a:cubicBezTo>
                  <a:moveTo>
                    <a:pt x="609" y="0"/>
                  </a:moveTo>
                  <a:cubicBezTo>
                    <a:pt x="583" y="77"/>
                    <a:pt x="583" y="77"/>
                    <a:pt x="583" y="77"/>
                  </a:cubicBezTo>
                  <a:cubicBezTo>
                    <a:pt x="494" y="335"/>
                    <a:pt x="494" y="335"/>
                    <a:pt x="494" y="335"/>
                  </a:cubicBezTo>
                  <a:cubicBezTo>
                    <a:pt x="495" y="336"/>
                    <a:pt x="497" y="336"/>
                    <a:pt x="498" y="337"/>
                  </a:cubicBezTo>
                  <a:cubicBezTo>
                    <a:pt x="609" y="13"/>
                    <a:pt x="609" y="13"/>
                    <a:pt x="609" y="13"/>
                  </a:cubicBezTo>
                  <a:cubicBezTo>
                    <a:pt x="609" y="0"/>
                    <a:pt x="609" y="0"/>
                    <a:pt x="60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20226"/>
            <p:cNvSpPr/>
            <p:nvPr/>
          </p:nvSpPr>
          <p:spPr bwMode="auto">
            <a:xfrm>
              <a:off x="6384526" y="7777575"/>
              <a:ext cx="143406" cy="242789"/>
            </a:xfrm>
            <a:custGeom>
              <a:avLst/>
              <a:gdLst>
                <a:gd name="T0" fmla="*/ 198 w 215"/>
                <a:gd name="T1" fmla="*/ 0 h 364"/>
                <a:gd name="T2" fmla="*/ 189 w 215"/>
                <a:gd name="T3" fmla="*/ 0 h 364"/>
                <a:gd name="T4" fmla="*/ 203 w 215"/>
                <a:gd name="T5" fmla="*/ 323 h 364"/>
                <a:gd name="T6" fmla="*/ 12 w 215"/>
                <a:gd name="T7" fmla="*/ 0 h 364"/>
                <a:gd name="T8" fmla="*/ 0 w 215"/>
                <a:gd name="T9" fmla="*/ 0 h 364"/>
                <a:gd name="T10" fmla="*/ 196 w 215"/>
                <a:gd name="T11" fmla="*/ 333 h 364"/>
                <a:gd name="T12" fmla="*/ 203 w 215"/>
                <a:gd name="T13" fmla="*/ 345 h 364"/>
                <a:gd name="T14" fmla="*/ 205 w 215"/>
                <a:gd name="T15" fmla="*/ 347 h 364"/>
                <a:gd name="T16" fmla="*/ 208 w 215"/>
                <a:gd name="T17" fmla="*/ 349 h 364"/>
                <a:gd name="T18" fmla="*/ 215 w 215"/>
                <a:gd name="T19" fmla="*/ 364 h 364"/>
                <a:gd name="T20" fmla="*/ 215 w 215"/>
                <a:gd name="T21" fmla="*/ 349 h 364"/>
                <a:gd name="T22" fmla="*/ 215 w 215"/>
                <a:gd name="T23" fmla="*/ 349 h 364"/>
                <a:gd name="T24" fmla="*/ 210 w 215"/>
                <a:gd name="T25" fmla="*/ 349 h 364"/>
                <a:gd name="T26" fmla="*/ 210 w 215"/>
                <a:gd name="T27" fmla="*/ 340 h 364"/>
                <a:gd name="T28" fmla="*/ 215 w 215"/>
                <a:gd name="T29" fmla="*/ 340 h 364"/>
                <a:gd name="T30" fmla="*/ 213 w 215"/>
                <a:gd name="T31" fmla="*/ 330 h 364"/>
                <a:gd name="T32" fmla="*/ 198 w 215"/>
                <a:gd name="T33"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364">
                  <a:moveTo>
                    <a:pt x="198" y="0"/>
                  </a:moveTo>
                  <a:lnTo>
                    <a:pt x="189" y="0"/>
                  </a:lnTo>
                  <a:lnTo>
                    <a:pt x="203" y="323"/>
                  </a:lnTo>
                  <a:lnTo>
                    <a:pt x="12" y="0"/>
                  </a:lnTo>
                  <a:lnTo>
                    <a:pt x="0" y="0"/>
                  </a:lnTo>
                  <a:lnTo>
                    <a:pt x="196" y="333"/>
                  </a:lnTo>
                  <a:lnTo>
                    <a:pt x="203" y="345"/>
                  </a:lnTo>
                  <a:lnTo>
                    <a:pt x="205" y="347"/>
                  </a:lnTo>
                  <a:lnTo>
                    <a:pt x="208" y="349"/>
                  </a:lnTo>
                  <a:lnTo>
                    <a:pt x="215" y="364"/>
                  </a:lnTo>
                  <a:lnTo>
                    <a:pt x="215" y="349"/>
                  </a:lnTo>
                  <a:lnTo>
                    <a:pt x="215" y="349"/>
                  </a:lnTo>
                  <a:lnTo>
                    <a:pt x="210" y="349"/>
                  </a:lnTo>
                  <a:lnTo>
                    <a:pt x="210" y="340"/>
                  </a:lnTo>
                  <a:lnTo>
                    <a:pt x="215" y="340"/>
                  </a:lnTo>
                  <a:lnTo>
                    <a:pt x="213" y="330"/>
                  </a:lnTo>
                  <a:lnTo>
                    <a:pt x="198"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67" name="Freeform 20227"/>
            <p:cNvSpPr/>
            <p:nvPr/>
          </p:nvSpPr>
          <p:spPr bwMode="auto">
            <a:xfrm>
              <a:off x="6384526" y="7777575"/>
              <a:ext cx="143406" cy="242789"/>
            </a:xfrm>
            <a:custGeom>
              <a:avLst/>
              <a:gdLst>
                <a:gd name="T0" fmla="*/ 198 w 215"/>
                <a:gd name="T1" fmla="*/ 0 h 364"/>
                <a:gd name="T2" fmla="*/ 189 w 215"/>
                <a:gd name="T3" fmla="*/ 0 h 364"/>
                <a:gd name="T4" fmla="*/ 203 w 215"/>
                <a:gd name="T5" fmla="*/ 323 h 364"/>
                <a:gd name="T6" fmla="*/ 12 w 215"/>
                <a:gd name="T7" fmla="*/ 0 h 364"/>
                <a:gd name="T8" fmla="*/ 0 w 215"/>
                <a:gd name="T9" fmla="*/ 0 h 364"/>
                <a:gd name="T10" fmla="*/ 196 w 215"/>
                <a:gd name="T11" fmla="*/ 333 h 364"/>
                <a:gd name="T12" fmla="*/ 203 w 215"/>
                <a:gd name="T13" fmla="*/ 345 h 364"/>
                <a:gd name="T14" fmla="*/ 205 w 215"/>
                <a:gd name="T15" fmla="*/ 347 h 364"/>
                <a:gd name="T16" fmla="*/ 208 w 215"/>
                <a:gd name="T17" fmla="*/ 349 h 364"/>
                <a:gd name="T18" fmla="*/ 215 w 215"/>
                <a:gd name="T19" fmla="*/ 364 h 364"/>
                <a:gd name="T20" fmla="*/ 215 w 215"/>
                <a:gd name="T21" fmla="*/ 349 h 364"/>
                <a:gd name="T22" fmla="*/ 215 w 215"/>
                <a:gd name="T23" fmla="*/ 349 h 364"/>
                <a:gd name="T24" fmla="*/ 210 w 215"/>
                <a:gd name="T25" fmla="*/ 349 h 364"/>
                <a:gd name="T26" fmla="*/ 210 w 215"/>
                <a:gd name="T27" fmla="*/ 340 h 364"/>
                <a:gd name="T28" fmla="*/ 215 w 215"/>
                <a:gd name="T29" fmla="*/ 340 h 364"/>
                <a:gd name="T30" fmla="*/ 213 w 215"/>
                <a:gd name="T31" fmla="*/ 330 h 364"/>
                <a:gd name="T32" fmla="*/ 198 w 215"/>
                <a:gd name="T33"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5" h="364">
                  <a:moveTo>
                    <a:pt x="198" y="0"/>
                  </a:moveTo>
                  <a:lnTo>
                    <a:pt x="189" y="0"/>
                  </a:lnTo>
                  <a:lnTo>
                    <a:pt x="203" y="323"/>
                  </a:lnTo>
                  <a:lnTo>
                    <a:pt x="12" y="0"/>
                  </a:lnTo>
                  <a:lnTo>
                    <a:pt x="0" y="0"/>
                  </a:lnTo>
                  <a:lnTo>
                    <a:pt x="196" y="333"/>
                  </a:lnTo>
                  <a:lnTo>
                    <a:pt x="203" y="345"/>
                  </a:lnTo>
                  <a:lnTo>
                    <a:pt x="205" y="347"/>
                  </a:lnTo>
                  <a:lnTo>
                    <a:pt x="208" y="349"/>
                  </a:lnTo>
                  <a:lnTo>
                    <a:pt x="215" y="364"/>
                  </a:lnTo>
                  <a:lnTo>
                    <a:pt x="215" y="349"/>
                  </a:lnTo>
                  <a:lnTo>
                    <a:pt x="215" y="349"/>
                  </a:lnTo>
                  <a:lnTo>
                    <a:pt x="210" y="349"/>
                  </a:lnTo>
                  <a:lnTo>
                    <a:pt x="210" y="340"/>
                  </a:lnTo>
                  <a:lnTo>
                    <a:pt x="215" y="340"/>
                  </a:lnTo>
                  <a:lnTo>
                    <a:pt x="213" y="330"/>
                  </a:lnTo>
                  <a:lnTo>
                    <a:pt x="198"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68" name="Freeform 20228"/>
            <p:cNvSpPr>
              <a:spLocks noEditPoints="1"/>
            </p:cNvSpPr>
            <p:nvPr/>
          </p:nvSpPr>
          <p:spPr bwMode="auto">
            <a:xfrm>
              <a:off x="5979654" y="6879121"/>
              <a:ext cx="536939" cy="898454"/>
            </a:xfrm>
            <a:custGeom>
              <a:avLst/>
              <a:gdLst>
                <a:gd name="T0" fmla="*/ 54 w 341"/>
                <a:gd name="T1" fmla="*/ 217 h 570"/>
                <a:gd name="T2" fmla="*/ 50 w 341"/>
                <a:gd name="T3" fmla="*/ 219 h 570"/>
                <a:gd name="T4" fmla="*/ 257 w 341"/>
                <a:gd name="T5" fmla="*/ 570 h 570"/>
                <a:gd name="T6" fmla="*/ 262 w 341"/>
                <a:gd name="T7" fmla="*/ 570 h 570"/>
                <a:gd name="T8" fmla="*/ 54 w 341"/>
                <a:gd name="T9" fmla="*/ 217 h 570"/>
                <a:gd name="T10" fmla="*/ 39 w 341"/>
                <a:gd name="T11" fmla="*/ 192 h 570"/>
                <a:gd name="T12" fmla="*/ 35 w 341"/>
                <a:gd name="T13" fmla="*/ 194 h 570"/>
                <a:gd name="T14" fmla="*/ 42 w 341"/>
                <a:gd name="T15" fmla="*/ 206 h 570"/>
                <a:gd name="T16" fmla="*/ 46 w 341"/>
                <a:gd name="T17" fmla="*/ 204 h 570"/>
                <a:gd name="T18" fmla="*/ 39 w 341"/>
                <a:gd name="T19" fmla="*/ 192 h 570"/>
                <a:gd name="T20" fmla="*/ 3 w 341"/>
                <a:gd name="T21" fmla="*/ 132 h 570"/>
                <a:gd name="T22" fmla="*/ 0 w 341"/>
                <a:gd name="T23" fmla="*/ 134 h 570"/>
                <a:gd name="T24" fmla="*/ 7 w 341"/>
                <a:gd name="T25" fmla="*/ 146 h 570"/>
                <a:gd name="T26" fmla="*/ 10 w 341"/>
                <a:gd name="T27" fmla="*/ 144 h 570"/>
                <a:gd name="T28" fmla="*/ 3 w 341"/>
                <a:gd name="T29" fmla="*/ 132 h 570"/>
                <a:gd name="T30" fmla="*/ 318 w 341"/>
                <a:gd name="T31" fmla="*/ 50 h 570"/>
                <a:gd name="T32" fmla="*/ 315 w 341"/>
                <a:gd name="T33" fmla="*/ 50 h 570"/>
                <a:gd name="T34" fmla="*/ 315 w 341"/>
                <a:gd name="T35" fmla="*/ 50 h 570"/>
                <a:gd name="T36" fmla="*/ 314 w 341"/>
                <a:gd name="T37" fmla="*/ 50 h 570"/>
                <a:gd name="T38" fmla="*/ 323 w 341"/>
                <a:gd name="T39" fmla="*/ 258 h 570"/>
                <a:gd name="T40" fmla="*/ 323 w 341"/>
                <a:gd name="T41" fmla="*/ 262 h 570"/>
                <a:gd name="T42" fmla="*/ 337 w 341"/>
                <a:gd name="T43" fmla="*/ 570 h 570"/>
                <a:gd name="T44" fmla="*/ 341 w 341"/>
                <a:gd name="T45" fmla="*/ 570 h 570"/>
                <a:gd name="T46" fmla="*/ 328 w 341"/>
                <a:gd name="T47" fmla="*/ 264 h 570"/>
                <a:gd name="T48" fmla="*/ 327 w 341"/>
                <a:gd name="T49" fmla="*/ 259 h 570"/>
                <a:gd name="T50" fmla="*/ 318 w 341"/>
                <a:gd name="T51" fmla="*/ 50 h 570"/>
                <a:gd name="T52" fmla="*/ 317 w 341"/>
                <a:gd name="T53" fmla="*/ 35 h 570"/>
                <a:gd name="T54" fmla="*/ 315 w 341"/>
                <a:gd name="T55" fmla="*/ 35 h 570"/>
                <a:gd name="T56" fmla="*/ 315 w 341"/>
                <a:gd name="T57" fmla="*/ 35 h 570"/>
                <a:gd name="T58" fmla="*/ 313 w 341"/>
                <a:gd name="T59" fmla="*/ 35 h 570"/>
                <a:gd name="T60" fmla="*/ 313 w 341"/>
                <a:gd name="T61" fmla="*/ 42 h 570"/>
                <a:gd name="T62" fmla="*/ 315 w 341"/>
                <a:gd name="T63" fmla="*/ 42 h 570"/>
                <a:gd name="T64" fmla="*/ 315 w 341"/>
                <a:gd name="T65" fmla="*/ 42 h 570"/>
                <a:gd name="T66" fmla="*/ 318 w 341"/>
                <a:gd name="T67" fmla="*/ 42 h 570"/>
                <a:gd name="T68" fmla="*/ 317 w 341"/>
                <a:gd name="T69" fmla="*/ 35 h 570"/>
                <a:gd name="T70" fmla="*/ 319 w 341"/>
                <a:gd name="T71" fmla="*/ 0 h 570"/>
                <a:gd name="T72" fmla="*/ 317 w 341"/>
                <a:gd name="T73" fmla="*/ 6 h 570"/>
                <a:gd name="T74" fmla="*/ 321 w 341"/>
                <a:gd name="T75" fmla="*/ 8 h 570"/>
                <a:gd name="T76" fmla="*/ 323 w 341"/>
                <a:gd name="T77" fmla="*/ 1 h 570"/>
                <a:gd name="T78" fmla="*/ 319 w 341"/>
                <a:gd name="T79" fmla="*/ 0 h 5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41" h="570">
                  <a:moveTo>
                    <a:pt x="54" y="217"/>
                  </a:moveTo>
                  <a:cubicBezTo>
                    <a:pt x="53" y="218"/>
                    <a:pt x="51" y="219"/>
                    <a:pt x="50" y="219"/>
                  </a:cubicBezTo>
                  <a:cubicBezTo>
                    <a:pt x="257" y="570"/>
                    <a:pt x="257" y="570"/>
                    <a:pt x="257" y="570"/>
                  </a:cubicBezTo>
                  <a:cubicBezTo>
                    <a:pt x="262" y="570"/>
                    <a:pt x="262" y="570"/>
                    <a:pt x="262" y="570"/>
                  </a:cubicBezTo>
                  <a:cubicBezTo>
                    <a:pt x="54" y="217"/>
                    <a:pt x="54" y="217"/>
                    <a:pt x="54" y="217"/>
                  </a:cubicBezTo>
                  <a:moveTo>
                    <a:pt x="39" y="192"/>
                  </a:moveTo>
                  <a:cubicBezTo>
                    <a:pt x="38" y="193"/>
                    <a:pt x="37" y="194"/>
                    <a:pt x="35" y="194"/>
                  </a:cubicBezTo>
                  <a:cubicBezTo>
                    <a:pt x="42" y="206"/>
                    <a:pt x="42" y="206"/>
                    <a:pt x="42" y="206"/>
                  </a:cubicBezTo>
                  <a:cubicBezTo>
                    <a:pt x="43" y="205"/>
                    <a:pt x="45" y="205"/>
                    <a:pt x="46" y="204"/>
                  </a:cubicBezTo>
                  <a:cubicBezTo>
                    <a:pt x="39" y="192"/>
                    <a:pt x="39" y="192"/>
                    <a:pt x="39" y="192"/>
                  </a:cubicBezTo>
                  <a:moveTo>
                    <a:pt x="3" y="132"/>
                  </a:moveTo>
                  <a:cubicBezTo>
                    <a:pt x="2" y="133"/>
                    <a:pt x="1" y="133"/>
                    <a:pt x="0" y="134"/>
                  </a:cubicBezTo>
                  <a:cubicBezTo>
                    <a:pt x="7" y="146"/>
                    <a:pt x="7" y="146"/>
                    <a:pt x="7" y="146"/>
                  </a:cubicBezTo>
                  <a:cubicBezTo>
                    <a:pt x="8" y="145"/>
                    <a:pt x="9" y="144"/>
                    <a:pt x="10" y="144"/>
                  </a:cubicBezTo>
                  <a:cubicBezTo>
                    <a:pt x="3" y="132"/>
                    <a:pt x="3" y="132"/>
                    <a:pt x="3" y="132"/>
                  </a:cubicBezTo>
                  <a:moveTo>
                    <a:pt x="318" y="50"/>
                  </a:moveTo>
                  <a:cubicBezTo>
                    <a:pt x="317" y="50"/>
                    <a:pt x="316" y="50"/>
                    <a:pt x="315" y="50"/>
                  </a:cubicBezTo>
                  <a:cubicBezTo>
                    <a:pt x="315" y="50"/>
                    <a:pt x="315" y="50"/>
                    <a:pt x="315" y="50"/>
                  </a:cubicBezTo>
                  <a:cubicBezTo>
                    <a:pt x="314" y="50"/>
                    <a:pt x="314" y="50"/>
                    <a:pt x="314" y="50"/>
                  </a:cubicBezTo>
                  <a:cubicBezTo>
                    <a:pt x="323" y="258"/>
                    <a:pt x="323" y="258"/>
                    <a:pt x="323" y="258"/>
                  </a:cubicBezTo>
                  <a:cubicBezTo>
                    <a:pt x="323" y="262"/>
                    <a:pt x="323" y="262"/>
                    <a:pt x="323" y="262"/>
                  </a:cubicBezTo>
                  <a:cubicBezTo>
                    <a:pt x="337" y="570"/>
                    <a:pt x="337" y="570"/>
                    <a:pt x="337" y="570"/>
                  </a:cubicBezTo>
                  <a:cubicBezTo>
                    <a:pt x="341" y="570"/>
                    <a:pt x="341" y="570"/>
                    <a:pt x="341" y="570"/>
                  </a:cubicBezTo>
                  <a:cubicBezTo>
                    <a:pt x="328" y="264"/>
                    <a:pt x="328" y="264"/>
                    <a:pt x="328" y="264"/>
                  </a:cubicBezTo>
                  <a:cubicBezTo>
                    <a:pt x="327" y="259"/>
                    <a:pt x="327" y="259"/>
                    <a:pt x="327" y="259"/>
                  </a:cubicBezTo>
                  <a:cubicBezTo>
                    <a:pt x="318" y="50"/>
                    <a:pt x="318" y="50"/>
                    <a:pt x="318" y="50"/>
                  </a:cubicBezTo>
                  <a:moveTo>
                    <a:pt x="317" y="35"/>
                  </a:moveTo>
                  <a:cubicBezTo>
                    <a:pt x="317" y="35"/>
                    <a:pt x="316" y="35"/>
                    <a:pt x="315" y="35"/>
                  </a:cubicBezTo>
                  <a:cubicBezTo>
                    <a:pt x="315" y="35"/>
                    <a:pt x="315" y="35"/>
                    <a:pt x="315" y="35"/>
                  </a:cubicBezTo>
                  <a:cubicBezTo>
                    <a:pt x="314" y="35"/>
                    <a:pt x="313" y="35"/>
                    <a:pt x="313" y="35"/>
                  </a:cubicBezTo>
                  <a:cubicBezTo>
                    <a:pt x="313" y="42"/>
                    <a:pt x="313" y="42"/>
                    <a:pt x="313" y="42"/>
                  </a:cubicBezTo>
                  <a:cubicBezTo>
                    <a:pt x="314" y="42"/>
                    <a:pt x="314" y="42"/>
                    <a:pt x="315" y="42"/>
                  </a:cubicBezTo>
                  <a:cubicBezTo>
                    <a:pt x="315" y="42"/>
                    <a:pt x="315" y="42"/>
                    <a:pt x="315" y="42"/>
                  </a:cubicBezTo>
                  <a:cubicBezTo>
                    <a:pt x="316" y="42"/>
                    <a:pt x="317" y="42"/>
                    <a:pt x="318" y="42"/>
                  </a:cubicBezTo>
                  <a:cubicBezTo>
                    <a:pt x="317" y="35"/>
                    <a:pt x="317" y="35"/>
                    <a:pt x="317" y="35"/>
                  </a:cubicBezTo>
                  <a:moveTo>
                    <a:pt x="319" y="0"/>
                  </a:moveTo>
                  <a:cubicBezTo>
                    <a:pt x="317" y="6"/>
                    <a:pt x="317" y="6"/>
                    <a:pt x="317" y="6"/>
                  </a:cubicBezTo>
                  <a:cubicBezTo>
                    <a:pt x="318" y="7"/>
                    <a:pt x="320" y="7"/>
                    <a:pt x="321" y="8"/>
                  </a:cubicBezTo>
                  <a:cubicBezTo>
                    <a:pt x="323" y="1"/>
                    <a:pt x="323" y="1"/>
                    <a:pt x="323" y="1"/>
                  </a:cubicBezTo>
                  <a:cubicBezTo>
                    <a:pt x="322" y="0"/>
                    <a:pt x="321" y="0"/>
                    <a:pt x="31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20252"/>
            <p:cNvSpPr/>
            <p:nvPr/>
          </p:nvSpPr>
          <p:spPr bwMode="auto">
            <a:xfrm>
              <a:off x="4294132" y="6280152"/>
              <a:ext cx="64700" cy="64032"/>
            </a:xfrm>
            <a:custGeom>
              <a:avLst/>
              <a:gdLst>
                <a:gd name="T0" fmla="*/ 21 w 41"/>
                <a:gd name="T1" fmla="*/ 0 h 41"/>
                <a:gd name="T2" fmla="*/ 20 w 41"/>
                <a:gd name="T3" fmla="*/ 0 h 41"/>
                <a:gd name="T4" fmla="*/ 13 w 41"/>
                <a:gd name="T5" fmla="*/ 1 h 41"/>
                <a:gd name="T6" fmla="*/ 9 w 41"/>
                <a:gd name="T7" fmla="*/ 3 h 41"/>
                <a:gd name="T8" fmla="*/ 6 w 41"/>
                <a:gd name="T9" fmla="*/ 5 h 41"/>
                <a:gd name="T10" fmla="*/ 4 w 41"/>
                <a:gd name="T11" fmla="*/ 9 h 41"/>
                <a:gd name="T12" fmla="*/ 2 w 41"/>
                <a:gd name="T13" fmla="*/ 13 h 41"/>
                <a:gd name="T14" fmla="*/ 0 w 41"/>
                <a:gd name="T15" fmla="*/ 17 h 41"/>
                <a:gd name="T16" fmla="*/ 0 w 41"/>
                <a:gd name="T17" fmla="*/ 21 h 41"/>
                <a:gd name="T18" fmla="*/ 1 w 41"/>
                <a:gd name="T19" fmla="*/ 27 h 41"/>
                <a:gd name="T20" fmla="*/ 3 w 41"/>
                <a:gd name="T21" fmla="*/ 31 h 41"/>
                <a:gd name="T22" fmla="*/ 11 w 41"/>
                <a:gd name="T23" fmla="*/ 38 h 41"/>
                <a:gd name="T24" fmla="*/ 15 w 41"/>
                <a:gd name="T25" fmla="*/ 40 h 41"/>
                <a:gd name="T26" fmla="*/ 21 w 41"/>
                <a:gd name="T27" fmla="*/ 41 h 41"/>
                <a:gd name="T28" fmla="*/ 21 w 41"/>
                <a:gd name="T29" fmla="*/ 41 h 41"/>
                <a:gd name="T30" fmla="*/ 22 w 41"/>
                <a:gd name="T31" fmla="*/ 41 h 41"/>
                <a:gd name="T32" fmla="*/ 26 w 41"/>
                <a:gd name="T33" fmla="*/ 40 h 41"/>
                <a:gd name="T34" fmla="*/ 33 w 41"/>
                <a:gd name="T35" fmla="*/ 37 h 41"/>
                <a:gd name="T36" fmla="*/ 36 w 41"/>
                <a:gd name="T37" fmla="*/ 34 h 41"/>
                <a:gd name="T38" fmla="*/ 41 w 41"/>
                <a:gd name="T39" fmla="*/ 26 h 41"/>
                <a:gd name="T40" fmla="*/ 41 w 41"/>
                <a:gd name="T41" fmla="*/ 22 h 41"/>
                <a:gd name="T42" fmla="*/ 41 w 41"/>
                <a:gd name="T43" fmla="*/ 20 h 41"/>
                <a:gd name="T44" fmla="*/ 40 w 41"/>
                <a:gd name="T45" fmla="*/ 12 h 41"/>
                <a:gd name="T46" fmla="*/ 37 w 41"/>
                <a:gd name="T47" fmla="*/ 9 h 41"/>
                <a:gd name="T48" fmla="*/ 21 w 41"/>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1">
                  <a:moveTo>
                    <a:pt x="21" y="0"/>
                  </a:moveTo>
                  <a:cubicBezTo>
                    <a:pt x="21" y="0"/>
                    <a:pt x="20" y="0"/>
                    <a:pt x="20" y="0"/>
                  </a:cubicBezTo>
                  <a:cubicBezTo>
                    <a:pt x="18" y="0"/>
                    <a:pt x="15" y="0"/>
                    <a:pt x="13" y="1"/>
                  </a:cubicBezTo>
                  <a:cubicBezTo>
                    <a:pt x="12" y="2"/>
                    <a:pt x="10" y="2"/>
                    <a:pt x="9" y="3"/>
                  </a:cubicBezTo>
                  <a:cubicBezTo>
                    <a:pt x="8" y="4"/>
                    <a:pt x="7" y="5"/>
                    <a:pt x="6" y="5"/>
                  </a:cubicBezTo>
                  <a:cubicBezTo>
                    <a:pt x="5" y="6"/>
                    <a:pt x="4" y="8"/>
                    <a:pt x="4" y="9"/>
                  </a:cubicBezTo>
                  <a:cubicBezTo>
                    <a:pt x="3" y="10"/>
                    <a:pt x="2" y="11"/>
                    <a:pt x="2" y="13"/>
                  </a:cubicBezTo>
                  <a:cubicBezTo>
                    <a:pt x="1" y="14"/>
                    <a:pt x="1" y="15"/>
                    <a:pt x="0" y="17"/>
                  </a:cubicBezTo>
                  <a:cubicBezTo>
                    <a:pt x="0" y="18"/>
                    <a:pt x="0" y="19"/>
                    <a:pt x="0" y="21"/>
                  </a:cubicBezTo>
                  <a:cubicBezTo>
                    <a:pt x="0" y="23"/>
                    <a:pt x="0" y="25"/>
                    <a:pt x="1" y="27"/>
                  </a:cubicBezTo>
                  <a:cubicBezTo>
                    <a:pt x="2" y="28"/>
                    <a:pt x="2" y="30"/>
                    <a:pt x="3" y="31"/>
                  </a:cubicBezTo>
                  <a:cubicBezTo>
                    <a:pt x="5" y="34"/>
                    <a:pt x="7" y="37"/>
                    <a:pt x="11" y="38"/>
                  </a:cubicBezTo>
                  <a:cubicBezTo>
                    <a:pt x="12" y="39"/>
                    <a:pt x="13" y="40"/>
                    <a:pt x="15" y="40"/>
                  </a:cubicBezTo>
                  <a:cubicBezTo>
                    <a:pt x="16" y="41"/>
                    <a:pt x="18" y="41"/>
                    <a:pt x="21" y="41"/>
                  </a:cubicBezTo>
                  <a:cubicBezTo>
                    <a:pt x="21" y="41"/>
                    <a:pt x="21" y="41"/>
                    <a:pt x="21" y="41"/>
                  </a:cubicBezTo>
                  <a:cubicBezTo>
                    <a:pt x="21" y="41"/>
                    <a:pt x="22" y="41"/>
                    <a:pt x="22" y="41"/>
                  </a:cubicBezTo>
                  <a:cubicBezTo>
                    <a:pt x="24" y="41"/>
                    <a:pt x="25" y="41"/>
                    <a:pt x="26" y="40"/>
                  </a:cubicBezTo>
                  <a:cubicBezTo>
                    <a:pt x="29" y="40"/>
                    <a:pt x="31" y="38"/>
                    <a:pt x="33" y="37"/>
                  </a:cubicBezTo>
                  <a:cubicBezTo>
                    <a:pt x="34" y="36"/>
                    <a:pt x="35" y="35"/>
                    <a:pt x="36" y="34"/>
                  </a:cubicBezTo>
                  <a:cubicBezTo>
                    <a:pt x="38" y="32"/>
                    <a:pt x="40" y="29"/>
                    <a:pt x="41" y="26"/>
                  </a:cubicBezTo>
                  <a:cubicBezTo>
                    <a:pt x="41" y="24"/>
                    <a:pt x="41" y="23"/>
                    <a:pt x="41" y="22"/>
                  </a:cubicBezTo>
                  <a:cubicBezTo>
                    <a:pt x="41" y="21"/>
                    <a:pt x="41" y="21"/>
                    <a:pt x="41" y="20"/>
                  </a:cubicBezTo>
                  <a:cubicBezTo>
                    <a:pt x="41" y="17"/>
                    <a:pt x="41" y="15"/>
                    <a:pt x="40" y="12"/>
                  </a:cubicBezTo>
                  <a:cubicBezTo>
                    <a:pt x="39" y="11"/>
                    <a:pt x="38" y="10"/>
                    <a:pt x="37" y="9"/>
                  </a:cubicBezTo>
                  <a:cubicBezTo>
                    <a:pt x="34" y="3"/>
                    <a:pt x="28"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20253"/>
            <p:cNvSpPr/>
            <p:nvPr/>
          </p:nvSpPr>
          <p:spPr bwMode="auto">
            <a:xfrm>
              <a:off x="4762370" y="6016685"/>
              <a:ext cx="64700" cy="64700"/>
            </a:xfrm>
            <a:custGeom>
              <a:avLst/>
              <a:gdLst>
                <a:gd name="T0" fmla="*/ 20 w 41"/>
                <a:gd name="T1" fmla="*/ 0 h 41"/>
                <a:gd name="T2" fmla="*/ 20 w 41"/>
                <a:gd name="T3" fmla="*/ 0 h 41"/>
                <a:gd name="T4" fmla="*/ 0 w 41"/>
                <a:gd name="T5" fmla="*/ 21 h 41"/>
                <a:gd name="T6" fmla="*/ 1 w 41"/>
                <a:gd name="T7" fmla="*/ 28 h 41"/>
                <a:gd name="T8" fmla="*/ 3 w 41"/>
                <a:gd name="T9" fmla="*/ 32 h 41"/>
                <a:gd name="T10" fmla="*/ 19 w 41"/>
                <a:gd name="T11" fmla="*/ 41 h 41"/>
                <a:gd name="T12" fmla="*/ 20 w 41"/>
                <a:gd name="T13" fmla="*/ 41 h 41"/>
                <a:gd name="T14" fmla="*/ 21 w 41"/>
                <a:gd name="T15" fmla="*/ 41 h 41"/>
                <a:gd name="T16" fmla="*/ 24 w 41"/>
                <a:gd name="T17" fmla="*/ 41 h 41"/>
                <a:gd name="T18" fmla="*/ 32 w 41"/>
                <a:gd name="T19" fmla="*/ 38 h 41"/>
                <a:gd name="T20" fmla="*/ 35 w 41"/>
                <a:gd name="T21" fmla="*/ 35 h 41"/>
                <a:gd name="T22" fmla="*/ 41 w 41"/>
                <a:gd name="T23" fmla="*/ 21 h 41"/>
                <a:gd name="T24" fmla="*/ 20 w 41"/>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1">
                  <a:moveTo>
                    <a:pt x="20" y="0"/>
                  </a:moveTo>
                  <a:cubicBezTo>
                    <a:pt x="20" y="0"/>
                    <a:pt x="20" y="0"/>
                    <a:pt x="20" y="0"/>
                  </a:cubicBezTo>
                  <a:cubicBezTo>
                    <a:pt x="9" y="0"/>
                    <a:pt x="0" y="10"/>
                    <a:pt x="0" y="21"/>
                  </a:cubicBezTo>
                  <a:cubicBezTo>
                    <a:pt x="0" y="24"/>
                    <a:pt x="0" y="26"/>
                    <a:pt x="1" y="28"/>
                  </a:cubicBezTo>
                  <a:cubicBezTo>
                    <a:pt x="2" y="30"/>
                    <a:pt x="2" y="31"/>
                    <a:pt x="3" y="32"/>
                  </a:cubicBezTo>
                  <a:cubicBezTo>
                    <a:pt x="7" y="37"/>
                    <a:pt x="13" y="41"/>
                    <a:pt x="19" y="41"/>
                  </a:cubicBezTo>
                  <a:cubicBezTo>
                    <a:pt x="20" y="41"/>
                    <a:pt x="20" y="41"/>
                    <a:pt x="20" y="41"/>
                  </a:cubicBezTo>
                  <a:cubicBezTo>
                    <a:pt x="21" y="41"/>
                    <a:pt x="21" y="41"/>
                    <a:pt x="21" y="41"/>
                  </a:cubicBezTo>
                  <a:cubicBezTo>
                    <a:pt x="22" y="41"/>
                    <a:pt x="23" y="41"/>
                    <a:pt x="24" y="41"/>
                  </a:cubicBezTo>
                  <a:cubicBezTo>
                    <a:pt x="27" y="41"/>
                    <a:pt x="29" y="40"/>
                    <a:pt x="32" y="38"/>
                  </a:cubicBezTo>
                  <a:cubicBezTo>
                    <a:pt x="33" y="37"/>
                    <a:pt x="34" y="36"/>
                    <a:pt x="35" y="35"/>
                  </a:cubicBezTo>
                  <a:cubicBezTo>
                    <a:pt x="39" y="32"/>
                    <a:pt x="41" y="26"/>
                    <a:pt x="41" y="21"/>
                  </a:cubicBezTo>
                  <a:cubicBezTo>
                    <a:pt x="41" y="9"/>
                    <a:pt x="32" y="0"/>
                    <a:pt x="2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20254"/>
            <p:cNvSpPr/>
            <p:nvPr/>
          </p:nvSpPr>
          <p:spPr bwMode="auto">
            <a:xfrm>
              <a:off x="5434044" y="6460910"/>
              <a:ext cx="126064" cy="128065"/>
            </a:xfrm>
            <a:custGeom>
              <a:avLst/>
              <a:gdLst>
                <a:gd name="T0" fmla="*/ 40 w 80"/>
                <a:gd name="T1" fmla="*/ 0 h 81"/>
                <a:gd name="T2" fmla="*/ 39 w 80"/>
                <a:gd name="T3" fmla="*/ 0 h 81"/>
                <a:gd name="T4" fmla="*/ 2 w 80"/>
                <a:gd name="T5" fmla="*/ 28 h 81"/>
                <a:gd name="T6" fmla="*/ 1 w 80"/>
                <a:gd name="T7" fmla="*/ 32 h 81"/>
                <a:gd name="T8" fmla="*/ 0 w 80"/>
                <a:gd name="T9" fmla="*/ 41 h 81"/>
                <a:gd name="T10" fmla="*/ 4 w 80"/>
                <a:gd name="T11" fmla="*/ 59 h 81"/>
                <a:gd name="T12" fmla="*/ 6 w 80"/>
                <a:gd name="T13" fmla="*/ 63 h 81"/>
                <a:gd name="T14" fmla="*/ 33 w 80"/>
                <a:gd name="T15" fmla="*/ 80 h 81"/>
                <a:gd name="T16" fmla="*/ 37 w 80"/>
                <a:gd name="T17" fmla="*/ 81 h 81"/>
                <a:gd name="T18" fmla="*/ 40 w 80"/>
                <a:gd name="T19" fmla="*/ 81 h 81"/>
                <a:gd name="T20" fmla="*/ 41 w 80"/>
                <a:gd name="T21" fmla="*/ 81 h 81"/>
                <a:gd name="T22" fmla="*/ 77 w 80"/>
                <a:gd name="T23" fmla="*/ 56 h 81"/>
                <a:gd name="T24" fmla="*/ 79 w 80"/>
                <a:gd name="T25" fmla="*/ 51 h 81"/>
                <a:gd name="T26" fmla="*/ 80 w 80"/>
                <a:gd name="T27" fmla="*/ 40 h 81"/>
                <a:gd name="T28" fmla="*/ 79 w 80"/>
                <a:gd name="T29" fmla="*/ 31 h 81"/>
                <a:gd name="T30" fmla="*/ 78 w 80"/>
                <a:gd name="T31" fmla="*/ 27 h 81"/>
                <a:gd name="T32" fmla="*/ 64 w 80"/>
                <a:gd name="T33" fmla="*/ 8 h 81"/>
                <a:gd name="T34" fmla="*/ 60 w 80"/>
                <a:gd name="T35" fmla="*/ 6 h 81"/>
                <a:gd name="T36" fmla="*/ 40 w 80"/>
                <a:gd name="T3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81">
                  <a:moveTo>
                    <a:pt x="40" y="0"/>
                  </a:moveTo>
                  <a:cubicBezTo>
                    <a:pt x="40" y="0"/>
                    <a:pt x="39" y="0"/>
                    <a:pt x="39" y="0"/>
                  </a:cubicBezTo>
                  <a:cubicBezTo>
                    <a:pt x="22" y="1"/>
                    <a:pt x="7" y="12"/>
                    <a:pt x="2" y="28"/>
                  </a:cubicBezTo>
                  <a:cubicBezTo>
                    <a:pt x="1" y="29"/>
                    <a:pt x="1" y="31"/>
                    <a:pt x="1" y="32"/>
                  </a:cubicBezTo>
                  <a:cubicBezTo>
                    <a:pt x="0" y="35"/>
                    <a:pt x="0" y="38"/>
                    <a:pt x="0" y="41"/>
                  </a:cubicBezTo>
                  <a:cubicBezTo>
                    <a:pt x="0" y="48"/>
                    <a:pt x="1" y="54"/>
                    <a:pt x="4" y="59"/>
                  </a:cubicBezTo>
                  <a:cubicBezTo>
                    <a:pt x="5" y="60"/>
                    <a:pt x="5" y="61"/>
                    <a:pt x="6" y="63"/>
                  </a:cubicBezTo>
                  <a:cubicBezTo>
                    <a:pt x="12" y="72"/>
                    <a:pt x="22" y="78"/>
                    <a:pt x="33" y="80"/>
                  </a:cubicBezTo>
                  <a:cubicBezTo>
                    <a:pt x="34" y="80"/>
                    <a:pt x="36" y="81"/>
                    <a:pt x="37" y="81"/>
                  </a:cubicBezTo>
                  <a:cubicBezTo>
                    <a:pt x="38" y="81"/>
                    <a:pt x="39" y="81"/>
                    <a:pt x="40" y="81"/>
                  </a:cubicBezTo>
                  <a:cubicBezTo>
                    <a:pt x="40" y="81"/>
                    <a:pt x="40" y="81"/>
                    <a:pt x="41" y="81"/>
                  </a:cubicBezTo>
                  <a:cubicBezTo>
                    <a:pt x="57" y="81"/>
                    <a:pt x="71" y="70"/>
                    <a:pt x="77" y="56"/>
                  </a:cubicBezTo>
                  <a:cubicBezTo>
                    <a:pt x="78" y="54"/>
                    <a:pt x="78" y="53"/>
                    <a:pt x="79" y="51"/>
                  </a:cubicBezTo>
                  <a:cubicBezTo>
                    <a:pt x="80" y="48"/>
                    <a:pt x="80" y="44"/>
                    <a:pt x="80" y="40"/>
                  </a:cubicBezTo>
                  <a:cubicBezTo>
                    <a:pt x="80" y="37"/>
                    <a:pt x="80" y="34"/>
                    <a:pt x="79" y="31"/>
                  </a:cubicBezTo>
                  <a:cubicBezTo>
                    <a:pt x="79" y="30"/>
                    <a:pt x="78" y="29"/>
                    <a:pt x="78" y="27"/>
                  </a:cubicBezTo>
                  <a:cubicBezTo>
                    <a:pt x="75" y="20"/>
                    <a:pt x="70" y="13"/>
                    <a:pt x="64" y="8"/>
                  </a:cubicBezTo>
                  <a:cubicBezTo>
                    <a:pt x="62" y="7"/>
                    <a:pt x="61" y="7"/>
                    <a:pt x="60" y="6"/>
                  </a:cubicBezTo>
                  <a:cubicBezTo>
                    <a:pt x="54" y="2"/>
                    <a:pt x="47" y="0"/>
                    <a:pt x="40"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75" name="Freeform 20256"/>
            <p:cNvSpPr/>
            <p:nvPr/>
          </p:nvSpPr>
          <p:spPr bwMode="auto">
            <a:xfrm>
              <a:off x="4830405" y="6869116"/>
              <a:ext cx="99384" cy="99384"/>
            </a:xfrm>
            <a:custGeom>
              <a:avLst/>
              <a:gdLst>
                <a:gd name="T0" fmla="*/ 31 w 63"/>
                <a:gd name="T1" fmla="*/ 0 h 63"/>
                <a:gd name="T2" fmla="*/ 31 w 63"/>
                <a:gd name="T3" fmla="*/ 0 h 63"/>
                <a:gd name="T4" fmla="*/ 30 w 63"/>
                <a:gd name="T5" fmla="*/ 0 h 63"/>
                <a:gd name="T6" fmla="*/ 26 w 63"/>
                <a:gd name="T7" fmla="*/ 0 h 63"/>
                <a:gd name="T8" fmla="*/ 12 w 63"/>
                <a:gd name="T9" fmla="*/ 6 h 63"/>
                <a:gd name="T10" fmla="*/ 9 w 63"/>
                <a:gd name="T11" fmla="*/ 9 h 63"/>
                <a:gd name="T12" fmla="*/ 0 w 63"/>
                <a:gd name="T13" fmla="*/ 32 h 63"/>
                <a:gd name="T14" fmla="*/ 14 w 63"/>
                <a:gd name="T15" fmla="*/ 58 h 63"/>
                <a:gd name="T16" fmla="*/ 18 w 63"/>
                <a:gd name="T17" fmla="*/ 60 h 63"/>
                <a:gd name="T18" fmla="*/ 31 w 63"/>
                <a:gd name="T19" fmla="*/ 63 h 63"/>
                <a:gd name="T20" fmla="*/ 31 w 63"/>
                <a:gd name="T21" fmla="*/ 63 h 63"/>
                <a:gd name="T22" fmla="*/ 32 w 63"/>
                <a:gd name="T23" fmla="*/ 63 h 63"/>
                <a:gd name="T24" fmla="*/ 35 w 63"/>
                <a:gd name="T25" fmla="*/ 63 h 63"/>
                <a:gd name="T26" fmla="*/ 52 w 63"/>
                <a:gd name="T27" fmla="*/ 55 h 63"/>
                <a:gd name="T28" fmla="*/ 55 w 63"/>
                <a:gd name="T29" fmla="*/ 52 h 63"/>
                <a:gd name="T30" fmla="*/ 63 w 63"/>
                <a:gd name="T31" fmla="*/ 31 h 63"/>
                <a:gd name="T32" fmla="*/ 58 w 63"/>
                <a:gd name="T33" fmla="*/ 15 h 63"/>
                <a:gd name="T34" fmla="*/ 56 w 63"/>
                <a:gd name="T35" fmla="*/ 12 h 63"/>
                <a:gd name="T36" fmla="*/ 47 w 63"/>
                <a:gd name="T37" fmla="*/ 4 h 63"/>
                <a:gd name="T38" fmla="*/ 43 w 63"/>
                <a:gd name="T39" fmla="*/ 2 h 63"/>
                <a:gd name="T40" fmla="*/ 31 w 63"/>
                <a:gd name="T4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63">
                  <a:moveTo>
                    <a:pt x="31" y="0"/>
                  </a:moveTo>
                  <a:cubicBezTo>
                    <a:pt x="31" y="0"/>
                    <a:pt x="31" y="0"/>
                    <a:pt x="31" y="0"/>
                  </a:cubicBezTo>
                  <a:cubicBezTo>
                    <a:pt x="31" y="0"/>
                    <a:pt x="30" y="0"/>
                    <a:pt x="30" y="0"/>
                  </a:cubicBezTo>
                  <a:cubicBezTo>
                    <a:pt x="29" y="0"/>
                    <a:pt x="27" y="0"/>
                    <a:pt x="26" y="0"/>
                  </a:cubicBezTo>
                  <a:cubicBezTo>
                    <a:pt x="21" y="1"/>
                    <a:pt x="16" y="3"/>
                    <a:pt x="12" y="6"/>
                  </a:cubicBezTo>
                  <a:cubicBezTo>
                    <a:pt x="11" y="7"/>
                    <a:pt x="10" y="8"/>
                    <a:pt x="9" y="9"/>
                  </a:cubicBezTo>
                  <a:cubicBezTo>
                    <a:pt x="3" y="15"/>
                    <a:pt x="0" y="23"/>
                    <a:pt x="0" y="32"/>
                  </a:cubicBezTo>
                  <a:cubicBezTo>
                    <a:pt x="0" y="43"/>
                    <a:pt x="6" y="52"/>
                    <a:pt x="14" y="58"/>
                  </a:cubicBezTo>
                  <a:cubicBezTo>
                    <a:pt x="15" y="59"/>
                    <a:pt x="17" y="59"/>
                    <a:pt x="18" y="60"/>
                  </a:cubicBezTo>
                  <a:cubicBezTo>
                    <a:pt x="22" y="62"/>
                    <a:pt x="26" y="63"/>
                    <a:pt x="31" y="63"/>
                  </a:cubicBezTo>
                  <a:cubicBezTo>
                    <a:pt x="31" y="63"/>
                    <a:pt x="31" y="63"/>
                    <a:pt x="31" y="63"/>
                  </a:cubicBezTo>
                  <a:cubicBezTo>
                    <a:pt x="31" y="63"/>
                    <a:pt x="32" y="63"/>
                    <a:pt x="32" y="63"/>
                  </a:cubicBezTo>
                  <a:cubicBezTo>
                    <a:pt x="33" y="63"/>
                    <a:pt x="34" y="63"/>
                    <a:pt x="35" y="63"/>
                  </a:cubicBezTo>
                  <a:cubicBezTo>
                    <a:pt x="41" y="62"/>
                    <a:pt x="47" y="59"/>
                    <a:pt x="52" y="55"/>
                  </a:cubicBezTo>
                  <a:cubicBezTo>
                    <a:pt x="53" y="54"/>
                    <a:pt x="54" y="53"/>
                    <a:pt x="55" y="52"/>
                  </a:cubicBezTo>
                  <a:cubicBezTo>
                    <a:pt x="60" y="47"/>
                    <a:pt x="63" y="39"/>
                    <a:pt x="63" y="31"/>
                  </a:cubicBezTo>
                  <a:cubicBezTo>
                    <a:pt x="63" y="25"/>
                    <a:pt x="61" y="20"/>
                    <a:pt x="58" y="15"/>
                  </a:cubicBezTo>
                  <a:cubicBezTo>
                    <a:pt x="57" y="14"/>
                    <a:pt x="57" y="13"/>
                    <a:pt x="56" y="12"/>
                  </a:cubicBezTo>
                  <a:cubicBezTo>
                    <a:pt x="53" y="9"/>
                    <a:pt x="50" y="6"/>
                    <a:pt x="47" y="4"/>
                  </a:cubicBezTo>
                  <a:cubicBezTo>
                    <a:pt x="46" y="4"/>
                    <a:pt x="44" y="3"/>
                    <a:pt x="43" y="2"/>
                  </a:cubicBezTo>
                  <a:cubicBezTo>
                    <a:pt x="39" y="1"/>
                    <a:pt x="35" y="0"/>
                    <a:pt x="3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20257"/>
            <p:cNvSpPr/>
            <p:nvPr/>
          </p:nvSpPr>
          <p:spPr bwMode="auto">
            <a:xfrm>
              <a:off x="5660826" y="6571633"/>
              <a:ext cx="64700" cy="64700"/>
            </a:xfrm>
            <a:custGeom>
              <a:avLst/>
              <a:gdLst>
                <a:gd name="T0" fmla="*/ 21 w 41"/>
                <a:gd name="T1" fmla="*/ 0 h 41"/>
                <a:gd name="T2" fmla="*/ 20 w 41"/>
                <a:gd name="T3" fmla="*/ 0 h 41"/>
                <a:gd name="T4" fmla="*/ 4 w 41"/>
                <a:gd name="T5" fmla="*/ 9 h 41"/>
                <a:gd name="T6" fmla="*/ 2 w 41"/>
                <a:gd name="T7" fmla="*/ 13 h 41"/>
                <a:gd name="T8" fmla="*/ 0 w 41"/>
                <a:gd name="T9" fmla="*/ 21 h 41"/>
                <a:gd name="T10" fmla="*/ 11 w 41"/>
                <a:gd name="T11" fmla="*/ 39 h 41"/>
                <a:gd name="T12" fmla="*/ 15 w 41"/>
                <a:gd name="T13" fmla="*/ 40 h 41"/>
                <a:gd name="T14" fmla="*/ 21 w 41"/>
                <a:gd name="T15" fmla="*/ 41 h 41"/>
                <a:gd name="T16" fmla="*/ 21 w 41"/>
                <a:gd name="T17" fmla="*/ 41 h 41"/>
                <a:gd name="T18" fmla="*/ 30 w 41"/>
                <a:gd name="T19" fmla="*/ 39 h 41"/>
                <a:gd name="T20" fmla="*/ 34 w 41"/>
                <a:gd name="T21" fmla="*/ 36 h 41"/>
                <a:gd name="T22" fmla="*/ 40 w 41"/>
                <a:gd name="T23" fmla="*/ 28 h 41"/>
                <a:gd name="T24" fmla="*/ 41 w 41"/>
                <a:gd name="T25" fmla="*/ 24 h 41"/>
                <a:gd name="T26" fmla="*/ 41 w 41"/>
                <a:gd name="T27" fmla="*/ 20 h 41"/>
                <a:gd name="T28" fmla="*/ 29 w 41"/>
                <a:gd name="T29" fmla="*/ 2 h 41"/>
                <a:gd name="T30" fmla="*/ 25 w 41"/>
                <a:gd name="T31" fmla="*/ 0 h 41"/>
                <a:gd name="T32" fmla="*/ 21 w 41"/>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1">
                  <a:moveTo>
                    <a:pt x="21" y="0"/>
                  </a:moveTo>
                  <a:cubicBezTo>
                    <a:pt x="21" y="0"/>
                    <a:pt x="21" y="0"/>
                    <a:pt x="20" y="0"/>
                  </a:cubicBezTo>
                  <a:cubicBezTo>
                    <a:pt x="14" y="0"/>
                    <a:pt x="7" y="4"/>
                    <a:pt x="4" y="9"/>
                  </a:cubicBezTo>
                  <a:cubicBezTo>
                    <a:pt x="3" y="10"/>
                    <a:pt x="2" y="11"/>
                    <a:pt x="2" y="13"/>
                  </a:cubicBezTo>
                  <a:cubicBezTo>
                    <a:pt x="1" y="15"/>
                    <a:pt x="0" y="18"/>
                    <a:pt x="0" y="21"/>
                  </a:cubicBezTo>
                  <a:cubicBezTo>
                    <a:pt x="0" y="29"/>
                    <a:pt x="5" y="35"/>
                    <a:pt x="11" y="39"/>
                  </a:cubicBezTo>
                  <a:cubicBezTo>
                    <a:pt x="12" y="39"/>
                    <a:pt x="14" y="40"/>
                    <a:pt x="15" y="40"/>
                  </a:cubicBezTo>
                  <a:cubicBezTo>
                    <a:pt x="17" y="41"/>
                    <a:pt x="19" y="41"/>
                    <a:pt x="21" y="41"/>
                  </a:cubicBezTo>
                  <a:cubicBezTo>
                    <a:pt x="21" y="41"/>
                    <a:pt x="21" y="41"/>
                    <a:pt x="21" y="41"/>
                  </a:cubicBezTo>
                  <a:cubicBezTo>
                    <a:pt x="24" y="41"/>
                    <a:pt x="28" y="40"/>
                    <a:pt x="30" y="39"/>
                  </a:cubicBezTo>
                  <a:cubicBezTo>
                    <a:pt x="32" y="38"/>
                    <a:pt x="33" y="37"/>
                    <a:pt x="34" y="36"/>
                  </a:cubicBezTo>
                  <a:cubicBezTo>
                    <a:pt x="37" y="34"/>
                    <a:pt x="39" y="31"/>
                    <a:pt x="40" y="28"/>
                  </a:cubicBezTo>
                  <a:cubicBezTo>
                    <a:pt x="40" y="27"/>
                    <a:pt x="41" y="25"/>
                    <a:pt x="41" y="24"/>
                  </a:cubicBezTo>
                  <a:cubicBezTo>
                    <a:pt x="41" y="23"/>
                    <a:pt x="41" y="21"/>
                    <a:pt x="41" y="20"/>
                  </a:cubicBezTo>
                  <a:cubicBezTo>
                    <a:pt x="41" y="12"/>
                    <a:pt x="36" y="5"/>
                    <a:pt x="29" y="2"/>
                  </a:cubicBezTo>
                  <a:cubicBezTo>
                    <a:pt x="27" y="1"/>
                    <a:pt x="26" y="1"/>
                    <a:pt x="25" y="0"/>
                  </a:cubicBezTo>
                  <a:cubicBezTo>
                    <a:pt x="23" y="0"/>
                    <a:pt x="22"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20258"/>
            <p:cNvSpPr/>
            <p:nvPr/>
          </p:nvSpPr>
          <p:spPr bwMode="auto">
            <a:xfrm>
              <a:off x="6135734" y="6294159"/>
              <a:ext cx="119394" cy="119394"/>
            </a:xfrm>
            <a:custGeom>
              <a:avLst/>
              <a:gdLst>
                <a:gd name="T0" fmla="*/ 38 w 76"/>
                <a:gd name="T1" fmla="*/ 0 h 76"/>
                <a:gd name="T2" fmla="*/ 38 w 76"/>
                <a:gd name="T3" fmla="*/ 1 h 76"/>
                <a:gd name="T4" fmla="*/ 22 w 76"/>
                <a:gd name="T5" fmla="*/ 4 h 76"/>
                <a:gd name="T6" fmla="*/ 18 w 76"/>
                <a:gd name="T7" fmla="*/ 6 h 76"/>
                <a:gd name="T8" fmla="*/ 1 w 76"/>
                <a:gd name="T9" fmla="*/ 39 h 76"/>
                <a:gd name="T10" fmla="*/ 2 w 76"/>
                <a:gd name="T11" fmla="*/ 46 h 76"/>
                <a:gd name="T12" fmla="*/ 3 w 76"/>
                <a:gd name="T13" fmla="*/ 51 h 76"/>
                <a:gd name="T14" fmla="*/ 38 w 76"/>
                <a:gd name="T15" fmla="*/ 76 h 76"/>
                <a:gd name="T16" fmla="*/ 39 w 76"/>
                <a:gd name="T17" fmla="*/ 76 h 76"/>
                <a:gd name="T18" fmla="*/ 52 w 76"/>
                <a:gd name="T19" fmla="*/ 73 h 76"/>
                <a:gd name="T20" fmla="*/ 56 w 76"/>
                <a:gd name="T21" fmla="*/ 72 h 76"/>
                <a:gd name="T22" fmla="*/ 76 w 76"/>
                <a:gd name="T23" fmla="*/ 38 h 76"/>
                <a:gd name="T24" fmla="*/ 76 w 76"/>
                <a:gd name="T25" fmla="*/ 33 h 76"/>
                <a:gd name="T26" fmla="*/ 75 w 76"/>
                <a:gd name="T27" fmla="*/ 29 h 76"/>
                <a:gd name="T28" fmla="*/ 38 w 76"/>
                <a:gd name="T2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76">
                  <a:moveTo>
                    <a:pt x="38" y="0"/>
                  </a:moveTo>
                  <a:cubicBezTo>
                    <a:pt x="38" y="0"/>
                    <a:pt x="38" y="1"/>
                    <a:pt x="38" y="1"/>
                  </a:cubicBezTo>
                  <a:cubicBezTo>
                    <a:pt x="32" y="1"/>
                    <a:pt x="27" y="2"/>
                    <a:pt x="22" y="4"/>
                  </a:cubicBezTo>
                  <a:cubicBezTo>
                    <a:pt x="21" y="5"/>
                    <a:pt x="20" y="5"/>
                    <a:pt x="18" y="6"/>
                  </a:cubicBezTo>
                  <a:cubicBezTo>
                    <a:pt x="8" y="13"/>
                    <a:pt x="0" y="25"/>
                    <a:pt x="1" y="39"/>
                  </a:cubicBezTo>
                  <a:cubicBezTo>
                    <a:pt x="1" y="42"/>
                    <a:pt x="1" y="44"/>
                    <a:pt x="2" y="46"/>
                  </a:cubicBezTo>
                  <a:cubicBezTo>
                    <a:pt x="2" y="48"/>
                    <a:pt x="2" y="49"/>
                    <a:pt x="3" y="51"/>
                  </a:cubicBezTo>
                  <a:cubicBezTo>
                    <a:pt x="8" y="65"/>
                    <a:pt x="22" y="76"/>
                    <a:pt x="38" y="76"/>
                  </a:cubicBezTo>
                  <a:cubicBezTo>
                    <a:pt x="39" y="76"/>
                    <a:pt x="39" y="76"/>
                    <a:pt x="39" y="76"/>
                  </a:cubicBezTo>
                  <a:cubicBezTo>
                    <a:pt x="44" y="76"/>
                    <a:pt x="48" y="75"/>
                    <a:pt x="52" y="73"/>
                  </a:cubicBezTo>
                  <a:cubicBezTo>
                    <a:pt x="54" y="73"/>
                    <a:pt x="55" y="72"/>
                    <a:pt x="56" y="72"/>
                  </a:cubicBezTo>
                  <a:cubicBezTo>
                    <a:pt x="68" y="65"/>
                    <a:pt x="76" y="52"/>
                    <a:pt x="76" y="38"/>
                  </a:cubicBezTo>
                  <a:cubicBezTo>
                    <a:pt x="76" y="36"/>
                    <a:pt x="76" y="35"/>
                    <a:pt x="76" y="33"/>
                  </a:cubicBezTo>
                  <a:cubicBezTo>
                    <a:pt x="76" y="32"/>
                    <a:pt x="75" y="31"/>
                    <a:pt x="75" y="29"/>
                  </a:cubicBezTo>
                  <a:cubicBezTo>
                    <a:pt x="71" y="13"/>
                    <a:pt x="56" y="0"/>
                    <a:pt x="38"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78" name="Freeform 20259"/>
            <p:cNvSpPr/>
            <p:nvPr/>
          </p:nvSpPr>
          <p:spPr bwMode="auto">
            <a:xfrm>
              <a:off x="6909460" y="7374038"/>
              <a:ext cx="119394" cy="119394"/>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79" name="Freeform 20260"/>
            <p:cNvSpPr/>
            <p:nvPr/>
          </p:nvSpPr>
          <p:spPr bwMode="auto">
            <a:xfrm>
              <a:off x="6668004" y="6199445"/>
              <a:ext cx="76038" cy="75372"/>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0" name="Freeform 20262"/>
            <p:cNvSpPr/>
            <p:nvPr/>
          </p:nvSpPr>
          <p:spPr bwMode="auto">
            <a:xfrm>
              <a:off x="7177596" y="6117403"/>
              <a:ext cx="69368" cy="68034"/>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81" name="Freeform 20263"/>
            <p:cNvSpPr/>
            <p:nvPr/>
          </p:nvSpPr>
          <p:spPr bwMode="auto">
            <a:xfrm>
              <a:off x="7429724" y="6849106"/>
              <a:ext cx="105387" cy="105387"/>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3" name="Freeform 20293"/>
            <p:cNvSpPr>
              <a:spLocks noEditPoints="1"/>
            </p:cNvSpPr>
            <p:nvPr/>
          </p:nvSpPr>
          <p:spPr bwMode="auto">
            <a:xfrm>
              <a:off x="5870933" y="5794573"/>
              <a:ext cx="160748" cy="158747"/>
            </a:xfrm>
            <a:custGeom>
              <a:avLst/>
              <a:gdLst>
                <a:gd name="T0" fmla="*/ 27 w 102"/>
                <a:gd name="T1" fmla="*/ 78 h 101"/>
                <a:gd name="T2" fmla="*/ 14 w 102"/>
                <a:gd name="T3" fmla="*/ 51 h 101"/>
                <a:gd name="T4" fmla="*/ 51 w 102"/>
                <a:gd name="T5" fmla="*/ 13 h 101"/>
                <a:gd name="T6" fmla="*/ 51 w 102"/>
                <a:gd name="T7" fmla="*/ 13 h 101"/>
                <a:gd name="T8" fmla="*/ 86 w 102"/>
                <a:gd name="T9" fmla="*/ 37 h 101"/>
                <a:gd name="T10" fmla="*/ 87 w 102"/>
                <a:gd name="T11" fmla="*/ 41 h 101"/>
                <a:gd name="T12" fmla="*/ 88 w 102"/>
                <a:gd name="T13" fmla="*/ 50 h 101"/>
                <a:gd name="T14" fmla="*/ 87 w 102"/>
                <a:gd name="T15" fmla="*/ 59 h 101"/>
                <a:gd name="T16" fmla="*/ 86 w 102"/>
                <a:gd name="T17" fmla="*/ 63 h 101"/>
                <a:gd name="T18" fmla="*/ 86 w 102"/>
                <a:gd name="T19" fmla="*/ 64 h 101"/>
                <a:gd name="T20" fmla="*/ 84 w 102"/>
                <a:gd name="T21" fmla="*/ 68 h 101"/>
                <a:gd name="T22" fmla="*/ 69 w 102"/>
                <a:gd name="T23" fmla="*/ 83 h 101"/>
                <a:gd name="T24" fmla="*/ 66 w 102"/>
                <a:gd name="T25" fmla="*/ 84 h 101"/>
                <a:gd name="T26" fmla="*/ 52 w 102"/>
                <a:gd name="T27" fmla="*/ 87 h 101"/>
                <a:gd name="T28" fmla="*/ 51 w 102"/>
                <a:gd name="T29" fmla="*/ 87 h 101"/>
                <a:gd name="T30" fmla="*/ 40 w 102"/>
                <a:gd name="T31" fmla="*/ 85 h 101"/>
                <a:gd name="T32" fmla="*/ 36 w 102"/>
                <a:gd name="T33" fmla="*/ 84 h 101"/>
                <a:gd name="T34" fmla="*/ 31 w 102"/>
                <a:gd name="T35" fmla="*/ 81 h 101"/>
                <a:gd name="T36" fmla="*/ 27 w 102"/>
                <a:gd name="T37" fmla="*/ 78 h 101"/>
                <a:gd name="T38" fmla="*/ 51 w 102"/>
                <a:gd name="T39" fmla="*/ 0 h 101"/>
                <a:gd name="T40" fmla="*/ 50 w 102"/>
                <a:gd name="T41" fmla="*/ 0 h 101"/>
                <a:gd name="T42" fmla="*/ 1 w 102"/>
                <a:gd name="T43" fmla="*/ 51 h 101"/>
                <a:gd name="T44" fmla="*/ 19 w 102"/>
                <a:gd name="T45" fmla="*/ 90 h 101"/>
                <a:gd name="T46" fmla="*/ 23 w 102"/>
                <a:gd name="T47" fmla="*/ 92 h 101"/>
                <a:gd name="T48" fmla="*/ 31 w 102"/>
                <a:gd name="T49" fmla="*/ 97 h 101"/>
                <a:gd name="T50" fmla="*/ 35 w 102"/>
                <a:gd name="T51" fmla="*/ 98 h 101"/>
                <a:gd name="T52" fmla="*/ 51 w 102"/>
                <a:gd name="T53" fmla="*/ 101 h 101"/>
                <a:gd name="T54" fmla="*/ 52 w 102"/>
                <a:gd name="T55" fmla="*/ 101 h 101"/>
                <a:gd name="T56" fmla="*/ 72 w 102"/>
                <a:gd name="T57" fmla="*/ 97 h 101"/>
                <a:gd name="T58" fmla="*/ 76 w 102"/>
                <a:gd name="T59" fmla="*/ 95 h 101"/>
                <a:gd name="T60" fmla="*/ 96 w 102"/>
                <a:gd name="T61" fmla="*/ 74 h 101"/>
                <a:gd name="T62" fmla="*/ 98 w 102"/>
                <a:gd name="T63" fmla="*/ 70 h 101"/>
                <a:gd name="T64" fmla="*/ 99 w 102"/>
                <a:gd name="T65" fmla="*/ 67 h 101"/>
                <a:gd name="T66" fmla="*/ 100 w 102"/>
                <a:gd name="T67" fmla="*/ 63 h 101"/>
                <a:gd name="T68" fmla="*/ 102 w 102"/>
                <a:gd name="T69" fmla="*/ 49 h 101"/>
                <a:gd name="T70" fmla="*/ 100 w 102"/>
                <a:gd name="T71" fmla="*/ 38 h 101"/>
                <a:gd name="T72" fmla="*/ 99 w 102"/>
                <a:gd name="T73" fmla="*/ 34 h 101"/>
                <a:gd name="T74" fmla="*/ 51 w 102"/>
                <a:gd name="T7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101">
                  <a:moveTo>
                    <a:pt x="27" y="78"/>
                  </a:moveTo>
                  <a:cubicBezTo>
                    <a:pt x="19" y="72"/>
                    <a:pt x="14" y="62"/>
                    <a:pt x="14" y="51"/>
                  </a:cubicBezTo>
                  <a:cubicBezTo>
                    <a:pt x="14" y="31"/>
                    <a:pt x="30" y="14"/>
                    <a:pt x="51" y="13"/>
                  </a:cubicBezTo>
                  <a:cubicBezTo>
                    <a:pt x="51" y="13"/>
                    <a:pt x="51" y="13"/>
                    <a:pt x="51" y="13"/>
                  </a:cubicBezTo>
                  <a:cubicBezTo>
                    <a:pt x="67" y="13"/>
                    <a:pt x="80" y="23"/>
                    <a:pt x="86" y="37"/>
                  </a:cubicBezTo>
                  <a:cubicBezTo>
                    <a:pt x="86" y="39"/>
                    <a:pt x="87" y="40"/>
                    <a:pt x="87" y="41"/>
                  </a:cubicBezTo>
                  <a:cubicBezTo>
                    <a:pt x="88" y="44"/>
                    <a:pt x="88" y="47"/>
                    <a:pt x="88" y="50"/>
                  </a:cubicBezTo>
                  <a:cubicBezTo>
                    <a:pt x="88" y="53"/>
                    <a:pt x="88" y="56"/>
                    <a:pt x="87" y="59"/>
                  </a:cubicBezTo>
                  <a:cubicBezTo>
                    <a:pt x="87" y="60"/>
                    <a:pt x="86" y="62"/>
                    <a:pt x="86" y="63"/>
                  </a:cubicBezTo>
                  <a:cubicBezTo>
                    <a:pt x="86" y="63"/>
                    <a:pt x="86" y="64"/>
                    <a:pt x="86" y="64"/>
                  </a:cubicBezTo>
                  <a:cubicBezTo>
                    <a:pt x="85" y="65"/>
                    <a:pt x="84" y="67"/>
                    <a:pt x="84" y="68"/>
                  </a:cubicBezTo>
                  <a:cubicBezTo>
                    <a:pt x="80" y="74"/>
                    <a:pt x="75" y="79"/>
                    <a:pt x="69" y="83"/>
                  </a:cubicBezTo>
                  <a:cubicBezTo>
                    <a:pt x="68" y="83"/>
                    <a:pt x="67" y="84"/>
                    <a:pt x="66" y="84"/>
                  </a:cubicBezTo>
                  <a:cubicBezTo>
                    <a:pt x="61" y="86"/>
                    <a:pt x="57" y="87"/>
                    <a:pt x="52" y="87"/>
                  </a:cubicBezTo>
                  <a:cubicBezTo>
                    <a:pt x="52" y="87"/>
                    <a:pt x="51" y="87"/>
                    <a:pt x="51" y="87"/>
                  </a:cubicBezTo>
                  <a:cubicBezTo>
                    <a:pt x="47" y="87"/>
                    <a:pt x="43" y="87"/>
                    <a:pt x="40" y="85"/>
                  </a:cubicBezTo>
                  <a:cubicBezTo>
                    <a:pt x="38" y="85"/>
                    <a:pt x="37" y="84"/>
                    <a:pt x="36" y="84"/>
                  </a:cubicBezTo>
                  <a:cubicBezTo>
                    <a:pt x="34" y="83"/>
                    <a:pt x="32" y="82"/>
                    <a:pt x="31" y="81"/>
                  </a:cubicBezTo>
                  <a:cubicBezTo>
                    <a:pt x="29" y="80"/>
                    <a:pt x="28" y="79"/>
                    <a:pt x="27" y="78"/>
                  </a:cubicBezTo>
                  <a:moveTo>
                    <a:pt x="51" y="0"/>
                  </a:moveTo>
                  <a:cubicBezTo>
                    <a:pt x="51" y="0"/>
                    <a:pt x="51" y="0"/>
                    <a:pt x="50" y="0"/>
                  </a:cubicBezTo>
                  <a:cubicBezTo>
                    <a:pt x="22" y="0"/>
                    <a:pt x="0" y="23"/>
                    <a:pt x="1" y="51"/>
                  </a:cubicBezTo>
                  <a:cubicBezTo>
                    <a:pt x="1" y="67"/>
                    <a:pt x="8" y="81"/>
                    <a:pt x="19" y="90"/>
                  </a:cubicBezTo>
                  <a:cubicBezTo>
                    <a:pt x="21" y="90"/>
                    <a:pt x="22" y="91"/>
                    <a:pt x="23" y="92"/>
                  </a:cubicBezTo>
                  <a:cubicBezTo>
                    <a:pt x="25" y="94"/>
                    <a:pt x="28" y="95"/>
                    <a:pt x="31" y="97"/>
                  </a:cubicBezTo>
                  <a:cubicBezTo>
                    <a:pt x="32" y="97"/>
                    <a:pt x="34" y="98"/>
                    <a:pt x="35" y="98"/>
                  </a:cubicBezTo>
                  <a:cubicBezTo>
                    <a:pt x="40" y="100"/>
                    <a:pt x="46" y="101"/>
                    <a:pt x="51" y="101"/>
                  </a:cubicBezTo>
                  <a:cubicBezTo>
                    <a:pt x="51" y="101"/>
                    <a:pt x="52" y="101"/>
                    <a:pt x="52" y="101"/>
                  </a:cubicBezTo>
                  <a:cubicBezTo>
                    <a:pt x="59" y="101"/>
                    <a:pt x="66" y="99"/>
                    <a:pt x="72" y="97"/>
                  </a:cubicBezTo>
                  <a:cubicBezTo>
                    <a:pt x="73" y="96"/>
                    <a:pt x="74" y="95"/>
                    <a:pt x="76" y="95"/>
                  </a:cubicBezTo>
                  <a:cubicBezTo>
                    <a:pt x="84" y="90"/>
                    <a:pt x="91" y="83"/>
                    <a:pt x="96" y="74"/>
                  </a:cubicBezTo>
                  <a:cubicBezTo>
                    <a:pt x="97" y="72"/>
                    <a:pt x="97" y="71"/>
                    <a:pt x="98" y="70"/>
                  </a:cubicBezTo>
                  <a:cubicBezTo>
                    <a:pt x="98" y="69"/>
                    <a:pt x="98" y="68"/>
                    <a:pt x="99" y="67"/>
                  </a:cubicBezTo>
                  <a:cubicBezTo>
                    <a:pt x="99" y="66"/>
                    <a:pt x="100" y="64"/>
                    <a:pt x="100" y="63"/>
                  </a:cubicBezTo>
                  <a:cubicBezTo>
                    <a:pt x="101" y="59"/>
                    <a:pt x="102" y="54"/>
                    <a:pt x="102" y="49"/>
                  </a:cubicBezTo>
                  <a:cubicBezTo>
                    <a:pt x="102" y="46"/>
                    <a:pt x="101" y="42"/>
                    <a:pt x="100" y="38"/>
                  </a:cubicBezTo>
                  <a:cubicBezTo>
                    <a:pt x="100" y="37"/>
                    <a:pt x="99" y="35"/>
                    <a:pt x="99" y="34"/>
                  </a:cubicBezTo>
                  <a:cubicBezTo>
                    <a:pt x="92" y="14"/>
                    <a:pt x="73"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20294"/>
            <p:cNvSpPr/>
            <p:nvPr/>
          </p:nvSpPr>
          <p:spPr bwMode="auto">
            <a:xfrm>
              <a:off x="7021516" y="6572967"/>
              <a:ext cx="78706" cy="77372"/>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5" name="Freeform 20295"/>
            <p:cNvSpPr>
              <a:spLocks noEditPoints="1"/>
            </p:cNvSpPr>
            <p:nvPr/>
          </p:nvSpPr>
          <p:spPr bwMode="auto">
            <a:xfrm>
              <a:off x="6980162" y="6532279"/>
              <a:ext cx="160748" cy="158747"/>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6" name="Freeform 20296"/>
            <p:cNvSpPr/>
            <p:nvPr/>
          </p:nvSpPr>
          <p:spPr bwMode="auto">
            <a:xfrm>
              <a:off x="7349016" y="7680860"/>
              <a:ext cx="77372" cy="79374"/>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7" name="Freeform 20297"/>
            <p:cNvSpPr>
              <a:spLocks noEditPoints="1"/>
            </p:cNvSpPr>
            <p:nvPr/>
          </p:nvSpPr>
          <p:spPr bwMode="auto">
            <a:xfrm>
              <a:off x="7308329" y="7640172"/>
              <a:ext cx="158747" cy="159414"/>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8" name="Freeform 20298"/>
            <p:cNvSpPr/>
            <p:nvPr/>
          </p:nvSpPr>
          <p:spPr bwMode="auto">
            <a:xfrm>
              <a:off x="6920132" y="6168095"/>
              <a:ext cx="54027" cy="5336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89" name="Freeform 20299"/>
            <p:cNvSpPr>
              <a:spLocks noEditPoints="1"/>
            </p:cNvSpPr>
            <p:nvPr/>
          </p:nvSpPr>
          <p:spPr bwMode="auto">
            <a:xfrm>
              <a:off x="6892118" y="6139414"/>
              <a:ext cx="110056" cy="108722"/>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0" name="Freeform 20306"/>
            <p:cNvSpPr/>
            <p:nvPr/>
          </p:nvSpPr>
          <p:spPr bwMode="auto">
            <a:xfrm>
              <a:off x="6452561" y="6888459"/>
              <a:ext cx="45356" cy="45356"/>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20307"/>
            <p:cNvSpPr>
              <a:spLocks noEditPoints="1"/>
            </p:cNvSpPr>
            <p:nvPr/>
          </p:nvSpPr>
          <p:spPr bwMode="auto">
            <a:xfrm>
              <a:off x="6428549" y="6864447"/>
              <a:ext cx="92714" cy="93380"/>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20308"/>
            <p:cNvSpPr/>
            <p:nvPr/>
          </p:nvSpPr>
          <p:spPr bwMode="auto">
            <a:xfrm>
              <a:off x="5969649" y="7101233"/>
              <a:ext cx="90046" cy="88044"/>
            </a:xfrm>
            <a:custGeom>
              <a:avLst/>
              <a:gdLst>
                <a:gd name="T0" fmla="*/ 29 w 57"/>
                <a:gd name="T1" fmla="*/ 0 h 56"/>
                <a:gd name="T2" fmla="*/ 28 w 57"/>
                <a:gd name="T3" fmla="*/ 0 h 56"/>
                <a:gd name="T4" fmla="*/ 16 w 57"/>
                <a:gd name="T5" fmla="*/ 3 h 56"/>
                <a:gd name="T6" fmla="*/ 13 w 57"/>
                <a:gd name="T7" fmla="*/ 5 h 56"/>
                <a:gd name="T8" fmla="*/ 0 w 57"/>
                <a:gd name="T9" fmla="*/ 29 h 56"/>
                <a:gd name="T10" fmla="*/ 2 w 57"/>
                <a:gd name="T11" fmla="*/ 38 h 56"/>
                <a:gd name="T12" fmla="*/ 4 w 57"/>
                <a:gd name="T13" fmla="*/ 42 h 56"/>
                <a:gd name="T14" fmla="*/ 14 w 57"/>
                <a:gd name="T15" fmla="*/ 52 h 56"/>
                <a:gd name="T16" fmla="*/ 18 w 57"/>
                <a:gd name="T17" fmla="*/ 54 h 56"/>
                <a:gd name="T18" fmla="*/ 28 w 57"/>
                <a:gd name="T19" fmla="*/ 56 h 56"/>
                <a:gd name="T20" fmla="*/ 29 w 57"/>
                <a:gd name="T21" fmla="*/ 56 h 56"/>
                <a:gd name="T22" fmla="*/ 41 w 57"/>
                <a:gd name="T23" fmla="*/ 53 h 56"/>
                <a:gd name="T24" fmla="*/ 45 w 57"/>
                <a:gd name="T25" fmla="*/ 51 h 56"/>
                <a:gd name="T26" fmla="*/ 55 w 57"/>
                <a:gd name="T27" fmla="*/ 38 h 56"/>
                <a:gd name="T28" fmla="*/ 56 w 57"/>
                <a:gd name="T29" fmla="*/ 34 h 56"/>
                <a:gd name="T30" fmla="*/ 57 w 57"/>
                <a:gd name="T31" fmla="*/ 28 h 56"/>
                <a:gd name="T32" fmla="*/ 54 w 57"/>
                <a:gd name="T33" fmla="*/ 17 h 56"/>
                <a:gd name="T34" fmla="*/ 52 w 57"/>
                <a:gd name="T35" fmla="*/ 13 h 56"/>
                <a:gd name="T36" fmla="*/ 29 w 57"/>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6">
                  <a:moveTo>
                    <a:pt x="29" y="0"/>
                  </a:moveTo>
                  <a:cubicBezTo>
                    <a:pt x="28" y="0"/>
                    <a:pt x="28" y="0"/>
                    <a:pt x="28" y="0"/>
                  </a:cubicBezTo>
                  <a:cubicBezTo>
                    <a:pt x="24" y="0"/>
                    <a:pt x="20" y="1"/>
                    <a:pt x="16" y="3"/>
                  </a:cubicBezTo>
                  <a:cubicBezTo>
                    <a:pt x="15" y="3"/>
                    <a:pt x="14" y="4"/>
                    <a:pt x="13" y="5"/>
                  </a:cubicBezTo>
                  <a:cubicBezTo>
                    <a:pt x="5" y="10"/>
                    <a:pt x="0" y="19"/>
                    <a:pt x="0" y="29"/>
                  </a:cubicBezTo>
                  <a:cubicBezTo>
                    <a:pt x="0" y="32"/>
                    <a:pt x="1" y="35"/>
                    <a:pt x="2" y="38"/>
                  </a:cubicBezTo>
                  <a:cubicBezTo>
                    <a:pt x="3" y="40"/>
                    <a:pt x="3" y="41"/>
                    <a:pt x="4" y="42"/>
                  </a:cubicBezTo>
                  <a:cubicBezTo>
                    <a:pt x="7" y="47"/>
                    <a:pt x="10" y="50"/>
                    <a:pt x="14" y="52"/>
                  </a:cubicBezTo>
                  <a:cubicBezTo>
                    <a:pt x="15" y="53"/>
                    <a:pt x="17" y="54"/>
                    <a:pt x="18" y="54"/>
                  </a:cubicBezTo>
                  <a:cubicBezTo>
                    <a:pt x="21" y="56"/>
                    <a:pt x="25" y="56"/>
                    <a:pt x="28" y="56"/>
                  </a:cubicBezTo>
                  <a:cubicBezTo>
                    <a:pt x="29" y="56"/>
                    <a:pt x="29" y="56"/>
                    <a:pt x="29" y="56"/>
                  </a:cubicBezTo>
                  <a:cubicBezTo>
                    <a:pt x="33" y="56"/>
                    <a:pt x="38" y="55"/>
                    <a:pt x="41" y="53"/>
                  </a:cubicBezTo>
                  <a:cubicBezTo>
                    <a:pt x="43" y="53"/>
                    <a:pt x="44" y="52"/>
                    <a:pt x="45" y="51"/>
                  </a:cubicBezTo>
                  <a:cubicBezTo>
                    <a:pt x="49" y="48"/>
                    <a:pt x="53" y="43"/>
                    <a:pt x="55" y="38"/>
                  </a:cubicBezTo>
                  <a:cubicBezTo>
                    <a:pt x="55" y="36"/>
                    <a:pt x="56" y="35"/>
                    <a:pt x="56" y="34"/>
                  </a:cubicBezTo>
                  <a:cubicBezTo>
                    <a:pt x="56" y="32"/>
                    <a:pt x="57" y="30"/>
                    <a:pt x="57" y="28"/>
                  </a:cubicBezTo>
                  <a:cubicBezTo>
                    <a:pt x="57" y="24"/>
                    <a:pt x="56" y="20"/>
                    <a:pt x="54" y="17"/>
                  </a:cubicBezTo>
                  <a:cubicBezTo>
                    <a:pt x="54" y="15"/>
                    <a:pt x="53" y="14"/>
                    <a:pt x="52" y="13"/>
                  </a:cubicBezTo>
                  <a:cubicBezTo>
                    <a:pt x="47" y="5"/>
                    <a:pt x="38" y="0"/>
                    <a:pt x="2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3" name="Freeform 20309"/>
            <p:cNvSpPr>
              <a:spLocks noEditPoints="1"/>
            </p:cNvSpPr>
            <p:nvPr/>
          </p:nvSpPr>
          <p:spPr bwMode="auto">
            <a:xfrm>
              <a:off x="5924293" y="7055210"/>
              <a:ext cx="181425" cy="180091"/>
            </a:xfrm>
            <a:custGeom>
              <a:avLst/>
              <a:gdLst>
                <a:gd name="T0" fmla="*/ 38 w 115"/>
                <a:gd name="T1" fmla="*/ 20 h 114"/>
                <a:gd name="T2" fmla="*/ 57 w 115"/>
                <a:gd name="T3" fmla="*/ 15 h 114"/>
                <a:gd name="T4" fmla="*/ 58 w 115"/>
                <a:gd name="T5" fmla="*/ 15 h 114"/>
                <a:gd name="T6" fmla="*/ 93 w 115"/>
                <a:gd name="T7" fmla="*/ 36 h 114"/>
                <a:gd name="T8" fmla="*/ 95 w 115"/>
                <a:gd name="T9" fmla="*/ 40 h 114"/>
                <a:gd name="T10" fmla="*/ 99 w 115"/>
                <a:gd name="T11" fmla="*/ 56 h 114"/>
                <a:gd name="T12" fmla="*/ 98 w 115"/>
                <a:gd name="T13" fmla="*/ 67 h 114"/>
                <a:gd name="T14" fmla="*/ 97 w 115"/>
                <a:gd name="T15" fmla="*/ 71 h 114"/>
                <a:gd name="T16" fmla="*/ 81 w 115"/>
                <a:gd name="T17" fmla="*/ 92 h 114"/>
                <a:gd name="T18" fmla="*/ 77 w 115"/>
                <a:gd name="T19" fmla="*/ 94 h 114"/>
                <a:gd name="T20" fmla="*/ 58 w 115"/>
                <a:gd name="T21" fmla="*/ 99 h 114"/>
                <a:gd name="T22" fmla="*/ 57 w 115"/>
                <a:gd name="T23" fmla="*/ 99 h 114"/>
                <a:gd name="T24" fmla="*/ 41 w 115"/>
                <a:gd name="T25" fmla="*/ 96 h 114"/>
                <a:gd name="T26" fmla="*/ 37 w 115"/>
                <a:gd name="T27" fmla="*/ 94 h 114"/>
                <a:gd name="T28" fmla="*/ 21 w 115"/>
                <a:gd name="T29" fmla="*/ 78 h 114"/>
                <a:gd name="T30" fmla="*/ 19 w 115"/>
                <a:gd name="T31" fmla="*/ 74 h 114"/>
                <a:gd name="T32" fmla="*/ 16 w 115"/>
                <a:gd name="T33" fmla="*/ 58 h 114"/>
                <a:gd name="T34" fmla="*/ 35 w 115"/>
                <a:gd name="T35" fmla="*/ 22 h 114"/>
                <a:gd name="T36" fmla="*/ 38 w 115"/>
                <a:gd name="T37" fmla="*/ 20 h 114"/>
                <a:gd name="T38" fmla="*/ 57 w 115"/>
                <a:gd name="T39" fmla="*/ 0 h 114"/>
                <a:gd name="T40" fmla="*/ 56 w 115"/>
                <a:gd name="T41" fmla="*/ 0 h 114"/>
                <a:gd name="T42" fmla="*/ 31 w 115"/>
                <a:gd name="T43" fmla="*/ 7 h 114"/>
                <a:gd name="T44" fmla="*/ 27 w 115"/>
                <a:gd name="T45" fmla="*/ 9 h 114"/>
                <a:gd name="T46" fmla="*/ 0 w 115"/>
                <a:gd name="T47" fmla="*/ 58 h 114"/>
                <a:gd name="T48" fmla="*/ 5 w 115"/>
                <a:gd name="T49" fmla="*/ 81 h 114"/>
                <a:gd name="T50" fmla="*/ 7 w 115"/>
                <a:gd name="T51" fmla="*/ 85 h 114"/>
                <a:gd name="T52" fmla="*/ 31 w 115"/>
                <a:gd name="T53" fmla="*/ 108 h 114"/>
                <a:gd name="T54" fmla="*/ 35 w 115"/>
                <a:gd name="T55" fmla="*/ 110 h 114"/>
                <a:gd name="T56" fmla="*/ 57 w 115"/>
                <a:gd name="T57" fmla="*/ 114 h 114"/>
                <a:gd name="T58" fmla="*/ 59 w 115"/>
                <a:gd name="T59" fmla="*/ 114 h 114"/>
                <a:gd name="T60" fmla="*/ 85 w 115"/>
                <a:gd name="T61" fmla="*/ 107 h 114"/>
                <a:gd name="T62" fmla="*/ 89 w 115"/>
                <a:gd name="T63" fmla="*/ 105 h 114"/>
                <a:gd name="T64" fmla="*/ 112 w 115"/>
                <a:gd name="T65" fmla="*/ 75 h 114"/>
                <a:gd name="T66" fmla="*/ 113 w 115"/>
                <a:gd name="T67" fmla="*/ 71 h 114"/>
                <a:gd name="T68" fmla="*/ 115 w 115"/>
                <a:gd name="T69" fmla="*/ 56 h 114"/>
                <a:gd name="T70" fmla="*/ 109 w 115"/>
                <a:gd name="T71" fmla="*/ 33 h 114"/>
                <a:gd name="T72" fmla="*/ 107 w 115"/>
                <a:gd name="T73" fmla="*/ 29 h 114"/>
                <a:gd name="T74" fmla="*/ 57 w 115"/>
                <a:gd name="T7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114">
                  <a:moveTo>
                    <a:pt x="38" y="20"/>
                  </a:moveTo>
                  <a:cubicBezTo>
                    <a:pt x="44" y="17"/>
                    <a:pt x="50" y="15"/>
                    <a:pt x="57" y="15"/>
                  </a:cubicBezTo>
                  <a:cubicBezTo>
                    <a:pt x="57" y="15"/>
                    <a:pt x="57" y="15"/>
                    <a:pt x="58" y="15"/>
                  </a:cubicBezTo>
                  <a:cubicBezTo>
                    <a:pt x="73" y="15"/>
                    <a:pt x="86" y="24"/>
                    <a:pt x="93" y="36"/>
                  </a:cubicBezTo>
                  <a:cubicBezTo>
                    <a:pt x="94" y="37"/>
                    <a:pt x="95" y="38"/>
                    <a:pt x="95" y="40"/>
                  </a:cubicBezTo>
                  <a:cubicBezTo>
                    <a:pt x="98" y="45"/>
                    <a:pt x="99" y="50"/>
                    <a:pt x="99" y="56"/>
                  </a:cubicBezTo>
                  <a:cubicBezTo>
                    <a:pt x="99" y="60"/>
                    <a:pt x="99" y="63"/>
                    <a:pt x="98" y="67"/>
                  </a:cubicBezTo>
                  <a:cubicBezTo>
                    <a:pt x="98" y="68"/>
                    <a:pt x="97" y="69"/>
                    <a:pt x="97" y="71"/>
                  </a:cubicBezTo>
                  <a:cubicBezTo>
                    <a:pt x="94" y="79"/>
                    <a:pt x="88" y="87"/>
                    <a:pt x="81" y="92"/>
                  </a:cubicBezTo>
                  <a:cubicBezTo>
                    <a:pt x="80" y="93"/>
                    <a:pt x="78" y="93"/>
                    <a:pt x="77" y="94"/>
                  </a:cubicBezTo>
                  <a:cubicBezTo>
                    <a:pt x="72" y="97"/>
                    <a:pt x="65" y="99"/>
                    <a:pt x="58" y="99"/>
                  </a:cubicBezTo>
                  <a:cubicBezTo>
                    <a:pt x="58" y="99"/>
                    <a:pt x="58" y="99"/>
                    <a:pt x="57" y="99"/>
                  </a:cubicBezTo>
                  <a:cubicBezTo>
                    <a:pt x="52" y="99"/>
                    <a:pt x="46" y="98"/>
                    <a:pt x="41" y="96"/>
                  </a:cubicBezTo>
                  <a:cubicBezTo>
                    <a:pt x="40" y="95"/>
                    <a:pt x="39" y="94"/>
                    <a:pt x="37" y="94"/>
                  </a:cubicBezTo>
                  <a:cubicBezTo>
                    <a:pt x="31" y="90"/>
                    <a:pt x="25" y="84"/>
                    <a:pt x="21" y="78"/>
                  </a:cubicBezTo>
                  <a:cubicBezTo>
                    <a:pt x="20" y="76"/>
                    <a:pt x="20" y="75"/>
                    <a:pt x="19" y="74"/>
                  </a:cubicBezTo>
                  <a:cubicBezTo>
                    <a:pt x="17" y="69"/>
                    <a:pt x="16" y="63"/>
                    <a:pt x="16" y="58"/>
                  </a:cubicBezTo>
                  <a:cubicBezTo>
                    <a:pt x="15" y="43"/>
                    <a:pt x="23" y="30"/>
                    <a:pt x="35" y="22"/>
                  </a:cubicBezTo>
                  <a:cubicBezTo>
                    <a:pt x="36" y="21"/>
                    <a:pt x="37" y="21"/>
                    <a:pt x="38" y="20"/>
                  </a:cubicBezTo>
                  <a:moveTo>
                    <a:pt x="57" y="0"/>
                  </a:moveTo>
                  <a:cubicBezTo>
                    <a:pt x="57" y="0"/>
                    <a:pt x="57" y="0"/>
                    <a:pt x="56" y="0"/>
                  </a:cubicBezTo>
                  <a:cubicBezTo>
                    <a:pt x="47" y="0"/>
                    <a:pt x="38" y="3"/>
                    <a:pt x="31" y="7"/>
                  </a:cubicBezTo>
                  <a:cubicBezTo>
                    <a:pt x="29" y="7"/>
                    <a:pt x="28" y="8"/>
                    <a:pt x="27" y="9"/>
                  </a:cubicBezTo>
                  <a:cubicBezTo>
                    <a:pt x="11" y="19"/>
                    <a:pt x="0" y="37"/>
                    <a:pt x="0" y="58"/>
                  </a:cubicBezTo>
                  <a:cubicBezTo>
                    <a:pt x="0" y="66"/>
                    <a:pt x="2" y="74"/>
                    <a:pt x="5" y="81"/>
                  </a:cubicBezTo>
                  <a:cubicBezTo>
                    <a:pt x="6" y="82"/>
                    <a:pt x="7" y="83"/>
                    <a:pt x="7" y="85"/>
                  </a:cubicBezTo>
                  <a:cubicBezTo>
                    <a:pt x="13" y="94"/>
                    <a:pt x="21" y="102"/>
                    <a:pt x="31" y="108"/>
                  </a:cubicBezTo>
                  <a:cubicBezTo>
                    <a:pt x="32" y="108"/>
                    <a:pt x="33" y="109"/>
                    <a:pt x="35" y="110"/>
                  </a:cubicBezTo>
                  <a:cubicBezTo>
                    <a:pt x="42" y="113"/>
                    <a:pt x="49" y="114"/>
                    <a:pt x="57" y="114"/>
                  </a:cubicBezTo>
                  <a:cubicBezTo>
                    <a:pt x="58" y="114"/>
                    <a:pt x="58" y="114"/>
                    <a:pt x="59" y="114"/>
                  </a:cubicBezTo>
                  <a:cubicBezTo>
                    <a:pt x="68" y="114"/>
                    <a:pt x="77" y="112"/>
                    <a:pt x="85" y="107"/>
                  </a:cubicBezTo>
                  <a:cubicBezTo>
                    <a:pt x="86" y="107"/>
                    <a:pt x="88" y="106"/>
                    <a:pt x="89" y="105"/>
                  </a:cubicBezTo>
                  <a:cubicBezTo>
                    <a:pt x="99" y="98"/>
                    <a:pt x="108" y="88"/>
                    <a:pt x="112" y="75"/>
                  </a:cubicBezTo>
                  <a:cubicBezTo>
                    <a:pt x="112" y="74"/>
                    <a:pt x="113" y="72"/>
                    <a:pt x="113" y="71"/>
                  </a:cubicBezTo>
                  <a:cubicBezTo>
                    <a:pt x="114" y="66"/>
                    <a:pt x="115" y="61"/>
                    <a:pt x="115" y="56"/>
                  </a:cubicBezTo>
                  <a:cubicBezTo>
                    <a:pt x="114" y="48"/>
                    <a:pt x="113" y="40"/>
                    <a:pt x="109" y="33"/>
                  </a:cubicBezTo>
                  <a:cubicBezTo>
                    <a:pt x="109" y="31"/>
                    <a:pt x="108" y="30"/>
                    <a:pt x="107" y="29"/>
                  </a:cubicBezTo>
                  <a:cubicBezTo>
                    <a:pt x="97" y="12"/>
                    <a:pt x="79" y="0"/>
                    <a:pt x="5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20310"/>
            <p:cNvSpPr/>
            <p:nvPr/>
          </p:nvSpPr>
          <p:spPr bwMode="auto">
            <a:xfrm>
              <a:off x="4789050" y="6354190"/>
              <a:ext cx="79374" cy="78706"/>
            </a:xfrm>
            <a:custGeom>
              <a:avLst/>
              <a:gdLst>
                <a:gd name="T0" fmla="*/ 25 w 50"/>
                <a:gd name="T1" fmla="*/ 0 h 50"/>
                <a:gd name="T2" fmla="*/ 24 w 50"/>
                <a:gd name="T3" fmla="*/ 0 h 50"/>
                <a:gd name="T4" fmla="*/ 24 w 50"/>
                <a:gd name="T5" fmla="*/ 0 h 50"/>
                <a:gd name="T6" fmla="*/ 20 w 50"/>
                <a:gd name="T7" fmla="*/ 0 h 50"/>
                <a:gd name="T8" fmla="*/ 1 w 50"/>
                <a:gd name="T9" fmla="*/ 19 h 50"/>
                <a:gd name="T10" fmla="*/ 0 w 50"/>
                <a:gd name="T11" fmla="*/ 23 h 50"/>
                <a:gd name="T12" fmla="*/ 0 w 50"/>
                <a:gd name="T13" fmla="*/ 25 h 50"/>
                <a:gd name="T14" fmla="*/ 24 w 50"/>
                <a:gd name="T15" fmla="*/ 50 h 50"/>
                <a:gd name="T16" fmla="*/ 25 w 50"/>
                <a:gd name="T17" fmla="*/ 50 h 50"/>
                <a:gd name="T18" fmla="*/ 25 w 50"/>
                <a:gd name="T19" fmla="*/ 50 h 50"/>
                <a:gd name="T20" fmla="*/ 29 w 50"/>
                <a:gd name="T21" fmla="*/ 49 h 50"/>
                <a:gd name="T22" fmla="*/ 49 w 50"/>
                <a:gd name="T23" fmla="*/ 31 h 50"/>
                <a:gd name="T24" fmla="*/ 49 w 50"/>
                <a:gd name="T25" fmla="*/ 26 h 50"/>
                <a:gd name="T26" fmla="*/ 50 w 50"/>
                <a:gd name="T27" fmla="*/ 24 h 50"/>
                <a:gd name="T28" fmla="*/ 25 w 50"/>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50">
                  <a:moveTo>
                    <a:pt x="25" y="0"/>
                  </a:moveTo>
                  <a:cubicBezTo>
                    <a:pt x="25" y="0"/>
                    <a:pt x="24" y="0"/>
                    <a:pt x="24" y="0"/>
                  </a:cubicBezTo>
                  <a:cubicBezTo>
                    <a:pt x="24" y="0"/>
                    <a:pt x="24" y="0"/>
                    <a:pt x="24" y="0"/>
                  </a:cubicBezTo>
                  <a:cubicBezTo>
                    <a:pt x="22" y="0"/>
                    <a:pt x="21" y="0"/>
                    <a:pt x="20" y="0"/>
                  </a:cubicBezTo>
                  <a:cubicBezTo>
                    <a:pt x="10" y="2"/>
                    <a:pt x="3" y="9"/>
                    <a:pt x="1" y="19"/>
                  </a:cubicBezTo>
                  <a:cubicBezTo>
                    <a:pt x="0" y="20"/>
                    <a:pt x="0" y="21"/>
                    <a:pt x="0" y="23"/>
                  </a:cubicBezTo>
                  <a:cubicBezTo>
                    <a:pt x="0" y="24"/>
                    <a:pt x="0" y="24"/>
                    <a:pt x="0" y="25"/>
                  </a:cubicBezTo>
                  <a:cubicBezTo>
                    <a:pt x="0" y="39"/>
                    <a:pt x="11" y="49"/>
                    <a:pt x="24" y="50"/>
                  </a:cubicBezTo>
                  <a:cubicBezTo>
                    <a:pt x="25" y="50"/>
                    <a:pt x="25" y="50"/>
                    <a:pt x="25" y="50"/>
                  </a:cubicBezTo>
                  <a:cubicBezTo>
                    <a:pt x="25" y="50"/>
                    <a:pt x="25" y="50"/>
                    <a:pt x="25" y="50"/>
                  </a:cubicBezTo>
                  <a:cubicBezTo>
                    <a:pt x="26" y="49"/>
                    <a:pt x="28" y="49"/>
                    <a:pt x="29" y="49"/>
                  </a:cubicBezTo>
                  <a:cubicBezTo>
                    <a:pt x="39" y="48"/>
                    <a:pt x="46" y="40"/>
                    <a:pt x="49" y="31"/>
                  </a:cubicBezTo>
                  <a:cubicBezTo>
                    <a:pt x="49" y="29"/>
                    <a:pt x="49" y="28"/>
                    <a:pt x="49" y="26"/>
                  </a:cubicBezTo>
                  <a:cubicBezTo>
                    <a:pt x="50" y="26"/>
                    <a:pt x="50" y="25"/>
                    <a:pt x="50" y="24"/>
                  </a:cubicBezTo>
                  <a:cubicBezTo>
                    <a:pt x="49" y="11"/>
                    <a:pt x="38" y="0"/>
                    <a:pt x="2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95" name="Freeform 20312"/>
            <p:cNvSpPr>
              <a:spLocks noEditPoints="1"/>
            </p:cNvSpPr>
            <p:nvPr/>
          </p:nvSpPr>
          <p:spPr bwMode="auto">
            <a:xfrm>
              <a:off x="4748355" y="6312835"/>
              <a:ext cx="159414" cy="159414"/>
            </a:xfrm>
            <a:custGeom>
              <a:avLst/>
              <a:gdLst>
                <a:gd name="T0" fmla="*/ 49 w 101"/>
                <a:gd name="T1" fmla="*/ 14 h 101"/>
                <a:gd name="T2" fmla="*/ 50 w 101"/>
                <a:gd name="T3" fmla="*/ 14 h 101"/>
                <a:gd name="T4" fmla="*/ 51 w 101"/>
                <a:gd name="T5" fmla="*/ 14 h 101"/>
                <a:gd name="T6" fmla="*/ 88 w 101"/>
                <a:gd name="T7" fmla="*/ 50 h 101"/>
                <a:gd name="T8" fmla="*/ 87 w 101"/>
                <a:gd name="T9" fmla="*/ 54 h 101"/>
                <a:gd name="T10" fmla="*/ 87 w 101"/>
                <a:gd name="T11" fmla="*/ 59 h 101"/>
                <a:gd name="T12" fmla="*/ 56 w 101"/>
                <a:gd name="T13" fmla="*/ 87 h 101"/>
                <a:gd name="T14" fmla="*/ 52 w 101"/>
                <a:gd name="T15" fmla="*/ 88 h 101"/>
                <a:gd name="T16" fmla="*/ 51 w 101"/>
                <a:gd name="T17" fmla="*/ 88 h 101"/>
                <a:gd name="T18" fmla="*/ 51 w 101"/>
                <a:gd name="T19" fmla="*/ 88 h 101"/>
                <a:gd name="T20" fmla="*/ 14 w 101"/>
                <a:gd name="T21" fmla="*/ 51 h 101"/>
                <a:gd name="T22" fmla="*/ 14 w 101"/>
                <a:gd name="T23" fmla="*/ 47 h 101"/>
                <a:gd name="T24" fmla="*/ 15 w 101"/>
                <a:gd name="T25" fmla="*/ 43 h 101"/>
                <a:gd name="T26" fmla="*/ 44 w 101"/>
                <a:gd name="T27" fmla="*/ 14 h 101"/>
                <a:gd name="T28" fmla="*/ 49 w 101"/>
                <a:gd name="T29" fmla="*/ 14 h 101"/>
                <a:gd name="T30" fmla="*/ 51 w 101"/>
                <a:gd name="T31" fmla="*/ 0 h 101"/>
                <a:gd name="T32" fmla="*/ 50 w 101"/>
                <a:gd name="T33" fmla="*/ 0 h 101"/>
                <a:gd name="T34" fmla="*/ 47 w 101"/>
                <a:gd name="T35" fmla="*/ 0 h 101"/>
                <a:gd name="T36" fmla="*/ 43 w 101"/>
                <a:gd name="T37" fmla="*/ 1 h 101"/>
                <a:gd name="T38" fmla="*/ 1 w 101"/>
                <a:gd name="T39" fmla="*/ 41 h 101"/>
                <a:gd name="T40" fmla="*/ 1 w 101"/>
                <a:gd name="T41" fmla="*/ 45 h 101"/>
                <a:gd name="T42" fmla="*/ 0 w 101"/>
                <a:gd name="T43" fmla="*/ 52 h 101"/>
                <a:gd name="T44" fmla="*/ 51 w 101"/>
                <a:gd name="T45" fmla="*/ 101 h 101"/>
                <a:gd name="T46" fmla="*/ 52 w 101"/>
                <a:gd name="T47" fmla="*/ 101 h 101"/>
                <a:gd name="T48" fmla="*/ 53 w 101"/>
                <a:gd name="T49" fmla="*/ 101 h 101"/>
                <a:gd name="T50" fmla="*/ 57 w 101"/>
                <a:gd name="T51" fmla="*/ 101 h 101"/>
                <a:gd name="T52" fmla="*/ 100 w 101"/>
                <a:gd name="T53" fmla="*/ 61 h 101"/>
                <a:gd name="T54" fmla="*/ 101 w 101"/>
                <a:gd name="T55" fmla="*/ 57 h 101"/>
                <a:gd name="T56" fmla="*/ 101 w 101"/>
                <a:gd name="T57" fmla="*/ 50 h 101"/>
                <a:gd name="T58" fmla="*/ 51 w 101"/>
                <a:gd name="T5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 h="101">
                  <a:moveTo>
                    <a:pt x="49" y="14"/>
                  </a:moveTo>
                  <a:cubicBezTo>
                    <a:pt x="49" y="14"/>
                    <a:pt x="50" y="14"/>
                    <a:pt x="50" y="14"/>
                  </a:cubicBezTo>
                  <a:cubicBezTo>
                    <a:pt x="50" y="14"/>
                    <a:pt x="50" y="14"/>
                    <a:pt x="51" y="14"/>
                  </a:cubicBezTo>
                  <a:cubicBezTo>
                    <a:pt x="71" y="14"/>
                    <a:pt x="87" y="30"/>
                    <a:pt x="88" y="50"/>
                  </a:cubicBezTo>
                  <a:cubicBezTo>
                    <a:pt x="88" y="51"/>
                    <a:pt x="88" y="53"/>
                    <a:pt x="87" y="54"/>
                  </a:cubicBezTo>
                  <a:cubicBezTo>
                    <a:pt x="87" y="56"/>
                    <a:pt x="87" y="57"/>
                    <a:pt x="87" y="59"/>
                  </a:cubicBezTo>
                  <a:cubicBezTo>
                    <a:pt x="83" y="73"/>
                    <a:pt x="71" y="85"/>
                    <a:pt x="56" y="87"/>
                  </a:cubicBezTo>
                  <a:cubicBezTo>
                    <a:pt x="55" y="87"/>
                    <a:pt x="53" y="88"/>
                    <a:pt x="52" y="88"/>
                  </a:cubicBezTo>
                  <a:cubicBezTo>
                    <a:pt x="52" y="88"/>
                    <a:pt x="51" y="88"/>
                    <a:pt x="51" y="88"/>
                  </a:cubicBezTo>
                  <a:cubicBezTo>
                    <a:pt x="51" y="88"/>
                    <a:pt x="51" y="88"/>
                    <a:pt x="51" y="88"/>
                  </a:cubicBezTo>
                  <a:cubicBezTo>
                    <a:pt x="31" y="88"/>
                    <a:pt x="14" y="71"/>
                    <a:pt x="14" y="51"/>
                  </a:cubicBezTo>
                  <a:cubicBezTo>
                    <a:pt x="14" y="50"/>
                    <a:pt x="14" y="48"/>
                    <a:pt x="14" y="47"/>
                  </a:cubicBezTo>
                  <a:cubicBezTo>
                    <a:pt x="14" y="46"/>
                    <a:pt x="14" y="44"/>
                    <a:pt x="15" y="43"/>
                  </a:cubicBezTo>
                  <a:cubicBezTo>
                    <a:pt x="18" y="28"/>
                    <a:pt x="30" y="17"/>
                    <a:pt x="44" y="14"/>
                  </a:cubicBezTo>
                  <a:cubicBezTo>
                    <a:pt x="46" y="14"/>
                    <a:pt x="47" y="14"/>
                    <a:pt x="49" y="14"/>
                  </a:cubicBezTo>
                  <a:moveTo>
                    <a:pt x="51" y="0"/>
                  </a:moveTo>
                  <a:cubicBezTo>
                    <a:pt x="50" y="0"/>
                    <a:pt x="50" y="0"/>
                    <a:pt x="50" y="0"/>
                  </a:cubicBezTo>
                  <a:cubicBezTo>
                    <a:pt x="49" y="0"/>
                    <a:pt x="48" y="0"/>
                    <a:pt x="47" y="0"/>
                  </a:cubicBezTo>
                  <a:cubicBezTo>
                    <a:pt x="46" y="0"/>
                    <a:pt x="44" y="1"/>
                    <a:pt x="43" y="1"/>
                  </a:cubicBezTo>
                  <a:cubicBezTo>
                    <a:pt x="22" y="4"/>
                    <a:pt x="5" y="20"/>
                    <a:pt x="1" y="41"/>
                  </a:cubicBezTo>
                  <a:cubicBezTo>
                    <a:pt x="1" y="42"/>
                    <a:pt x="1" y="43"/>
                    <a:pt x="1" y="45"/>
                  </a:cubicBezTo>
                  <a:cubicBezTo>
                    <a:pt x="0" y="47"/>
                    <a:pt x="0" y="49"/>
                    <a:pt x="0" y="52"/>
                  </a:cubicBezTo>
                  <a:cubicBezTo>
                    <a:pt x="1" y="79"/>
                    <a:pt x="23" y="101"/>
                    <a:pt x="51" y="101"/>
                  </a:cubicBezTo>
                  <a:cubicBezTo>
                    <a:pt x="51" y="101"/>
                    <a:pt x="51" y="101"/>
                    <a:pt x="52" y="101"/>
                  </a:cubicBezTo>
                  <a:cubicBezTo>
                    <a:pt x="52" y="101"/>
                    <a:pt x="53" y="101"/>
                    <a:pt x="53" y="101"/>
                  </a:cubicBezTo>
                  <a:cubicBezTo>
                    <a:pt x="54" y="101"/>
                    <a:pt x="56" y="101"/>
                    <a:pt x="57" y="101"/>
                  </a:cubicBezTo>
                  <a:cubicBezTo>
                    <a:pt x="79" y="98"/>
                    <a:pt x="96" y="82"/>
                    <a:pt x="100" y="61"/>
                  </a:cubicBezTo>
                  <a:cubicBezTo>
                    <a:pt x="100" y="59"/>
                    <a:pt x="101" y="58"/>
                    <a:pt x="101" y="57"/>
                  </a:cubicBezTo>
                  <a:cubicBezTo>
                    <a:pt x="101" y="54"/>
                    <a:pt x="101" y="52"/>
                    <a:pt x="101" y="50"/>
                  </a:cubicBezTo>
                  <a:cubicBezTo>
                    <a:pt x="101" y="22"/>
                    <a:pt x="78"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20313"/>
            <p:cNvSpPr/>
            <p:nvPr/>
          </p:nvSpPr>
          <p:spPr bwMode="auto">
            <a:xfrm>
              <a:off x="4494894" y="7487428"/>
              <a:ext cx="110056" cy="108722"/>
            </a:xfrm>
            <a:custGeom>
              <a:avLst/>
              <a:gdLst>
                <a:gd name="T0" fmla="*/ 35 w 70"/>
                <a:gd name="T1" fmla="*/ 0 h 69"/>
                <a:gd name="T2" fmla="*/ 34 w 70"/>
                <a:gd name="T3" fmla="*/ 0 h 69"/>
                <a:gd name="T4" fmla="*/ 31 w 70"/>
                <a:gd name="T5" fmla="*/ 0 h 69"/>
                <a:gd name="T6" fmla="*/ 27 w 70"/>
                <a:gd name="T7" fmla="*/ 1 h 69"/>
                <a:gd name="T8" fmla="*/ 20 w 70"/>
                <a:gd name="T9" fmla="*/ 3 h 69"/>
                <a:gd name="T10" fmla="*/ 16 w 70"/>
                <a:gd name="T11" fmla="*/ 6 h 69"/>
                <a:gd name="T12" fmla="*/ 3 w 70"/>
                <a:gd name="T13" fmla="*/ 21 h 69"/>
                <a:gd name="T14" fmla="*/ 2 w 70"/>
                <a:gd name="T15" fmla="*/ 25 h 69"/>
                <a:gd name="T16" fmla="*/ 0 w 70"/>
                <a:gd name="T17" fmla="*/ 35 h 69"/>
                <a:gd name="T18" fmla="*/ 26 w 70"/>
                <a:gd name="T19" fmla="*/ 68 h 69"/>
                <a:gd name="T20" fmla="*/ 30 w 70"/>
                <a:gd name="T21" fmla="*/ 69 h 69"/>
                <a:gd name="T22" fmla="*/ 35 w 70"/>
                <a:gd name="T23" fmla="*/ 69 h 69"/>
                <a:gd name="T24" fmla="*/ 36 w 70"/>
                <a:gd name="T25" fmla="*/ 69 h 69"/>
                <a:gd name="T26" fmla="*/ 57 w 70"/>
                <a:gd name="T27" fmla="*/ 61 h 69"/>
                <a:gd name="T28" fmla="*/ 60 w 70"/>
                <a:gd name="T29" fmla="*/ 58 h 69"/>
                <a:gd name="T30" fmla="*/ 69 w 70"/>
                <a:gd name="T31" fmla="*/ 34 h 69"/>
                <a:gd name="T32" fmla="*/ 53 w 70"/>
                <a:gd name="T33" fmla="*/ 5 h 69"/>
                <a:gd name="T34" fmla="*/ 49 w 70"/>
                <a:gd name="T35" fmla="*/ 3 h 69"/>
                <a:gd name="T36" fmla="*/ 35 w 70"/>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69">
                  <a:moveTo>
                    <a:pt x="35" y="0"/>
                  </a:moveTo>
                  <a:cubicBezTo>
                    <a:pt x="35" y="0"/>
                    <a:pt x="35" y="0"/>
                    <a:pt x="34" y="0"/>
                  </a:cubicBezTo>
                  <a:cubicBezTo>
                    <a:pt x="33" y="0"/>
                    <a:pt x="32" y="0"/>
                    <a:pt x="31" y="0"/>
                  </a:cubicBezTo>
                  <a:cubicBezTo>
                    <a:pt x="29" y="0"/>
                    <a:pt x="28" y="1"/>
                    <a:pt x="27" y="1"/>
                  </a:cubicBezTo>
                  <a:cubicBezTo>
                    <a:pt x="24" y="2"/>
                    <a:pt x="22" y="2"/>
                    <a:pt x="20" y="3"/>
                  </a:cubicBezTo>
                  <a:cubicBezTo>
                    <a:pt x="19" y="4"/>
                    <a:pt x="17" y="5"/>
                    <a:pt x="16" y="6"/>
                  </a:cubicBezTo>
                  <a:cubicBezTo>
                    <a:pt x="10" y="9"/>
                    <a:pt x="6" y="15"/>
                    <a:pt x="3" y="21"/>
                  </a:cubicBezTo>
                  <a:cubicBezTo>
                    <a:pt x="3" y="22"/>
                    <a:pt x="2" y="24"/>
                    <a:pt x="2" y="25"/>
                  </a:cubicBezTo>
                  <a:cubicBezTo>
                    <a:pt x="1" y="28"/>
                    <a:pt x="0" y="32"/>
                    <a:pt x="0" y="35"/>
                  </a:cubicBezTo>
                  <a:cubicBezTo>
                    <a:pt x="1" y="51"/>
                    <a:pt x="12" y="64"/>
                    <a:pt x="26" y="68"/>
                  </a:cubicBezTo>
                  <a:cubicBezTo>
                    <a:pt x="28" y="68"/>
                    <a:pt x="29" y="69"/>
                    <a:pt x="30" y="69"/>
                  </a:cubicBezTo>
                  <a:cubicBezTo>
                    <a:pt x="32" y="69"/>
                    <a:pt x="33" y="69"/>
                    <a:pt x="35" y="69"/>
                  </a:cubicBezTo>
                  <a:cubicBezTo>
                    <a:pt x="35" y="69"/>
                    <a:pt x="35" y="69"/>
                    <a:pt x="36" y="69"/>
                  </a:cubicBezTo>
                  <a:cubicBezTo>
                    <a:pt x="44" y="69"/>
                    <a:pt x="51" y="66"/>
                    <a:pt x="57" y="61"/>
                  </a:cubicBezTo>
                  <a:cubicBezTo>
                    <a:pt x="58" y="60"/>
                    <a:pt x="59" y="59"/>
                    <a:pt x="60" y="58"/>
                  </a:cubicBezTo>
                  <a:cubicBezTo>
                    <a:pt x="66" y="52"/>
                    <a:pt x="70" y="43"/>
                    <a:pt x="69" y="34"/>
                  </a:cubicBezTo>
                  <a:cubicBezTo>
                    <a:pt x="69" y="22"/>
                    <a:pt x="63" y="11"/>
                    <a:pt x="53" y="5"/>
                  </a:cubicBezTo>
                  <a:cubicBezTo>
                    <a:pt x="52" y="4"/>
                    <a:pt x="50" y="4"/>
                    <a:pt x="49" y="3"/>
                  </a:cubicBezTo>
                  <a:cubicBezTo>
                    <a:pt x="45" y="1"/>
                    <a:pt x="40" y="0"/>
                    <a:pt x="3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7" name="Freeform 20314"/>
            <p:cNvSpPr>
              <a:spLocks noEditPoints="1"/>
            </p:cNvSpPr>
            <p:nvPr/>
          </p:nvSpPr>
          <p:spPr bwMode="auto">
            <a:xfrm>
              <a:off x="4439532" y="7430732"/>
              <a:ext cx="220778" cy="222112"/>
            </a:xfrm>
            <a:custGeom>
              <a:avLst/>
              <a:gdLst>
                <a:gd name="T0" fmla="*/ 63 w 140"/>
                <a:gd name="T1" fmla="*/ 20 h 141"/>
                <a:gd name="T2" fmla="*/ 69 w 140"/>
                <a:gd name="T3" fmla="*/ 19 h 141"/>
                <a:gd name="T4" fmla="*/ 70 w 140"/>
                <a:gd name="T5" fmla="*/ 19 h 141"/>
                <a:gd name="T6" fmla="*/ 92 w 140"/>
                <a:gd name="T7" fmla="*/ 24 h 141"/>
                <a:gd name="T8" fmla="*/ 96 w 140"/>
                <a:gd name="T9" fmla="*/ 26 h 141"/>
                <a:gd name="T10" fmla="*/ 121 w 140"/>
                <a:gd name="T11" fmla="*/ 70 h 141"/>
                <a:gd name="T12" fmla="*/ 106 w 140"/>
                <a:gd name="T13" fmla="*/ 107 h 141"/>
                <a:gd name="T14" fmla="*/ 103 w 140"/>
                <a:gd name="T15" fmla="*/ 110 h 141"/>
                <a:gd name="T16" fmla="*/ 71 w 140"/>
                <a:gd name="T17" fmla="*/ 122 h 141"/>
                <a:gd name="T18" fmla="*/ 70 w 140"/>
                <a:gd name="T19" fmla="*/ 122 h 141"/>
                <a:gd name="T20" fmla="*/ 62 w 140"/>
                <a:gd name="T21" fmla="*/ 121 h 141"/>
                <a:gd name="T22" fmla="*/ 58 w 140"/>
                <a:gd name="T23" fmla="*/ 120 h 141"/>
                <a:gd name="T24" fmla="*/ 19 w 140"/>
                <a:gd name="T25" fmla="*/ 71 h 141"/>
                <a:gd name="T26" fmla="*/ 21 w 140"/>
                <a:gd name="T27" fmla="*/ 56 h 141"/>
                <a:gd name="T28" fmla="*/ 22 w 140"/>
                <a:gd name="T29" fmla="*/ 51 h 141"/>
                <a:gd name="T30" fmla="*/ 43 w 140"/>
                <a:gd name="T31" fmla="*/ 27 h 141"/>
                <a:gd name="T32" fmla="*/ 47 w 140"/>
                <a:gd name="T33" fmla="*/ 25 h 141"/>
                <a:gd name="T34" fmla="*/ 59 w 140"/>
                <a:gd name="T35" fmla="*/ 21 h 141"/>
                <a:gd name="T36" fmla="*/ 63 w 140"/>
                <a:gd name="T37" fmla="*/ 20 h 141"/>
                <a:gd name="T38" fmla="*/ 70 w 140"/>
                <a:gd name="T39" fmla="*/ 0 h 141"/>
                <a:gd name="T40" fmla="*/ 69 w 140"/>
                <a:gd name="T41" fmla="*/ 0 h 141"/>
                <a:gd name="T42" fmla="*/ 60 w 140"/>
                <a:gd name="T43" fmla="*/ 1 h 141"/>
                <a:gd name="T44" fmla="*/ 55 w 140"/>
                <a:gd name="T45" fmla="*/ 2 h 141"/>
                <a:gd name="T46" fmla="*/ 38 w 140"/>
                <a:gd name="T47" fmla="*/ 8 h 141"/>
                <a:gd name="T48" fmla="*/ 34 w 140"/>
                <a:gd name="T49" fmla="*/ 10 h 141"/>
                <a:gd name="T50" fmla="*/ 5 w 140"/>
                <a:gd name="T51" fmla="*/ 45 h 141"/>
                <a:gd name="T52" fmla="*/ 3 w 140"/>
                <a:gd name="T53" fmla="*/ 49 h 141"/>
                <a:gd name="T54" fmla="*/ 0 w 140"/>
                <a:gd name="T55" fmla="*/ 72 h 141"/>
                <a:gd name="T56" fmla="*/ 54 w 140"/>
                <a:gd name="T57" fmla="*/ 139 h 141"/>
                <a:gd name="T58" fmla="*/ 59 w 140"/>
                <a:gd name="T59" fmla="*/ 140 h 141"/>
                <a:gd name="T60" fmla="*/ 70 w 140"/>
                <a:gd name="T61" fmla="*/ 141 h 141"/>
                <a:gd name="T62" fmla="*/ 71 w 140"/>
                <a:gd name="T63" fmla="*/ 141 h 141"/>
                <a:gd name="T64" fmla="*/ 116 w 140"/>
                <a:gd name="T65" fmla="*/ 123 h 141"/>
                <a:gd name="T66" fmla="*/ 119 w 140"/>
                <a:gd name="T67" fmla="*/ 120 h 141"/>
                <a:gd name="T68" fmla="*/ 140 w 140"/>
                <a:gd name="T69" fmla="*/ 69 h 141"/>
                <a:gd name="T70" fmla="*/ 105 w 140"/>
                <a:gd name="T71" fmla="*/ 10 h 141"/>
                <a:gd name="T72" fmla="*/ 101 w 140"/>
                <a:gd name="T73" fmla="*/ 8 h 141"/>
                <a:gd name="T74" fmla="*/ 70 w 140"/>
                <a:gd name="T7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1">
                  <a:moveTo>
                    <a:pt x="63" y="20"/>
                  </a:moveTo>
                  <a:cubicBezTo>
                    <a:pt x="65" y="19"/>
                    <a:pt x="67" y="19"/>
                    <a:pt x="69" y="19"/>
                  </a:cubicBezTo>
                  <a:cubicBezTo>
                    <a:pt x="69" y="19"/>
                    <a:pt x="70" y="19"/>
                    <a:pt x="70" y="19"/>
                  </a:cubicBezTo>
                  <a:cubicBezTo>
                    <a:pt x="78" y="19"/>
                    <a:pt x="85" y="21"/>
                    <a:pt x="92" y="24"/>
                  </a:cubicBezTo>
                  <a:cubicBezTo>
                    <a:pt x="93" y="25"/>
                    <a:pt x="94" y="26"/>
                    <a:pt x="96" y="26"/>
                  </a:cubicBezTo>
                  <a:cubicBezTo>
                    <a:pt x="111" y="35"/>
                    <a:pt x="121" y="51"/>
                    <a:pt x="121" y="70"/>
                  </a:cubicBezTo>
                  <a:cubicBezTo>
                    <a:pt x="121" y="84"/>
                    <a:pt x="116" y="97"/>
                    <a:pt x="106" y="107"/>
                  </a:cubicBezTo>
                  <a:cubicBezTo>
                    <a:pt x="105" y="108"/>
                    <a:pt x="104" y="109"/>
                    <a:pt x="103" y="110"/>
                  </a:cubicBezTo>
                  <a:cubicBezTo>
                    <a:pt x="94" y="117"/>
                    <a:pt x="83" y="122"/>
                    <a:pt x="71" y="122"/>
                  </a:cubicBezTo>
                  <a:cubicBezTo>
                    <a:pt x="71" y="122"/>
                    <a:pt x="70" y="122"/>
                    <a:pt x="70" y="122"/>
                  </a:cubicBezTo>
                  <a:cubicBezTo>
                    <a:pt x="67" y="122"/>
                    <a:pt x="65" y="122"/>
                    <a:pt x="62" y="121"/>
                  </a:cubicBezTo>
                  <a:cubicBezTo>
                    <a:pt x="61" y="121"/>
                    <a:pt x="59" y="121"/>
                    <a:pt x="58" y="120"/>
                  </a:cubicBezTo>
                  <a:cubicBezTo>
                    <a:pt x="36" y="115"/>
                    <a:pt x="19" y="95"/>
                    <a:pt x="19" y="71"/>
                  </a:cubicBezTo>
                  <a:cubicBezTo>
                    <a:pt x="19" y="66"/>
                    <a:pt x="19" y="61"/>
                    <a:pt x="21" y="56"/>
                  </a:cubicBezTo>
                  <a:cubicBezTo>
                    <a:pt x="21" y="54"/>
                    <a:pt x="22" y="53"/>
                    <a:pt x="22" y="51"/>
                  </a:cubicBezTo>
                  <a:cubicBezTo>
                    <a:pt x="27" y="41"/>
                    <a:pt x="34" y="33"/>
                    <a:pt x="43" y="27"/>
                  </a:cubicBezTo>
                  <a:cubicBezTo>
                    <a:pt x="44" y="26"/>
                    <a:pt x="46" y="25"/>
                    <a:pt x="47" y="25"/>
                  </a:cubicBezTo>
                  <a:cubicBezTo>
                    <a:pt x="51" y="23"/>
                    <a:pt x="55" y="21"/>
                    <a:pt x="59" y="21"/>
                  </a:cubicBezTo>
                  <a:cubicBezTo>
                    <a:pt x="60" y="20"/>
                    <a:pt x="61" y="20"/>
                    <a:pt x="63" y="20"/>
                  </a:cubicBezTo>
                  <a:moveTo>
                    <a:pt x="70" y="0"/>
                  </a:moveTo>
                  <a:cubicBezTo>
                    <a:pt x="70" y="0"/>
                    <a:pt x="69" y="0"/>
                    <a:pt x="69" y="0"/>
                  </a:cubicBezTo>
                  <a:cubicBezTo>
                    <a:pt x="66" y="1"/>
                    <a:pt x="63" y="1"/>
                    <a:pt x="60" y="1"/>
                  </a:cubicBezTo>
                  <a:cubicBezTo>
                    <a:pt x="58" y="1"/>
                    <a:pt x="57" y="2"/>
                    <a:pt x="55" y="2"/>
                  </a:cubicBezTo>
                  <a:cubicBezTo>
                    <a:pt x="49" y="3"/>
                    <a:pt x="43" y="6"/>
                    <a:pt x="38" y="8"/>
                  </a:cubicBezTo>
                  <a:cubicBezTo>
                    <a:pt x="36" y="9"/>
                    <a:pt x="35" y="10"/>
                    <a:pt x="34" y="10"/>
                  </a:cubicBezTo>
                  <a:cubicBezTo>
                    <a:pt x="21" y="18"/>
                    <a:pt x="10" y="31"/>
                    <a:pt x="5" y="45"/>
                  </a:cubicBezTo>
                  <a:cubicBezTo>
                    <a:pt x="4" y="46"/>
                    <a:pt x="4" y="48"/>
                    <a:pt x="3" y="49"/>
                  </a:cubicBezTo>
                  <a:cubicBezTo>
                    <a:pt x="1" y="56"/>
                    <a:pt x="0" y="64"/>
                    <a:pt x="0" y="72"/>
                  </a:cubicBezTo>
                  <a:cubicBezTo>
                    <a:pt x="0" y="105"/>
                    <a:pt x="24" y="132"/>
                    <a:pt x="54" y="139"/>
                  </a:cubicBezTo>
                  <a:cubicBezTo>
                    <a:pt x="56" y="139"/>
                    <a:pt x="57" y="139"/>
                    <a:pt x="59" y="140"/>
                  </a:cubicBezTo>
                  <a:cubicBezTo>
                    <a:pt x="62" y="140"/>
                    <a:pt x="66" y="141"/>
                    <a:pt x="70" y="141"/>
                  </a:cubicBezTo>
                  <a:cubicBezTo>
                    <a:pt x="70" y="141"/>
                    <a:pt x="71" y="141"/>
                    <a:pt x="71" y="141"/>
                  </a:cubicBezTo>
                  <a:cubicBezTo>
                    <a:pt x="88" y="140"/>
                    <a:pt x="104" y="134"/>
                    <a:pt x="116" y="123"/>
                  </a:cubicBezTo>
                  <a:cubicBezTo>
                    <a:pt x="117" y="122"/>
                    <a:pt x="118" y="121"/>
                    <a:pt x="119" y="120"/>
                  </a:cubicBezTo>
                  <a:cubicBezTo>
                    <a:pt x="132" y="107"/>
                    <a:pt x="140" y="89"/>
                    <a:pt x="140" y="69"/>
                  </a:cubicBezTo>
                  <a:cubicBezTo>
                    <a:pt x="140" y="44"/>
                    <a:pt x="125" y="21"/>
                    <a:pt x="105" y="10"/>
                  </a:cubicBezTo>
                  <a:cubicBezTo>
                    <a:pt x="103" y="9"/>
                    <a:pt x="102" y="8"/>
                    <a:pt x="101" y="8"/>
                  </a:cubicBezTo>
                  <a:cubicBezTo>
                    <a:pt x="91" y="3"/>
                    <a:pt x="81" y="0"/>
                    <a:pt x="7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8" name="Freeform 20315"/>
            <p:cNvSpPr/>
            <p:nvPr/>
          </p:nvSpPr>
          <p:spPr bwMode="auto">
            <a:xfrm>
              <a:off x="5096531" y="6418888"/>
              <a:ext cx="46023" cy="45356"/>
            </a:xfrm>
            <a:custGeom>
              <a:avLst/>
              <a:gdLst>
                <a:gd name="T0" fmla="*/ 15 w 29"/>
                <a:gd name="T1" fmla="*/ 0 h 29"/>
                <a:gd name="T2" fmla="*/ 15 w 29"/>
                <a:gd name="T3" fmla="*/ 0 h 29"/>
                <a:gd name="T4" fmla="*/ 10 w 29"/>
                <a:gd name="T5" fmla="*/ 1 h 29"/>
                <a:gd name="T6" fmla="*/ 6 w 29"/>
                <a:gd name="T7" fmla="*/ 3 h 29"/>
                <a:gd name="T8" fmla="*/ 1 w 29"/>
                <a:gd name="T9" fmla="*/ 9 h 29"/>
                <a:gd name="T10" fmla="*/ 0 w 29"/>
                <a:gd name="T11" fmla="*/ 13 h 29"/>
                <a:gd name="T12" fmla="*/ 0 w 29"/>
                <a:gd name="T13" fmla="*/ 14 h 29"/>
                <a:gd name="T14" fmla="*/ 9 w 29"/>
                <a:gd name="T15" fmla="*/ 27 h 29"/>
                <a:gd name="T16" fmla="*/ 13 w 29"/>
                <a:gd name="T17" fmla="*/ 29 h 29"/>
                <a:gd name="T18" fmla="*/ 15 w 29"/>
                <a:gd name="T19" fmla="*/ 29 h 29"/>
                <a:gd name="T20" fmla="*/ 15 w 29"/>
                <a:gd name="T21" fmla="*/ 29 h 29"/>
                <a:gd name="T22" fmla="*/ 29 w 29"/>
                <a:gd name="T23" fmla="*/ 19 h 29"/>
                <a:gd name="T24" fmla="*/ 29 w 29"/>
                <a:gd name="T25" fmla="*/ 14 h 29"/>
                <a:gd name="T26" fmla="*/ 29 w 29"/>
                <a:gd name="T27" fmla="*/ 14 h 29"/>
                <a:gd name="T28" fmla="*/ 15 w 29"/>
                <a:gd name="T2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29">
                  <a:moveTo>
                    <a:pt x="15" y="0"/>
                  </a:moveTo>
                  <a:cubicBezTo>
                    <a:pt x="15" y="0"/>
                    <a:pt x="15" y="0"/>
                    <a:pt x="15" y="0"/>
                  </a:cubicBezTo>
                  <a:cubicBezTo>
                    <a:pt x="13" y="0"/>
                    <a:pt x="11" y="0"/>
                    <a:pt x="10" y="1"/>
                  </a:cubicBezTo>
                  <a:cubicBezTo>
                    <a:pt x="8" y="1"/>
                    <a:pt x="7" y="2"/>
                    <a:pt x="6" y="3"/>
                  </a:cubicBezTo>
                  <a:cubicBezTo>
                    <a:pt x="4" y="5"/>
                    <a:pt x="2" y="7"/>
                    <a:pt x="1" y="9"/>
                  </a:cubicBezTo>
                  <a:cubicBezTo>
                    <a:pt x="1" y="10"/>
                    <a:pt x="1" y="12"/>
                    <a:pt x="0" y="13"/>
                  </a:cubicBezTo>
                  <a:cubicBezTo>
                    <a:pt x="0" y="14"/>
                    <a:pt x="0" y="14"/>
                    <a:pt x="0" y="14"/>
                  </a:cubicBezTo>
                  <a:cubicBezTo>
                    <a:pt x="1" y="20"/>
                    <a:pt x="4" y="25"/>
                    <a:pt x="9" y="27"/>
                  </a:cubicBezTo>
                  <a:cubicBezTo>
                    <a:pt x="10" y="28"/>
                    <a:pt x="11" y="28"/>
                    <a:pt x="13" y="29"/>
                  </a:cubicBezTo>
                  <a:cubicBezTo>
                    <a:pt x="14" y="29"/>
                    <a:pt x="14" y="29"/>
                    <a:pt x="15" y="29"/>
                  </a:cubicBezTo>
                  <a:cubicBezTo>
                    <a:pt x="15" y="29"/>
                    <a:pt x="15" y="29"/>
                    <a:pt x="15" y="29"/>
                  </a:cubicBezTo>
                  <a:cubicBezTo>
                    <a:pt x="22" y="29"/>
                    <a:pt x="27" y="24"/>
                    <a:pt x="29" y="19"/>
                  </a:cubicBezTo>
                  <a:cubicBezTo>
                    <a:pt x="29" y="17"/>
                    <a:pt x="29" y="16"/>
                    <a:pt x="29" y="14"/>
                  </a:cubicBezTo>
                  <a:cubicBezTo>
                    <a:pt x="29" y="14"/>
                    <a:pt x="29" y="14"/>
                    <a:pt x="29" y="14"/>
                  </a:cubicBezTo>
                  <a:cubicBezTo>
                    <a:pt x="29" y="6"/>
                    <a:pt x="23"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20316"/>
            <p:cNvSpPr>
              <a:spLocks noEditPoints="1"/>
            </p:cNvSpPr>
            <p:nvPr/>
          </p:nvSpPr>
          <p:spPr bwMode="auto">
            <a:xfrm>
              <a:off x="5074520" y="6394876"/>
              <a:ext cx="91380" cy="92714"/>
            </a:xfrm>
            <a:custGeom>
              <a:avLst/>
              <a:gdLst>
                <a:gd name="T0" fmla="*/ 19 w 58"/>
                <a:gd name="T1" fmla="*/ 10 h 59"/>
                <a:gd name="T2" fmla="*/ 29 w 58"/>
                <a:gd name="T3" fmla="*/ 8 h 59"/>
                <a:gd name="T4" fmla="*/ 29 w 58"/>
                <a:gd name="T5" fmla="*/ 8 h 59"/>
                <a:gd name="T6" fmla="*/ 50 w 58"/>
                <a:gd name="T7" fmla="*/ 29 h 59"/>
                <a:gd name="T8" fmla="*/ 50 w 58"/>
                <a:gd name="T9" fmla="*/ 31 h 59"/>
                <a:gd name="T10" fmla="*/ 50 w 58"/>
                <a:gd name="T11" fmla="*/ 35 h 59"/>
                <a:gd name="T12" fmla="*/ 29 w 58"/>
                <a:gd name="T13" fmla="*/ 51 h 59"/>
                <a:gd name="T14" fmla="*/ 29 w 58"/>
                <a:gd name="T15" fmla="*/ 51 h 59"/>
                <a:gd name="T16" fmla="*/ 24 w 58"/>
                <a:gd name="T17" fmla="*/ 50 h 59"/>
                <a:gd name="T18" fmla="*/ 20 w 58"/>
                <a:gd name="T19" fmla="*/ 49 h 59"/>
                <a:gd name="T20" fmla="*/ 7 w 58"/>
                <a:gd name="T21" fmla="*/ 30 h 59"/>
                <a:gd name="T22" fmla="*/ 8 w 58"/>
                <a:gd name="T23" fmla="*/ 27 h 59"/>
                <a:gd name="T24" fmla="*/ 8 w 58"/>
                <a:gd name="T25" fmla="*/ 23 h 59"/>
                <a:gd name="T26" fmla="*/ 15 w 58"/>
                <a:gd name="T27" fmla="*/ 13 h 59"/>
                <a:gd name="T28" fmla="*/ 19 w 58"/>
                <a:gd name="T29" fmla="*/ 10 h 59"/>
                <a:gd name="T30" fmla="*/ 29 w 58"/>
                <a:gd name="T31" fmla="*/ 0 h 59"/>
                <a:gd name="T32" fmla="*/ 28 w 58"/>
                <a:gd name="T33" fmla="*/ 0 h 59"/>
                <a:gd name="T34" fmla="*/ 14 w 58"/>
                <a:gd name="T35" fmla="*/ 4 h 59"/>
                <a:gd name="T36" fmla="*/ 10 w 58"/>
                <a:gd name="T37" fmla="*/ 7 h 59"/>
                <a:gd name="T38" fmla="*/ 1 w 58"/>
                <a:gd name="T39" fmla="*/ 22 h 59"/>
                <a:gd name="T40" fmla="*/ 0 w 58"/>
                <a:gd name="T41" fmla="*/ 26 h 59"/>
                <a:gd name="T42" fmla="*/ 0 w 58"/>
                <a:gd name="T43" fmla="*/ 30 h 59"/>
                <a:gd name="T44" fmla="*/ 16 w 58"/>
                <a:gd name="T45" fmla="*/ 56 h 59"/>
                <a:gd name="T46" fmla="*/ 20 w 58"/>
                <a:gd name="T47" fmla="*/ 57 h 59"/>
                <a:gd name="T48" fmla="*/ 29 w 58"/>
                <a:gd name="T49" fmla="*/ 59 h 59"/>
                <a:gd name="T50" fmla="*/ 29 w 58"/>
                <a:gd name="T51" fmla="*/ 59 h 59"/>
                <a:gd name="T52" fmla="*/ 57 w 58"/>
                <a:gd name="T53" fmla="*/ 37 h 59"/>
                <a:gd name="T54" fmla="*/ 58 w 58"/>
                <a:gd name="T55" fmla="*/ 32 h 59"/>
                <a:gd name="T56" fmla="*/ 58 w 58"/>
                <a:gd name="T57" fmla="*/ 29 h 59"/>
                <a:gd name="T58" fmla="*/ 29 w 58"/>
                <a:gd name="T5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9">
                  <a:moveTo>
                    <a:pt x="19" y="10"/>
                  </a:moveTo>
                  <a:cubicBezTo>
                    <a:pt x="22" y="9"/>
                    <a:pt x="25" y="8"/>
                    <a:pt x="29" y="8"/>
                  </a:cubicBezTo>
                  <a:cubicBezTo>
                    <a:pt x="29" y="8"/>
                    <a:pt x="29" y="8"/>
                    <a:pt x="29" y="8"/>
                  </a:cubicBezTo>
                  <a:cubicBezTo>
                    <a:pt x="41" y="8"/>
                    <a:pt x="50" y="17"/>
                    <a:pt x="50" y="29"/>
                  </a:cubicBezTo>
                  <a:cubicBezTo>
                    <a:pt x="50" y="29"/>
                    <a:pt x="50" y="30"/>
                    <a:pt x="50" y="31"/>
                  </a:cubicBezTo>
                  <a:cubicBezTo>
                    <a:pt x="50" y="32"/>
                    <a:pt x="50" y="34"/>
                    <a:pt x="50" y="35"/>
                  </a:cubicBezTo>
                  <a:cubicBezTo>
                    <a:pt x="47" y="44"/>
                    <a:pt x="39" y="50"/>
                    <a:pt x="29" y="51"/>
                  </a:cubicBezTo>
                  <a:cubicBezTo>
                    <a:pt x="29" y="51"/>
                    <a:pt x="29" y="51"/>
                    <a:pt x="29" y="51"/>
                  </a:cubicBezTo>
                  <a:cubicBezTo>
                    <a:pt x="27" y="51"/>
                    <a:pt x="25" y="50"/>
                    <a:pt x="24" y="50"/>
                  </a:cubicBezTo>
                  <a:cubicBezTo>
                    <a:pt x="22" y="50"/>
                    <a:pt x="21" y="49"/>
                    <a:pt x="20" y="49"/>
                  </a:cubicBezTo>
                  <a:cubicBezTo>
                    <a:pt x="13" y="45"/>
                    <a:pt x="8" y="38"/>
                    <a:pt x="7" y="30"/>
                  </a:cubicBezTo>
                  <a:cubicBezTo>
                    <a:pt x="7" y="29"/>
                    <a:pt x="7" y="28"/>
                    <a:pt x="8" y="27"/>
                  </a:cubicBezTo>
                  <a:cubicBezTo>
                    <a:pt x="8" y="26"/>
                    <a:pt x="8" y="24"/>
                    <a:pt x="8" y="23"/>
                  </a:cubicBezTo>
                  <a:cubicBezTo>
                    <a:pt x="10" y="19"/>
                    <a:pt x="12" y="15"/>
                    <a:pt x="15" y="13"/>
                  </a:cubicBezTo>
                  <a:cubicBezTo>
                    <a:pt x="16" y="12"/>
                    <a:pt x="18" y="11"/>
                    <a:pt x="19" y="10"/>
                  </a:cubicBezTo>
                  <a:moveTo>
                    <a:pt x="29" y="0"/>
                  </a:moveTo>
                  <a:cubicBezTo>
                    <a:pt x="29" y="0"/>
                    <a:pt x="29" y="0"/>
                    <a:pt x="28" y="0"/>
                  </a:cubicBezTo>
                  <a:cubicBezTo>
                    <a:pt x="23" y="0"/>
                    <a:pt x="18" y="2"/>
                    <a:pt x="14" y="4"/>
                  </a:cubicBezTo>
                  <a:cubicBezTo>
                    <a:pt x="12" y="5"/>
                    <a:pt x="11" y="6"/>
                    <a:pt x="10" y="7"/>
                  </a:cubicBezTo>
                  <a:cubicBezTo>
                    <a:pt x="6" y="10"/>
                    <a:pt x="2" y="16"/>
                    <a:pt x="1" y="22"/>
                  </a:cubicBezTo>
                  <a:cubicBezTo>
                    <a:pt x="0" y="23"/>
                    <a:pt x="0" y="25"/>
                    <a:pt x="0" y="26"/>
                  </a:cubicBezTo>
                  <a:cubicBezTo>
                    <a:pt x="0" y="27"/>
                    <a:pt x="0" y="28"/>
                    <a:pt x="0" y="30"/>
                  </a:cubicBezTo>
                  <a:cubicBezTo>
                    <a:pt x="0" y="41"/>
                    <a:pt x="6" y="51"/>
                    <a:pt x="16" y="56"/>
                  </a:cubicBezTo>
                  <a:cubicBezTo>
                    <a:pt x="17" y="56"/>
                    <a:pt x="19" y="57"/>
                    <a:pt x="20" y="57"/>
                  </a:cubicBezTo>
                  <a:cubicBezTo>
                    <a:pt x="23" y="58"/>
                    <a:pt x="26" y="59"/>
                    <a:pt x="29" y="59"/>
                  </a:cubicBezTo>
                  <a:cubicBezTo>
                    <a:pt x="29" y="59"/>
                    <a:pt x="29" y="59"/>
                    <a:pt x="29" y="59"/>
                  </a:cubicBezTo>
                  <a:cubicBezTo>
                    <a:pt x="43" y="58"/>
                    <a:pt x="54" y="49"/>
                    <a:pt x="57" y="37"/>
                  </a:cubicBezTo>
                  <a:cubicBezTo>
                    <a:pt x="58" y="35"/>
                    <a:pt x="58" y="34"/>
                    <a:pt x="58" y="32"/>
                  </a:cubicBezTo>
                  <a:cubicBezTo>
                    <a:pt x="58" y="31"/>
                    <a:pt x="58" y="30"/>
                    <a:pt x="58" y="29"/>
                  </a:cubicBezTo>
                  <a:cubicBezTo>
                    <a:pt x="58" y="13"/>
                    <a:pt x="45" y="0"/>
                    <a:pt x="2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20317"/>
            <p:cNvSpPr/>
            <p:nvPr/>
          </p:nvSpPr>
          <p:spPr bwMode="auto">
            <a:xfrm>
              <a:off x="5359997" y="7432066"/>
              <a:ext cx="60030" cy="60030"/>
            </a:xfrm>
            <a:custGeom>
              <a:avLst/>
              <a:gdLst>
                <a:gd name="T0" fmla="*/ 19 w 38"/>
                <a:gd name="T1" fmla="*/ 0 h 38"/>
                <a:gd name="T2" fmla="*/ 19 w 38"/>
                <a:gd name="T3" fmla="*/ 0 h 38"/>
                <a:gd name="T4" fmla="*/ 19 w 38"/>
                <a:gd name="T5" fmla="*/ 0 h 38"/>
                <a:gd name="T6" fmla="*/ 8 w 38"/>
                <a:gd name="T7" fmla="*/ 4 h 38"/>
                <a:gd name="T8" fmla="*/ 5 w 38"/>
                <a:gd name="T9" fmla="*/ 7 h 38"/>
                <a:gd name="T10" fmla="*/ 0 w 38"/>
                <a:gd name="T11" fmla="*/ 20 h 38"/>
                <a:gd name="T12" fmla="*/ 5 w 38"/>
                <a:gd name="T13" fmla="*/ 32 h 38"/>
                <a:gd name="T14" fmla="*/ 8 w 38"/>
                <a:gd name="T15" fmla="*/ 35 h 38"/>
                <a:gd name="T16" fmla="*/ 19 w 38"/>
                <a:gd name="T17" fmla="*/ 38 h 38"/>
                <a:gd name="T18" fmla="*/ 20 w 38"/>
                <a:gd name="T19" fmla="*/ 38 h 38"/>
                <a:gd name="T20" fmla="*/ 36 w 38"/>
                <a:gd name="T21" fmla="*/ 29 h 38"/>
                <a:gd name="T22" fmla="*/ 37 w 38"/>
                <a:gd name="T23" fmla="*/ 26 h 38"/>
                <a:gd name="T24" fmla="*/ 38 w 38"/>
                <a:gd name="T25" fmla="*/ 19 h 38"/>
                <a:gd name="T26" fmla="*/ 37 w 38"/>
                <a:gd name="T27" fmla="*/ 13 h 38"/>
                <a:gd name="T28" fmla="*/ 35 w 38"/>
                <a:gd name="T29" fmla="*/ 9 h 38"/>
                <a:gd name="T30" fmla="*/ 28 w 38"/>
                <a:gd name="T31" fmla="*/ 2 h 38"/>
                <a:gd name="T32" fmla="*/ 24 w 38"/>
                <a:gd name="T33" fmla="*/ 1 h 38"/>
                <a:gd name="T34" fmla="*/ 19 w 38"/>
                <a:gd name="T3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19" y="0"/>
                  </a:moveTo>
                  <a:cubicBezTo>
                    <a:pt x="19" y="0"/>
                    <a:pt x="19" y="0"/>
                    <a:pt x="19" y="0"/>
                  </a:cubicBezTo>
                  <a:cubicBezTo>
                    <a:pt x="19" y="0"/>
                    <a:pt x="19" y="0"/>
                    <a:pt x="19" y="0"/>
                  </a:cubicBezTo>
                  <a:cubicBezTo>
                    <a:pt x="15" y="0"/>
                    <a:pt x="11" y="2"/>
                    <a:pt x="8" y="4"/>
                  </a:cubicBezTo>
                  <a:cubicBezTo>
                    <a:pt x="7" y="5"/>
                    <a:pt x="6" y="6"/>
                    <a:pt x="5" y="7"/>
                  </a:cubicBezTo>
                  <a:cubicBezTo>
                    <a:pt x="2" y="10"/>
                    <a:pt x="0" y="15"/>
                    <a:pt x="0" y="20"/>
                  </a:cubicBezTo>
                  <a:cubicBezTo>
                    <a:pt x="0" y="24"/>
                    <a:pt x="2" y="28"/>
                    <a:pt x="5" y="32"/>
                  </a:cubicBezTo>
                  <a:cubicBezTo>
                    <a:pt x="6" y="33"/>
                    <a:pt x="7" y="34"/>
                    <a:pt x="8" y="35"/>
                  </a:cubicBezTo>
                  <a:cubicBezTo>
                    <a:pt x="11" y="37"/>
                    <a:pt x="15" y="38"/>
                    <a:pt x="19" y="38"/>
                  </a:cubicBezTo>
                  <a:cubicBezTo>
                    <a:pt x="19" y="38"/>
                    <a:pt x="20" y="38"/>
                    <a:pt x="20" y="38"/>
                  </a:cubicBezTo>
                  <a:cubicBezTo>
                    <a:pt x="26" y="38"/>
                    <a:pt x="32" y="35"/>
                    <a:pt x="36" y="29"/>
                  </a:cubicBezTo>
                  <a:cubicBezTo>
                    <a:pt x="36" y="28"/>
                    <a:pt x="37" y="27"/>
                    <a:pt x="37" y="26"/>
                  </a:cubicBezTo>
                  <a:cubicBezTo>
                    <a:pt x="38" y="23"/>
                    <a:pt x="38" y="21"/>
                    <a:pt x="38" y="19"/>
                  </a:cubicBezTo>
                  <a:cubicBezTo>
                    <a:pt x="38" y="17"/>
                    <a:pt x="38" y="15"/>
                    <a:pt x="37" y="13"/>
                  </a:cubicBezTo>
                  <a:cubicBezTo>
                    <a:pt x="37" y="11"/>
                    <a:pt x="36" y="10"/>
                    <a:pt x="35" y="9"/>
                  </a:cubicBezTo>
                  <a:cubicBezTo>
                    <a:pt x="33" y="6"/>
                    <a:pt x="31" y="3"/>
                    <a:pt x="28" y="2"/>
                  </a:cubicBezTo>
                  <a:cubicBezTo>
                    <a:pt x="26" y="1"/>
                    <a:pt x="25" y="1"/>
                    <a:pt x="24" y="1"/>
                  </a:cubicBezTo>
                  <a:cubicBezTo>
                    <a:pt x="22" y="0"/>
                    <a:pt x="21" y="0"/>
                    <a:pt x="1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01" name="Freeform 20318"/>
            <p:cNvSpPr>
              <a:spLocks noEditPoints="1"/>
            </p:cNvSpPr>
            <p:nvPr/>
          </p:nvSpPr>
          <p:spPr bwMode="auto">
            <a:xfrm>
              <a:off x="5328648" y="7400717"/>
              <a:ext cx="122729" cy="122729"/>
            </a:xfrm>
            <a:custGeom>
              <a:avLst/>
              <a:gdLst>
                <a:gd name="T0" fmla="*/ 22 w 78"/>
                <a:gd name="T1" fmla="*/ 17 h 78"/>
                <a:gd name="T2" fmla="*/ 39 w 78"/>
                <a:gd name="T3" fmla="*/ 11 h 78"/>
                <a:gd name="T4" fmla="*/ 39 w 78"/>
                <a:gd name="T5" fmla="*/ 11 h 78"/>
                <a:gd name="T6" fmla="*/ 40 w 78"/>
                <a:gd name="T7" fmla="*/ 11 h 78"/>
                <a:gd name="T8" fmla="*/ 45 w 78"/>
                <a:gd name="T9" fmla="*/ 11 h 78"/>
                <a:gd name="T10" fmla="*/ 47 w 78"/>
                <a:gd name="T11" fmla="*/ 12 h 78"/>
                <a:gd name="T12" fmla="*/ 51 w 78"/>
                <a:gd name="T13" fmla="*/ 13 h 78"/>
                <a:gd name="T14" fmla="*/ 64 w 78"/>
                <a:gd name="T15" fmla="*/ 24 h 78"/>
                <a:gd name="T16" fmla="*/ 66 w 78"/>
                <a:gd name="T17" fmla="*/ 28 h 78"/>
                <a:gd name="T18" fmla="*/ 68 w 78"/>
                <a:gd name="T19" fmla="*/ 39 h 78"/>
                <a:gd name="T20" fmla="*/ 66 w 78"/>
                <a:gd name="T21" fmla="*/ 50 h 78"/>
                <a:gd name="T22" fmla="*/ 64 w 78"/>
                <a:gd name="T23" fmla="*/ 53 h 78"/>
                <a:gd name="T24" fmla="*/ 40 w 78"/>
                <a:gd name="T25" fmla="*/ 68 h 78"/>
                <a:gd name="T26" fmla="*/ 39 w 78"/>
                <a:gd name="T27" fmla="*/ 68 h 78"/>
                <a:gd name="T28" fmla="*/ 21 w 78"/>
                <a:gd name="T29" fmla="*/ 61 h 78"/>
                <a:gd name="T30" fmla="*/ 18 w 78"/>
                <a:gd name="T31" fmla="*/ 58 h 78"/>
                <a:gd name="T32" fmla="*/ 11 w 78"/>
                <a:gd name="T33" fmla="*/ 40 h 78"/>
                <a:gd name="T34" fmla="*/ 18 w 78"/>
                <a:gd name="T35" fmla="*/ 20 h 78"/>
                <a:gd name="T36" fmla="*/ 22 w 78"/>
                <a:gd name="T37" fmla="*/ 17 h 78"/>
                <a:gd name="T38" fmla="*/ 39 w 78"/>
                <a:gd name="T39" fmla="*/ 0 h 78"/>
                <a:gd name="T40" fmla="*/ 39 w 78"/>
                <a:gd name="T41" fmla="*/ 0 h 78"/>
                <a:gd name="T42" fmla="*/ 14 w 78"/>
                <a:gd name="T43" fmla="*/ 9 h 78"/>
                <a:gd name="T44" fmla="*/ 11 w 78"/>
                <a:gd name="T45" fmla="*/ 12 h 78"/>
                <a:gd name="T46" fmla="*/ 0 w 78"/>
                <a:gd name="T47" fmla="*/ 40 h 78"/>
                <a:gd name="T48" fmla="*/ 11 w 78"/>
                <a:gd name="T49" fmla="*/ 66 h 78"/>
                <a:gd name="T50" fmla="*/ 14 w 78"/>
                <a:gd name="T51" fmla="*/ 69 h 78"/>
                <a:gd name="T52" fmla="*/ 39 w 78"/>
                <a:gd name="T53" fmla="*/ 78 h 78"/>
                <a:gd name="T54" fmla="*/ 40 w 78"/>
                <a:gd name="T55" fmla="*/ 78 h 78"/>
                <a:gd name="T56" fmla="*/ 73 w 78"/>
                <a:gd name="T57" fmla="*/ 58 h 78"/>
                <a:gd name="T58" fmla="*/ 75 w 78"/>
                <a:gd name="T59" fmla="*/ 54 h 78"/>
                <a:gd name="T60" fmla="*/ 78 w 78"/>
                <a:gd name="T61" fmla="*/ 39 h 78"/>
                <a:gd name="T62" fmla="*/ 75 w 78"/>
                <a:gd name="T63" fmla="*/ 24 h 78"/>
                <a:gd name="T64" fmla="*/ 73 w 78"/>
                <a:gd name="T65" fmla="*/ 20 h 78"/>
                <a:gd name="T66" fmla="*/ 54 w 78"/>
                <a:gd name="T67" fmla="*/ 3 h 78"/>
                <a:gd name="T68" fmla="*/ 50 w 78"/>
                <a:gd name="T69" fmla="*/ 2 h 78"/>
                <a:gd name="T70" fmla="*/ 46 w 78"/>
                <a:gd name="T71" fmla="*/ 1 h 78"/>
                <a:gd name="T72" fmla="*/ 42 w 78"/>
                <a:gd name="T73" fmla="*/ 0 h 78"/>
                <a:gd name="T74" fmla="*/ 39 w 78"/>
                <a:gd name="T7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22" y="17"/>
                  </a:moveTo>
                  <a:cubicBezTo>
                    <a:pt x="26" y="13"/>
                    <a:pt x="32" y="11"/>
                    <a:pt x="39" y="11"/>
                  </a:cubicBezTo>
                  <a:cubicBezTo>
                    <a:pt x="39" y="11"/>
                    <a:pt x="39" y="11"/>
                    <a:pt x="39" y="11"/>
                  </a:cubicBezTo>
                  <a:cubicBezTo>
                    <a:pt x="40" y="11"/>
                    <a:pt x="40" y="11"/>
                    <a:pt x="40" y="11"/>
                  </a:cubicBezTo>
                  <a:cubicBezTo>
                    <a:pt x="42" y="11"/>
                    <a:pt x="43" y="11"/>
                    <a:pt x="45" y="11"/>
                  </a:cubicBezTo>
                  <a:cubicBezTo>
                    <a:pt x="45" y="11"/>
                    <a:pt x="46" y="12"/>
                    <a:pt x="47" y="12"/>
                  </a:cubicBezTo>
                  <a:cubicBezTo>
                    <a:pt x="48" y="12"/>
                    <a:pt x="49" y="13"/>
                    <a:pt x="51" y="13"/>
                  </a:cubicBezTo>
                  <a:cubicBezTo>
                    <a:pt x="56" y="16"/>
                    <a:pt x="61" y="20"/>
                    <a:pt x="64" y="24"/>
                  </a:cubicBezTo>
                  <a:cubicBezTo>
                    <a:pt x="64" y="26"/>
                    <a:pt x="65" y="27"/>
                    <a:pt x="66" y="28"/>
                  </a:cubicBezTo>
                  <a:cubicBezTo>
                    <a:pt x="67" y="32"/>
                    <a:pt x="68" y="35"/>
                    <a:pt x="68" y="39"/>
                  </a:cubicBezTo>
                  <a:cubicBezTo>
                    <a:pt x="68" y="43"/>
                    <a:pt x="67" y="46"/>
                    <a:pt x="66" y="50"/>
                  </a:cubicBezTo>
                  <a:cubicBezTo>
                    <a:pt x="65" y="51"/>
                    <a:pt x="65" y="52"/>
                    <a:pt x="64" y="53"/>
                  </a:cubicBezTo>
                  <a:cubicBezTo>
                    <a:pt x="59" y="62"/>
                    <a:pt x="50" y="68"/>
                    <a:pt x="40" y="68"/>
                  </a:cubicBezTo>
                  <a:cubicBezTo>
                    <a:pt x="40" y="68"/>
                    <a:pt x="39" y="68"/>
                    <a:pt x="39" y="68"/>
                  </a:cubicBezTo>
                  <a:cubicBezTo>
                    <a:pt x="33" y="68"/>
                    <a:pt x="26" y="65"/>
                    <a:pt x="21" y="61"/>
                  </a:cubicBezTo>
                  <a:cubicBezTo>
                    <a:pt x="20" y="60"/>
                    <a:pt x="19" y="59"/>
                    <a:pt x="18" y="58"/>
                  </a:cubicBezTo>
                  <a:cubicBezTo>
                    <a:pt x="14" y="53"/>
                    <a:pt x="11" y="47"/>
                    <a:pt x="11" y="40"/>
                  </a:cubicBezTo>
                  <a:cubicBezTo>
                    <a:pt x="11" y="32"/>
                    <a:pt x="14" y="25"/>
                    <a:pt x="18" y="20"/>
                  </a:cubicBezTo>
                  <a:cubicBezTo>
                    <a:pt x="19" y="19"/>
                    <a:pt x="20" y="18"/>
                    <a:pt x="22" y="17"/>
                  </a:cubicBezTo>
                  <a:moveTo>
                    <a:pt x="39" y="0"/>
                  </a:moveTo>
                  <a:cubicBezTo>
                    <a:pt x="39" y="0"/>
                    <a:pt x="39" y="0"/>
                    <a:pt x="39" y="0"/>
                  </a:cubicBezTo>
                  <a:cubicBezTo>
                    <a:pt x="29" y="1"/>
                    <a:pt x="21" y="4"/>
                    <a:pt x="14" y="9"/>
                  </a:cubicBezTo>
                  <a:cubicBezTo>
                    <a:pt x="13" y="10"/>
                    <a:pt x="12" y="11"/>
                    <a:pt x="11" y="12"/>
                  </a:cubicBezTo>
                  <a:cubicBezTo>
                    <a:pt x="4" y="20"/>
                    <a:pt x="0" y="29"/>
                    <a:pt x="0" y="40"/>
                  </a:cubicBezTo>
                  <a:cubicBezTo>
                    <a:pt x="1" y="50"/>
                    <a:pt x="5" y="59"/>
                    <a:pt x="11" y="66"/>
                  </a:cubicBezTo>
                  <a:cubicBezTo>
                    <a:pt x="12" y="67"/>
                    <a:pt x="13" y="68"/>
                    <a:pt x="14" y="69"/>
                  </a:cubicBezTo>
                  <a:cubicBezTo>
                    <a:pt x="21" y="75"/>
                    <a:pt x="30" y="78"/>
                    <a:pt x="39" y="78"/>
                  </a:cubicBezTo>
                  <a:cubicBezTo>
                    <a:pt x="40" y="78"/>
                    <a:pt x="40" y="78"/>
                    <a:pt x="40" y="78"/>
                  </a:cubicBezTo>
                  <a:cubicBezTo>
                    <a:pt x="54" y="78"/>
                    <a:pt x="67" y="70"/>
                    <a:pt x="73" y="58"/>
                  </a:cubicBezTo>
                  <a:cubicBezTo>
                    <a:pt x="74" y="57"/>
                    <a:pt x="75" y="55"/>
                    <a:pt x="75" y="54"/>
                  </a:cubicBezTo>
                  <a:cubicBezTo>
                    <a:pt x="77" y="49"/>
                    <a:pt x="78" y="44"/>
                    <a:pt x="78" y="39"/>
                  </a:cubicBezTo>
                  <a:cubicBezTo>
                    <a:pt x="78" y="33"/>
                    <a:pt x="77" y="28"/>
                    <a:pt x="75" y="24"/>
                  </a:cubicBezTo>
                  <a:cubicBezTo>
                    <a:pt x="74" y="22"/>
                    <a:pt x="74" y="21"/>
                    <a:pt x="73" y="20"/>
                  </a:cubicBezTo>
                  <a:cubicBezTo>
                    <a:pt x="69" y="12"/>
                    <a:pt x="62" y="7"/>
                    <a:pt x="54" y="3"/>
                  </a:cubicBezTo>
                  <a:cubicBezTo>
                    <a:pt x="53" y="3"/>
                    <a:pt x="52" y="2"/>
                    <a:pt x="50" y="2"/>
                  </a:cubicBezTo>
                  <a:cubicBezTo>
                    <a:pt x="49" y="1"/>
                    <a:pt x="47" y="1"/>
                    <a:pt x="46" y="1"/>
                  </a:cubicBezTo>
                  <a:cubicBezTo>
                    <a:pt x="44" y="1"/>
                    <a:pt x="43" y="0"/>
                    <a:pt x="42" y="0"/>
                  </a:cubicBezTo>
                  <a:cubicBezTo>
                    <a:pt x="41" y="0"/>
                    <a:pt x="40" y="0"/>
                    <a:pt x="3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02" name="Freeform 20423"/>
            <p:cNvSpPr/>
            <p:nvPr/>
          </p:nvSpPr>
          <p:spPr bwMode="auto">
            <a:xfrm>
              <a:off x="5276622" y="6064042"/>
              <a:ext cx="113391" cy="106721"/>
            </a:xfrm>
            <a:custGeom>
              <a:avLst/>
              <a:gdLst>
                <a:gd name="T0" fmla="*/ 36 w 72"/>
                <a:gd name="T1" fmla="*/ 0 h 68"/>
                <a:gd name="T2" fmla="*/ 24 w 72"/>
                <a:gd name="T3" fmla="*/ 2 h 68"/>
                <a:gd name="T4" fmla="*/ 20 w 72"/>
                <a:gd name="T5" fmla="*/ 4 h 68"/>
                <a:gd name="T6" fmla="*/ 3 w 72"/>
                <a:gd name="T7" fmla="*/ 29 h 68"/>
                <a:gd name="T8" fmla="*/ 32 w 72"/>
                <a:gd name="T9" fmla="*/ 67 h 68"/>
                <a:gd name="T10" fmla="*/ 37 w 72"/>
                <a:gd name="T11" fmla="*/ 68 h 68"/>
                <a:gd name="T12" fmla="*/ 70 w 72"/>
                <a:gd name="T13" fmla="*/ 39 h 68"/>
                <a:gd name="T14" fmla="*/ 56 w 72"/>
                <a:gd name="T15" fmla="*/ 6 h 68"/>
                <a:gd name="T16" fmla="*/ 53 w 72"/>
                <a:gd name="T17" fmla="*/ 4 h 68"/>
                <a:gd name="T18" fmla="*/ 43 w 72"/>
                <a:gd name="T19" fmla="*/ 0 h 68"/>
                <a:gd name="T20" fmla="*/ 42 w 72"/>
                <a:gd name="T21" fmla="*/ 0 h 68"/>
                <a:gd name="T22" fmla="*/ 38 w 72"/>
                <a:gd name="T23" fmla="*/ 0 h 68"/>
                <a:gd name="T24" fmla="*/ 36 w 72"/>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68">
                  <a:moveTo>
                    <a:pt x="36" y="0"/>
                  </a:moveTo>
                  <a:cubicBezTo>
                    <a:pt x="32" y="0"/>
                    <a:pt x="28" y="1"/>
                    <a:pt x="24" y="2"/>
                  </a:cubicBezTo>
                  <a:cubicBezTo>
                    <a:pt x="23" y="3"/>
                    <a:pt x="21" y="3"/>
                    <a:pt x="20" y="4"/>
                  </a:cubicBezTo>
                  <a:cubicBezTo>
                    <a:pt x="11" y="9"/>
                    <a:pt x="5" y="18"/>
                    <a:pt x="3" y="29"/>
                  </a:cubicBezTo>
                  <a:cubicBezTo>
                    <a:pt x="0" y="47"/>
                    <a:pt x="13" y="65"/>
                    <a:pt x="32" y="67"/>
                  </a:cubicBezTo>
                  <a:cubicBezTo>
                    <a:pt x="33" y="68"/>
                    <a:pt x="35" y="68"/>
                    <a:pt x="37" y="68"/>
                  </a:cubicBezTo>
                  <a:cubicBezTo>
                    <a:pt x="53" y="68"/>
                    <a:pt x="68" y="56"/>
                    <a:pt x="70" y="39"/>
                  </a:cubicBezTo>
                  <a:cubicBezTo>
                    <a:pt x="72" y="26"/>
                    <a:pt x="66" y="13"/>
                    <a:pt x="56" y="6"/>
                  </a:cubicBezTo>
                  <a:cubicBezTo>
                    <a:pt x="55" y="5"/>
                    <a:pt x="54" y="4"/>
                    <a:pt x="53" y="4"/>
                  </a:cubicBezTo>
                  <a:cubicBezTo>
                    <a:pt x="49" y="2"/>
                    <a:pt x="46" y="1"/>
                    <a:pt x="43" y="0"/>
                  </a:cubicBezTo>
                  <a:cubicBezTo>
                    <a:pt x="42" y="0"/>
                    <a:pt x="42" y="0"/>
                    <a:pt x="42" y="0"/>
                  </a:cubicBezTo>
                  <a:cubicBezTo>
                    <a:pt x="40" y="0"/>
                    <a:pt x="39" y="0"/>
                    <a:pt x="38" y="0"/>
                  </a:cubicBezTo>
                  <a:cubicBezTo>
                    <a:pt x="38" y="0"/>
                    <a:pt x="37" y="0"/>
                    <a:pt x="3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20541"/>
            <p:cNvSpPr/>
            <p:nvPr/>
          </p:nvSpPr>
          <p:spPr bwMode="auto">
            <a:xfrm>
              <a:off x="6887440" y="5926641"/>
              <a:ext cx="132067" cy="132734"/>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4" name="Freeform 20648"/>
            <p:cNvSpPr/>
            <p:nvPr/>
          </p:nvSpPr>
          <p:spPr bwMode="auto">
            <a:xfrm>
              <a:off x="5875595" y="6842437"/>
              <a:ext cx="530935" cy="781729"/>
            </a:xfrm>
            <a:custGeom>
              <a:avLst/>
              <a:gdLst>
                <a:gd name="T0" fmla="*/ 787 w 796"/>
                <a:gd name="T1" fmla="*/ 0 h 1172"/>
                <a:gd name="T2" fmla="*/ 796 w 796"/>
                <a:gd name="T3" fmla="*/ 5 h 1172"/>
                <a:gd name="T4" fmla="*/ 9 w 796"/>
                <a:gd name="T5" fmla="*/ 1172 h 1172"/>
                <a:gd name="T6" fmla="*/ 0 w 796"/>
                <a:gd name="T7" fmla="*/ 1165 h 1172"/>
                <a:gd name="T8" fmla="*/ 787 w 796"/>
                <a:gd name="T9" fmla="*/ 0 h 1172"/>
              </a:gdLst>
              <a:ahLst/>
              <a:cxnLst>
                <a:cxn ang="0">
                  <a:pos x="T0" y="T1"/>
                </a:cxn>
                <a:cxn ang="0">
                  <a:pos x="T2" y="T3"/>
                </a:cxn>
                <a:cxn ang="0">
                  <a:pos x="T4" y="T5"/>
                </a:cxn>
                <a:cxn ang="0">
                  <a:pos x="T6" y="T7"/>
                </a:cxn>
                <a:cxn ang="0">
                  <a:pos x="T8" y="T9"/>
                </a:cxn>
              </a:cxnLst>
              <a:rect l="0" t="0" r="r" b="b"/>
              <a:pathLst>
                <a:path w="796" h="1172">
                  <a:moveTo>
                    <a:pt x="787" y="0"/>
                  </a:moveTo>
                  <a:lnTo>
                    <a:pt x="796" y="5"/>
                  </a:lnTo>
                  <a:lnTo>
                    <a:pt x="9" y="1172"/>
                  </a:lnTo>
                  <a:lnTo>
                    <a:pt x="0" y="1165"/>
                  </a:lnTo>
                  <a:lnTo>
                    <a:pt x="787"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6" name="Freeform 20655"/>
            <p:cNvSpPr/>
            <p:nvPr/>
          </p:nvSpPr>
          <p:spPr bwMode="auto">
            <a:xfrm>
              <a:off x="5914948" y="7064549"/>
              <a:ext cx="964488" cy="961820"/>
            </a:xfrm>
            <a:custGeom>
              <a:avLst/>
              <a:gdLst>
                <a:gd name="T0" fmla="*/ 775 w 1446"/>
                <a:gd name="T1" fmla="*/ 293 h 1442"/>
                <a:gd name="T2" fmla="*/ 777 w 1446"/>
                <a:gd name="T3" fmla="*/ 293 h 1442"/>
                <a:gd name="T4" fmla="*/ 1446 w 1446"/>
                <a:gd name="T5" fmla="*/ 844 h 1442"/>
                <a:gd name="T6" fmla="*/ 1441 w 1446"/>
                <a:gd name="T7" fmla="*/ 849 h 1442"/>
                <a:gd name="T8" fmla="*/ 848 w 1446"/>
                <a:gd name="T9" fmla="*/ 1442 h 1442"/>
                <a:gd name="T10" fmla="*/ 841 w 1446"/>
                <a:gd name="T11" fmla="*/ 1433 h 1442"/>
                <a:gd name="T12" fmla="*/ 1429 w 1446"/>
                <a:gd name="T13" fmla="*/ 846 h 1442"/>
                <a:gd name="T14" fmla="*/ 770 w 1446"/>
                <a:gd name="T15" fmla="*/ 303 h 1442"/>
                <a:gd name="T16" fmla="*/ 0 w 1446"/>
                <a:gd name="T17" fmla="*/ 10 h 1442"/>
                <a:gd name="T18" fmla="*/ 4 w 1446"/>
                <a:gd name="T19" fmla="*/ 0 h 1442"/>
                <a:gd name="T20" fmla="*/ 775 w 1446"/>
                <a:gd name="T21" fmla="*/ 29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6" h="1442">
                  <a:moveTo>
                    <a:pt x="775" y="293"/>
                  </a:moveTo>
                  <a:lnTo>
                    <a:pt x="777" y="293"/>
                  </a:lnTo>
                  <a:lnTo>
                    <a:pt x="1446" y="844"/>
                  </a:lnTo>
                  <a:lnTo>
                    <a:pt x="1441" y="849"/>
                  </a:lnTo>
                  <a:lnTo>
                    <a:pt x="848" y="1442"/>
                  </a:lnTo>
                  <a:lnTo>
                    <a:pt x="841" y="1433"/>
                  </a:lnTo>
                  <a:lnTo>
                    <a:pt x="1429" y="846"/>
                  </a:lnTo>
                  <a:lnTo>
                    <a:pt x="770" y="303"/>
                  </a:lnTo>
                  <a:lnTo>
                    <a:pt x="0" y="10"/>
                  </a:lnTo>
                  <a:lnTo>
                    <a:pt x="4" y="0"/>
                  </a:lnTo>
                  <a:lnTo>
                    <a:pt x="775" y="293"/>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20676"/>
            <p:cNvSpPr/>
            <p:nvPr/>
          </p:nvSpPr>
          <p:spPr bwMode="auto">
            <a:xfrm>
              <a:off x="4289459" y="7933656"/>
              <a:ext cx="80708" cy="80040"/>
            </a:xfrm>
            <a:custGeom>
              <a:avLst/>
              <a:gdLst>
                <a:gd name="T0" fmla="*/ 45 w 51"/>
                <a:gd name="T1" fmla="*/ 35 h 51"/>
                <a:gd name="T2" fmla="*/ 15 w 51"/>
                <a:gd name="T3" fmla="*/ 45 h 51"/>
                <a:gd name="T4" fmla="*/ 5 w 51"/>
                <a:gd name="T5" fmla="*/ 15 h 51"/>
                <a:gd name="T6" fmla="*/ 35 w 51"/>
                <a:gd name="T7" fmla="*/ 5 h 51"/>
                <a:gd name="T8" fmla="*/ 45 w 51"/>
                <a:gd name="T9" fmla="*/ 35 h 51"/>
              </a:gdLst>
              <a:ahLst/>
              <a:cxnLst>
                <a:cxn ang="0">
                  <a:pos x="T0" y="T1"/>
                </a:cxn>
                <a:cxn ang="0">
                  <a:pos x="T2" y="T3"/>
                </a:cxn>
                <a:cxn ang="0">
                  <a:pos x="T4" y="T5"/>
                </a:cxn>
                <a:cxn ang="0">
                  <a:pos x="T6" y="T7"/>
                </a:cxn>
                <a:cxn ang="0">
                  <a:pos x="T8" y="T9"/>
                </a:cxn>
              </a:cxnLst>
              <a:rect l="0" t="0" r="r" b="b"/>
              <a:pathLst>
                <a:path w="51" h="51">
                  <a:moveTo>
                    <a:pt x="45" y="35"/>
                  </a:moveTo>
                  <a:cubicBezTo>
                    <a:pt x="39" y="46"/>
                    <a:pt x="26" y="51"/>
                    <a:pt x="15" y="45"/>
                  </a:cubicBezTo>
                  <a:cubicBezTo>
                    <a:pt x="4" y="39"/>
                    <a:pt x="0" y="26"/>
                    <a:pt x="5" y="15"/>
                  </a:cubicBezTo>
                  <a:cubicBezTo>
                    <a:pt x="11" y="4"/>
                    <a:pt x="24" y="0"/>
                    <a:pt x="35" y="5"/>
                  </a:cubicBezTo>
                  <a:cubicBezTo>
                    <a:pt x="46" y="11"/>
                    <a:pt x="51" y="24"/>
                    <a:pt x="45" y="3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20677"/>
            <p:cNvSpPr/>
            <p:nvPr/>
          </p:nvSpPr>
          <p:spPr bwMode="auto">
            <a:xfrm>
              <a:off x="4863082" y="7918982"/>
              <a:ext cx="148742" cy="146741"/>
            </a:xfrm>
            <a:custGeom>
              <a:avLst/>
              <a:gdLst>
                <a:gd name="T0" fmla="*/ 83 w 94"/>
                <a:gd name="T1" fmla="*/ 65 h 93"/>
                <a:gd name="T2" fmla="*/ 28 w 94"/>
                <a:gd name="T3" fmla="*/ 83 h 93"/>
                <a:gd name="T4" fmla="*/ 10 w 94"/>
                <a:gd name="T5" fmla="*/ 28 h 93"/>
                <a:gd name="T6" fmla="*/ 66 w 94"/>
                <a:gd name="T7" fmla="*/ 10 h 93"/>
                <a:gd name="T8" fmla="*/ 83 w 94"/>
                <a:gd name="T9" fmla="*/ 65 h 93"/>
              </a:gdLst>
              <a:ahLst/>
              <a:cxnLst>
                <a:cxn ang="0">
                  <a:pos x="T0" y="T1"/>
                </a:cxn>
                <a:cxn ang="0">
                  <a:pos x="T2" y="T3"/>
                </a:cxn>
                <a:cxn ang="0">
                  <a:pos x="T4" y="T5"/>
                </a:cxn>
                <a:cxn ang="0">
                  <a:pos x="T6" y="T7"/>
                </a:cxn>
                <a:cxn ang="0">
                  <a:pos x="T8" y="T9"/>
                </a:cxn>
              </a:cxnLst>
              <a:rect l="0" t="0" r="r" b="b"/>
              <a:pathLst>
                <a:path w="94" h="93">
                  <a:moveTo>
                    <a:pt x="83" y="65"/>
                  </a:moveTo>
                  <a:cubicBezTo>
                    <a:pt x="73" y="86"/>
                    <a:pt x="48" y="93"/>
                    <a:pt x="28" y="83"/>
                  </a:cubicBezTo>
                  <a:cubicBezTo>
                    <a:pt x="8" y="73"/>
                    <a:pt x="0" y="48"/>
                    <a:pt x="10" y="28"/>
                  </a:cubicBezTo>
                  <a:cubicBezTo>
                    <a:pt x="21" y="8"/>
                    <a:pt x="45" y="0"/>
                    <a:pt x="66" y="10"/>
                  </a:cubicBezTo>
                  <a:cubicBezTo>
                    <a:pt x="86" y="21"/>
                    <a:pt x="94" y="45"/>
                    <a:pt x="83" y="65"/>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0" name="Freeform 20679"/>
            <p:cNvSpPr/>
            <p:nvPr/>
          </p:nvSpPr>
          <p:spPr bwMode="auto">
            <a:xfrm>
              <a:off x="5438707" y="8095737"/>
              <a:ext cx="92714" cy="92714"/>
            </a:xfrm>
            <a:custGeom>
              <a:avLst/>
              <a:gdLst>
                <a:gd name="T0" fmla="*/ 53 w 59"/>
                <a:gd name="T1" fmla="*/ 42 h 59"/>
                <a:gd name="T2" fmla="*/ 18 w 59"/>
                <a:gd name="T3" fmla="*/ 53 h 59"/>
                <a:gd name="T4" fmla="*/ 7 w 59"/>
                <a:gd name="T5" fmla="*/ 18 h 59"/>
                <a:gd name="T6" fmla="*/ 42 w 59"/>
                <a:gd name="T7" fmla="*/ 7 h 59"/>
                <a:gd name="T8" fmla="*/ 53 w 59"/>
                <a:gd name="T9" fmla="*/ 42 h 59"/>
              </a:gdLst>
              <a:ahLst/>
              <a:cxnLst>
                <a:cxn ang="0">
                  <a:pos x="T0" y="T1"/>
                </a:cxn>
                <a:cxn ang="0">
                  <a:pos x="T2" y="T3"/>
                </a:cxn>
                <a:cxn ang="0">
                  <a:pos x="T4" y="T5"/>
                </a:cxn>
                <a:cxn ang="0">
                  <a:pos x="T6" y="T7"/>
                </a:cxn>
                <a:cxn ang="0">
                  <a:pos x="T8" y="T9"/>
                </a:cxn>
              </a:cxnLst>
              <a:rect l="0" t="0" r="r" b="b"/>
              <a:pathLst>
                <a:path w="59" h="59">
                  <a:moveTo>
                    <a:pt x="53" y="42"/>
                  </a:moveTo>
                  <a:cubicBezTo>
                    <a:pt x="46" y="54"/>
                    <a:pt x="30" y="59"/>
                    <a:pt x="18" y="53"/>
                  </a:cubicBezTo>
                  <a:cubicBezTo>
                    <a:pt x="5" y="46"/>
                    <a:pt x="0" y="31"/>
                    <a:pt x="7" y="18"/>
                  </a:cubicBezTo>
                  <a:cubicBezTo>
                    <a:pt x="13" y="5"/>
                    <a:pt x="29" y="0"/>
                    <a:pt x="42" y="7"/>
                  </a:cubicBezTo>
                  <a:cubicBezTo>
                    <a:pt x="54" y="13"/>
                    <a:pt x="59" y="29"/>
                    <a:pt x="53" y="42"/>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1" name="Freeform 20680"/>
            <p:cNvSpPr/>
            <p:nvPr/>
          </p:nvSpPr>
          <p:spPr bwMode="auto">
            <a:xfrm>
              <a:off x="8316157" y="6631664"/>
              <a:ext cx="152744" cy="152744"/>
            </a:xfrm>
            <a:custGeom>
              <a:avLst/>
              <a:gdLst>
                <a:gd name="T0" fmla="*/ 87 w 97"/>
                <a:gd name="T1" fmla="*/ 68 h 97"/>
                <a:gd name="T2" fmla="*/ 29 w 97"/>
                <a:gd name="T3" fmla="*/ 86 h 97"/>
                <a:gd name="T4" fmla="*/ 11 w 97"/>
                <a:gd name="T5" fmla="*/ 29 h 97"/>
                <a:gd name="T6" fmla="*/ 68 w 97"/>
                <a:gd name="T7" fmla="*/ 11 h 97"/>
                <a:gd name="T8" fmla="*/ 87 w 97"/>
                <a:gd name="T9" fmla="*/ 68 h 97"/>
              </a:gdLst>
              <a:ahLst/>
              <a:cxnLst>
                <a:cxn ang="0">
                  <a:pos x="T0" y="T1"/>
                </a:cxn>
                <a:cxn ang="0">
                  <a:pos x="T2" y="T3"/>
                </a:cxn>
                <a:cxn ang="0">
                  <a:pos x="T4" y="T5"/>
                </a:cxn>
                <a:cxn ang="0">
                  <a:pos x="T6" y="T7"/>
                </a:cxn>
                <a:cxn ang="0">
                  <a:pos x="T8" y="T9"/>
                </a:cxn>
              </a:cxnLst>
              <a:rect l="0" t="0" r="r" b="b"/>
              <a:pathLst>
                <a:path w="97" h="97">
                  <a:moveTo>
                    <a:pt x="87" y="68"/>
                  </a:moveTo>
                  <a:cubicBezTo>
                    <a:pt x="76" y="89"/>
                    <a:pt x="50" y="97"/>
                    <a:pt x="29" y="86"/>
                  </a:cubicBezTo>
                  <a:cubicBezTo>
                    <a:pt x="9" y="75"/>
                    <a:pt x="0" y="50"/>
                    <a:pt x="11" y="29"/>
                  </a:cubicBezTo>
                  <a:cubicBezTo>
                    <a:pt x="22" y="8"/>
                    <a:pt x="47" y="0"/>
                    <a:pt x="68" y="11"/>
                  </a:cubicBezTo>
                  <a:cubicBezTo>
                    <a:pt x="89" y="21"/>
                    <a:pt x="97" y="47"/>
                    <a:pt x="87" y="68"/>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2" name="Freeform 20681"/>
            <p:cNvSpPr/>
            <p:nvPr/>
          </p:nvSpPr>
          <p:spPr bwMode="auto">
            <a:xfrm>
              <a:off x="5969642" y="8278497"/>
              <a:ext cx="84042" cy="83376"/>
            </a:xfrm>
            <a:custGeom>
              <a:avLst/>
              <a:gdLst>
                <a:gd name="T0" fmla="*/ 48 w 53"/>
                <a:gd name="T1" fmla="*/ 37 h 53"/>
                <a:gd name="T2" fmla="*/ 16 w 53"/>
                <a:gd name="T3" fmla="*/ 47 h 53"/>
                <a:gd name="T4" fmla="*/ 6 w 53"/>
                <a:gd name="T5" fmla="*/ 16 h 53"/>
                <a:gd name="T6" fmla="*/ 37 w 53"/>
                <a:gd name="T7" fmla="*/ 6 h 53"/>
                <a:gd name="T8" fmla="*/ 48 w 53"/>
                <a:gd name="T9" fmla="*/ 37 h 53"/>
              </a:gdLst>
              <a:ahLst/>
              <a:cxnLst>
                <a:cxn ang="0">
                  <a:pos x="T0" y="T1"/>
                </a:cxn>
                <a:cxn ang="0">
                  <a:pos x="T2" y="T3"/>
                </a:cxn>
                <a:cxn ang="0">
                  <a:pos x="T4" y="T5"/>
                </a:cxn>
                <a:cxn ang="0">
                  <a:pos x="T6" y="T7"/>
                </a:cxn>
                <a:cxn ang="0">
                  <a:pos x="T8" y="T9"/>
                </a:cxn>
              </a:cxnLst>
              <a:rect l="0" t="0" r="r" b="b"/>
              <a:pathLst>
                <a:path w="53" h="53">
                  <a:moveTo>
                    <a:pt x="48" y="37"/>
                  </a:moveTo>
                  <a:cubicBezTo>
                    <a:pt x="42" y="49"/>
                    <a:pt x="27" y="53"/>
                    <a:pt x="16" y="47"/>
                  </a:cubicBezTo>
                  <a:cubicBezTo>
                    <a:pt x="4" y="42"/>
                    <a:pt x="0" y="27"/>
                    <a:pt x="6" y="16"/>
                  </a:cubicBezTo>
                  <a:cubicBezTo>
                    <a:pt x="12" y="4"/>
                    <a:pt x="26" y="0"/>
                    <a:pt x="37" y="6"/>
                  </a:cubicBezTo>
                  <a:cubicBezTo>
                    <a:pt x="49" y="12"/>
                    <a:pt x="53" y="26"/>
                    <a:pt x="48" y="3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3" name="Freeform 20683"/>
            <p:cNvSpPr/>
            <p:nvPr/>
          </p:nvSpPr>
          <p:spPr bwMode="auto">
            <a:xfrm>
              <a:off x="6377849" y="7209956"/>
              <a:ext cx="104053" cy="105387"/>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4" name="Freeform 20684"/>
            <p:cNvSpPr/>
            <p:nvPr/>
          </p:nvSpPr>
          <p:spPr bwMode="auto">
            <a:xfrm>
              <a:off x="6343165" y="6784408"/>
              <a:ext cx="121395" cy="119394"/>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20709"/>
            <p:cNvSpPr/>
            <p:nvPr/>
          </p:nvSpPr>
          <p:spPr bwMode="auto">
            <a:xfrm>
              <a:off x="4901102" y="7359365"/>
              <a:ext cx="98050" cy="96048"/>
            </a:xfrm>
            <a:custGeom>
              <a:avLst/>
              <a:gdLst>
                <a:gd name="T0" fmla="*/ 55 w 62"/>
                <a:gd name="T1" fmla="*/ 43 h 61"/>
                <a:gd name="T2" fmla="*/ 19 w 62"/>
                <a:gd name="T3" fmla="*/ 55 h 61"/>
                <a:gd name="T4" fmla="*/ 7 w 62"/>
                <a:gd name="T5" fmla="*/ 18 h 61"/>
                <a:gd name="T6" fmla="*/ 43 w 62"/>
                <a:gd name="T7" fmla="*/ 7 h 61"/>
                <a:gd name="T8" fmla="*/ 55 w 62"/>
                <a:gd name="T9" fmla="*/ 43 h 61"/>
              </a:gdLst>
              <a:ahLst/>
              <a:cxnLst>
                <a:cxn ang="0">
                  <a:pos x="T0" y="T1"/>
                </a:cxn>
                <a:cxn ang="0">
                  <a:pos x="T2" y="T3"/>
                </a:cxn>
                <a:cxn ang="0">
                  <a:pos x="T4" y="T5"/>
                </a:cxn>
                <a:cxn ang="0">
                  <a:pos x="T6" y="T7"/>
                </a:cxn>
                <a:cxn ang="0">
                  <a:pos x="T8" y="T9"/>
                </a:cxn>
              </a:cxnLst>
              <a:rect l="0" t="0" r="r" b="b"/>
              <a:pathLst>
                <a:path w="62" h="61">
                  <a:moveTo>
                    <a:pt x="55" y="43"/>
                  </a:moveTo>
                  <a:cubicBezTo>
                    <a:pt x="48" y="56"/>
                    <a:pt x="32" y="61"/>
                    <a:pt x="19" y="55"/>
                  </a:cubicBezTo>
                  <a:cubicBezTo>
                    <a:pt x="6" y="48"/>
                    <a:pt x="0" y="32"/>
                    <a:pt x="7" y="18"/>
                  </a:cubicBezTo>
                  <a:cubicBezTo>
                    <a:pt x="14" y="5"/>
                    <a:pt x="30" y="0"/>
                    <a:pt x="43" y="7"/>
                  </a:cubicBezTo>
                  <a:cubicBezTo>
                    <a:pt x="57" y="13"/>
                    <a:pt x="62" y="30"/>
                    <a:pt x="55" y="43"/>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6" name="Freeform 20710"/>
            <p:cNvSpPr>
              <a:spLocks noEditPoints="1"/>
            </p:cNvSpPr>
            <p:nvPr/>
          </p:nvSpPr>
          <p:spPr bwMode="auto">
            <a:xfrm>
              <a:off x="4852410" y="7309340"/>
              <a:ext cx="196766" cy="196766"/>
            </a:xfrm>
            <a:custGeom>
              <a:avLst/>
              <a:gdLst>
                <a:gd name="T0" fmla="*/ 37 w 125"/>
                <a:gd name="T1" fmla="*/ 111 h 125"/>
                <a:gd name="T2" fmla="*/ 13 w 125"/>
                <a:gd name="T3" fmla="*/ 38 h 125"/>
                <a:gd name="T4" fmla="*/ 87 w 125"/>
                <a:gd name="T5" fmla="*/ 14 h 125"/>
                <a:gd name="T6" fmla="*/ 111 w 125"/>
                <a:gd name="T7" fmla="*/ 88 h 125"/>
                <a:gd name="T8" fmla="*/ 37 w 125"/>
                <a:gd name="T9" fmla="*/ 111 h 125"/>
                <a:gd name="T10" fmla="*/ 80 w 125"/>
                <a:gd name="T11" fmla="*/ 27 h 125"/>
                <a:gd name="T12" fmla="*/ 27 w 125"/>
                <a:gd name="T13" fmla="*/ 44 h 125"/>
                <a:gd name="T14" fmla="*/ 44 w 125"/>
                <a:gd name="T15" fmla="*/ 98 h 125"/>
                <a:gd name="T16" fmla="*/ 98 w 125"/>
                <a:gd name="T17" fmla="*/ 81 h 125"/>
                <a:gd name="T18" fmla="*/ 80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1"/>
                  </a:moveTo>
                  <a:cubicBezTo>
                    <a:pt x="10" y="98"/>
                    <a:pt x="0" y="64"/>
                    <a:pt x="13" y="38"/>
                  </a:cubicBezTo>
                  <a:cubicBezTo>
                    <a:pt x="27" y="11"/>
                    <a:pt x="60" y="0"/>
                    <a:pt x="87" y="14"/>
                  </a:cubicBezTo>
                  <a:cubicBezTo>
                    <a:pt x="114" y="28"/>
                    <a:pt x="125" y="61"/>
                    <a:pt x="111" y="88"/>
                  </a:cubicBezTo>
                  <a:cubicBezTo>
                    <a:pt x="97" y="115"/>
                    <a:pt x="64" y="125"/>
                    <a:pt x="37" y="111"/>
                  </a:cubicBezTo>
                  <a:close/>
                  <a:moveTo>
                    <a:pt x="80" y="27"/>
                  </a:moveTo>
                  <a:cubicBezTo>
                    <a:pt x="61" y="17"/>
                    <a:pt x="37" y="25"/>
                    <a:pt x="27" y="44"/>
                  </a:cubicBezTo>
                  <a:cubicBezTo>
                    <a:pt x="16" y="64"/>
                    <a:pt x="24" y="88"/>
                    <a:pt x="44" y="98"/>
                  </a:cubicBezTo>
                  <a:cubicBezTo>
                    <a:pt x="63" y="108"/>
                    <a:pt x="88" y="101"/>
                    <a:pt x="98" y="81"/>
                  </a:cubicBezTo>
                  <a:cubicBezTo>
                    <a:pt x="108" y="61"/>
                    <a:pt x="100" y="37"/>
                    <a:pt x="80" y="2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7" name="Freeform 20716"/>
            <p:cNvSpPr/>
            <p:nvPr/>
          </p:nvSpPr>
          <p:spPr bwMode="auto">
            <a:xfrm>
              <a:off x="5703504" y="8193117"/>
              <a:ext cx="66034" cy="66700"/>
            </a:xfrm>
            <a:custGeom>
              <a:avLst/>
              <a:gdLst>
                <a:gd name="T0" fmla="*/ 37 w 42"/>
                <a:gd name="T1" fmla="*/ 29 h 42"/>
                <a:gd name="T2" fmla="*/ 13 w 42"/>
                <a:gd name="T3" fmla="*/ 37 h 42"/>
                <a:gd name="T4" fmla="*/ 5 w 42"/>
                <a:gd name="T5" fmla="*/ 12 h 42"/>
                <a:gd name="T6" fmla="*/ 30 w 42"/>
                <a:gd name="T7" fmla="*/ 4 h 42"/>
                <a:gd name="T8" fmla="*/ 37 w 42"/>
                <a:gd name="T9" fmla="*/ 29 h 42"/>
              </a:gdLst>
              <a:ahLst/>
              <a:cxnLst>
                <a:cxn ang="0">
                  <a:pos x="T0" y="T1"/>
                </a:cxn>
                <a:cxn ang="0">
                  <a:pos x="T2" y="T3"/>
                </a:cxn>
                <a:cxn ang="0">
                  <a:pos x="T4" y="T5"/>
                </a:cxn>
                <a:cxn ang="0">
                  <a:pos x="T6" y="T7"/>
                </a:cxn>
                <a:cxn ang="0">
                  <a:pos x="T8" y="T9"/>
                </a:cxn>
              </a:cxnLst>
              <a:rect l="0" t="0" r="r" b="b"/>
              <a:pathLst>
                <a:path w="42" h="42">
                  <a:moveTo>
                    <a:pt x="37" y="29"/>
                  </a:moveTo>
                  <a:cubicBezTo>
                    <a:pt x="33" y="38"/>
                    <a:pt x="22" y="42"/>
                    <a:pt x="13" y="37"/>
                  </a:cubicBezTo>
                  <a:cubicBezTo>
                    <a:pt x="4" y="32"/>
                    <a:pt x="0" y="21"/>
                    <a:pt x="5" y="12"/>
                  </a:cubicBezTo>
                  <a:cubicBezTo>
                    <a:pt x="9" y="3"/>
                    <a:pt x="20" y="0"/>
                    <a:pt x="30" y="4"/>
                  </a:cubicBezTo>
                  <a:cubicBezTo>
                    <a:pt x="39" y="9"/>
                    <a:pt x="42" y="20"/>
                    <a:pt x="37" y="29"/>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8" name="Freeform 20717"/>
            <p:cNvSpPr>
              <a:spLocks noEditPoints="1"/>
            </p:cNvSpPr>
            <p:nvPr/>
          </p:nvSpPr>
          <p:spPr bwMode="auto">
            <a:xfrm>
              <a:off x="5668820" y="8158433"/>
              <a:ext cx="135402" cy="134068"/>
            </a:xfrm>
            <a:custGeom>
              <a:avLst/>
              <a:gdLst>
                <a:gd name="T0" fmla="*/ 26 w 86"/>
                <a:gd name="T1" fmla="*/ 76 h 85"/>
                <a:gd name="T2" fmla="*/ 10 w 86"/>
                <a:gd name="T3" fmla="*/ 25 h 85"/>
                <a:gd name="T4" fmla="*/ 60 w 86"/>
                <a:gd name="T5" fmla="*/ 9 h 85"/>
                <a:gd name="T6" fmla="*/ 76 w 86"/>
                <a:gd name="T7" fmla="*/ 60 h 85"/>
                <a:gd name="T8" fmla="*/ 26 w 86"/>
                <a:gd name="T9" fmla="*/ 76 h 85"/>
                <a:gd name="T10" fmla="*/ 56 w 86"/>
                <a:gd name="T11" fmla="*/ 18 h 85"/>
                <a:gd name="T12" fmla="*/ 19 w 86"/>
                <a:gd name="T13" fmla="*/ 30 h 85"/>
                <a:gd name="T14" fmla="*/ 31 w 86"/>
                <a:gd name="T15" fmla="*/ 67 h 85"/>
                <a:gd name="T16" fmla="*/ 67 w 86"/>
                <a:gd name="T17" fmla="*/ 55 h 85"/>
                <a:gd name="T18" fmla="*/ 56 w 86"/>
                <a:gd name="T19"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26" y="76"/>
                  </a:moveTo>
                  <a:cubicBezTo>
                    <a:pt x="8" y="66"/>
                    <a:pt x="0" y="44"/>
                    <a:pt x="10" y="25"/>
                  </a:cubicBezTo>
                  <a:cubicBezTo>
                    <a:pt x="19" y="7"/>
                    <a:pt x="42" y="0"/>
                    <a:pt x="60" y="9"/>
                  </a:cubicBezTo>
                  <a:cubicBezTo>
                    <a:pt x="79" y="19"/>
                    <a:pt x="86" y="41"/>
                    <a:pt x="76" y="60"/>
                  </a:cubicBezTo>
                  <a:cubicBezTo>
                    <a:pt x="67" y="78"/>
                    <a:pt x="44" y="85"/>
                    <a:pt x="26" y="76"/>
                  </a:cubicBezTo>
                  <a:close/>
                  <a:moveTo>
                    <a:pt x="56" y="18"/>
                  </a:moveTo>
                  <a:cubicBezTo>
                    <a:pt x="42" y="11"/>
                    <a:pt x="26" y="17"/>
                    <a:pt x="19" y="30"/>
                  </a:cubicBezTo>
                  <a:cubicBezTo>
                    <a:pt x="12" y="43"/>
                    <a:pt x="17" y="60"/>
                    <a:pt x="31" y="67"/>
                  </a:cubicBezTo>
                  <a:cubicBezTo>
                    <a:pt x="44" y="74"/>
                    <a:pt x="60" y="69"/>
                    <a:pt x="67" y="55"/>
                  </a:cubicBezTo>
                  <a:cubicBezTo>
                    <a:pt x="74" y="42"/>
                    <a:pt x="69" y="25"/>
                    <a:pt x="56" y="18"/>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9" name="Freeform 20718"/>
            <p:cNvSpPr/>
            <p:nvPr/>
          </p:nvSpPr>
          <p:spPr bwMode="auto">
            <a:xfrm>
              <a:off x="5880260" y="7033198"/>
              <a:ext cx="70702" cy="71370"/>
            </a:xfrm>
            <a:custGeom>
              <a:avLst/>
              <a:gdLst>
                <a:gd name="T0" fmla="*/ 40 w 45"/>
                <a:gd name="T1" fmla="*/ 32 h 45"/>
                <a:gd name="T2" fmla="*/ 14 w 45"/>
                <a:gd name="T3" fmla="*/ 40 h 45"/>
                <a:gd name="T4" fmla="*/ 5 w 45"/>
                <a:gd name="T5" fmla="*/ 14 h 45"/>
                <a:gd name="T6" fmla="*/ 32 w 45"/>
                <a:gd name="T7" fmla="*/ 5 h 45"/>
                <a:gd name="T8" fmla="*/ 40 w 45"/>
                <a:gd name="T9" fmla="*/ 32 h 45"/>
              </a:gdLst>
              <a:ahLst/>
              <a:cxnLst>
                <a:cxn ang="0">
                  <a:pos x="T0" y="T1"/>
                </a:cxn>
                <a:cxn ang="0">
                  <a:pos x="T2" y="T3"/>
                </a:cxn>
                <a:cxn ang="0">
                  <a:pos x="T4" y="T5"/>
                </a:cxn>
                <a:cxn ang="0">
                  <a:pos x="T6" y="T7"/>
                </a:cxn>
                <a:cxn ang="0">
                  <a:pos x="T8" y="T9"/>
                </a:cxn>
              </a:cxnLst>
              <a:rect l="0" t="0" r="r" b="b"/>
              <a:pathLst>
                <a:path w="45" h="45">
                  <a:moveTo>
                    <a:pt x="40" y="32"/>
                  </a:moveTo>
                  <a:cubicBezTo>
                    <a:pt x="35" y="41"/>
                    <a:pt x="23" y="45"/>
                    <a:pt x="14" y="40"/>
                  </a:cubicBezTo>
                  <a:cubicBezTo>
                    <a:pt x="4" y="35"/>
                    <a:pt x="0" y="23"/>
                    <a:pt x="5" y="14"/>
                  </a:cubicBezTo>
                  <a:cubicBezTo>
                    <a:pt x="10" y="4"/>
                    <a:pt x="22" y="0"/>
                    <a:pt x="32" y="5"/>
                  </a:cubicBezTo>
                  <a:cubicBezTo>
                    <a:pt x="41" y="10"/>
                    <a:pt x="45" y="22"/>
                    <a:pt x="40" y="32"/>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0" name="Freeform 20719"/>
            <p:cNvSpPr>
              <a:spLocks noEditPoints="1"/>
            </p:cNvSpPr>
            <p:nvPr/>
          </p:nvSpPr>
          <p:spPr bwMode="auto">
            <a:xfrm>
              <a:off x="5843575" y="6997180"/>
              <a:ext cx="143406" cy="143406"/>
            </a:xfrm>
            <a:custGeom>
              <a:avLst/>
              <a:gdLst>
                <a:gd name="T0" fmla="*/ 27 w 91"/>
                <a:gd name="T1" fmla="*/ 81 h 91"/>
                <a:gd name="T2" fmla="*/ 10 w 91"/>
                <a:gd name="T3" fmla="*/ 27 h 91"/>
                <a:gd name="T4" fmla="*/ 64 w 91"/>
                <a:gd name="T5" fmla="*/ 10 h 91"/>
                <a:gd name="T6" fmla="*/ 81 w 91"/>
                <a:gd name="T7" fmla="*/ 64 h 91"/>
                <a:gd name="T8" fmla="*/ 27 w 91"/>
                <a:gd name="T9" fmla="*/ 81 h 91"/>
                <a:gd name="T10" fmla="*/ 59 w 91"/>
                <a:gd name="T11" fmla="*/ 20 h 91"/>
                <a:gd name="T12" fmla="*/ 20 w 91"/>
                <a:gd name="T13" fmla="*/ 32 h 91"/>
                <a:gd name="T14" fmla="*/ 32 w 91"/>
                <a:gd name="T15" fmla="*/ 72 h 91"/>
                <a:gd name="T16" fmla="*/ 72 w 91"/>
                <a:gd name="T17" fmla="*/ 59 h 91"/>
                <a:gd name="T18" fmla="*/ 59 w 91"/>
                <a:gd name="T19" fmla="*/ 2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27" y="81"/>
                  </a:moveTo>
                  <a:cubicBezTo>
                    <a:pt x="8" y="71"/>
                    <a:pt x="0" y="47"/>
                    <a:pt x="10" y="27"/>
                  </a:cubicBezTo>
                  <a:cubicBezTo>
                    <a:pt x="20" y="8"/>
                    <a:pt x="44" y="0"/>
                    <a:pt x="64" y="10"/>
                  </a:cubicBezTo>
                  <a:cubicBezTo>
                    <a:pt x="84" y="20"/>
                    <a:pt x="91" y="44"/>
                    <a:pt x="81" y="64"/>
                  </a:cubicBezTo>
                  <a:cubicBezTo>
                    <a:pt x="71" y="84"/>
                    <a:pt x="47" y="91"/>
                    <a:pt x="27" y="81"/>
                  </a:cubicBezTo>
                  <a:close/>
                  <a:moveTo>
                    <a:pt x="59" y="20"/>
                  </a:moveTo>
                  <a:cubicBezTo>
                    <a:pt x="45" y="12"/>
                    <a:pt x="27" y="18"/>
                    <a:pt x="20" y="32"/>
                  </a:cubicBezTo>
                  <a:cubicBezTo>
                    <a:pt x="12" y="47"/>
                    <a:pt x="18" y="64"/>
                    <a:pt x="32" y="72"/>
                  </a:cubicBezTo>
                  <a:cubicBezTo>
                    <a:pt x="47" y="79"/>
                    <a:pt x="64" y="74"/>
                    <a:pt x="72" y="59"/>
                  </a:cubicBezTo>
                  <a:cubicBezTo>
                    <a:pt x="79" y="45"/>
                    <a:pt x="74" y="27"/>
                    <a:pt x="59" y="2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1" name="Freeform 20720"/>
            <p:cNvSpPr/>
            <p:nvPr/>
          </p:nvSpPr>
          <p:spPr bwMode="auto">
            <a:xfrm>
              <a:off x="6887435" y="6908468"/>
              <a:ext cx="70702" cy="71370"/>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2" name="Freeform 20721"/>
            <p:cNvSpPr>
              <a:spLocks noEditPoints="1"/>
            </p:cNvSpPr>
            <p:nvPr/>
          </p:nvSpPr>
          <p:spPr bwMode="auto">
            <a:xfrm>
              <a:off x="6850750" y="6871116"/>
              <a:ext cx="143406" cy="144740"/>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3" name="Freeform 20722"/>
            <p:cNvSpPr/>
            <p:nvPr/>
          </p:nvSpPr>
          <p:spPr bwMode="auto">
            <a:xfrm>
              <a:off x="6431872" y="7977675"/>
              <a:ext cx="92714" cy="92714"/>
            </a:xfrm>
            <a:custGeom>
              <a:avLst/>
              <a:gdLst>
                <a:gd name="T0" fmla="*/ 52 w 59"/>
                <a:gd name="T1" fmla="*/ 41 h 59"/>
                <a:gd name="T2" fmla="*/ 17 w 59"/>
                <a:gd name="T3" fmla="*/ 52 h 59"/>
                <a:gd name="T4" fmla="*/ 6 w 59"/>
                <a:gd name="T5" fmla="*/ 17 h 59"/>
                <a:gd name="T6" fmla="*/ 41 w 59"/>
                <a:gd name="T7" fmla="*/ 6 h 59"/>
                <a:gd name="T8" fmla="*/ 52 w 59"/>
                <a:gd name="T9" fmla="*/ 41 h 59"/>
              </a:gdLst>
              <a:ahLst/>
              <a:cxnLst>
                <a:cxn ang="0">
                  <a:pos x="T0" y="T1"/>
                </a:cxn>
                <a:cxn ang="0">
                  <a:pos x="T2" y="T3"/>
                </a:cxn>
                <a:cxn ang="0">
                  <a:pos x="T4" y="T5"/>
                </a:cxn>
                <a:cxn ang="0">
                  <a:pos x="T6" y="T7"/>
                </a:cxn>
                <a:cxn ang="0">
                  <a:pos x="T8" y="T9"/>
                </a:cxn>
              </a:cxnLst>
              <a:rect l="0" t="0" r="r" b="b"/>
              <a:pathLst>
                <a:path w="59" h="59">
                  <a:moveTo>
                    <a:pt x="52" y="41"/>
                  </a:moveTo>
                  <a:cubicBezTo>
                    <a:pt x="46" y="54"/>
                    <a:pt x="30" y="59"/>
                    <a:pt x="17" y="52"/>
                  </a:cubicBezTo>
                  <a:cubicBezTo>
                    <a:pt x="5" y="46"/>
                    <a:pt x="0" y="30"/>
                    <a:pt x="6" y="17"/>
                  </a:cubicBezTo>
                  <a:cubicBezTo>
                    <a:pt x="13" y="5"/>
                    <a:pt x="28" y="0"/>
                    <a:pt x="41" y="6"/>
                  </a:cubicBezTo>
                  <a:cubicBezTo>
                    <a:pt x="54" y="13"/>
                    <a:pt x="59" y="28"/>
                    <a:pt x="52" y="41"/>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4" name="Freeform 20723"/>
            <p:cNvSpPr>
              <a:spLocks noEditPoints="1"/>
            </p:cNvSpPr>
            <p:nvPr/>
          </p:nvSpPr>
          <p:spPr bwMode="auto">
            <a:xfrm>
              <a:off x="6383181" y="7928317"/>
              <a:ext cx="188762" cy="189429"/>
            </a:xfrm>
            <a:custGeom>
              <a:avLst/>
              <a:gdLst>
                <a:gd name="T0" fmla="*/ 36 w 120"/>
                <a:gd name="T1" fmla="*/ 107 h 120"/>
                <a:gd name="T2" fmla="*/ 14 w 120"/>
                <a:gd name="T3" fmla="*/ 36 h 120"/>
                <a:gd name="T4" fmla="*/ 84 w 120"/>
                <a:gd name="T5" fmla="*/ 13 h 120"/>
                <a:gd name="T6" fmla="*/ 107 w 120"/>
                <a:gd name="T7" fmla="*/ 84 h 120"/>
                <a:gd name="T8" fmla="*/ 36 w 120"/>
                <a:gd name="T9" fmla="*/ 107 h 120"/>
                <a:gd name="T10" fmla="*/ 78 w 120"/>
                <a:gd name="T11" fmla="*/ 26 h 120"/>
                <a:gd name="T12" fmla="*/ 26 w 120"/>
                <a:gd name="T13" fmla="*/ 43 h 120"/>
                <a:gd name="T14" fmla="*/ 43 w 120"/>
                <a:gd name="T15" fmla="*/ 94 h 120"/>
                <a:gd name="T16" fmla="*/ 94 w 120"/>
                <a:gd name="T17" fmla="*/ 78 h 120"/>
                <a:gd name="T18" fmla="*/ 78 w 120"/>
                <a:gd name="T19" fmla="*/ 2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20">
                  <a:moveTo>
                    <a:pt x="36" y="107"/>
                  </a:moveTo>
                  <a:cubicBezTo>
                    <a:pt x="10" y="94"/>
                    <a:pt x="0" y="62"/>
                    <a:pt x="14" y="36"/>
                  </a:cubicBezTo>
                  <a:cubicBezTo>
                    <a:pt x="27" y="10"/>
                    <a:pt x="58" y="0"/>
                    <a:pt x="84" y="13"/>
                  </a:cubicBezTo>
                  <a:cubicBezTo>
                    <a:pt x="110" y="27"/>
                    <a:pt x="120" y="58"/>
                    <a:pt x="107" y="84"/>
                  </a:cubicBezTo>
                  <a:cubicBezTo>
                    <a:pt x="94" y="110"/>
                    <a:pt x="62" y="120"/>
                    <a:pt x="36" y="107"/>
                  </a:cubicBezTo>
                  <a:close/>
                  <a:moveTo>
                    <a:pt x="78" y="26"/>
                  </a:moveTo>
                  <a:cubicBezTo>
                    <a:pt x="59" y="16"/>
                    <a:pt x="36" y="24"/>
                    <a:pt x="26" y="43"/>
                  </a:cubicBezTo>
                  <a:cubicBezTo>
                    <a:pt x="16" y="61"/>
                    <a:pt x="24" y="85"/>
                    <a:pt x="43" y="94"/>
                  </a:cubicBezTo>
                  <a:cubicBezTo>
                    <a:pt x="61" y="104"/>
                    <a:pt x="85" y="97"/>
                    <a:pt x="94" y="78"/>
                  </a:cubicBezTo>
                  <a:cubicBezTo>
                    <a:pt x="104" y="59"/>
                    <a:pt x="97" y="36"/>
                    <a:pt x="78" y="26"/>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5" name="Freeform 20724"/>
            <p:cNvSpPr/>
            <p:nvPr/>
          </p:nvSpPr>
          <p:spPr bwMode="auto">
            <a:xfrm>
              <a:off x="4890427" y="8639342"/>
              <a:ext cx="54694" cy="56696"/>
            </a:xfrm>
            <a:custGeom>
              <a:avLst/>
              <a:gdLst>
                <a:gd name="T0" fmla="*/ 31 w 35"/>
                <a:gd name="T1" fmla="*/ 25 h 36"/>
                <a:gd name="T2" fmla="*/ 10 w 35"/>
                <a:gd name="T3" fmla="*/ 32 h 36"/>
                <a:gd name="T4" fmla="*/ 4 w 35"/>
                <a:gd name="T5" fmla="*/ 11 h 36"/>
                <a:gd name="T6" fmla="*/ 25 w 35"/>
                <a:gd name="T7" fmla="*/ 4 h 36"/>
                <a:gd name="T8" fmla="*/ 31 w 35"/>
                <a:gd name="T9" fmla="*/ 25 h 36"/>
              </a:gdLst>
              <a:ahLst/>
              <a:cxnLst>
                <a:cxn ang="0">
                  <a:pos x="T0" y="T1"/>
                </a:cxn>
                <a:cxn ang="0">
                  <a:pos x="T2" y="T3"/>
                </a:cxn>
                <a:cxn ang="0">
                  <a:pos x="T4" y="T5"/>
                </a:cxn>
                <a:cxn ang="0">
                  <a:pos x="T6" y="T7"/>
                </a:cxn>
                <a:cxn ang="0">
                  <a:pos x="T8" y="T9"/>
                </a:cxn>
              </a:cxnLst>
              <a:rect l="0" t="0" r="r" b="b"/>
              <a:pathLst>
                <a:path w="35" h="36">
                  <a:moveTo>
                    <a:pt x="31" y="25"/>
                  </a:moveTo>
                  <a:cubicBezTo>
                    <a:pt x="27" y="33"/>
                    <a:pt x="18" y="36"/>
                    <a:pt x="10" y="32"/>
                  </a:cubicBezTo>
                  <a:cubicBezTo>
                    <a:pt x="3" y="28"/>
                    <a:pt x="0" y="19"/>
                    <a:pt x="4" y="11"/>
                  </a:cubicBezTo>
                  <a:cubicBezTo>
                    <a:pt x="8" y="3"/>
                    <a:pt x="17" y="0"/>
                    <a:pt x="25" y="4"/>
                  </a:cubicBezTo>
                  <a:cubicBezTo>
                    <a:pt x="32" y="8"/>
                    <a:pt x="35" y="18"/>
                    <a:pt x="31" y="2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227" name="直接连接符 226"/>
            <p:cNvCxnSpPr>
              <a:stCxn id="163" idx="2"/>
              <a:endCxn id="203" idx="0"/>
            </p:cNvCxnSpPr>
            <p:nvPr/>
          </p:nvCxnSpPr>
          <p:spPr>
            <a:xfrm flipV="1">
              <a:off x="6668004" y="5972466"/>
              <a:ext cx="232014" cy="135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8" name="直接连接符 227"/>
            <p:cNvCxnSpPr>
              <a:stCxn id="180" idx="2"/>
              <a:endCxn id="203" idx="2"/>
            </p:cNvCxnSpPr>
            <p:nvPr/>
          </p:nvCxnSpPr>
          <p:spPr>
            <a:xfrm flipH="1" flipV="1">
              <a:off x="7008501" y="6013550"/>
              <a:ext cx="184860" cy="10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2" name="Freeform 20292"/>
            <p:cNvSpPr/>
            <p:nvPr/>
          </p:nvSpPr>
          <p:spPr bwMode="auto">
            <a:xfrm>
              <a:off x="5911620" y="5835260"/>
              <a:ext cx="78706" cy="77372"/>
            </a:xfrm>
            <a:custGeom>
              <a:avLst/>
              <a:gdLst>
                <a:gd name="T0" fmla="*/ 25 w 50"/>
                <a:gd name="T1" fmla="*/ 0 h 49"/>
                <a:gd name="T2" fmla="*/ 25 w 50"/>
                <a:gd name="T3" fmla="*/ 0 h 49"/>
                <a:gd name="T4" fmla="*/ 0 w 50"/>
                <a:gd name="T5" fmla="*/ 25 h 49"/>
                <a:gd name="T6" fmla="*/ 8 w 50"/>
                <a:gd name="T7" fmla="*/ 42 h 49"/>
                <a:gd name="T8" fmla="*/ 12 w 50"/>
                <a:gd name="T9" fmla="*/ 45 h 49"/>
                <a:gd name="T10" fmla="*/ 14 w 50"/>
                <a:gd name="T11" fmla="*/ 46 h 49"/>
                <a:gd name="T12" fmla="*/ 18 w 50"/>
                <a:gd name="T13" fmla="*/ 48 h 49"/>
                <a:gd name="T14" fmla="*/ 25 w 50"/>
                <a:gd name="T15" fmla="*/ 49 h 49"/>
                <a:gd name="T16" fmla="*/ 26 w 50"/>
                <a:gd name="T17" fmla="*/ 49 h 49"/>
                <a:gd name="T18" fmla="*/ 34 w 50"/>
                <a:gd name="T19" fmla="*/ 48 h 49"/>
                <a:gd name="T20" fmla="*/ 38 w 50"/>
                <a:gd name="T21" fmla="*/ 46 h 49"/>
                <a:gd name="T22" fmla="*/ 47 w 50"/>
                <a:gd name="T23" fmla="*/ 37 h 49"/>
                <a:gd name="T24" fmla="*/ 48 w 50"/>
                <a:gd name="T25" fmla="*/ 33 h 49"/>
                <a:gd name="T26" fmla="*/ 50 w 50"/>
                <a:gd name="T27" fmla="*/ 29 h 49"/>
                <a:gd name="T28" fmla="*/ 50 w 50"/>
                <a:gd name="T29" fmla="*/ 24 h 49"/>
                <a:gd name="T30" fmla="*/ 49 w 50"/>
                <a:gd name="T31" fmla="*/ 19 h 49"/>
                <a:gd name="T32" fmla="*/ 48 w 50"/>
                <a:gd name="T33" fmla="*/ 15 h 49"/>
                <a:gd name="T34" fmla="*/ 25 w 50"/>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49">
                  <a:moveTo>
                    <a:pt x="25" y="0"/>
                  </a:moveTo>
                  <a:cubicBezTo>
                    <a:pt x="25" y="0"/>
                    <a:pt x="25" y="0"/>
                    <a:pt x="25" y="0"/>
                  </a:cubicBezTo>
                  <a:cubicBezTo>
                    <a:pt x="11" y="0"/>
                    <a:pt x="0" y="11"/>
                    <a:pt x="0" y="25"/>
                  </a:cubicBezTo>
                  <a:cubicBezTo>
                    <a:pt x="0" y="32"/>
                    <a:pt x="3" y="38"/>
                    <a:pt x="8" y="42"/>
                  </a:cubicBezTo>
                  <a:cubicBezTo>
                    <a:pt x="9" y="43"/>
                    <a:pt x="10" y="44"/>
                    <a:pt x="12" y="45"/>
                  </a:cubicBezTo>
                  <a:cubicBezTo>
                    <a:pt x="12" y="46"/>
                    <a:pt x="13" y="46"/>
                    <a:pt x="14" y="46"/>
                  </a:cubicBezTo>
                  <a:cubicBezTo>
                    <a:pt x="15" y="47"/>
                    <a:pt x="16" y="48"/>
                    <a:pt x="18" y="48"/>
                  </a:cubicBezTo>
                  <a:cubicBezTo>
                    <a:pt x="20" y="49"/>
                    <a:pt x="23" y="49"/>
                    <a:pt x="25" y="49"/>
                  </a:cubicBezTo>
                  <a:cubicBezTo>
                    <a:pt x="25" y="49"/>
                    <a:pt x="25" y="49"/>
                    <a:pt x="26" y="49"/>
                  </a:cubicBezTo>
                  <a:cubicBezTo>
                    <a:pt x="29" y="49"/>
                    <a:pt x="31" y="49"/>
                    <a:pt x="34" y="48"/>
                  </a:cubicBezTo>
                  <a:cubicBezTo>
                    <a:pt x="35" y="47"/>
                    <a:pt x="37" y="46"/>
                    <a:pt x="38" y="46"/>
                  </a:cubicBezTo>
                  <a:cubicBezTo>
                    <a:pt x="42" y="44"/>
                    <a:pt x="45" y="40"/>
                    <a:pt x="47" y="37"/>
                  </a:cubicBezTo>
                  <a:cubicBezTo>
                    <a:pt x="47" y="36"/>
                    <a:pt x="48" y="34"/>
                    <a:pt x="48" y="33"/>
                  </a:cubicBezTo>
                  <a:cubicBezTo>
                    <a:pt x="49" y="32"/>
                    <a:pt x="49" y="31"/>
                    <a:pt x="50" y="29"/>
                  </a:cubicBezTo>
                  <a:cubicBezTo>
                    <a:pt x="50" y="27"/>
                    <a:pt x="50" y="26"/>
                    <a:pt x="50" y="24"/>
                  </a:cubicBezTo>
                  <a:cubicBezTo>
                    <a:pt x="50" y="22"/>
                    <a:pt x="50" y="20"/>
                    <a:pt x="49" y="19"/>
                  </a:cubicBezTo>
                  <a:cubicBezTo>
                    <a:pt x="49" y="17"/>
                    <a:pt x="49" y="16"/>
                    <a:pt x="48" y="15"/>
                  </a:cubicBezTo>
                  <a:cubicBezTo>
                    <a:pt x="44" y="6"/>
                    <a:pt x="35" y="0"/>
                    <a:pt x="2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grpSp>
      <p:grpSp>
        <p:nvGrpSpPr>
          <p:cNvPr id="6" name="组合 5"/>
          <p:cNvGrpSpPr/>
          <p:nvPr/>
        </p:nvGrpSpPr>
        <p:grpSpPr>
          <a:xfrm>
            <a:off x="4289459" y="-1270835"/>
            <a:ext cx="3627178" cy="2955492"/>
            <a:chOff x="4289459" y="-1270835"/>
            <a:chExt cx="3627178" cy="2955492"/>
          </a:xfrm>
        </p:grpSpPr>
        <p:sp>
          <p:nvSpPr>
            <p:cNvPr id="12" name="Freeform 20113"/>
            <p:cNvSpPr>
              <a:spLocks noEditPoints="1"/>
            </p:cNvSpPr>
            <p:nvPr/>
          </p:nvSpPr>
          <p:spPr bwMode="auto">
            <a:xfrm>
              <a:off x="6932805" y="-855958"/>
              <a:ext cx="447560" cy="1528772"/>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4" name="Freeform 20173"/>
            <p:cNvSpPr/>
            <p:nvPr/>
          </p:nvSpPr>
          <p:spPr bwMode="auto">
            <a:xfrm>
              <a:off x="4442874" y="1081020"/>
              <a:ext cx="9338" cy="4669"/>
            </a:xfrm>
            <a:custGeom>
              <a:avLst/>
              <a:gdLst>
                <a:gd name="T0" fmla="*/ 9 w 14"/>
                <a:gd name="T1" fmla="*/ 0 h 7"/>
                <a:gd name="T2" fmla="*/ 2 w 14"/>
                <a:gd name="T3" fmla="*/ 3 h 7"/>
                <a:gd name="T4" fmla="*/ 0 w 14"/>
                <a:gd name="T5" fmla="*/ 3 h 7"/>
                <a:gd name="T6" fmla="*/ 14 w 14"/>
                <a:gd name="T7" fmla="*/ 7 h 7"/>
                <a:gd name="T8" fmla="*/ 9 w 14"/>
                <a:gd name="T9" fmla="*/ 0 h 7"/>
              </a:gdLst>
              <a:ahLst/>
              <a:cxnLst>
                <a:cxn ang="0">
                  <a:pos x="T0" y="T1"/>
                </a:cxn>
                <a:cxn ang="0">
                  <a:pos x="T2" y="T3"/>
                </a:cxn>
                <a:cxn ang="0">
                  <a:pos x="T4" y="T5"/>
                </a:cxn>
                <a:cxn ang="0">
                  <a:pos x="T6" y="T7"/>
                </a:cxn>
                <a:cxn ang="0">
                  <a:pos x="T8" y="T9"/>
                </a:cxn>
              </a:cxnLst>
              <a:rect l="0" t="0" r="r" b="b"/>
              <a:pathLst>
                <a:path w="14" h="7">
                  <a:moveTo>
                    <a:pt x="9" y="0"/>
                  </a:moveTo>
                  <a:lnTo>
                    <a:pt x="2" y="3"/>
                  </a:lnTo>
                  <a:lnTo>
                    <a:pt x="0" y="3"/>
                  </a:lnTo>
                  <a:lnTo>
                    <a:pt x="14" y="7"/>
                  </a:lnTo>
                  <a:lnTo>
                    <a:pt x="9" y="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0175"/>
            <p:cNvSpPr>
              <a:spLocks noEditPoints="1"/>
            </p:cNvSpPr>
            <p:nvPr/>
          </p:nvSpPr>
          <p:spPr bwMode="auto">
            <a:xfrm>
              <a:off x="4328817" y="-677869"/>
              <a:ext cx="529602" cy="1161920"/>
            </a:xfrm>
            <a:custGeom>
              <a:avLst/>
              <a:gdLst>
                <a:gd name="T0" fmla="*/ 162 w 336"/>
                <a:gd name="T1" fmla="*/ 720 h 737"/>
                <a:gd name="T2" fmla="*/ 154 w 336"/>
                <a:gd name="T3" fmla="*/ 735 h 737"/>
                <a:gd name="T4" fmla="*/ 158 w 336"/>
                <a:gd name="T5" fmla="*/ 737 h 737"/>
                <a:gd name="T6" fmla="*/ 166 w 336"/>
                <a:gd name="T7" fmla="*/ 722 h 737"/>
                <a:gd name="T8" fmla="*/ 162 w 336"/>
                <a:gd name="T9" fmla="*/ 720 h 737"/>
                <a:gd name="T10" fmla="*/ 133 w 336"/>
                <a:gd name="T11" fmla="*/ 716 h 737"/>
                <a:gd name="T12" fmla="*/ 129 w 336"/>
                <a:gd name="T13" fmla="*/ 717 h 737"/>
                <a:gd name="T14" fmla="*/ 132 w 336"/>
                <a:gd name="T15" fmla="*/ 733 h 737"/>
                <a:gd name="T16" fmla="*/ 136 w 336"/>
                <a:gd name="T17" fmla="*/ 732 h 737"/>
                <a:gd name="T18" fmla="*/ 133 w 336"/>
                <a:gd name="T19" fmla="*/ 716 h 737"/>
                <a:gd name="T20" fmla="*/ 332 w 336"/>
                <a:gd name="T21" fmla="*/ 398 h 737"/>
                <a:gd name="T22" fmla="*/ 171 w 336"/>
                <a:gd name="T23" fmla="*/ 704 h 737"/>
                <a:gd name="T24" fmla="*/ 175 w 336"/>
                <a:gd name="T25" fmla="*/ 706 h 737"/>
                <a:gd name="T26" fmla="*/ 336 w 336"/>
                <a:gd name="T27" fmla="*/ 400 h 737"/>
                <a:gd name="T28" fmla="*/ 332 w 336"/>
                <a:gd name="T29" fmla="*/ 398 h 737"/>
                <a:gd name="T30" fmla="*/ 4 w 336"/>
                <a:gd name="T31" fmla="*/ 6 h 737"/>
                <a:gd name="T32" fmla="*/ 0 w 336"/>
                <a:gd name="T33" fmla="*/ 7 h 737"/>
                <a:gd name="T34" fmla="*/ 125 w 336"/>
                <a:gd name="T35" fmla="*/ 698 h 737"/>
                <a:gd name="T36" fmla="*/ 130 w 336"/>
                <a:gd name="T37" fmla="*/ 697 h 737"/>
                <a:gd name="T38" fmla="*/ 4 w 336"/>
                <a:gd name="T39" fmla="*/ 6 h 737"/>
                <a:gd name="T40" fmla="*/ 14 w 336"/>
                <a:gd name="T41" fmla="*/ 0 h 737"/>
                <a:gd name="T42" fmla="*/ 11 w 336"/>
                <a:gd name="T43" fmla="*/ 3 h 737"/>
                <a:gd name="T44" fmla="*/ 327 w 336"/>
                <a:gd name="T45" fmla="*/ 349 h 737"/>
                <a:gd name="T46" fmla="*/ 330 w 336"/>
                <a:gd name="T47" fmla="*/ 346 h 737"/>
                <a:gd name="T48" fmla="*/ 14 w 336"/>
                <a:gd name="T49"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36" h="737">
                  <a:moveTo>
                    <a:pt x="162" y="720"/>
                  </a:moveTo>
                  <a:cubicBezTo>
                    <a:pt x="154" y="735"/>
                    <a:pt x="154" y="735"/>
                    <a:pt x="154" y="735"/>
                  </a:cubicBezTo>
                  <a:cubicBezTo>
                    <a:pt x="155" y="736"/>
                    <a:pt x="157" y="736"/>
                    <a:pt x="158" y="737"/>
                  </a:cubicBezTo>
                  <a:cubicBezTo>
                    <a:pt x="166" y="722"/>
                    <a:pt x="166" y="722"/>
                    <a:pt x="166" y="722"/>
                  </a:cubicBezTo>
                  <a:cubicBezTo>
                    <a:pt x="164" y="722"/>
                    <a:pt x="163" y="721"/>
                    <a:pt x="162" y="720"/>
                  </a:cubicBezTo>
                  <a:moveTo>
                    <a:pt x="133" y="716"/>
                  </a:moveTo>
                  <a:cubicBezTo>
                    <a:pt x="131" y="716"/>
                    <a:pt x="130" y="716"/>
                    <a:pt x="129" y="717"/>
                  </a:cubicBezTo>
                  <a:cubicBezTo>
                    <a:pt x="132" y="733"/>
                    <a:pt x="132" y="733"/>
                    <a:pt x="132" y="733"/>
                  </a:cubicBezTo>
                  <a:cubicBezTo>
                    <a:pt x="133" y="733"/>
                    <a:pt x="134" y="732"/>
                    <a:pt x="136" y="732"/>
                  </a:cubicBezTo>
                  <a:cubicBezTo>
                    <a:pt x="133" y="716"/>
                    <a:pt x="133" y="716"/>
                    <a:pt x="133" y="716"/>
                  </a:cubicBezTo>
                  <a:moveTo>
                    <a:pt x="332" y="398"/>
                  </a:moveTo>
                  <a:cubicBezTo>
                    <a:pt x="171" y="704"/>
                    <a:pt x="171" y="704"/>
                    <a:pt x="171" y="704"/>
                  </a:cubicBezTo>
                  <a:cubicBezTo>
                    <a:pt x="172" y="704"/>
                    <a:pt x="173" y="705"/>
                    <a:pt x="175" y="706"/>
                  </a:cubicBezTo>
                  <a:cubicBezTo>
                    <a:pt x="336" y="400"/>
                    <a:pt x="336" y="400"/>
                    <a:pt x="336" y="400"/>
                  </a:cubicBezTo>
                  <a:cubicBezTo>
                    <a:pt x="335" y="399"/>
                    <a:pt x="333" y="399"/>
                    <a:pt x="332" y="398"/>
                  </a:cubicBezTo>
                  <a:moveTo>
                    <a:pt x="4" y="6"/>
                  </a:moveTo>
                  <a:cubicBezTo>
                    <a:pt x="3" y="7"/>
                    <a:pt x="2" y="7"/>
                    <a:pt x="0" y="7"/>
                  </a:cubicBezTo>
                  <a:cubicBezTo>
                    <a:pt x="125" y="698"/>
                    <a:pt x="125" y="698"/>
                    <a:pt x="125" y="698"/>
                  </a:cubicBezTo>
                  <a:cubicBezTo>
                    <a:pt x="127" y="698"/>
                    <a:pt x="128" y="697"/>
                    <a:pt x="130" y="697"/>
                  </a:cubicBezTo>
                  <a:cubicBezTo>
                    <a:pt x="4" y="6"/>
                    <a:pt x="4" y="6"/>
                    <a:pt x="4" y="6"/>
                  </a:cubicBezTo>
                  <a:moveTo>
                    <a:pt x="14" y="0"/>
                  </a:moveTo>
                  <a:cubicBezTo>
                    <a:pt x="13" y="1"/>
                    <a:pt x="12" y="2"/>
                    <a:pt x="11" y="3"/>
                  </a:cubicBezTo>
                  <a:cubicBezTo>
                    <a:pt x="327" y="349"/>
                    <a:pt x="327" y="349"/>
                    <a:pt x="327" y="349"/>
                  </a:cubicBezTo>
                  <a:cubicBezTo>
                    <a:pt x="328" y="348"/>
                    <a:pt x="329" y="347"/>
                    <a:pt x="330" y="346"/>
                  </a:cubicBezTo>
                  <a:cubicBezTo>
                    <a:pt x="14" y="0"/>
                    <a:pt x="14" y="0"/>
                    <a:pt x="1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0176"/>
            <p:cNvSpPr>
              <a:spLocks noEditPoints="1"/>
            </p:cNvSpPr>
            <p:nvPr/>
          </p:nvSpPr>
          <p:spPr bwMode="auto">
            <a:xfrm>
              <a:off x="4352829" y="-950673"/>
              <a:ext cx="764388" cy="815078"/>
            </a:xfrm>
            <a:custGeom>
              <a:avLst/>
              <a:gdLst>
                <a:gd name="T0" fmla="*/ 346 w 485"/>
                <a:gd name="T1" fmla="*/ 515 h 517"/>
                <a:gd name="T2" fmla="*/ 478 w 485"/>
                <a:gd name="T3" fmla="*/ 269 h 517"/>
                <a:gd name="T4" fmla="*/ 308 w 485"/>
                <a:gd name="T5" fmla="*/ 261 h 517"/>
                <a:gd name="T6" fmla="*/ 329 w 485"/>
                <a:gd name="T7" fmla="*/ 513 h 517"/>
                <a:gd name="T8" fmla="*/ 308 w 485"/>
                <a:gd name="T9" fmla="*/ 261 h 517"/>
                <a:gd name="T10" fmla="*/ 478 w 485"/>
                <a:gd name="T11" fmla="*/ 261 h 517"/>
                <a:gd name="T12" fmla="*/ 485 w 485"/>
                <a:gd name="T13" fmla="*/ 256 h 517"/>
                <a:gd name="T14" fmla="*/ 306 w 485"/>
                <a:gd name="T15" fmla="*/ 235 h 517"/>
                <a:gd name="T16" fmla="*/ 302 w 485"/>
                <a:gd name="T17" fmla="*/ 236 h 517"/>
                <a:gd name="T18" fmla="*/ 303 w 485"/>
                <a:gd name="T19" fmla="*/ 248 h 517"/>
                <a:gd name="T20" fmla="*/ 306 w 485"/>
                <a:gd name="T21" fmla="*/ 235 h 517"/>
                <a:gd name="T22" fmla="*/ 466 w 485"/>
                <a:gd name="T23" fmla="*/ 239 h 517"/>
                <a:gd name="T24" fmla="*/ 473 w 485"/>
                <a:gd name="T25" fmla="*/ 236 h 517"/>
                <a:gd name="T26" fmla="*/ 352 w 485"/>
                <a:gd name="T27" fmla="*/ 217 h 517"/>
                <a:gd name="T28" fmla="*/ 458 w 485"/>
                <a:gd name="T29" fmla="*/ 238 h 517"/>
                <a:gd name="T30" fmla="*/ 352 w 485"/>
                <a:gd name="T31" fmla="*/ 217 h 517"/>
                <a:gd name="T32" fmla="*/ 326 w 485"/>
                <a:gd name="T33" fmla="*/ 217 h 517"/>
                <a:gd name="T34" fmla="*/ 338 w 485"/>
                <a:gd name="T35" fmla="*/ 214 h 517"/>
                <a:gd name="T36" fmla="*/ 266 w 485"/>
                <a:gd name="T37" fmla="*/ 203 h 517"/>
                <a:gd name="T38" fmla="*/ 277 w 485"/>
                <a:gd name="T39" fmla="*/ 209 h 517"/>
                <a:gd name="T40" fmla="*/ 266 w 485"/>
                <a:gd name="T41" fmla="*/ 203 h 517"/>
                <a:gd name="T42" fmla="*/ 295 w 485"/>
                <a:gd name="T43" fmla="*/ 174 h 517"/>
                <a:gd name="T44" fmla="*/ 301 w 485"/>
                <a:gd name="T45" fmla="*/ 186 h 517"/>
                <a:gd name="T46" fmla="*/ 4 w 485"/>
                <a:gd name="T47" fmla="*/ 161 h 517"/>
                <a:gd name="T48" fmla="*/ 252 w 485"/>
                <a:gd name="T49" fmla="*/ 205 h 517"/>
                <a:gd name="T50" fmla="*/ 4 w 485"/>
                <a:gd name="T51" fmla="*/ 161 h 517"/>
                <a:gd name="T52" fmla="*/ 281 w 485"/>
                <a:gd name="T53" fmla="*/ 13 h 517"/>
                <a:gd name="T54" fmla="*/ 279 w 485"/>
                <a:gd name="T55" fmla="*/ 13 h 517"/>
                <a:gd name="T56" fmla="*/ 298 w 485"/>
                <a:gd name="T57" fmla="*/ 160 h 517"/>
                <a:gd name="T58" fmla="*/ 261 w 485"/>
                <a:gd name="T59" fmla="*/ 0 h 517"/>
                <a:gd name="T60" fmla="*/ 3 w 485"/>
                <a:gd name="T61" fmla="*/ 151 h 517"/>
                <a:gd name="T62" fmla="*/ 261 w 485"/>
                <a:gd name="T63"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5" h="517">
                  <a:moveTo>
                    <a:pt x="474" y="268"/>
                  </a:moveTo>
                  <a:cubicBezTo>
                    <a:pt x="346" y="515"/>
                    <a:pt x="346" y="515"/>
                    <a:pt x="346" y="515"/>
                  </a:cubicBezTo>
                  <a:cubicBezTo>
                    <a:pt x="347" y="516"/>
                    <a:pt x="349" y="517"/>
                    <a:pt x="350" y="517"/>
                  </a:cubicBezTo>
                  <a:cubicBezTo>
                    <a:pt x="478" y="269"/>
                    <a:pt x="478" y="269"/>
                    <a:pt x="478" y="269"/>
                  </a:cubicBezTo>
                  <a:cubicBezTo>
                    <a:pt x="477" y="269"/>
                    <a:pt x="475" y="268"/>
                    <a:pt x="474" y="268"/>
                  </a:cubicBezTo>
                  <a:moveTo>
                    <a:pt x="308" y="261"/>
                  </a:moveTo>
                  <a:cubicBezTo>
                    <a:pt x="307" y="261"/>
                    <a:pt x="305" y="261"/>
                    <a:pt x="304" y="261"/>
                  </a:cubicBezTo>
                  <a:cubicBezTo>
                    <a:pt x="329" y="513"/>
                    <a:pt x="329" y="513"/>
                    <a:pt x="329" y="513"/>
                  </a:cubicBezTo>
                  <a:cubicBezTo>
                    <a:pt x="330" y="513"/>
                    <a:pt x="332" y="513"/>
                    <a:pt x="333" y="513"/>
                  </a:cubicBezTo>
                  <a:cubicBezTo>
                    <a:pt x="308" y="261"/>
                    <a:pt x="308" y="261"/>
                    <a:pt x="308" y="261"/>
                  </a:cubicBezTo>
                  <a:moveTo>
                    <a:pt x="481" y="254"/>
                  </a:moveTo>
                  <a:cubicBezTo>
                    <a:pt x="478" y="261"/>
                    <a:pt x="478" y="261"/>
                    <a:pt x="478" y="261"/>
                  </a:cubicBezTo>
                  <a:cubicBezTo>
                    <a:pt x="479" y="261"/>
                    <a:pt x="480" y="262"/>
                    <a:pt x="482" y="262"/>
                  </a:cubicBezTo>
                  <a:cubicBezTo>
                    <a:pt x="485" y="256"/>
                    <a:pt x="485" y="256"/>
                    <a:pt x="485" y="256"/>
                  </a:cubicBezTo>
                  <a:cubicBezTo>
                    <a:pt x="483" y="255"/>
                    <a:pt x="482" y="255"/>
                    <a:pt x="481" y="254"/>
                  </a:cubicBezTo>
                  <a:moveTo>
                    <a:pt x="306" y="235"/>
                  </a:moveTo>
                  <a:cubicBezTo>
                    <a:pt x="305" y="235"/>
                    <a:pt x="303" y="235"/>
                    <a:pt x="302" y="236"/>
                  </a:cubicBezTo>
                  <a:cubicBezTo>
                    <a:pt x="302" y="236"/>
                    <a:pt x="302" y="236"/>
                    <a:pt x="302" y="236"/>
                  </a:cubicBezTo>
                  <a:cubicBezTo>
                    <a:pt x="302" y="236"/>
                    <a:pt x="302" y="236"/>
                    <a:pt x="301" y="236"/>
                  </a:cubicBezTo>
                  <a:cubicBezTo>
                    <a:pt x="303" y="248"/>
                    <a:pt x="303" y="248"/>
                    <a:pt x="303" y="248"/>
                  </a:cubicBezTo>
                  <a:cubicBezTo>
                    <a:pt x="304" y="248"/>
                    <a:pt x="306" y="247"/>
                    <a:pt x="307" y="247"/>
                  </a:cubicBezTo>
                  <a:cubicBezTo>
                    <a:pt x="306" y="235"/>
                    <a:pt x="306" y="235"/>
                    <a:pt x="306" y="235"/>
                  </a:cubicBezTo>
                  <a:moveTo>
                    <a:pt x="466" y="235"/>
                  </a:moveTo>
                  <a:cubicBezTo>
                    <a:pt x="466" y="236"/>
                    <a:pt x="466" y="238"/>
                    <a:pt x="466" y="239"/>
                  </a:cubicBezTo>
                  <a:cubicBezTo>
                    <a:pt x="472" y="240"/>
                    <a:pt x="472" y="240"/>
                    <a:pt x="472" y="240"/>
                  </a:cubicBezTo>
                  <a:cubicBezTo>
                    <a:pt x="473" y="239"/>
                    <a:pt x="473" y="237"/>
                    <a:pt x="473" y="236"/>
                  </a:cubicBezTo>
                  <a:cubicBezTo>
                    <a:pt x="466" y="235"/>
                    <a:pt x="466" y="235"/>
                    <a:pt x="466" y="235"/>
                  </a:cubicBezTo>
                  <a:moveTo>
                    <a:pt x="352" y="217"/>
                  </a:moveTo>
                  <a:cubicBezTo>
                    <a:pt x="352" y="218"/>
                    <a:pt x="351" y="219"/>
                    <a:pt x="351" y="221"/>
                  </a:cubicBezTo>
                  <a:cubicBezTo>
                    <a:pt x="458" y="238"/>
                    <a:pt x="458" y="238"/>
                    <a:pt x="458" y="238"/>
                  </a:cubicBezTo>
                  <a:cubicBezTo>
                    <a:pt x="458" y="237"/>
                    <a:pt x="458" y="235"/>
                    <a:pt x="459" y="234"/>
                  </a:cubicBezTo>
                  <a:cubicBezTo>
                    <a:pt x="352" y="217"/>
                    <a:pt x="352" y="217"/>
                    <a:pt x="352" y="217"/>
                  </a:cubicBezTo>
                  <a:moveTo>
                    <a:pt x="326" y="212"/>
                  </a:moveTo>
                  <a:cubicBezTo>
                    <a:pt x="326" y="214"/>
                    <a:pt x="326" y="215"/>
                    <a:pt x="326" y="217"/>
                  </a:cubicBezTo>
                  <a:cubicBezTo>
                    <a:pt x="338" y="219"/>
                    <a:pt x="338" y="219"/>
                    <a:pt x="338" y="219"/>
                  </a:cubicBezTo>
                  <a:cubicBezTo>
                    <a:pt x="338" y="217"/>
                    <a:pt x="338" y="216"/>
                    <a:pt x="338" y="214"/>
                  </a:cubicBezTo>
                  <a:cubicBezTo>
                    <a:pt x="326" y="212"/>
                    <a:pt x="326" y="212"/>
                    <a:pt x="326" y="212"/>
                  </a:cubicBezTo>
                  <a:moveTo>
                    <a:pt x="266" y="203"/>
                  </a:moveTo>
                  <a:cubicBezTo>
                    <a:pt x="265" y="204"/>
                    <a:pt x="265" y="206"/>
                    <a:pt x="265" y="207"/>
                  </a:cubicBezTo>
                  <a:cubicBezTo>
                    <a:pt x="277" y="209"/>
                    <a:pt x="277" y="209"/>
                    <a:pt x="277" y="209"/>
                  </a:cubicBezTo>
                  <a:cubicBezTo>
                    <a:pt x="277" y="207"/>
                    <a:pt x="277" y="206"/>
                    <a:pt x="278" y="205"/>
                  </a:cubicBezTo>
                  <a:cubicBezTo>
                    <a:pt x="266" y="203"/>
                    <a:pt x="266" y="203"/>
                    <a:pt x="266" y="203"/>
                  </a:cubicBezTo>
                  <a:moveTo>
                    <a:pt x="300" y="174"/>
                  </a:moveTo>
                  <a:cubicBezTo>
                    <a:pt x="298" y="174"/>
                    <a:pt x="297" y="174"/>
                    <a:pt x="295" y="174"/>
                  </a:cubicBezTo>
                  <a:cubicBezTo>
                    <a:pt x="297" y="186"/>
                    <a:pt x="297" y="186"/>
                    <a:pt x="297" y="186"/>
                  </a:cubicBezTo>
                  <a:cubicBezTo>
                    <a:pt x="298" y="186"/>
                    <a:pt x="299" y="186"/>
                    <a:pt x="301" y="186"/>
                  </a:cubicBezTo>
                  <a:cubicBezTo>
                    <a:pt x="300" y="174"/>
                    <a:pt x="300" y="174"/>
                    <a:pt x="300" y="174"/>
                  </a:cubicBezTo>
                  <a:moveTo>
                    <a:pt x="4" y="161"/>
                  </a:moveTo>
                  <a:cubicBezTo>
                    <a:pt x="4" y="162"/>
                    <a:pt x="4" y="163"/>
                    <a:pt x="4" y="165"/>
                  </a:cubicBezTo>
                  <a:cubicBezTo>
                    <a:pt x="252" y="205"/>
                    <a:pt x="252" y="205"/>
                    <a:pt x="252" y="205"/>
                  </a:cubicBezTo>
                  <a:cubicBezTo>
                    <a:pt x="252" y="203"/>
                    <a:pt x="252" y="202"/>
                    <a:pt x="252" y="201"/>
                  </a:cubicBezTo>
                  <a:cubicBezTo>
                    <a:pt x="4" y="161"/>
                    <a:pt x="4" y="161"/>
                    <a:pt x="4" y="161"/>
                  </a:cubicBezTo>
                  <a:moveTo>
                    <a:pt x="284" y="13"/>
                  </a:moveTo>
                  <a:cubicBezTo>
                    <a:pt x="283" y="13"/>
                    <a:pt x="282" y="13"/>
                    <a:pt x="281" y="13"/>
                  </a:cubicBezTo>
                  <a:cubicBezTo>
                    <a:pt x="281" y="13"/>
                    <a:pt x="281" y="13"/>
                    <a:pt x="280" y="13"/>
                  </a:cubicBezTo>
                  <a:cubicBezTo>
                    <a:pt x="280" y="13"/>
                    <a:pt x="280" y="13"/>
                    <a:pt x="279" y="13"/>
                  </a:cubicBezTo>
                  <a:cubicBezTo>
                    <a:pt x="294" y="161"/>
                    <a:pt x="294" y="161"/>
                    <a:pt x="294" y="161"/>
                  </a:cubicBezTo>
                  <a:cubicBezTo>
                    <a:pt x="295" y="161"/>
                    <a:pt x="297" y="160"/>
                    <a:pt x="298" y="160"/>
                  </a:cubicBezTo>
                  <a:cubicBezTo>
                    <a:pt x="284" y="13"/>
                    <a:pt x="284" y="13"/>
                    <a:pt x="284" y="13"/>
                  </a:cubicBezTo>
                  <a:moveTo>
                    <a:pt x="261" y="0"/>
                  </a:moveTo>
                  <a:cubicBezTo>
                    <a:pt x="0" y="148"/>
                    <a:pt x="0" y="148"/>
                    <a:pt x="0" y="148"/>
                  </a:cubicBezTo>
                  <a:cubicBezTo>
                    <a:pt x="1" y="149"/>
                    <a:pt x="2" y="150"/>
                    <a:pt x="3" y="151"/>
                  </a:cubicBezTo>
                  <a:cubicBezTo>
                    <a:pt x="263" y="4"/>
                    <a:pt x="263" y="4"/>
                    <a:pt x="263" y="4"/>
                  </a:cubicBezTo>
                  <a:cubicBezTo>
                    <a:pt x="262" y="3"/>
                    <a:pt x="262" y="2"/>
                    <a:pt x="26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177"/>
            <p:cNvSpPr>
              <a:spLocks noEditPoints="1"/>
            </p:cNvSpPr>
            <p:nvPr/>
          </p:nvSpPr>
          <p:spPr bwMode="auto">
            <a:xfrm>
              <a:off x="4813062" y="-939334"/>
              <a:ext cx="630320" cy="821081"/>
            </a:xfrm>
            <a:custGeom>
              <a:avLst/>
              <a:gdLst>
                <a:gd name="T0" fmla="*/ 398 w 400"/>
                <a:gd name="T1" fmla="*/ 306 h 521"/>
                <a:gd name="T2" fmla="*/ 67 w 400"/>
                <a:gd name="T3" fmla="*/ 518 h 521"/>
                <a:gd name="T4" fmla="*/ 69 w 400"/>
                <a:gd name="T5" fmla="*/ 521 h 521"/>
                <a:gd name="T6" fmla="*/ 400 w 400"/>
                <a:gd name="T7" fmla="*/ 310 h 521"/>
                <a:gd name="T8" fmla="*/ 398 w 400"/>
                <a:gd name="T9" fmla="*/ 306 h 521"/>
                <a:gd name="T10" fmla="*/ 224 w 400"/>
                <a:gd name="T11" fmla="*/ 237 h 521"/>
                <a:gd name="T12" fmla="*/ 223 w 400"/>
                <a:gd name="T13" fmla="*/ 242 h 521"/>
                <a:gd name="T14" fmla="*/ 395 w 400"/>
                <a:gd name="T15" fmla="*/ 279 h 521"/>
                <a:gd name="T16" fmla="*/ 396 w 400"/>
                <a:gd name="T17" fmla="*/ 275 h 521"/>
                <a:gd name="T18" fmla="*/ 224 w 400"/>
                <a:gd name="T19" fmla="*/ 237 h 521"/>
                <a:gd name="T20" fmla="*/ 3 w 400"/>
                <a:gd name="T21" fmla="*/ 0 h 521"/>
                <a:gd name="T22" fmla="*/ 0 w 400"/>
                <a:gd name="T23" fmla="*/ 3 h 521"/>
                <a:gd name="T24" fmla="*/ 176 w 400"/>
                <a:gd name="T25" fmla="*/ 212 h 521"/>
                <a:gd name="T26" fmla="*/ 180 w 400"/>
                <a:gd name="T27" fmla="*/ 209 h 521"/>
                <a:gd name="T28" fmla="*/ 3 w 400"/>
                <a:gd name="T29" fmla="*/ 0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0" h="521">
                  <a:moveTo>
                    <a:pt x="398" y="306"/>
                  </a:moveTo>
                  <a:cubicBezTo>
                    <a:pt x="67" y="518"/>
                    <a:pt x="67" y="518"/>
                    <a:pt x="67" y="518"/>
                  </a:cubicBezTo>
                  <a:cubicBezTo>
                    <a:pt x="68" y="519"/>
                    <a:pt x="68" y="520"/>
                    <a:pt x="69" y="521"/>
                  </a:cubicBezTo>
                  <a:cubicBezTo>
                    <a:pt x="400" y="310"/>
                    <a:pt x="400" y="310"/>
                    <a:pt x="400" y="310"/>
                  </a:cubicBezTo>
                  <a:cubicBezTo>
                    <a:pt x="399" y="308"/>
                    <a:pt x="399" y="307"/>
                    <a:pt x="398" y="306"/>
                  </a:cubicBezTo>
                  <a:moveTo>
                    <a:pt x="224" y="237"/>
                  </a:moveTo>
                  <a:cubicBezTo>
                    <a:pt x="224" y="239"/>
                    <a:pt x="224" y="240"/>
                    <a:pt x="223" y="242"/>
                  </a:cubicBezTo>
                  <a:cubicBezTo>
                    <a:pt x="395" y="279"/>
                    <a:pt x="395" y="279"/>
                    <a:pt x="395" y="279"/>
                  </a:cubicBezTo>
                  <a:cubicBezTo>
                    <a:pt x="395" y="278"/>
                    <a:pt x="395" y="276"/>
                    <a:pt x="396" y="275"/>
                  </a:cubicBezTo>
                  <a:cubicBezTo>
                    <a:pt x="224" y="237"/>
                    <a:pt x="224" y="237"/>
                    <a:pt x="224" y="237"/>
                  </a:cubicBezTo>
                  <a:moveTo>
                    <a:pt x="3" y="0"/>
                  </a:moveTo>
                  <a:cubicBezTo>
                    <a:pt x="2" y="1"/>
                    <a:pt x="1" y="2"/>
                    <a:pt x="0" y="3"/>
                  </a:cubicBezTo>
                  <a:cubicBezTo>
                    <a:pt x="176" y="212"/>
                    <a:pt x="176" y="212"/>
                    <a:pt x="176" y="212"/>
                  </a:cubicBezTo>
                  <a:cubicBezTo>
                    <a:pt x="177" y="211"/>
                    <a:pt x="178" y="210"/>
                    <a:pt x="180" y="209"/>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0178"/>
            <p:cNvSpPr/>
            <p:nvPr/>
          </p:nvSpPr>
          <p:spPr bwMode="auto">
            <a:xfrm>
              <a:off x="4762370" y="766194"/>
              <a:ext cx="170087" cy="171420"/>
            </a:xfrm>
            <a:custGeom>
              <a:avLst/>
              <a:gdLst>
                <a:gd name="T0" fmla="*/ 244 w 255"/>
                <a:gd name="T1" fmla="*/ 0 h 257"/>
                <a:gd name="T2" fmla="*/ 234 w 255"/>
                <a:gd name="T3" fmla="*/ 0 h 257"/>
                <a:gd name="T4" fmla="*/ 246 w 255"/>
                <a:gd name="T5" fmla="*/ 248 h 257"/>
                <a:gd name="T6" fmla="*/ 14 w 255"/>
                <a:gd name="T7" fmla="*/ 0 h 257"/>
                <a:gd name="T8" fmla="*/ 0 w 255"/>
                <a:gd name="T9" fmla="*/ 0 h 257"/>
                <a:gd name="T10" fmla="*/ 241 w 255"/>
                <a:gd name="T11" fmla="*/ 257 h 257"/>
                <a:gd name="T12" fmla="*/ 248 w 255"/>
                <a:gd name="T13" fmla="*/ 257 h 257"/>
                <a:gd name="T14" fmla="*/ 255 w 255"/>
                <a:gd name="T15" fmla="*/ 248 h 257"/>
                <a:gd name="T16" fmla="*/ 244 w 255"/>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257">
                  <a:moveTo>
                    <a:pt x="244" y="0"/>
                  </a:moveTo>
                  <a:lnTo>
                    <a:pt x="234" y="0"/>
                  </a:lnTo>
                  <a:lnTo>
                    <a:pt x="246" y="248"/>
                  </a:lnTo>
                  <a:lnTo>
                    <a:pt x="14" y="0"/>
                  </a:lnTo>
                  <a:lnTo>
                    <a:pt x="0" y="0"/>
                  </a:lnTo>
                  <a:lnTo>
                    <a:pt x="241" y="257"/>
                  </a:lnTo>
                  <a:lnTo>
                    <a:pt x="248" y="257"/>
                  </a:lnTo>
                  <a:lnTo>
                    <a:pt x="255" y="248"/>
                  </a:lnTo>
                  <a:lnTo>
                    <a:pt x="244"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9" name="Freeform 20179"/>
            <p:cNvSpPr/>
            <p:nvPr/>
          </p:nvSpPr>
          <p:spPr bwMode="auto">
            <a:xfrm>
              <a:off x="4762370" y="766194"/>
              <a:ext cx="170087" cy="171420"/>
            </a:xfrm>
            <a:custGeom>
              <a:avLst/>
              <a:gdLst>
                <a:gd name="T0" fmla="*/ 244 w 255"/>
                <a:gd name="T1" fmla="*/ 0 h 257"/>
                <a:gd name="T2" fmla="*/ 234 w 255"/>
                <a:gd name="T3" fmla="*/ 0 h 257"/>
                <a:gd name="T4" fmla="*/ 246 w 255"/>
                <a:gd name="T5" fmla="*/ 248 h 257"/>
                <a:gd name="T6" fmla="*/ 14 w 255"/>
                <a:gd name="T7" fmla="*/ 0 h 257"/>
                <a:gd name="T8" fmla="*/ 0 w 255"/>
                <a:gd name="T9" fmla="*/ 0 h 257"/>
                <a:gd name="T10" fmla="*/ 241 w 255"/>
                <a:gd name="T11" fmla="*/ 257 h 257"/>
                <a:gd name="T12" fmla="*/ 248 w 255"/>
                <a:gd name="T13" fmla="*/ 257 h 257"/>
                <a:gd name="T14" fmla="*/ 255 w 255"/>
                <a:gd name="T15" fmla="*/ 248 h 257"/>
                <a:gd name="T16" fmla="*/ 244 w 255"/>
                <a:gd name="T17"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 h="257">
                  <a:moveTo>
                    <a:pt x="244" y="0"/>
                  </a:moveTo>
                  <a:lnTo>
                    <a:pt x="234" y="0"/>
                  </a:lnTo>
                  <a:lnTo>
                    <a:pt x="246" y="248"/>
                  </a:lnTo>
                  <a:lnTo>
                    <a:pt x="14" y="0"/>
                  </a:lnTo>
                  <a:lnTo>
                    <a:pt x="0" y="0"/>
                  </a:lnTo>
                  <a:lnTo>
                    <a:pt x="241" y="257"/>
                  </a:lnTo>
                  <a:lnTo>
                    <a:pt x="248" y="257"/>
                  </a:lnTo>
                  <a:lnTo>
                    <a:pt x="255" y="248"/>
                  </a:lnTo>
                  <a:lnTo>
                    <a:pt x="244"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0" name="Freeform 20180"/>
            <p:cNvSpPr>
              <a:spLocks noEditPoints="1"/>
            </p:cNvSpPr>
            <p:nvPr/>
          </p:nvSpPr>
          <p:spPr bwMode="auto">
            <a:xfrm>
              <a:off x="4622299" y="-42881"/>
              <a:ext cx="302820" cy="809075"/>
            </a:xfrm>
            <a:custGeom>
              <a:avLst/>
              <a:gdLst>
                <a:gd name="T0" fmla="*/ 3 w 192"/>
                <a:gd name="T1" fmla="*/ 413 h 513"/>
                <a:gd name="T2" fmla="*/ 0 w 192"/>
                <a:gd name="T3" fmla="*/ 416 h 513"/>
                <a:gd name="T4" fmla="*/ 89 w 192"/>
                <a:gd name="T5" fmla="*/ 513 h 513"/>
                <a:gd name="T6" fmla="*/ 95 w 192"/>
                <a:gd name="T7" fmla="*/ 513 h 513"/>
                <a:gd name="T8" fmla="*/ 3 w 192"/>
                <a:gd name="T9" fmla="*/ 413 h 513"/>
                <a:gd name="T10" fmla="*/ 167 w 192"/>
                <a:gd name="T11" fmla="*/ 0 h 513"/>
                <a:gd name="T12" fmla="*/ 164 w 192"/>
                <a:gd name="T13" fmla="*/ 0 h 513"/>
                <a:gd name="T14" fmla="*/ 163 w 192"/>
                <a:gd name="T15" fmla="*/ 0 h 513"/>
                <a:gd name="T16" fmla="*/ 163 w 192"/>
                <a:gd name="T17" fmla="*/ 0 h 513"/>
                <a:gd name="T18" fmla="*/ 188 w 192"/>
                <a:gd name="T19" fmla="*/ 513 h 513"/>
                <a:gd name="T20" fmla="*/ 192 w 192"/>
                <a:gd name="T21" fmla="*/ 513 h 513"/>
                <a:gd name="T22" fmla="*/ 167 w 192"/>
                <a:gd name="T23" fmla="*/ 0 h 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2" h="513">
                  <a:moveTo>
                    <a:pt x="3" y="413"/>
                  </a:moveTo>
                  <a:cubicBezTo>
                    <a:pt x="2" y="414"/>
                    <a:pt x="1" y="415"/>
                    <a:pt x="0" y="416"/>
                  </a:cubicBezTo>
                  <a:cubicBezTo>
                    <a:pt x="89" y="513"/>
                    <a:pt x="89" y="513"/>
                    <a:pt x="89" y="513"/>
                  </a:cubicBezTo>
                  <a:cubicBezTo>
                    <a:pt x="95" y="513"/>
                    <a:pt x="95" y="513"/>
                    <a:pt x="95" y="513"/>
                  </a:cubicBezTo>
                  <a:cubicBezTo>
                    <a:pt x="3" y="413"/>
                    <a:pt x="3" y="413"/>
                    <a:pt x="3" y="413"/>
                  </a:cubicBezTo>
                  <a:moveTo>
                    <a:pt x="167" y="0"/>
                  </a:moveTo>
                  <a:cubicBezTo>
                    <a:pt x="166" y="0"/>
                    <a:pt x="165" y="0"/>
                    <a:pt x="164" y="0"/>
                  </a:cubicBezTo>
                  <a:cubicBezTo>
                    <a:pt x="164" y="0"/>
                    <a:pt x="163" y="0"/>
                    <a:pt x="163" y="0"/>
                  </a:cubicBezTo>
                  <a:cubicBezTo>
                    <a:pt x="163" y="0"/>
                    <a:pt x="163" y="0"/>
                    <a:pt x="163" y="0"/>
                  </a:cubicBezTo>
                  <a:cubicBezTo>
                    <a:pt x="188" y="513"/>
                    <a:pt x="188" y="513"/>
                    <a:pt x="188" y="513"/>
                  </a:cubicBezTo>
                  <a:cubicBezTo>
                    <a:pt x="192" y="513"/>
                    <a:pt x="192" y="513"/>
                    <a:pt x="192" y="513"/>
                  </a:cubicBezTo>
                  <a:cubicBezTo>
                    <a:pt x="167" y="0"/>
                    <a:pt x="167" y="0"/>
                    <a:pt x="167"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1" name="Freeform 20181"/>
            <p:cNvSpPr/>
            <p:nvPr/>
          </p:nvSpPr>
          <p:spPr bwMode="auto">
            <a:xfrm>
              <a:off x="4927787" y="944284"/>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2" name="Freeform 20182"/>
            <p:cNvSpPr/>
            <p:nvPr/>
          </p:nvSpPr>
          <p:spPr bwMode="auto">
            <a:xfrm>
              <a:off x="4927787" y="944284"/>
              <a:ext cx="6670" cy="4669"/>
            </a:xfrm>
            <a:custGeom>
              <a:avLst/>
              <a:gdLst>
                <a:gd name="T0" fmla="*/ 3 w 10"/>
                <a:gd name="T1" fmla="*/ 0 h 7"/>
                <a:gd name="T2" fmla="*/ 0 w 10"/>
                <a:gd name="T3" fmla="*/ 0 h 7"/>
                <a:gd name="T4" fmla="*/ 10 w 10"/>
                <a:gd name="T5" fmla="*/ 7 h 7"/>
                <a:gd name="T6" fmla="*/ 7 w 10"/>
                <a:gd name="T7" fmla="*/ 0 h 7"/>
                <a:gd name="T8" fmla="*/ 3 w 10"/>
                <a:gd name="T9" fmla="*/ 0 h 7"/>
              </a:gdLst>
              <a:ahLst/>
              <a:cxnLst>
                <a:cxn ang="0">
                  <a:pos x="T0" y="T1"/>
                </a:cxn>
                <a:cxn ang="0">
                  <a:pos x="T2" y="T3"/>
                </a:cxn>
                <a:cxn ang="0">
                  <a:pos x="T4" y="T5"/>
                </a:cxn>
                <a:cxn ang="0">
                  <a:pos x="T6" y="T7"/>
                </a:cxn>
                <a:cxn ang="0">
                  <a:pos x="T8" y="T9"/>
                </a:cxn>
              </a:cxnLst>
              <a:rect l="0" t="0" r="r" b="b"/>
              <a:pathLst>
                <a:path w="10" h="7">
                  <a:moveTo>
                    <a:pt x="3" y="0"/>
                  </a:moveTo>
                  <a:lnTo>
                    <a:pt x="0" y="0"/>
                  </a:lnTo>
                  <a:lnTo>
                    <a:pt x="10" y="7"/>
                  </a:lnTo>
                  <a:lnTo>
                    <a:pt x="7" y="0"/>
                  </a:lnTo>
                  <a:lnTo>
                    <a:pt x="3"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3" name="Freeform 20183"/>
            <p:cNvSpPr>
              <a:spLocks noEditPoints="1"/>
            </p:cNvSpPr>
            <p:nvPr/>
          </p:nvSpPr>
          <p:spPr bwMode="auto">
            <a:xfrm>
              <a:off x="4584280" y="-600496"/>
              <a:ext cx="568955" cy="1193269"/>
            </a:xfrm>
            <a:custGeom>
              <a:avLst/>
              <a:gdLst>
                <a:gd name="T0" fmla="*/ 3 w 361"/>
                <a:gd name="T1" fmla="*/ 741 h 757"/>
                <a:gd name="T2" fmla="*/ 0 w 361"/>
                <a:gd name="T3" fmla="*/ 744 h 757"/>
                <a:gd name="T4" fmla="*/ 11 w 361"/>
                <a:gd name="T5" fmla="*/ 757 h 757"/>
                <a:gd name="T6" fmla="*/ 14 w 361"/>
                <a:gd name="T7" fmla="*/ 754 h 757"/>
                <a:gd name="T8" fmla="*/ 3 w 361"/>
                <a:gd name="T9" fmla="*/ 741 h 757"/>
                <a:gd name="T10" fmla="*/ 354 w 361"/>
                <a:gd name="T11" fmla="*/ 19 h 757"/>
                <a:gd name="T12" fmla="*/ 354 w 361"/>
                <a:gd name="T13" fmla="*/ 24 h 757"/>
                <a:gd name="T14" fmla="*/ 361 w 361"/>
                <a:gd name="T15" fmla="*/ 25 h 757"/>
                <a:gd name="T16" fmla="*/ 361 w 361"/>
                <a:gd name="T17" fmla="*/ 21 h 757"/>
                <a:gd name="T18" fmla="*/ 354 w 361"/>
                <a:gd name="T19" fmla="*/ 19 h 757"/>
                <a:gd name="T20" fmla="*/ 330 w 361"/>
                <a:gd name="T21" fmla="*/ 0 h 757"/>
                <a:gd name="T22" fmla="*/ 326 w 361"/>
                <a:gd name="T23" fmla="*/ 3 h 757"/>
                <a:gd name="T24" fmla="*/ 331 w 361"/>
                <a:gd name="T25" fmla="*/ 8 h 757"/>
                <a:gd name="T26" fmla="*/ 335 w 361"/>
                <a:gd name="T27" fmla="*/ 6 h 757"/>
                <a:gd name="T28" fmla="*/ 330 w 361"/>
                <a:gd name="T29" fmla="*/ 0 h 7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757">
                  <a:moveTo>
                    <a:pt x="3" y="741"/>
                  </a:moveTo>
                  <a:cubicBezTo>
                    <a:pt x="2" y="742"/>
                    <a:pt x="1" y="743"/>
                    <a:pt x="0" y="744"/>
                  </a:cubicBezTo>
                  <a:cubicBezTo>
                    <a:pt x="11" y="757"/>
                    <a:pt x="11" y="757"/>
                    <a:pt x="11" y="757"/>
                  </a:cubicBezTo>
                  <a:cubicBezTo>
                    <a:pt x="12" y="756"/>
                    <a:pt x="13" y="755"/>
                    <a:pt x="14" y="754"/>
                  </a:cubicBezTo>
                  <a:cubicBezTo>
                    <a:pt x="3" y="741"/>
                    <a:pt x="3" y="741"/>
                    <a:pt x="3" y="741"/>
                  </a:cubicBezTo>
                  <a:moveTo>
                    <a:pt x="354" y="19"/>
                  </a:moveTo>
                  <a:cubicBezTo>
                    <a:pt x="354" y="21"/>
                    <a:pt x="354" y="22"/>
                    <a:pt x="354" y="24"/>
                  </a:cubicBezTo>
                  <a:cubicBezTo>
                    <a:pt x="361" y="25"/>
                    <a:pt x="361" y="25"/>
                    <a:pt x="361" y="25"/>
                  </a:cubicBezTo>
                  <a:cubicBezTo>
                    <a:pt x="361" y="24"/>
                    <a:pt x="361" y="22"/>
                    <a:pt x="361" y="21"/>
                  </a:cubicBezTo>
                  <a:cubicBezTo>
                    <a:pt x="354" y="19"/>
                    <a:pt x="354" y="19"/>
                    <a:pt x="354" y="19"/>
                  </a:cubicBezTo>
                  <a:moveTo>
                    <a:pt x="330" y="0"/>
                  </a:moveTo>
                  <a:cubicBezTo>
                    <a:pt x="329" y="1"/>
                    <a:pt x="327" y="2"/>
                    <a:pt x="326" y="3"/>
                  </a:cubicBezTo>
                  <a:cubicBezTo>
                    <a:pt x="331" y="8"/>
                    <a:pt x="331" y="8"/>
                    <a:pt x="331" y="8"/>
                  </a:cubicBezTo>
                  <a:cubicBezTo>
                    <a:pt x="332" y="7"/>
                    <a:pt x="333" y="6"/>
                    <a:pt x="335" y="6"/>
                  </a:cubicBezTo>
                  <a:cubicBezTo>
                    <a:pt x="330" y="0"/>
                    <a:pt x="330" y="0"/>
                    <a:pt x="3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0184"/>
            <p:cNvSpPr/>
            <p:nvPr/>
          </p:nvSpPr>
          <p:spPr bwMode="auto">
            <a:xfrm>
              <a:off x="4927787" y="766194"/>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5" name="Freeform 20185"/>
            <p:cNvSpPr/>
            <p:nvPr/>
          </p:nvSpPr>
          <p:spPr bwMode="auto">
            <a:xfrm>
              <a:off x="4927787" y="766194"/>
              <a:ext cx="172087" cy="171420"/>
            </a:xfrm>
            <a:custGeom>
              <a:avLst/>
              <a:gdLst>
                <a:gd name="T0" fmla="*/ 258 w 258"/>
                <a:gd name="T1" fmla="*/ 0 h 257"/>
                <a:gd name="T2" fmla="*/ 244 w 258"/>
                <a:gd name="T3" fmla="*/ 0 h 257"/>
                <a:gd name="T4" fmla="*/ 7 w 258"/>
                <a:gd name="T5" fmla="*/ 248 h 257"/>
                <a:gd name="T6" fmla="*/ 0 w 258"/>
                <a:gd name="T7" fmla="*/ 257 h 257"/>
                <a:gd name="T8" fmla="*/ 3 w 258"/>
                <a:gd name="T9" fmla="*/ 255 h 257"/>
                <a:gd name="T10" fmla="*/ 3 w 258"/>
                <a:gd name="T11" fmla="*/ 255 h 257"/>
                <a:gd name="T12" fmla="*/ 15 w 258"/>
                <a:gd name="T13" fmla="*/ 257 h 257"/>
                <a:gd name="T14" fmla="*/ 258 w 258"/>
                <a:gd name="T15" fmla="*/ 0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8" h="257">
                  <a:moveTo>
                    <a:pt x="258" y="0"/>
                  </a:moveTo>
                  <a:lnTo>
                    <a:pt x="244" y="0"/>
                  </a:lnTo>
                  <a:lnTo>
                    <a:pt x="7" y="248"/>
                  </a:lnTo>
                  <a:lnTo>
                    <a:pt x="0" y="257"/>
                  </a:lnTo>
                  <a:lnTo>
                    <a:pt x="3" y="255"/>
                  </a:lnTo>
                  <a:lnTo>
                    <a:pt x="3" y="255"/>
                  </a:lnTo>
                  <a:lnTo>
                    <a:pt x="15" y="257"/>
                  </a:lnTo>
                  <a:lnTo>
                    <a:pt x="258"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6" name="Freeform 20186"/>
            <p:cNvSpPr>
              <a:spLocks noEditPoints="1"/>
            </p:cNvSpPr>
            <p:nvPr/>
          </p:nvSpPr>
          <p:spPr bwMode="auto">
            <a:xfrm>
              <a:off x="5090536" y="471378"/>
              <a:ext cx="282143" cy="294816"/>
            </a:xfrm>
            <a:custGeom>
              <a:avLst/>
              <a:gdLst>
                <a:gd name="T0" fmla="*/ 162 w 179"/>
                <a:gd name="T1" fmla="*/ 14 h 187"/>
                <a:gd name="T2" fmla="*/ 0 w 179"/>
                <a:gd name="T3" fmla="*/ 187 h 187"/>
                <a:gd name="T4" fmla="*/ 6 w 179"/>
                <a:gd name="T5" fmla="*/ 187 h 187"/>
                <a:gd name="T6" fmla="*/ 165 w 179"/>
                <a:gd name="T7" fmla="*/ 17 h 187"/>
                <a:gd name="T8" fmla="*/ 162 w 179"/>
                <a:gd name="T9" fmla="*/ 14 h 187"/>
                <a:gd name="T10" fmla="*/ 176 w 179"/>
                <a:gd name="T11" fmla="*/ 0 h 187"/>
                <a:gd name="T12" fmla="*/ 169 w 179"/>
                <a:gd name="T13" fmla="*/ 6 h 187"/>
                <a:gd name="T14" fmla="*/ 172 w 179"/>
                <a:gd name="T15" fmla="*/ 9 h 187"/>
                <a:gd name="T16" fmla="*/ 179 w 179"/>
                <a:gd name="T17" fmla="*/ 3 h 187"/>
                <a:gd name="T18" fmla="*/ 176 w 179"/>
                <a:gd name="T19" fmla="*/ 0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9" h="187">
                  <a:moveTo>
                    <a:pt x="162" y="14"/>
                  </a:moveTo>
                  <a:cubicBezTo>
                    <a:pt x="0" y="187"/>
                    <a:pt x="0" y="187"/>
                    <a:pt x="0" y="187"/>
                  </a:cubicBezTo>
                  <a:cubicBezTo>
                    <a:pt x="6" y="187"/>
                    <a:pt x="6" y="187"/>
                    <a:pt x="6" y="187"/>
                  </a:cubicBezTo>
                  <a:cubicBezTo>
                    <a:pt x="165" y="17"/>
                    <a:pt x="165" y="17"/>
                    <a:pt x="165" y="17"/>
                  </a:cubicBezTo>
                  <a:cubicBezTo>
                    <a:pt x="164" y="16"/>
                    <a:pt x="163" y="15"/>
                    <a:pt x="162" y="14"/>
                  </a:cubicBezTo>
                  <a:moveTo>
                    <a:pt x="176" y="0"/>
                  </a:moveTo>
                  <a:cubicBezTo>
                    <a:pt x="169" y="6"/>
                    <a:pt x="169" y="6"/>
                    <a:pt x="169" y="6"/>
                  </a:cubicBezTo>
                  <a:cubicBezTo>
                    <a:pt x="170" y="7"/>
                    <a:pt x="171" y="8"/>
                    <a:pt x="172" y="9"/>
                  </a:cubicBezTo>
                  <a:cubicBezTo>
                    <a:pt x="179" y="3"/>
                    <a:pt x="179" y="3"/>
                    <a:pt x="179" y="3"/>
                  </a:cubicBezTo>
                  <a:cubicBezTo>
                    <a:pt x="178" y="2"/>
                    <a:pt x="177" y="1"/>
                    <a:pt x="176"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7" name="Freeform 20187"/>
            <p:cNvSpPr>
              <a:spLocks noEditPoints="1"/>
            </p:cNvSpPr>
            <p:nvPr/>
          </p:nvSpPr>
          <p:spPr bwMode="auto">
            <a:xfrm>
              <a:off x="5912954" y="-1124094"/>
              <a:ext cx="93381" cy="34684"/>
            </a:xfrm>
            <a:custGeom>
              <a:avLst/>
              <a:gdLst>
                <a:gd name="T0" fmla="*/ 7 w 59"/>
                <a:gd name="T1" fmla="*/ 9 h 22"/>
                <a:gd name="T2" fmla="*/ 0 w 59"/>
                <a:gd name="T3" fmla="*/ 19 h 22"/>
                <a:gd name="T4" fmla="*/ 4 w 59"/>
                <a:gd name="T5" fmla="*/ 22 h 22"/>
                <a:gd name="T6" fmla="*/ 11 w 59"/>
                <a:gd name="T7" fmla="*/ 12 h 22"/>
                <a:gd name="T8" fmla="*/ 7 w 59"/>
                <a:gd name="T9" fmla="*/ 9 h 22"/>
                <a:gd name="T10" fmla="*/ 47 w 59"/>
                <a:gd name="T11" fmla="*/ 0 h 22"/>
                <a:gd name="T12" fmla="*/ 46 w 59"/>
                <a:gd name="T13" fmla="*/ 4 h 22"/>
                <a:gd name="T14" fmla="*/ 57 w 59"/>
                <a:gd name="T15" fmla="*/ 9 h 22"/>
                <a:gd name="T16" fmla="*/ 59 w 59"/>
                <a:gd name="T17" fmla="*/ 5 h 22"/>
                <a:gd name="T18" fmla="*/ 53 w 59"/>
                <a:gd name="T19" fmla="*/ 2 h 22"/>
                <a:gd name="T20" fmla="*/ 47 w 59"/>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22">
                  <a:moveTo>
                    <a:pt x="7" y="9"/>
                  </a:moveTo>
                  <a:cubicBezTo>
                    <a:pt x="0" y="19"/>
                    <a:pt x="0" y="19"/>
                    <a:pt x="0" y="19"/>
                  </a:cubicBezTo>
                  <a:cubicBezTo>
                    <a:pt x="1" y="20"/>
                    <a:pt x="2" y="21"/>
                    <a:pt x="4" y="22"/>
                  </a:cubicBezTo>
                  <a:cubicBezTo>
                    <a:pt x="11" y="12"/>
                    <a:pt x="11" y="12"/>
                    <a:pt x="11" y="12"/>
                  </a:cubicBezTo>
                  <a:cubicBezTo>
                    <a:pt x="9" y="11"/>
                    <a:pt x="8" y="10"/>
                    <a:pt x="7" y="9"/>
                  </a:cubicBezTo>
                  <a:moveTo>
                    <a:pt x="47" y="0"/>
                  </a:moveTo>
                  <a:cubicBezTo>
                    <a:pt x="47" y="1"/>
                    <a:pt x="46" y="3"/>
                    <a:pt x="46" y="4"/>
                  </a:cubicBezTo>
                  <a:cubicBezTo>
                    <a:pt x="57" y="9"/>
                    <a:pt x="57" y="9"/>
                    <a:pt x="57" y="9"/>
                  </a:cubicBezTo>
                  <a:cubicBezTo>
                    <a:pt x="57" y="8"/>
                    <a:pt x="58" y="6"/>
                    <a:pt x="59" y="5"/>
                  </a:cubicBezTo>
                  <a:cubicBezTo>
                    <a:pt x="53" y="2"/>
                    <a:pt x="53" y="2"/>
                    <a:pt x="53" y="2"/>
                  </a:cubicBezTo>
                  <a:cubicBezTo>
                    <a:pt x="47" y="0"/>
                    <a:pt x="47" y="0"/>
                    <a:pt x="4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0188"/>
            <p:cNvSpPr/>
            <p:nvPr/>
          </p:nvSpPr>
          <p:spPr bwMode="auto">
            <a:xfrm>
              <a:off x="6668004" y="-795928"/>
              <a:ext cx="6670" cy="7337"/>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29" name="Freeform 20189"/>
            <p:cNvSpPr>
              <a:spLocks noEditPoints="1"/>
            </p:cNvSpPr>
            <p:nvPr/>
          </p:nvSpPr>
          <p:spPr bwMode="auto">
            <a:xfrm>
              <a:off x="4912446" y="-1106752"/>
              <a:ext cx="1755558" cy="1538777"/>
            </a:xfrm>
            <a:custGeom>
              <a:avLst/>
              <a:gdLst>
                <a:gd name="T0" fmla="*/ 286 w 1114"/>
                <a:gd name="T1" fmla="*/ 966 h 976"/>
                <a:gd name="T2" fmla="*/ 282 w 1114"/>
                <a:gd name="T3" fmla="*/ 969 h 976"/>
                <a:gd name="T4" fmla="*/ 289 w 1114"/>
                <a:gd name="T5" fmla="*/ 976 h 976"/>
                <a:gd name="T6" fmla="*/ 292 w 1114"/>
                <a:gd name="T7" fmla="*/ 973 h 976"/>
                <a:gd name="T8" fmla="*/ 286 w 1114"/>
                <a:gd name="T9" fmla="*/ 966 h 976"/>
                <a:gd name="T10" fmla="*/ 304 w 1114"/>
                <a:gd name="T11" fmla="*/ 960 h 976"/>
                <a:gd name="T12" fmla="*/ 303 w 1114"/>
                <a:gd name="T13" fmla="*/ 969 h 976"/>
                <a:gd name="T14" fmla="*/ 303 w 1114"/>
                <a:gd name="T15" fmla="*/ 969 h 976"/>
                <a:gd name="T16" fmla="*/ 308 w 1114"/>
                <a:gd name="T17" fmla="*/ 970 h 976"/>
                <a:gd name="T18" fmla="*/ 308 w 1114"/>
                <a:gd name="T19" fmla="*/ 969 h 976"/>
                <a:gd name="T20" fmla="*/ 309 w 1114"/>
                <a:gd name="T21" fmla="*/ 960 h 976"/>
                <a:gd name="T22" fmla="*/ 304 w 1114"/>
                <a:gd name="T23" fmla="*/ 960 h 976"/>
                <a:gd name="T24" fmla="*/ 3 w 1114"/>
                <a:gd name="T25" fmla="*/ 664 h 976"/>
                <a:gd name="T26" fmla="*/ 0 w 1114"/>
                <a:gd name="T27" fmla="*/ 667 h 976"/>
                <a:gd name="T28" fmla="*/ 275 w 1114"/>
                <a:gd name="T29" fmla="*/ 961 h 976"/>
                <a:gd name="T30" fmla="*/ 278 w 1114"/>
                <a:gd name="T31" fmla="*/ 958 h 976"/>
                <a:gd name="T32" fmla="*/ 3 w 1114"/>
                <a:gd name="T33" fmla="*/ 664 h 976"/>
                <a:gd name="T34" fmla="*/ 364 w 1114"/>
                <a:gd name="T35" fmla="*/ 433 h 976"/>
                <a:gd name="T36" fmla="*/ 306 w 1114"/>
                <a:gd name="T37" fmla="*/ 949 h 976"/>
                <a:gd name="T38" fmla="*/ 310 w 1114"/>
                <a:gd name="T39" fmla="*/ 950 h 976"/>
                <a:gd name="T40" fmla="*/ 368 w 1114"/>
                <a:gd name="T41" fmla="*/ 434 h 976"/>
                <a:gd name="T42" fmla="*/ 364 w 1114"/>
                <a:gd name="T43" fmla="*/ 433 h 976"/>
                <a:gd name="T44" fmla="*/ 627 w 1114"/>
                <a:gd name="T45" fmla="*/ 20 h 976"/>
                <a:gd name="T46" fmla="*/ 391 w 1114"/>
                <a:gd name="T47" fmla="*/ 359 h 976"/>
                <a:gd name="T48" fmla="*/ 395 w 1114"/>
                <a:gd name="T49" fmla="*/ 361 h 976"/>
                <a:gd name="T50" fmla="*/ 631 w 1114"/>
                <a:gd name="T51" fmla="*/ 22 h 976"/>
                <a:gd name="T52" fmla="*/ 627 w 1114"/>
                <a:gd name="T53" fmla="*/ 20 h 976"/>
                <a:gd name="T54" fmla="*/ 706 w 1114"/>
                <a:gd name="T55" fmla="*/ 0 h 976"/>
                <a:gd name="T56" fmla="*/ 704 w 1114"/>
                <a:gd name="T57" fmla="*/ 4 h 976"/>
                <a:gd name="T58" fmla="*/ 1114 w 1114"/>
                <a:gd name="T59" fmla="*/ 201 h 976"/>
                <a:gd name="T60" fmla="*/ 1114 w 1114"/>
                <a:gd name="T61" fmla="*/ 197 h 976"/>
                <a:gd name="T62" fmla="*/ 706 w 1114"/>
                <a:gd name="T63" fmla="*/ 0 h 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114" h="976">
                  <a:moveTo>
                    <a:pt x="286" y="966"/>
                  </a:moveTo>
                  <a:cubicBezTo>
                    <a:pt x="284" y="967"/>
                    <a:pt x="283" y="968"/>
                    <a:pt x="282" y="969"/>
                  </a:cubicBezTo>
                  <a:cubicBezTo>
                    <a:pt x="289" y="976"/>
                    <a:pt x="289" y="976"/>
                    <a:pt x="289" y="976"/>
                  </a:cubicBezTo>
                  <a:cubicBezTo>
                    <a:pt x="290" y="975"/>
                    <a:pt x="291" y="974"/>
                    <a:pt x="292" y="973"/>
                  </a:cubicBezTo>
                  <a:cubicBezTo>
                    <a:pt x="286" y="966"/>
                    <a:pt x="286" y="966"/>
                    <a:pt x="286" y="966"/>
                  </a:cubicBezTo>
                  <a:moveTo>
                    <a:pt x="304" y="960"/>
                  </a:moveTo>
                  <a:cubicBezTo>
                    <a:pt x="303" y="969"/>
                    <a:pt x="303" y="969"/>
                    <a:pt x="303" y="969"/>
                  </a:cubicBezTo>
                  <a:cubicBezTo>
                    <a:pt x="303" y="969"/>
                    <a:pt x="303" y="969"/>
                    <a:pt x="303" y="969"/>
                  </a:cubicBezTo>
                  <a:cubicBezTo>
                    <a:pt x="305" y="969"/>
                    <a:pt x="306" y="969"/>
                    <a:pt x="308" y="970"/>
                  </a:cubicBezTo>
                  <a:cubicBezTo>
                    <a:pt x="308" y="969"/>
                    <a:pt x="308" y="969"/>
                    <a:pt x="308" y="969"/>
                  </a:cubicBezTo>
                  <a:cubicBezTo>
                    <a:pt x="309" y="960"/>
                    <a:pt x="309" y="960"/>
                    <a:pt x="309" y="960"/>
                  </a:cubicBezTo>
                  <a:cubicBezTo>
                    <a:pt x="307" y="960"/>
                    <a:pt x="306" y="960"/>
                    <a:pt x="304" y="960"/>
                  </a:cubicBezTo>
                  <a:moveTo>
                    <a:pt x="3" y="664"/>
                  </a:moveTo>
                  <a:cubicBezTo>
                    <a:pt x="2" y="665"/>
                    <a:pt x="1" y="666"/>
                    <a:pt x="0" y="667"/>
                  </a:cubicBezTo>
                  <a:cubicBezTo>
                    <a:pt x="275" y="961"/>
                    <a:pt x="275" y="961"/>
                    <a:pt x="275" y="961"/>
                  </a:cubicBezTo>
                  <a:cubicBezTo>
                    <a:pt x="276" y="960"/>
                    <a:pt x="277" y="959"/>
                    <a:pt x="278" y="958"/>
                  </a:cubicBezTo>
                  <a:cubicBezTo>
                    <a:pt x="3" y="664"/>
                    <a:pt x="3" y="664"/>
                    <a:pt x="3" y="664"/>
                  </a:cubicBezTo>
                  <a:moveTo>
                    <a:pt x="364" y="433"/>
                  </a:moveTo>
                  <a:cubicBezTo>
                    <a:pt x="306" y="949"/>
                    <a:pt x="306" y="949"/>
                    <a:pt x="306" y="949"/>
                  </a:cubicBezTo>
                  <a:cubicBezTo>
                    <a:pt x="307" y="949"/>
                    <a:pt x="308" y="950"/>
                    <a:pt x="310" y="950"/>
                  </a:cubicBezTo>
                  <a:cubicBezTo>
                    <a:pt x="368" y="434"/>
                    <a:pt x="368" y="434"/>
                    <a:pt x="368" y="434"/>
                  </a:cubicBezTo>
                  <a:cubicBezTo>
                    <a:pt x="367" y="434"/>
                    <a:pt x="365" y="433"/>
                    <a:pt x="364" y="433"/>
                  </a:cubicBezTo>
                  <a:moveTo>
                    <a:pt x="627" y="20"/>
                  </a:moveTo>
                  <a:cubicBezTo>
                    <a:pt x="391" y="359"/>
                    <a:pt x="391" y="359"/>
                    <a:pt x="391" y="359"/>
                  </a:cubicBezTo>
                  <a:cubicBezTo>
                    <a:pt x="392" y="360"/>
                    <a:pt x="393" y="360"/>
                    <a:pt x="395" y="361"/>
                  </a:cubicBezTo>
                  <a:cubicBezTo>
                    <a:pt x="631" y="22"/>
                    <a:pt x="631" y="22"/>
                    <a:pt x="631" y="22"/>
                  </a:cubicBezTo>
                  <a:cubicBezTo>
                    <a:pt x="630" y="21"/>
                    <a:pt x="629" y="20"/>
                    <a:pt x="627" y="20"/>
                  </a:cubicBezTo>
                  <a:moveTo>
                    <a:pt x="706" y="0"/>
                  </a:moveTo>
                  <a:cubicBezTo>
                    <a:pt x="705" y="1"/>
                    <a:pt x="705" y="2"/>
                    <a:pt x="704" y="4"/>
                  </a:cubicBezTo>
                  <a:cubicBezTo>
                    <a:pt x="1114" y="201"/>
                    <a:pt x="1114" y="201"/>
                    <a:pt x="1114" y="201"/>
                  </a:cubicBezTo>
                  <a:cubicBezTo>
                    <a:pt x="1114" y="197"/>
                    <a:pt x="1114" y="197"/>
                    <a:pt x="1114" y="197"/>
                  </a:cubicBezTo>
                  <a:cubicBezTo>
                    <a:pt x="706" y="0"/>
                    <a:pt x="706" y="0"/>
                    <a:pt x="7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0190"/>
            <p:cNvSpPr>
              <a:spLocks noEditPoints="1"/>
            </p:cNvSpPr>
            <p:nvPr/>
          </p:nvSpPr>
          <p:spPr bwMode="auto">
            <a:xfrm>
              <a:off x="5556773" y="-1103417"/>
              <a:ext cx="613645" cy="666337"/>
            </a:xfrm>
            <a:custGeom>
              <a:avLst/>
              <a:gdLst>
                <a:gd name="T0" fmla="*/ 230 w 389"/>
                <a:gd name="T1" fmla="*/ 25 h 423"/>
                <a:gd name="T2" fmla="*/ 115 w 389"/>
                <a:gd name="T3" fmla="*/ 351 h 423"/>
                <a:gd name="T4" fmla="*/ 0 w 389"/>
                <a:gd name="T5" fmla="*/ 378 h 423"/>
                <a:gd name="T6" fmla="*/ 1 w 389"/>
                <a:gd name="T7" fmla="*/ 382 h 423"/>
                <a:gd name="T8" fmla="*/ 114 w 389"/>
                <a:gd name="T9" fmla="*/ 356 h 423"/>
                <a:gd name="T10" fmla="*/ 91 w 389"/>
                <a:gd name="T11" fmla="*/ 421 h 423"/>
                <a:gd name="T12" fmla="*/ 95 w 389"/>
                <a:gd name="T13" fmla="*/ 423 h 423"/>
                <a:gd name="T14" fmla="*/ 119 w 389"/>
                <a:gd name="T15" fmla="*/ 355 h 423"/>
                <a:gd name="T16" fmla="*/ 370 w 389"/>
                <a:gd name="T17" fmla="*/ 296 h 423"/>
                <a:gd name="T18" fmla="*/ 369 w 389"/>
                <a:gd name="T19" fmla="*/ 291 h 423"/>
                <a:gd name="T20" fmla="*/ 120 w 389"/>
                <a:gd name="T21" fmla="*/ 350 h 423"/>
                <a:gd name="T22" fmla="*/ 234 w 389"/>
                <a:gd name="T23" fmla="*/ 26 h 423"/>
                <a:gd name="T24" fmla="*/ 230 w 389"/>
                <a:gd name="T25" fmla="*/ 25 h 423"/>
                <a:gd name="T26" fmla="*/ 275 w 389"/>
                <a:gd name="T27" fmla="*/ 23 h 423"/>
                <a:gd name="T28" fmla="*/ 271 w 389"/>
                <a:gd name="T29" fmla="*/ 25 h 423"/>
                <a:gd name="T30" fmla="*/ 385 w 389"/>
                <a:gd name="T31" fmla="*/ 251 h 423"/>
                <a:gd name="T32" fmla="*/ 389 w 389"/>
                <a:gd name="T33" fmla="*/ 249 h 423"/>
                <a:gd name="T34" fmla="*/ 275 w 389"/>
                <a:gd name="T35" fmla="*/ 23 h 423"/>
                <a:gd name="T36" fmla="*/ 239 w 389"/>
                <a:gd name="T37" fmla="*/ 0 h 423"/>
                <a:gd name="T38" fmla="*/ 235 w 389"/>
                <a:gd name="T39" fmla="*/ 12 h 423"/>
                <a:gd name="T40" fmla="*/ 239 w 389"/>
                <a:gd name="T41" fmla="*/ 13 h 423"/>
                <a:gd name="T42" fmla="*/ 243 w 389"/>
                <a:gd name="T43" fmla="*/ 2 h 423"/>
                <a:gd name="T44" fmla="*/ 239 w 389"/>
                <a:gd name="T45" fmla="*/ 0 h 423"/>
                <a:gd name="T46" fmla="*/ 263 w 389"/>
                <a:gd name="T47" fmla="*/ 0 h 423"/>
                <a:gd name="T48" fmla="*/ 259 w 389"/>
                <a:gd name="T49" fmla="*/ 2 h 423"/>
                <a:gd name="T50" fmla="*/ 265 w 389"/>
                <a:gd name="T51" fmla="*/ 12 h 423"/>
                <a:gd name="T52" fmla="*/ 268 w 389"/>
                <a:gd name="T53" fmla="*/ 11 h 423"/>
                <a:gd name="T54" fmla="*/ 263 w 389"/>
                <a:gd name="T55" fmla="*/ 0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89" h="423">
                  <a:moveTo>
                    <a:pt x="230" y="25"/>
                  </a:moveTo>
                  <a:cubicBezTo>
                    <a:pt x="115" y="351"/>
                    <a:pt x="115" y="351"/>
                    <a:pt x="115" y="351"/>
                  </a:cubicBezTo>
                  <a:cubicBezTo>
                    <a:pt x="0" y="378"/>
                    <a:pt x="0" y="378"/>
                    <a:pt x="0" y="378"/>
                  </a:cubicBezTo>
                  <a:cubicBezTo>
                    <a:pt x="0" y="380"/>
                    <a:pt x="1" y="381"/>
                    <a:pt x="1" y="382"/>
                  </a:cubicBezTo>
                  <a:cubicBezTo>
                    <a:pt x="114" y="356"/>
                    <a:pt x="114" y="356"/>
                    <a:pt x="114" y="356"/>
                  </a:cubicBezTo>
                  <a:cubicBezTo>
                    <a:pt x="91" y="421"/>
                    <a:pt x="91" y="421"/>
                    <a:pt x="91" y="421"/>
                  </a:cubicBezTo>
                  <a:cubicBezTo>
                    <a:pt x="92" y="422"/>
                    <a:pt x="93" y="422"/>
                    <a:pt x="95" y="423"/>
                  </a:cubicBezTo>
                  <a:cubicBezTo>
                    <a:pt x="119" y="355"/>
                    <a:pt x="119" y="355"/>
                    <a:pt x="119" y="355"/>
                  </a:cubicBezTo>
                  <a:cubicBezTo>
                    <a:pt x="370" y="296"/>
                    <a:pt x="370" y="296"/>
                    <a:pt x="370" y="296"/>
                  </a:cubicBezTo>
                  <a:cubicBezTo>
                    <a:pt x="369" y="294"/>
                    <a:pt x="369" y="293"/>
                    <a:pt x="369" y="291"/>
                  </a:cubicBezTo>
                  <a:cubicBezTo>
                    <a:pt x="120" y="350"/>
                    <a:pt x="120" y="350"/>
                    <a:pt x="120" y="350"/>
                  </a:cubicBezTo>
                  <a:cubicBezTo>
                    <a:pt x="234" y="26"/>
                    <a:pt x="234" y="26"/>
                    <a:pt x="234" y="26"/>
                  </a:cubicBezTo>
                  <a:cubicBezTo>
                    <a:pt x="233" y="26"/>
                    <a:pt x="231" y="25"/>
                    <a:pt x="230" y="25"/>
                  </a:cubicBezTo>
                  <a:moveTo>
                    <a:pt x="275" y="23"/>
                  </a:moveTo>
                  <a:cubicBezTo>
                    <a:pt x="273" y="23"/>
                    <a:pt x="272" y="24"/>
                    <a:pt x="271" y="25"/>
                  </a:cubicBezTo>
                  <a:cubicBezTo>
                    <a:pt x="385" y="251"/>
                    <a:pt x="385" y="251"/>
                    <a:pt x="385" y="251"/>
                  </a:cubicBezTo>
                  <a:cubicBezTo>
                    <a:pt x="387" y="250"/>
                    <a:pt x="388" y="250"/>
                    <a:pt x="389" y="249"/>
                  </a:cubicBezTo>
                  <a:cubicBezTo>
                    <a:pt x="275" y="23"/>
                    <a:pt x="275" y="23"/>
                    <a:pt x="275" y="23"/>
                  </a:cubicBezTo>
                  <a:moveTo>
                    <a:pt x="239" y="0"/>
                  </a:moveTo>
                  <a:cubicBezTo>
                    <a:pt x="235" y="12"/>
                    <a:pt x="235" y="12"/>
                    <a:pt x="235" y="12"/>
                  </a:cubicBezTo>
                  <a:cubicBezTo>
                    <a:pt x="236" y="12"/>
                    <a:pt x="237" y="13"/>
                    <a:pt x="239" y="13"/>
                  </a:cubicBezTo>
                  <a:cubicBezTo>
                    <a:pt x="243" y="2"/>
                    <a:pt x="243" y="2"/>
                    <a:pt x="243" y="2"/>
                  </a:cubicBezTo>
                  <a:cubicBezTo>
                    <a:pt x="241" y="2"/>
                    <a:pt x="240" y="1"/>
                    <a:pt x="239" y="0"/>
                  </a:cubicBezTo>
                  <a:moveTo>
                    <a:pt x="263" y="0"/>
                  </a:moveTo>
                  <a:cubicBezTo>
                    <a:pt x="262" y="0"/>
                    <a:pt x="260" y="1"/>
                    <a:pt x="259" y="2"/>
                  </a:cubicBezTo>
                  <a:cubicBezTo>
                    <a:pt x="265" y="12"/>
                    <a:pt x="265" y="12"/>
                    <a:pt x="265" y="12"/>
                  </a:cubicBezTo>
                  <a:cubicBezTo>
                    <a:pt x="266" y="12"/>
                    <a:pt x="267" y="11"/>
                    <a:pt x="268" y="11"/>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0191"/>
            <p:cNvSpPr/>
            <p:nvPr/>
          </p:nvSpPr>
          <p:spPr bwMode="auto">
            <a:xfrm>
              <a:off x="6668004" y="-769248"/>
              <a:ext cx="3335" cy="800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32" name="Freeform 20192"/>
            <p:cNvSpPr/>
            <p:nvPr/>
          </p:nvSpPr>
          <p:spPr bwMode="auto">
            <a:xfrm>
              <a:off x="6253793" y="-769248"/>
              <a:ext cx="414210" cy="104053"/>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0193"/>
            <p:cNvSpPr/>
            <p:nvPr/>
          </p:nvSpPr>
          <p:spPr bwMode="auto">
            <a:xfrm>
              <a:off x="6668004" y="-737899"/>
              <a:ext cx="30015" cy="85376"/>
            </a:xfrm>
            <a:custGeom>
              <a:avLst/>
              <a:gdLst>
                <a:gd name="T0" fmla="*/ 19 w 19"/>
                <a:gd name="T1" fmla="*/ 0 h 54"/>
                <a:gd name="T2" fmla="*/ 0 w 19"/>
                <a:gd name="T3" fmla="*/ 54 h 54"/>
                <a:gd name="T4" fmla="*/ 0 w 19"/>
                <a:gd name="T5" fmla="*/ 54 h 54"/>
                <a:gd name="T6" fmla="*/ 19 w 19"/>
                <a:gd name="T7" fmla="*/ 0 h 54"/>
                <a:gd name="T8" fmla="*/ 19 w 19"/>
                <a:gd name="T9" fmla="*/ 0 h 54"/>
              </a:gdLst>
              <a:ahLst/>
              <a:cxnLst>
                <a:cxn ang="0">
                  <a:pos x="T0" y="T1"/>
                </a:cxn>
                <a:cxn ang="0">
                  <a:pos x="T2" y="T3"/>
                </a:cxn>
                <a:cxn ang="0">
                  <a:pos x="T4" y="T5"/>
                </a:cxn>
                <a:cxn ang="0">
                  <a:pos x="T6" y="T7"/>
                </a:cxn>
                <a:cxn ang="0">
                  <a:pos x="T8" y="T9"/>
                </a:cxn>
              </a:cxnLst>
              <a:rect l="0" t="0" r="r" b="b"/>
              <a:pathLst>
                <a:path w="19" h="54">
                  <a:moveTo>
                    <a:pt x="19" y="0"/>
                  </a:moveTo>
                  <a:cubicBezTo>
                    <a:pt x="0" y="54"/>
                    <a:pt x="0" y="54"/>
                    <a:pt x="0" y="54"/>
                  </a:cubicBezTo>
                  <a:cubicBezTo>
                    <a:pt x="0" y="54"/>
                    <a:pt x="0" y="54"/>
                    <a:pt x="0" y="54"/>
                  </a:cubicBezTo>
                  <a:cubicBezTo>
                    <a:pt x="19" y="0"/>
                    <a:pt x="19" y="0"/>
                    <a:pt x="19" y="0"/>
                  </a:cubicBezTo>
                  <a:cubicBezTo>
                    <a:pt x="19" y="0"/>
                    <a:pt x="19" y="0"/>
                    <a:pt x="1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34" name="Freeform 20194"/>
            <p:cNvSpPr>
              <a:spLocks noEditPoints="1"/>
            </p:cNvSpPr>
            <p:nvPr/>
          </p:nvSpPr>
          <p:spPr bwMode="auto">
            <a:xfrm>
              <a:off x="5398026" y="-652523"/>
              <a:ext cx="1269978" cy="1093886"/>
            </a:xfrm>
            <a:custGeom>
              <a:avLst/>
              <a:gdLst>
                <a:gd name="T0" fmla="*/ 11 w 806"/>
                <a:gd name="T1" fmla="*/ 690 h 694"/>
                <a:gd name="T2" fmla="*/ 22 w 806"/>
                <a:gd name="T3" fmla="*/ 689 h 694"/>
                <a:gd name="T4" fmla="*/ 3 w 806"/>
                <a:gd name="T5" fmla="*/ 673 h 694"/>
                <a:gd name="T6" fmla="*/ 0 w 806"/>
                <a:gd name="T7" fmla="*/ 682 h 694"/>
                <a:gd name="T8" fmla="*/ 7 w 806"/>
                <a:gd name="T9" fmla="*/ 674 h 694"/>
                <a:gd name="T10" fmla="*/ 339 w 806"/>
                <a:gd name="T11" fmla="*/ 523 h 694"/>
                <a:gd name="T12" fmla="*/ 31 w 806"/>
                <a:gd name="T13" fmla="*/ 685 h 694"/>
                <a:gd name="T14" fmla="*/ 339 w 806"/>
                <a:gd name="T15" fmla="*/ 523 h 694"/>
                <a:gd name="T16" fmla="*/ 353 w 806"/>
                <a:gd name="T17" fmla="*/ 516 h 694"/>
                <a:gd name="T18" fmla="*/ 367 w 806"/>
                <a:gd name="T19" fmla="*/ 513 h 694"/>
                <a:gd name="T20" fmla="*/ 427 w 806"/>
                <a:gd name="T21" fmla="*/ 478 h 694"/>
                <a:gd name="T22" fmla="*/ 417 w 806"/>
                <a:gd name="T23" fmla="*/ 488 h 694"/>
                <a:gd name="T24" fmla="*/ 427 w 806"/>
                <a:gd name="T25" fmla="*/ 478 h 694"/>
                <a:gd name="T26" fmla="*/ 441 w 806"/>
                <a:gd name="T27" fmla="*/ 471 h 694"/>
                <a:gd name="T28" fmla="*/ 658 w 806"/>
                <a:gd name="T29" fmla="*/ 365 h 694"/>
                <a:gd name="T30" fmla="*/ 670 w 806"/>
                <a:gd name="T31" fmla="*/ 355 h 694"/>
                <a:gd name="T32" fmla="*/ 665 w 806"/>
                <a:gd name="T33" fmla="*/ 362 h 694"/>
                <a:gd name="T34" fmla="*/ 670 w 806"/>
                <a:gd name="T35" fmla="*/ 355 h 694"/>
                <a:gd name="T36" fmla="*/ 663 w 806"/>
                <a:gd name="T37" fmla="*/ 344 h 694"/>
                <a:gd name="T38" fmla="*/ 671 w 806"/>
                <a:gd name="T39" fmla="*/ 343 h 694"/>
                <a:gd name="T40" fmla="*/ 692 w 806"/>
                <a:gd name="T41" fmla="*/ 331 h 694"/>
                <a:gd name="T42" fmla="*/ 690 w 806"/>
                <a:gd name="T43" fmla="*/ 338 h 694"/>
                <a:gd name="T44" fmla="*/ 692 w 806"/>
                <a:gd name="T45" fmla="*/ 331 h 694"/>
                <a:gd name="T46" fmla="*/ 672 w 806"/>
                <a:gd name="T47" fmla="*/ 332 h 694"/>
                <a:gd name="T48" fmla="*/ 679 w 806"/>
                <a:gd name="T49" fmla="*/ 337 h 694"/>
                <a:gd name="T50" fmla="*/ 688 w 806"/>
                <a:gd name="T51" fmla="*/ 330 h 694"/>
                <a:gd name="T52" fmla="*/ 686 w 806"/>
                <a:gd name="T53" fmla="*/ 336 h 694"/>
                <a:gd name="T54" fmla="*/ 688 w 806"/>
                <a:gd name="T55" fmla="*/ 330 h 694"/>
                <a:gd name="T56" fmla="*/ 6 w 806"/>
                <a:gd name="T57" fmla="*/ 663 h 694"/>
                <a:gd name="T58" fmla="*/ 182 w 806"/>
                <a:gd name="T59" fmla="*/ 175 h 694"/>
                <a:gd name="T60" fmla="*/ 208 w 806"/>
                <a:gd name="T61" fmla="*/ 159 h 694"/>
                <a:gd name="T62" fmla="*/ 656 w 806"/>
                <a:gd name="T63" fmla="*/ 341 h 694"/>
                <a:gd name="T64" fmla="*/ 208 w 806"/>
                <a:gd name="T65" fmla="*/ 159 h 694"/>
                <a:gd name="T66" fmla="*/ 100 w 806"/>
                <a:gd name="T67" fmla="*/ 121 h 694"/>
                <a:gd name="T68" fmla="*/ 171 w 806"/>
                <a:gd name="T69" fmla="*/ 144 h 694"/>
                <a:gd name="T70" fmla="*/ 780 w 806"/>
                <a:gd name="T71" fmla="*/ 64 h 694"/>
                <a:gd name="T72" fmla="*/ 691 w 806"/>
                <a:gd name="T73" fmla="*/ 322 h 694"/>
                <a:gd name="T74" fmla="*/ 524 w 806"/>
                <a:gd name="T75" fmla="*/ 31 h 694"/>
                <a:gd name="T76" fmla="*/ 669 w 806"/>
                <a:gd name="T77" fmla="*/ 325 h 694"/>
                <a:gd name="T78" fmla="*/ 524 w 806"/>
                <a:gd name="T79" fmla="*/ 31 h 694"/>
                <a:gd name="T80" fmla="*/ 695 w 806"/>
                <a:gd name="T81" fmla="*/ 324 h 694"/>
                <a:gd name="T82" fmla="*/ 806 w 806"/>
                <a:gd name="T83"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6" h="694">
                  <a:moveTo>
                    <a:pt x="20" y="685"/>
                  </a:moveTo>
                  <a:cubicBezTo>
                    <a:pt x="11" y="690"/>
                    <a:pt x="11" y="690"/>
                    <a:pt x="11" y="690"/>
                  </a:cubicBezTo>
                  <a:cubicBezTo>
                    <a:pt x="12" y="691"/>
                    <a:pt x="13" y="692"/>
                    <a:pt x="13" y="694"/>
                  </a:cubicBezTo>
                  <a:cubicBezTo>
                    <a:pt x="22" y="689"/>
                    <a:pt x="22" y="689"/>
                    <a:pt x="22" y="689"/>
                  </a:cubicBezTo>
                  <a:cubicBezTo>
                    <a:pt x="21" y="688"/>
                    <a:pt x="20" y="687"/>
                    <a:pt x="20" y="685"/>
                  </a:cubicBezTo>
                  <a:moveTo>
                    <a:pt x="3" y="673"/>
                  </a:moveTo>
                  <a:cubicBezTo>
                    <a:pt x="0" y="681"/>
                    <a:pt x="0" y="681"/>
                    <a:pt x="0" y="681"/>
                  </a:cubicBezTo>
                  <a:cubicBezTo>
                    <a:pt x="0" y="682"/>
                    <a:pt x="0" y="682"/>
                    <a:pt x="0" y="682"/>
                  </a:cubicBezTo>
                  <a:cubicBezTo>
                    <a:pt x="1" y="682"/>
                    <a:pt x="2" y="682"/>
                    <a:pt x="4" y="683"/>
                  </a:cubicBezTo>
                  <a:cubicBezTo>
                    <a:pt x="7" y="674"/>
                    <a:pt x="7" y="674"/>
                    <a:pt x="7" y="674"/>
                  </a:cubicBezTo>
                  <a:cubicBezTo>
                    <a:pt x="5" y="674"/>
                    <a:pt x="4" y="673"/>
                    <a:pt x="3" y="673"/>
                  </a:cubicBezTo>
                  <a:moveTo>
                    <a:pt x="339" y="523"/>
                  </a:moveTo>
                  <a:cubicBezTo>
                    <a:pt x="29" y="681"/>
                    <a:pt x="29" y="681"/>
                    <a:pt x="29" y="681"/>
                  </a:cubicBezTo>
                  <a:cubicBezTo>
                    <a:pt x="30" y="682"/>
                    <a:pt x="30" y="683"/>
                    <a:pt x="31" y="685"/>
                  </a:cubicBezTo>
                  <a:cubicBezTo>
                    <a:pt x="341" y="527"/>
                    <a:pt x="341" y="527"/>
                    <a:pt x="341" y="527"/>
                  </a:cubicBezTo>
                  <a:cubicBezTo>
                    <a:pt x="341" y="525"/>
                    <a:pt x="340" y="524"/>
                    <a:pt x="339" y="523"/>
                  </a:cubicBezTo>
                  <a:moveTo>
                    <a:pt x="365" y="509"/>
                  </a:moveTo>
                  <a:cubicBezTo>
                    <a:pt x="353" y="516"/>
                    <a:pt x="353" y="516"/>
                    <a:pt x="353" y="516"/>
                  </a:cubicBezTo>
                  <a:cubicBezTo>
                    <a:pt x="354" y="517"/>
                    <a:pt x="354" y="518"/>
                    <a:pt x="355" y="520"/>
                  </a:cubicBezTo>
                  <a:cubicBezTo>
                    <a:pt x="367" y="513"/>
                    <a:pt x="367" y="513"/>
                    <a:pt x="367" y="513"/>
                  </a:cubicBezTo>
                  <a:cubicBezTo>
                    <a:pt x="366" y="512"/>
                    <a:pt x="366" y="511"/>
                    <a:pt x="365" y="509"/>
                  </a:cubicBezTo>
                  <a:moveTo>
                    <a:pt x="427" y="478"/>
                  </a:moveTo>
                  <a:cubicBezTo>
                    <a:pt x="415" y="484"/>
                    <a:pt x="415" y="484"/>
                    <a:pt x="415" y="484"/>
                  </a:cubicBezTo>
                  <a:cubicBezTo>
                    <a:pt x="416" y="485"/>
                    <a:pt x="417" y="486"/>
                    <a:pt x="417" y="488"/>
                  </a:cubicBezTo>
                  <a:cubicBezTo>
                    <a:pt x="429" y="482"/>
                    <a:pt x="429" y="482"/>
                    <a:pt x="429" y="482"/>
                  </a:cubicBezTo>
                  <a:cubicBezTo>
                    <a:pt x="429" y="480"/>
                    <a:pt x="428" y="479"/>
                    <a:pt x="427" y="478"/>
                  </a:cubicBezTo>
                  <a:moveTo>
                    <a:pt x="656" y="361"/>
                  </a:moveTo>
                  <a:cubicBezTo>
                    <a:pt x="441" y="471"/>
                    <a:pt x="441" y="471"/>
                    <a:pt x="441" y="471"/>
                  </a:cubicBezTo>
                  <a:cubicBezTo>
                    <a:pt x="442" y="472"/>
                    <a:pt x="443" y="473"/>
                    <a:pt x="443" y="475"/>
                  </a:cubicBezTo>
                  <a:cubicBezTo>
                    <a:pt x="658" y="365"/>
                    <a:pt x="658" y="365"/>
                    <a:pt x="658" y="365"/>
                  </a:cubicBezTo>
                  <a:cubicBezTo>
                    <a:pt x="657" y="364"/>
                    <a:pt x="657" y="363"/>
                    <a:pt x="656" y="361"/>
                  </a:cubicBezTo>
                  <a:moveTo>
                    <a:pt x="670" y="355"/>
                  </a:moveTo>
                  <a:cubicBezTo>
                    <a:pt x="663" y="358"/>
                    <a:pt x="663" y="358"/>
                    <a:pt x="663" y="358"/>
                  </a:cubicBezTo>
                  <a:cubicBezTo>
                    <a:pt x="664" y="359"/>
                    <a:pt x="664" y="360"/>
                    <a:pt x="665" y="362"/>
                  </a:cubicBezTo>
                  <a:cubicBezTo>
                    <a:pt x="671" y="358"/>
                    <a:pt x="671" y="358"/>
                    <a:pt x="671" y="358"/>
                  </a:cubicBezTo>
                  <a:cubicBezTo>
                    <a:pt x="671" y="357"/>
                    <a:pt x="670" y="356"/>
                    <a:pt x="670" y="355"/>
                  </a:cubicBezTo>
                  <a:moveTo>
                    <a:pt x="665" y="340"/>
                  </a:moveTo>
                  <a:cubicBezTo>
                    <a:pt x="664" y="341"/>
                    <a:pt x="664" y="343"/>
                    <a:pt x="663" y="344"/>
                  </a:cubicBezTo>
                  <a:cubicBezTo>
                    <a:pt x="670" y="347"/>
                    <a:pt x="670" y="347"/>
                    <a:pt x="670" y="347"/>
                  </a:cubicBezTo>
                  <a:cubicBezTo>
                    <a:pt x="670" y="345"/>
                    <a:pt x="671" y="344"/>
                    <a:pt x="671" y="343"/>
                  </a:cubicBezTo>
                  <a:cubicBezTo>
                    <a:pt x="665" y="340"/>
                    <a:pt x="665" y="340"/>
                    <a:pt x="665" y="340"/>
                  </a:cubicBezTo>
                  <a:moveTo>
                    <a:pt x="692" y="331"/>
                  </a:moveTo>
                  <a:cubicBezTo>
                    <a:pt x="690" y="338"/>
                    <a:pt x="690" y="338"/>
                    <a:pt x="690" y="338"/>
                  </a:cubicBezTo>
                  <a:cubicBezTo>
                    <a:pt x="690" y="338"/>
                    <a:pt x="690" y="338"/>
                    <a:pt x="690" y="338"/>
                  </a:cubicBezTo>
                  <a:cubicBezTo>
                    <a:pt x="692" y="331"/>
                    <a:pt x="692" y="331"/>
                    <a:pt x="692" y="331"/>
                  </a:cubicBezTo>
                  <a:cubicBezTo>
                    <a:pt x="692" y="331"/>
                    <a:pt x="692" y="331"/>
                    <a:pt x="692" y="331"/>
                  </a:cubicBezTo>
                  <a:moveTo>
                    <a:pt x="676" y="330"/>
                  </a:moveTo>
                  <a:cubicBezTo>
                    <a:pt x="675" y="331"/>
                    <a:pt x="673" y="332"/>
                    <a:pt x="672" y="332"/>
                  </a:cubicBezTo>
                  <a:cubicBezTo>
                    <a:pt x="675" y="339"/>
                    <a:pt x="675" y="339"/>
                    <a:pt x="675" y="339"/>
                  </a:cubicBezTo>
                  <a:cubicBezTo>
                    <a:pt x="677" y="338"/>
                    <a:pt x="678" y="337"/>
                    <a:pt x="679" y="337"/>
                  </a:cubicBezTo>
                  <a:cubicBezTo>
                    <a:pt x="676" y="330"/>
                    <a:pt x="676" y="330"/>
                    <a:pt x="676" y="330"/>
                  </a:cubicBezTo>
                  <a:moveTo>
                    <a:pt x="688" y="330"/>
                  </a:moveTo>
                  <a:cubicBezTo>
                    <a:pt x="686" y="336"/>
                    <a:pt x="686" y="336"/>
                    <a:pt x="686" y="336"/>
                  </a:cubicBezTo>
                  <a:cubicBezTo>
                    <a:pt x="686" y="336"/>
                    <a:pt x="686" y="336"/>
                    <a:pt x="686" y="336"/>
                  </a:cubicBezTo>
                  <a:cubicBezTo>
                    <a:pt x="688" y="330"/>
                    <a:pt x="688" y="330"/>
                    <a:pt x="688" y="330"/>
                  </a:cubicBezTo>
                  <a:cubicBezTo>
                    <a:pt x="688" y="330"/>
                    <a:pt x="688" y="330"/>
                    <a:pt x="688" y="330"/>
                  </a:cubicBezTo>
                  <a:moveTo>
                    <a:pt x="178" y="174"/>
                  </a:moveTo>
                  <a:cubicBezTo>
                    <a:pt x="6" y="663"/>
                    <a:pt x="6" y="663"/>
                    <a:pt x="6" y="663"/>
                  </a:cubicBezTo>
                  <a:cubicBezTo>
                    <a:pt x="8" y="663"/>
                    <a:pt x="9" y="664"/>
                    <a:pt x="10" y="664"/>
                  </a:cubicBezTo>
                  <a:cubicBezTo>
                    <a:pt x="182" y="175"/>
                    <a:pt x="182" y="175"/>
                    <a:pt x="182" y="175"/>
                  </a:cubicBezTo>
                  <a:cubicBezTo>
                    <a:pt x="181" y="175"/>
                    <a:pt x="179" y="174"/>
                    <a:pt x="178" y="174"/>
                  </a:cubicBezTo>
                  <a:moveTo>
                    <a:pt x="208" y="159"/>
                  </a:moveTo>
                  <a:cubicBezTo>
                    <a:pt x="208" y="160"/>
                    <a:pt x="207" y="162"/>
                    <a:pt x="207" y="163"/>
                  </a:cubicBezTo>
                  <a:cubicBezTo>
                    <a:pt x="656" y="341"/>
                    <a:pt x="656" y="341"/>
                    <a:pt x="656" y="341"/>
                  </a:cubicBezTo>
                  <a:cubicBezTo>
                    <a:pt x="656" y="340"/>
                    <a:pt x="657" y="338"/>
                    <a:pt x="657" y="337"/>
                  </a:cubicBezTo>
                  <a:cubicBezTo>
                    <a:pt x="208" y="159"/>
                    <a:pt x="208" y="159"/>
                    <a:pt x="208" y="159"/>
                  </a:cubicBezTo>
                  <a:moveTo>
                    <a:pt x="102" y="116"/>
                  </a:moveTo>
                  <a:cubicBezTo>
                    <a:pt x="101" y="118"/>
                    <a:pt x="101" y="119"/>
                    <a:pt x="100" y="121"/>
                  </a:cubicBezTo>
                  <a:cubicBezTo>
                    <a:pt x="169" y="148"/>
                    <a:pt x="169" y="148"/>
                    <a:pt x="169" y="148"/>
                  </a:cubicBezTo>
                  <a:cubicBezTo>
                    <a:pt x="169" y="146"/>
                    <a:pt x="170" y="145"/>
                    <a:pt x="171" y="144"/>
                  </a:cubicBezTo>
                  <a:cubicBezTo>
                    <a:pt x="102" y="116"/>
                    <a:pt x="102" y="116"/>
                    <a:pt x="102" y="116"/>
                  </a:cubicBezTo>
                  <a:moveTo>
                    <a:pt x="780" y="64"/>
                  </a:moveTo>
                  <a:cubicBezTo>
                    <a:pt x="691" y="322"/>
                    <a:pt x="691" y="322"/>
                    <a:pt x="691" y="322"/>
                  </a:cubicBezTo>
                  <a:cubicBezTo>
                    <a:pt x="691" y="322"/>
                    <a:pt x="691" y="322"/>
                    <a:pt x="691" y="322"/>
                  </a:cubicBezTo>
                  <a:cubicBezTo>
                    <a:pt x="780" y="64"/>
                    <a:pt x="780" y="64"/>
                    <a:pt x="780" y="64"/>
                  </a:cubicBezTo>
                  <a:moveTo>
                    <a:pt x="524" y="31"/>
                  </a:moveTo>
                  <a:cubicBezTo>
                    <a:pt x="523" y="31"/>
                    <a:pt x="522" y="32"/>
                    <a:pt x="520" y="32"/>
                  </a:cubicBezTo>
                  <a:cubicBezTo>
                    <a:pt x="669" y="325"/>
                    <a:pt x="669" y="325"/>
                    <a:pt x="669" y="325"/>
                  </a:cubicBezTo>
                  <a:cubicBezTo>
                    <a:pt x="670" y="325"/>
                    <a:pt x="671" y="324"/>
                    <a:pt x="673" y="323"/>
                  </a:cubicBezTo>
                  <a:cubicBezTo>
                    <a:pt x="524" y="31"/>
                    <a:pt x="524" y="31"/>
                    <a:pt x="524" y="31"/>
                  </a:cubicBezTo>
                  <a:moveTo>
                    <a:pt x="806" y="0"/>
                  </a:moveTo>
                  <a:cubicBezTo>
                    <a:pt x="695" y="324"/>
                    <a:pt x="695" y="324"/>
                    <a:pt x="695" y="324"/>
                  </a:cubicBezTo>
                  <a:cubicBezTo>
                    <a:pt x="695" y="324"/>
                    <a:pt x="695" y="324"/>
                    <a:pt x="695" y="324"/>
                  </a:cubicBezTo>
                  <a:cubicBezTo>
                    <a:pt x="806" y="0"/>
                    <a:pt x="806" y="0"/>
                    <a:pt x="806" y="0"/>
                  </a:cubicBezTo>
                  <a:cubicBezTo>
                    <a:pt x="806" y="0"/>
                    <a:pt x="806" y="0"/>
                    <a:pt x="80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0196"/>
            <p:cNvSpPr/>
            <p:nvPr/>
          </p:nvSpPr>
          <p:spPr bwMode="auto">
            <a:xfrm>
              <a:off x="4440873" y="766194"/>
              <a:ext cx="2079055" cy="316827"/>
            </a:xfrm>
            <a:custGeom>
              <a:avLst/>
              <a:gdLst>
                <a:gd name="T0" fmla="*/ 2415 w 3117"/>
                <a:gd name="T1" fmla="*/ 0 h 475"/>
                <a:gd name="T2" fmla="*/ 2392 w 3117"/>
                <a:gd name="T3" fmla="*/ 0 h 475"/>
                <a:gd name="T4" fmla="*/ 3098 w 3117"/>
                <a:gd name="T5" fmla="*/ 338 h 475"/>
                <a:gd name="T6" fmla="*/ 1773 w 3117"/>
                <a:gd name="T7" fmla="*/ 293 h 475"/>
                <a:gd name="T8" fmla="*/ 1768 w 3117"/>
                <a:gd name="T9" fmla="*/ 300 h 475"/>
                <a:gd name="T10" fmla="*/ 1758 w 3117"/>
                <a:gd name="T11" fmla="*/ 295 h 475"/>
                <a:gd name="T12" fmla="*/ 1761 w 3117"/>
                <a:gd name="T13" fmla="*/ 293 h 475"/>
                <a:gd name="T14" fmla="*/ 745 w 3117"/>
                <a:gd name="T15" fmla="*/ 257 h 475"/>
                <a:gd name="T16" fmla="*/ 733 w 3117"/>
                <a:gd name="T17" fmla="*/ 255 h 475"/>
                <a:gd name="T18" fmla="*/ 733 w 3117"/>
                <a:gd name="T19" fmla="*/ 255 h 475"/>
                <a:gd name="T20" fmla="*/ 730 w 3117"/>
                <a:gd name="T21" fmla="*/ 257 h 475"/>
                <a:gd name="T22" fmla="*/ 723 w 3117"/>
                <a:gd name="T23" fmla="*/ 257 h 475"/>
                <a:gd name="T24" fmla="*/ 10 w 3117"/>
                <a:gd name="T25" fmla="*/ 460 h 475"/>
                <a:gd name="T26" fmla="*/ 99 w 3117"/>
                <a:gd name="T27" fmla="*/ 0 h 475"/>
                <a:gd name="T28" fmla="*/ 90 w 3117"/>
                <a:gd name="T29" fmla="*/ 0 h 475"/>
                <a:gd name="T30" fmla="*/ 0 w 3117"/>
                <a:gd name="T31" fmla="*/ 456 h 475"/>
                <a:gd name="T32" fmla="*/ 0 w 3117"/>
                <a:gd name="T33" fmla="*/ 465 h 475"/>
                <a:gd name="T34" fmla="*/ 3 w 3117"/>
                <a:gd name="T35" fmla="*/ 463 h 475"/>
                <a:gd name="T36" fmla="*/ 5 w 3117"/>
                <a:gd name="T37" fmla="*/ 475 h 475"/>
                <a:gd name="T38" fmla="*/ 5 w 3117"/>
                <a:gd name="T39" fmla="*/ 475 h 475"/>
                <a:gd name="T40" fmla="*/ 12 w 3117"/>
                <a:gd name="T41" fmla="*/ 472 h 475"/>
                <a:gd name="T42" fmla="*/ 730 w 3117"/>
                <a:gd name="T43" fmla="*/ 267 h 475"/>
                <a:gd name="T44" fmla="*/ 733 w 3117"/>
                <a:gd name="T45" fmla="*/ 267 h 475"/>
                <a:gd name="T46" fmla="*/ 737 w 3117"/>
                <a:gd name="T47" fmla="*/ 267 h 475"/>
                <a:gd name="T48" fmla="*/ 3112 w 3117"/>
                <a:gd name="T49" fmla="*/ 349 h 475"/>
                <a:gd name="T50" fmla="*/ 3117 w 3117"/>
                <a:gd name="T51" fmla="*/ 345 h 475"/>
                <a:gd name="T52" fmla="*/ 3110 w 3117"/>
                <a:gd name="T53" fmla="*/ 333 h 475"/>
                <a:gd name="T54" fmla="*/ 2415 w 3117"/>
                <a:gd name="T5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17" h="475">
                  <a:moveTo>
                    <a:pt x="2415" y="0"/>
                  </a:moveTo>
                  <a:lnTo>
                    <a:pt x="2392" y="0"/>
                  </a:lnTo>
                  <a:lnTo>
                    <a:pt x="3098" y="338"/>
                  </a:lnTo>
                  <a:lnTo>
                    <a:pt x="1773" y="293"/>
                  </a:lnTo>
                  <a:lnTo>
                    <a:pt x="1768" y="300"/>
                  </a:lnTo>
                  <a:lnTo>
                    <a:pt x="1758" y="295"/>
                  </a:lnTo>
                  <a:lnTo>
                    <a:pt x="1761" y="293"/>
                  </a:lnTo>
                  <a:lnTo>
                    <a:pt x="745" y="257"/>
                  </a:lnTo>
                  <a:lnTo>
                    <a:pt x="733" y="255"/>
                  </a:lnTo>
                  <a:lnTo>
                    <a:pt x="733" y="255"/>
                  </a:lnTo>
                  <a:lnTo>
                    <a:pt x="730" y="257"/>
                  </a:lnTo>
                  <a:lnTo>
                    <a:pt x="723" y="257"/>
                  </a:lnTo>
                  <a:lnTo>
                    <a:pt x="10" y="460"/>
                  </a:lnTo>
                  <a:lnTo>
                    <a:pt x="99" y="0"/>
                  </a:lnTo>
                  <a:lnTo>
                    <a:pt x="90" y="0"/>
                  </a:lnTo>
                  <a:lnTo>
                    <a:pt x="0" y="456"/>
                  </a:lnTo>
                  <a:lnTo>
                    <a:pt x="0" y="465"/>
                  </a:lnTo>
                  <a:lnTo>
                    <a:pt x="3" y="463"/>
                  </a:lnTo>
                  <a:lnTo>
                    <a:pt x="5" y="475"/>
                  </a:lnTo>
                  <a:lnTo>
                    <a:pt x="5" y="475"/>
                  </a:lnTo>
                  <a:lnTo>
                    <a:pt x="12" y="472"/>
                  </a:lnTo>
                  <a:lnTo>
                    <a:pt x="730" y="267"/>
                  </a:lnTo>
                  <a:lnTo>
                    <a:pt x="733" y="267"/>
                  </a:lnTo>
                  <a:lnTo>
                    <a:pt x="737" y="267"/>
                  </a:lnTo>
                  <a:lnTo>
                    <a:pt x="3112" y="349"/>
                  </a:lnTo>
                  <a:lnTo>
                    <a:pt x="3117" y="345"/>
                  </a:lnTo>
                  <a:lnTo>
                    <a:pt x="3110" y="333"/>
                  </a:lnTo>
                  <a:lnTo>
                    <a:pt x="2415"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36" name="Freeform 20197"/>
            <p:cNvSpPr/>
            <p:nvPr/>
          </p:nvSpPr>
          <p:spPr bwMode="auto">
            <a:xfrm>
              <a:off x="4440873" y="766194"/>
              <a:ext cx="2079055" cy="316827"/>
            </a:xfrm>
            <a:custGeom>
              <a:avLst/>
              <a:gdLst>
                <a:gd name="T0" fmla="*/ 2415 w 3117"/>
                <a:gd name="T1" fmla="*/ 0 h 475"/>
                <a:gd name="T2" fmla="*/ 2392 w 3117"/>
                <a:gd name="T3" fmla="*/ 0 h 475"/>
                <a:gd name="T4" fmla="*/ 3098 w 3117"/>
                <a:gd name="T5" fmla="*/ 338 h 475"/>
                <a:gd name="T6" fmla="*/ 1773 w 3117"/>
                <a:gd name="T7" fmla="*/ 293 h 475"/>
                <a:gd name="T8" fmla="*/ 1768 w 3117"/>
                <a:gd name="T9" fmla="*/ 300 h 475"/>
                <a:gd name="T10" fmla="*/ 1758 w 3117"/>
                <a:gd name="T11" fmla="*/ 295 h 475"/>
                <a:gd name="T12" fmla="*/ 1761 w 3117"/>
                <a:gd name="T13" fmla="*/ 293 h 475"/>
                <a:gd name="T14" fmla="*/ 745 w 3117"/>
                <a:gd name="T15" fmla="*/ 257 h 475"/>
                <a:gd name="T16" fmla="*/ 733 w 3117"/>
                <a:gd name="T17" fmla="*/ 255 h 475"/>
                <a:gd name="T18" fmla="*/ 733 w 3117"/>
                <a:gd name="T19" fmla="*/ 255 h 475"/>
                <a:gd name="T20" fmla="*/ 730 w 3117"/>
                <a:gd name="T21" fmla="*/ 257 h 475"/>
                <a:gd name="T22" fmla="*/ 723 w 3117"/>
                <a:gd name="T23" fmla="*/ 257 h 475"/>
                <a:gd name="T24" fmla="*/ 10 w 3117"/>
                <a:gd name="T25" fmla="*/ 460 h 475"/>
                <a:gd name="T26" fmla="*/ 99 w 3117"/>
                <a:gd name="T27" fmla="*/ 0 h 475"/>
                <a:gd name="T28" fmla="*/ 90 w 3117"/>
                <a:gd name="T29" fmla="*/ 0 h 475"/>
                <a:gd name="T30" fmla="*/ 0 w 3117"/>
                <a:gd name="T31" fmla="*/ 456 h 475"/>
                <a:gd name="T32" fmla="*/ 0 w 3117"/>
                <a:gd name="T33" fmla="*/ 465 h 475"/>
                <a:gd name="T34" fmla="*/ 3 w 3117"/>
                <a:gd name="T35" fmla="*/ 463 h 475"/>
                <a:gd name="T36" fmla="*/ 5 w 3117"/>
                <a:gd name="T37" fmla="*/ 475 h 475"/>
                <a:gd name="T38" fmla="*/ 5 w 3117"/>
                <a:gd name="T39" fmla="*/ 475 h 475"/>
                <a:gd name="T40" fmla="*/ 12 w 3117"/>
                <a:gd name="T41" fmla="*/ 472 h 475"/>
                <a:gd name="T42" fmla="*/ 730 w 3117"/>
                <a:gd name="T43" fmla="*/ 267 h 475"/>
                <a:gd name="T44" fmla="*/ 733 w 3117"/>
                <a:gd name="T45" fmla="*/ 267 h 475"/>
                <a:gd name="T46" fmla="*/ 737 w 3117"/>
                <a:gd name="T47" fmla="*/ 267 h 475"/>
                <a:gd name="T48" fmla="*/ 3112 w 3117"/>
                <a:gd name="T49" fmla="*/ 349 h 475"/>
                <a:gd name="T50" fmla="*/ 3117 w 3117"/>
                <a:gd name="T51" fmla="*/ 345 h 475"/>
                <a:gd name="T52" fmla="*/ 3110 w 3117"/>
                <a:gd name="T53" fmla="*/ 333 h 475"/>
                <a:gd name="T54" fmla="*/ 2415 w 3117"/>
                <a:gd name="T55" fmla="*/ 0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117" h="475">
                  <a:moveTo>
                    <a:pt x="2415" y="0"/>
                  </a:moveTo>
                  <a:lnTo>
                    <a:pt x="2392" y="0"/>
                  </a:lnTo>
                  <a:lnTo>
                    <a:pt x="3098" y="338"/>
                  </a:lnTo>
                  <a:lnTo>
                    <a:pt x="1773" y="293"/>
                  </a:lnTo>
                  <a:lnTo>
                    <a:pt x="1768" y="300"/>
                  </a:lnTo>
                  <a:lnTo>
                    <a:pt x="1758" y="295"/>
                  </a:lnTo>
                  <a:lnTo>
                    <a:pt x="1761" y="293"/>
                  </a:lnTo>
                  <a:lnTo>
                    <a:pt x="745" y="257"/>
                  </a:lnTo>
                  <a:lnTo>
                    <a:pt x="733" y="255"/>
                  </a:lnTo>
                  <a:lnTo>
                    <a:pt x="733" y="255"/>
                  </a:lnTo>
                  <a:lnTo>
                    <a:pt x="730" y="257"/>
                  </a:lnTo>
                  <a:lnTo>
                    <a:pt x="723" y="257"/>
                  </a:lnTo>
                  <a:lnTo>
                    <a:pt x="10" y="460"/>
                  </a:lnTo>
                  <a:lnTo>
                    <a:pt x="99" y="0"/>
                  </a:lnTo>
                  <a:lnTo>
                    <a:pt x="90" y="0"/>
                  </a:lnTo>
                  <a:lnTo>
                    <a:pt x="0" y="456"/>
                  </a:lnTo>
                  <a:lnTo>
                    <a:pt x="0" y="465"/>
                  </a:lnTo>
                  <a:lnTo>
                    <a:pt x="3" y="463"/>
                  </a:lnTo>
                  <a:lnTo>
                    <a:pt x="5" y="475"/>
                  </a:lnTo>
                  <a:lnTo>
                    <a:pt x="5" y="475"/>
                  </a:lnTo>
                  <a:lnTo>
                    <a:pt x="12" y="472"/>
                  </a:lnTo>
                  <a:lnTo>
                    <a:pt x="730" y="267"/>
                  </a:lnTo>
                  <a:lnTo>
                    <a:pt x="733" y="267"/>
                  </a:lnTo>
                  <a:lnTo>
                    <a:pt x="737" y="267"/>
                  </a:lnTo>
                  <a:lnTo>
                    <a:pt x="3112" y="349"/>
                  </a:lnTo>
                  <a:lnTo>
                    <a:pt x="3117" y="345"/>
                  </a:lnTo>
                  <a:lnTo>
                    <a:pt x="3110" y="333"/>
                  </a:lnTo>
                  <a:lnTo>
                    <a:pt x="2415" y="0"/>
                  </a:ln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0198"/>
            <p:cNvSpPr>
              <a:spLocks noEditPoints="1"/>
            </p:cNvSpPr>
            <p:nvPr/>
          </p:nvSpPr>
          <p:spPr bwMode="auto">
            <a:xfrm>
              <a:off x="4500904" y="633460"/>
              <a:ext cx="1550787" cy="132734"/>
            </a:xfrm>
            <a:custGeom>
              <a:avLst/>
              <a:gdLst>
                <a:gd name="T0" fmla="*/ 15 w 984"/>
                <a:gd name="T1" fmla="*/ 3 h 84"/>
                <a:gd name="T2" fmla="*/ 0 w 984"/>
                <a:gd name="T3" fmla="*/ 84 h 84"/>
                <a:gd name="T4" fmla="*/ 4 w 984"/>
                <a:gd name="T5" fmla="*/ 84 h 84"/>
                <a:gd name="T6" fmla="*/ 20 w 984"/>
                <a:gd name="T7" fmla="*/ 4 h 84"/>
                <a:gd name="T8" fmla="*/ 15 w 984"/>
                <a:gd name="T9" fmla="*/ 3 h 84"/>
                <a:gd name="T10" fmla="*/ 811 w 984"/>
                <a:gd name="T11" fmla="*/ 0 h 84"/>
                <a:gd name="T12" fmla="*/ 809 w 984"/>
                <a:gd name="T13" fmla="*/ 4 h 84"/>
                <a:gd name="T14" fmla="*/ 974 w 984"/>
                <a:gd name="T15" fmla="*/ 84 h 84"/>
                <a:gd name="T16" fmla="*/ 984 w 984"/>
                <a:gd name="T17" fmla="*/ 84 h 84"/>
                <a:gd name="T18" fmla="*/ 811 w 984"/>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84" h="84">
                  <a:moveTo>
                    <a:pt x="15" y="3"/>
                  </a:moveTo>
                  <a:cubicBezTo>
                    <a:pt x="0" y="84"/>
                    <a:pt x="0" y="84"/>
                    <a:pt x="0" y="84"/>
                  </a:cubicBezTo>
                  <a:cubicBezTo>
                    <a:pt x="4" y="84"/>
                    <a:pt x="4" y="84"/>
                    <a:pt x="4" y="84"/>
                  </a:cubicBezTo>
                  <a:cubicBezTo>
                    <a:pt x="20" y="4"/>
                    <a:pt x="20" y="4"/>
                    <a:pt x="20" y="4"/>
                  </a:cubicBezTo>
                  <a:cubicBezTo>
                    <a:pt x="18" y="3"/>
                    <a:pt x="17" y="3"/>
                    <a:pt x="15" y="3"/>
                  </a:cubicBezTo>
                  <a:moveTo>
                    <a:pt x="811" y="0"/>
                  </a:moveTo>
                  <a:cubicBezTo>
                    <a:pt x="809" y="4"/>
                    <a:pt x="809" y="4"/>
                    <a:pt x="809" y="4"/>
                  </a:cubicBezTo>
                  <a:cubicBezTo>
                    <a:pt x="974" y="84"/>
                    <a:pt x="974" y="84"/>
                    <a:pt x="974" y="84"/>
                  </a:cubicBezTo>
                  <a:cubicBezTo>
                    <a:pt x="984" y="84"/>
                    <a:pt x="984" y="84"/>
                    <a:pt x="984" y="84"/>
                  </a:cubicBezTo>
                  <a:cubicBezTo>
                    <a:pt x="811" y="0"/>
                    <a:pt x="811" y="0"/>
                    <a:pt x="81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0199"/>
            <p:cNvSpPr/>
            <p:nvPr/>
          </p:nvSpPr>
          <p:spPr bwMode="auto">
            <a:xfrm>
              <a:off x="6527932" y="998978"/>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39" name="Freeform 20200"/>
            <p:cNvSpPr/>
            <p:nvPr/>
          </p:nvSpPr>
          <p:spPr bwMode="auto">
            <a:xfrm>
              <a:off x="6527932" y="998978"/>
              <a:ext cx="12673"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0" name="Freeform 20201"/>
            <p:cNvSpPr>
              <a:spLocks noEditPoints="1"/>
            </p:cNvSpPr>
            <p:nvPr/>
          </p:nvSpPr>
          <p:spPr bwMode="auto">
            <a:xfrm>
              <a:off x="4506907" y="458706"/>
              <a:ext cx="925803" cy="151410"/>
            </a:xfrm>
            <a:custGeom>
              <a:avLst/>
              <a:gdLst>
                <a:gd name="T0" fmla="*/ 18 w 587"/>
                <a:gd name="T1" fmla="*/ 79 h 96"/>
                <a:gd name="T2" fmla="*/ 15 w 587"/>
                <a:gd name="T3" fmla="*/ 95 h 96"/>
                <a:gd name="T4" fmla="*/ 19 w 587"/>
                <a:gd name="T5" fmla="*/ 96 h 96"/>
                <a:gd name="T6" fmla="*/ 22 w 587"/>
                <a:gd name="T7" fmla="*/ 80 h 96"/>
                <a:gd name="T8" fmla="*/ 18 w 587"/>
                <a:gd name="T9" fmla="*/ 79 h 96"/>
                <a:gd name="T10" fmla="*/ 578 w 587"/>
                <a:gd name="T11" fmla="*/ 2 h 96"/>
                <a:gd name="T12" fmla="*/ 577 w 587"/>
                <a:gd name="T13" fmla="*/ 5 h 96"/>
                <a:gd name="T14" fmla="*/ 585 w 587"/>
                <a:gd name="T15" fmla="*/ 9 h 96"/>
                <a:gd name="T16" fmla="*/ 587 w 587"/>
                <a:gd name="T17" fmla="*/ 6 h 96"/>
                <a:gd name="T18" fmla="*/ 578 w 587"/>
                <a:gd name="T19" fmla="*/ 2 h 96"/>
                <a:gd name="T20" fmla="*/ 4 w 587"/>
                <a:gd name="T21" fmla="*/ 0 h 96"/>
                <a:gd name="T22" fmla="*/ 0 w 587"/>
                <a:gd name="T23" fmla="*/ 2 h 96"/>
                <a:gd name="T24" fmla="*/ 8 w 587"/>
                <a:gd name="T25" fmla="*/ 17 h 96"/>
                <a:gd name="T26" fmla="*/ 12 w 587"/>
                <a:gd name="T27" fmla="*/ 14 h 96"/>
                <a:gd name="T28" fmla="*/ 4 w 587"/>
                <a:gd name="T29"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7" h="96">
                  <a:moveTo>
                    <a:pt x="18" y="79"/>
                  </a:moveTo>
                  <a:cubicBezTo>
                    <a:pt x="15" y="95"/>
                    <a:pt x="15" y="95"/>
                    <a:pt x="15" y="95"/>
                  </a:cubicBezTo>
                  <a:cubicBezTo>
                    <a:pt x="16" y="96"/>
                    <a:pt x="18" y="96"/>
                    <a:pt x="19" y="96"/>
                  </a:cubicBezTo>
                  <a:cubicBezTo>
                    <a:pt x="22" y="80"/>
                    <a:pt x="22" y="80"/>
                    <a:pt x="22" y="80"/>
                  </a:cubicBezTo>
                  <a:cubicBezTo>
                    <a:pt x="21" y="80"/>
                    <a:pt x="20" y="79"/>
                    <a:pt x="18" y="79"/>
                  </a:cubicBezTo>
                  <a:moveTo>
                    <a:pt x="578" y="2"/>
                  </a:moveTo>
                  <a:cubicBezTo>
                    <a:pt x="578" y="3"/>
                    <a:pt x="577" y="4"/>
                    <a:pt x="577" y="5"/>
                  </a:cubicBezTo>
                  <a:cubicBezTo>
                    <a:pt x="585" y="9"/>
                    <a:pt x="585" y="9"/>
                    <a:pt x="585" y="9"/>
                  </a:cubicBezTo>
                  <a:cubicBezTo>
                    <a:pt x="586" y="8"/>
                    <a:pt x="586" y="7"/>
                    <a:pt x="587" y="6"/>
                  </a:cubicBezTo>
                  <a:cubicBezTo>
                    <a:pt x="578" y="2"/>
                    <a:pt x="578" y="2"/>
                    <a:pt x="578" y="2"/>
                  </a:cubicBezTo>
                  <a:moveTo>
                    <a:pt x="4" y="0"/>
                  </a:moveTo>
                  <a:cubicBezTo>
                    <a:pt x="3" y="0"/>
                    <a:pt x="1" y="1"/>
                    <a:pt x="0" y="2"/>
                  </a:cubicBezTo>
                  <a:cubicBezTo>
                    <a:pt x="8" y="17"/>
                    <a:pt x="8" y="17"/>
                    <a:pt x="8" y="17"/>
                  </a:cubicBezTo>
                  <a:cubicBezTo>
                    <a:pt x="9" y="16"/>
                    <a:pt x="11" y="15"/>
                    <a:pt x="12" y="14"/>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0204"/>
            <p:cNvSpPr>
              <a:spLocks noEditPoints="1"/>
            </p:cNvSpPr>
            <p:nvPr/>
          </p:nvSpPr>
          <p:spPr bwMode="auto">
            <a:xfrm>
              <a:off x="6970824" y="-361042"/>
              <a:ext cx="90046" cy="725033"/>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2" name="Freeform 20205"/>
            <p:cNvSpPr/>
            <p:nvPr/>
          </p:nvSpPr>
          <p:spPr bwMode="auto">
            <a:xfrm>
              <a:off x="6101049" y="155886"/>
              <a:ext cx="387530" cy="124730"/>
            </a:xfrm>
            <a:custGeom>
              <a:avLst/>
              <a:gdLst>
                <a:gd name="T0" fmla="*/ 1 w 246"/>
                <a:gd name="T1" fmla="*/ 0 h 79"/>
                <a:gd name="T2" fmla="*/ 0 w 246"/>
                <a:gd name="T3" fmla="*/ 4 h 79"/>
                <a:gd name="T4" fmla="*/ 246 w 246"/>
                <a:gd name="T5" fmla="*/ 79 h 79"/>
                <a:gd name="T6" fmla="*/ 246 w 246"/>
                <a:gd name="T7" fmla="*/ 75 h 79"/>
                <a:gd name="T8" fmla="*/ 1 w 246"/>
                <a:gd name="T9" fmla="*/ 0 h 79"/>
              </a:gdLst>
              <a:ahLst/>
              <a:cxnLst>
                <a:cxn ang="0">
                  <a:pos x="T0" y="T1"/>
                </a:cxn>
                <a:cxn ang="0">
                  <a:pos x="T2" y="T3"/>
                </a:cxn>
                <a:cxn ang="0">
                  <a:pos x="T4" y="T5"/>
                </a:cxn>
                <a:cxn ang="0">
                  <a:pos x="T6" y="T7"/>
                </a:cxn>
                <a:cxn ang="0">
                  <a:pos x="T8" y="T9"/>
                </a:cxn>
              </a:cxnLst>
              <a:rect l="0" t="0" r="r" b="b"/>
              <a:pathLst>
                <a:path w="246" h="79">
                  <a:moveTo>
                    <a:pt x="1" y="0"/>
                  </a:moveTo>
                  <a:cubicBezTo>
                    <a:pt x="1" y="1"/>
                    <a:pt x="0" y="3"/>
                    <a:pt x="0" y="4"/>
                  </a:cubicBezTo>
                  <a:cubicBezTo>
                    <a:pt x="246" y="79"/>
                    <a:pt x="246" y="79"/>
                    <a:pt x="246" y="79"/>
                  </a:cubicBezTo>
                  <a:cubicBezTo>
                    <a:pt x="246" y="75"/>
                    <a:pt x="246" y="75"/>
                    <a:pt x="246" y="75"/>
                  </a:cubicBezTo>
                  <a:cubicBezTo>
                    <a:pt x="1" y="0"/>
                    <a:pt x="1" y="0"/>
                    <a:pt x="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3" name="Freeform 20206"/>
            <p:cNvSpPr/>
            <p:nvPr/>
          </p:nvSpPr>
          <p:spPr bwMode="auto">
            <a:xfrm>
              <a:off x="5613468" y="766194"/>
              <a:ext cx="102719" cy="200101"/>
            </a:xfrm>
            <a:custGeom>
              <a:avLst/>
              <a:gdLst>
                <a:gd name="T0" fmla="*/ 154 w 154"/>
                <a:gd name="T1" fmla="*/ 0 h 300"/>
                <a:gd name="T2" fmla="*/ 142 w 154"/>
                <a:gd name="T3" fmla="*/ 0 h 300"/>
                <a:gd name="T4" fmla="*/ 3 w 154"/>
                <a:gd name="T5" fmla="*/ 293 h 300"/>
                <a:gd name="T6" fmla="*/ 0 w 154"/>
                <a:gd name="T7" fmla="*/ 295 h 300"/>
                <a:gd name="T8" fmla="*/ 10 w 154"/>
                <a:gd name="T9" fmla="*/ 300 h 300"/>
                <a:gd name="T10" fmla="*/ 15 w 154"/>
                <a:gd name="T11" fmla="*/ 293 h 300"/>
                <a:gd name="T12" fmla="*/ 154 w 154"/>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154" h="300">
                  <a:moveTo>
                    <a:pt x="154" y="0"/>
                  </a:moveTo>
                  <a:lnTo>
                    <a:pt x="142" y="0"/>
                  </a:lnTo>
                  <a:lnTo>
                    <a:pt x="3" y="293"/>
                  </a:lnTo>
                  <a:lnTo>
                    <a:pt x="0" y="295"/>
                  </a:lnTo>
                  <a:lnTo>
                    <a:pt x="10" y="300"/>
                  </a:lnTo>
                  <a:lnTo>
                    <a:pt x="15" y="293"/>
                  </a:lnTo>
                  <a:lnTo>
                    <a:pt x="154"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4" name="Freeform 20207"/>
            <p:cNvSpPr/>
            <p:nvPr/>
          </p:nvSpPr>
          <p:spPr bwMode="auto">
            <a:xfrm>
              <a:off x="5613468" y="766194"/>
              <a:ext cx="102719" cy="200101"/>
            </a:xfrm>
            <a:custGeom>
              <a:avLst/>
              <a:gdLst>
                <a:gd name="T0" fmla="*/ 154 w 154"/>
                <a:gd name="T1" fmla="*/ 0 h 300"/>
                <a:gd name="T2" fmla="*/ 142 w 154"/>
                <a:gd name="T3" fmla="*/ 0 h 300"/>
                <a:gd name="T4" fmla="*/ 3 w 154"/>
                <a:gd name="T5" fmla="*/ 293 h 300"/>
                <a:gd name="T6" fmla="*/ 0 w 154"/>
                <a:gd name="T7" fmla="*/ 295 h 300"/>
                <a:gd name="T8" fmla="*/ 10 w 154"/>
                <a:gd name="T9" fmla="*/ 300 h 300"/>
                <a:gd name="T10" fmla="*/ 15 w 154"/>
                <a:gd name="T11" fmla="*/ 293 h 300"/>
                <a:gd name="T12" fmla="*/ 154 w 154"/>
                <a:gd name="T13" fmla="*/ 0 h 300"/>
              </a:gdLst>
              <a:ahLst/>
              <a:cxnLst>
                <a:cxn ang="0">
                  <a:pos x="T0" y="T1"/>
                </a:cxn>
                <a:cxn ang="0">
                  <a:pos x="T2" y="T3"/>
                </a:cxn>
                <a:cxn ang="0">
                  <a:pos x="T4" y="T5"/>
                </a:cxn>
                <a:cxn ang="0">
                  <a:pos x="T6" y="T7"/>
                </a:cxn>
                <a:cxn ang="0">
                  <a:pos x="T8" y="T9"/>
                </a:cxn>
                <a:cxn ang="0">
                  <a:pos x="T10" y="T11"/>
                </a:cxn>
                <a:cxn ang="0">
                  <a:pos x="T12" y="T13"/>
                </a:cxn>
              </a:cxnLst>
              <a:rect l="0" t="0" r="r" b="b"/>
              <a:pathLst>
                <a:path w="154" h="300">
                  <a:moveTo>
                    <a:pt x="154" y="0"/>
                  </a:moveTo>
                  <a:lnTo>
                    <a:pt x="142" y="0"/>
                  </a:lnTo>
                  <a:lnTo>
                    <a:pt x="3" y="293"/>
                  </a:lnTo>
                  <a:lnTo>
                    <a:pt x="0" y="295"/>
                  </a:lnTo>
                  <a:lnTo>
                    <a:pt x="10" y="300"/>
                  </a:lnTo>
                  <a:lnTo>
                    <a:pt x="15" y="293"/>
                  </a:lnTo>
                  <a:lnTo>
                    <a:pt x="154" y="0"/>
                  </a:ln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5" name="Freeform 20208"/>
            <p:cNvSpPr/>
            <p:nvPr/>
          </p:nvSpPr>
          <p:spPr bwMode="auto">
            <a:xfrm>
              <a:off x="5708183" y="213915"/>
              <a:ext cx="271471" cy="552279"/>
            </a:xfrm>
            <a:custGeom>
              <a:avLst/>
              <a:gdLst>
                <a:gd name="T0" fmla="*/ 168 w 172"/>
                <a:gd name="T1" fmla="*/ 0 h 350"/>
                <a:gd name="T2" fmla="*/ 41 w 172"/>
                <a:gd name="T3" fmla="*/ 264 h 350"/>
                <a:gd name="T4" fmla="*/ 39 w 172"/>
                <a:gd name="T5" fmla="*/ 268 h 350"/>
                <a:gd name="T6" fmla="*/ 0 w 172"/>
                <a:gd name="T7" fmla="*/ 350 h 350"/>
                <a:gd name="T8" fmla="*/ 5 w 172"/>
                <a:gd name="T9" fmla="*/ 350 h 350"/>
                <a:gd name="T10" fmla="*/ 43 w 172"/>
                <a:gd name="T11" fmla="*/ 270 h 350"/>
                <a:gd name="T12" fmla="*/ 45 w 172"/>
                <a:gd name="T13" fmla="*/ 266 h 350"/>
                <a:gd name="T14" fmla="*/ 172 w 172"/>
                <a:gd name="T15" fmla="*/ 2 h 350"/>
                <a:gd name="T16" fmla="*/ 168 w 172"/>
                <a:gd name="T17" fmla="*/ 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2" h="350">
                  <a:moveTo>
                    <a:pt x="168" y="0"/>
                  </a:moveTo>
                  <a:cubicBezTo>
                    <a:pt x="41" y="264"/>
                    <a:pt x="41" y="264"/>
                    <a:pt x="41" y="264"/>
                  </a:cubicBezTo>
                  <a:cubicBezTo>
                    <a:pt x="39" y="268"/>
                    <a:pt x="39" y="268"/>
                    <a:pt x="39" y="268"/>
                  </a:cubicBezTo>
                  <a:cubicBezTo>
                    <a:pt x="0" y="350"/>
                    <a:pt x="0" y="350"/>
                    <a:pt x="0" y="350"/>
                  </a:cubicBezTo>
                  <a:cubicBezTo>
                    <a:pt x="5" y="350"/>
                    <a:pt x="5" y="350"/>
                    <a:pt x="5" y="350"/>
                  </a:cubicBezTo>
                  <a:cubicBezTo>
                    <a:pt x="43" y="270"/>
                    <a:pt x="43" y="270"/>
                    <a:pt x="43" y="270"/>
                  </a:cubicBezTo>
                  <a:cubicBezTo>
                    <a:pt x="45" y="266"/>
                    <a:pt x="45" y="266"/>
                    <a:pt x="45" y="266"/>
                  </a:cubicBezTo>
                  <a:cubicBezTo>
                    <a:pt x="172" y="2"/>
                    <a:pt x="172" y="2"/>
                    <a:pt x="172" y="2"/>
                  </a:cubicBezTo>
                  <a:cubicBezTo>
                    <a:pt x="170" y="1"/>
                    <a:pt x="169" y="0"/>
                    <a:pt x="16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6" name="Freeform 20209"/>
            <p:cNvSpPr/>
            <p:nvPr/>
          </p:nvSpPr>
          <p:spPr bwMode="auto">
            <a:xfrm>
              <a:off x="6668004" y="327973"/>
              <a:ext cx="244791" cy="82042"/>
            </a:xfrm>
            <a:custGeom>
              <a:avLst/>
              <a:gdLst>
                <a:gd name="T0" fmla="*/ 0 w 155"/>
                <a:gd name="T1" fmla="*/ 0 h 52"/>
                <a:gd name="T2" fmla="*/ 0 w 155"/>
                <a:gd name="T3" fmla="*/ 5 h 52"/>
                <a:gd name="T4" fmla="*/ 154 w 155"/>
                <a:gd name="T5" fmla="*/ 52 h 52"/>
                <a:gd name="T6" fmla="*/ 155 w 155"/>
                <a:gd name="T7" fmla="*/ 48 h 52"/>
                <a:gd name="T8" fmla="*/ 0 w 155"/>
                <a:gd name="T9" fmla="*/ 0 h 52"/>
              </a:gdLst>
              <a:ahLst/>
              <a:cxnLst>
                <a:cxn ang="0">
                  <a:pos x="T0" y="T1"/>
                </a:cxn>
                <a:cxn ang="0">
                  <a:pos x="T2" y="T3"/>
                </a:cxn>
                <a:cxn ang="0">
                  <a:pos x="T4" y="T5"/>
                </a:cxn>
                <a:cxn ang="0">
                  <a:pos x="T6" y="T7"/>
                </a:cxn>
                <a:cxn ang="0">
                  <a:pos x="T8" y="T9"/>
                </a:cxn>
              </a:cxnLst>
              <a:rect l="0" t="0" r="r" b="b"/>
              <a:pathLst>
                <a:path w="155" h="52">
                  <a:moveTo>
                    <a:pt x="0" y="0"/>
                  </a:moveTo>
                  <a:cubicBezTo>
                    <a:pt x="0" y="5"/>
                    <a:pt x="0" y="5"/>
                    <a:pt x="0" y="5"/>
                  </a:cubicBezTo>
                  <a:cubicBezTo>
                    <a:pt x="154" y="52"/>
                    <a:pt x="154" y="52"/>
                    <a:pt x="154" y="52"/>
                  </a:cubicBezTo>
                  <a:cubicBezTo>
                    <a:pt x="155" y="50"/>
                    <a:pt x="155" y="49"/>
                    <a:pt x="155" y="48"/>
                  </a:cubicBezTo>
                  <a:cubicBezTo>
                    <a:pt x="0" y="0"/>
                    <a:pt x="0" y="0"/>
                    <a:pt x="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7" name="Freeform 20210"/>
            <p:cNvSpPr>
              <a:spLocks noEditPoints="1"/>
            </p:cNvSpPr>
            <p:nvPr/>
          </p:nvSpPr>
          <p:spPr bwMode="auto">
            <a:xfrm>
              <a:off x="5982322" y="143213"/>
              <a:ext cx="685681" cy="192097"/>
            </a:xfrm>
            <a:custGeom>
              <a:avLst/>
              <a:gdLst>
                <a:gd name="T0" fmla="*/ 325 w 435"/>
                <a:gd name="T1" fmla="*/ 84 h 122"/>
                <a:gd name="T2" fmla="*/ 326 w 435"/>
                <a:gd name="T3" fmla="*/ 89 h 122"/>
                <a:gd name="T4" fmla="*/ 435 w 435"/>
                <a:gd name="T5" fmla="*/ 122 h 122"/>
                <a:gd name="T6" fmla="*/ 435 w 435"/>
                <a:gd name="T7" fmla="*/ 117 h 122"/>
                <a:gd name="T8" fmla="*/ 325 w 435"/>
                <a:gd name="T9" fmla="*/ 84 h 122"/>
                <a:gd name="T10" fmla="*/ 6 w 435"/>
                <a:gd name="T11" fmla="*/ 18 h 122"/>
                <a:gd name="T12" fmla="*/ 0 w 435"/>
                <a:gd name="T13" fmla="*/ 31 h 122"/>
                <a:gd name="T14" fmla="*/ 4 w 435"/>
                <a:gd name="T15" fmla="*/ 33 h 122"/>
                <a:gd name="T16" fmla="*/ 10 w 435"/>
                <a:gd name="T17" fmla="*/ 20 h 122"/>
                <a:gd name="T18" fmla="*/ 6 w 435"/>
                <a:gd name="T19" fmla="*/ 18 h 122"/>
                <a:gd name="T20" fmla="*/ 48 w 435"/>
                <a:gd name="T21" fmla="*/ 0 h 122"/>
                <a:gd name="T22" fmla="*/ 47 w 435"/>
                <a:gd name="T23" fmla="*/ 4 h 122"/>
                <a:gd name="T24" fmla="*/ 60 w 435"/>
                <a:gd name="T25" fmla="*/ 8 h 122"/>
                <a:gd name="T26" fmla="*/ 61 w 435"/>
                <a:gd name="T27" fmla="*/ 4 h 122"/>
                <a:gd name="T28" fmla="*/ 48 w 435"/>
                <a:gd name="T2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35" h="122">
                  <a:moveTo>
                    <a:pt x="325" y="84"/>
                  </a:moveTo>
                  <a:cubicBezTo>
                    <a:pt x="326" y="89"/>
                    <a:pt x="326" y="89"/>
                    <a:pt x="326" y="89"/>
                  </a:cubicBezTo>
                  <a:cubicBezTo>
                    <a:pt x="435" y="122"/>
                    <a:pt x="435" y="122"/>
                    <a:pt x="435" y="122"/>
                  </a:cubicBezTo>
                  <a:cubicBezTo>
                    <a:pt x="435" y="117"/>
                    <a:pt x="435" y="117"/>
                    <a:pt x="435" y="117"/>
                  </a:cubicBezTo>
                  <a:cubicBezTo>
                    <a:pt x="325" y="84"/>
                    <a:pt x="325" y="84"/>
                    <a:pt x="325" y="84"/>
                  </a:cubicBezTo>
                  <a:moveTo>
                    <a:pt x="6" y="18"/>
                  </a:moveTo>
                  <a:cubicBezTo>
                    <a:pt x="0" y="31"/>
                    <a:pt x="0" y="31"/>
                    <a:pt x="0" y="31"/>
                  </a:cubicBezTo>
                  <a:cubicBezTo>
                    <a:pt x="2" y="31"/>
                    <a:pt x="3" y="32"/>
                    <a:pt x="4" y="33"/>
                  </a:cubicBezTo>
                  <a:cubicBezTo>
                    <a:pt x="10" y="20"/>
                    <a:pt x="10" y="20"/>
                    <a:pt x="10" y="20"/>
                  </a:cubicBezTo>
                  <a:cubicBezTo>
                    <a:pt x="9" y="20"/>
                    <a:pt x="7" y="19"/>
                    <a:pt x="6" y="18"/>
                  </a:cubicBezTo>
                  <a:moveTo>
                    <a:pt x="48" y="0"/>
                  </a:moveTo>
                  <a:cubicBezTo>
                    <a:pt x="48" y="1"/>
                    <a:pt x="47" y="2"/>
                    <a:pt x="47" y="4"/>
                  </a:cubicBezTo>
                  <a:cubicBezTo>
                    <a:pt x="60" y="8"/>
                    <a:pt x="60" y="8"/>
                    <a:pt x="60" y="8"/>
                  </a:cubicBezTo>
                  <a:cubicBezTo>
                    <a:pt x="60" y="6"/>
                    <a:pt x="61" y="5"/>
                    <a:pt x="61" y="4"/>
                  </a:cubicBezTo>
                  <a:cubicBezTo>
                    <a:pt x="48" y="0"/>
                    <a:pt x="48" y="0"/>
                    <a:pt x="4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48" name="Freeform 20213"/>
            <p:cNvSpPr/>
            <p:nvPr/>
          </p:nvSpPr>
          <p:spPr bwMode="auto">
            <a:xfrm>
              <a:off x="6513926" y="-201628"/>
              <a:ext cx="154078" cy="83376"/>
            </a:xfrm>
            <a:custGeom>
              <a:avLst/>
              <a:gdLst>
                <a:gd name="T0" fmla="*/ 98 w 98"/>
                <a:gd name="T1" fmla="*/ 0 h 53"/>
                <a:gd name="T2" fmla="*/ 0 w 98"/>
                <a:gd name="T3" fmla="*/ 49 h 53"/>
                <a:gd name="T4" fmla="*/ 2 w 98"/>
                <a:gd name="T5" fmla="*/ 53 h 53"/>
                <a:gd name="T6" fmla="*/ 98 w 98"/>
                <a:gd name="T7" fmla="*/ 5 h 53"/>
                <a:gd name="T8" fmla="*/ 98 w 98"/>
                <a:gd name="T9" fmla="*/ 0 h 53"/>
              </a:gdLst>
              <a:ahLst/>
              <a:cxnLst>
                <a:cxn ang="0">
                  <a:pos x="T0" y="T1"/>
                </a:cxn>
                <a:cxn ang="0">
                  <a:pos x="T2" y="T3"/>
                </a:cxn>
                <a:cxn ang="0">
                  <a:pos x="T4" y="T5"/>
                </a:cxn>
                <a:cxn ang="0">
                  <a:pos x="T6" y="T7"/>
                </a:cxn>
                <a:cxn ang="0">
                  <a:pos x="T8" y="T9"/>
                </a:cxn>
              </a:cxnLst>
              <a:rect l="0" t="0" r="r" b="b"/>
              <a:pathLst>
                <a:path w="98" h="53">
                  <a:moveTo>
                    <a:pt x="98" y="0"/>
                  </a:moveTo>
                  <a:cubicBezTo>
                    <a:pt x="0" y="49"/>
                    <a:pt x="0" y="49"/>
                    <a:pt x="0" y="49"/>
                  </a:cubicBezTo>
                  <a:cubicBezTo>
                    <a:pt x="1" y="50"/>
                    <a:pt x="2" y="52"/>
                    <a:pt x="2" y="53"/>
                  </a:cubicBezTo>
                  <a:cubicBezTo>
                    <a:pt x="98" y="5"/>
                    <a:pt x="98" y="5"/>
                    <a:pt x="98" y="5"/>
                  </a:cubicBezTo>
                  <a:cubicBezTo>
                    <a:pt x="98" y="0"/>
                    <a:pt x="98" y="0"/>
                    <a:pt x="98"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0215"/>
            <p:cNvSpPr/>
            <p:nvPr/>
          </p:nvSpPr>
          <p:spPr bwMode="auto">
            <a:xfrm>
              <a:off x="6504588" y="-69561"/>
              <a:ext cx="163416" cy="179424"/>
            </a:xfrm>
            <a:custGeom>
              <a:avLst/>
              <a:gdLst>
                <a:gd name="T0" fmla="*/ 3 w 104"/>
                <a:gd name="T1" fmla="*/ 0 h 114"/>
                <a:gd name="T2" fmla="*/ 0 w 104"/>
                <a:gd name="T3" fmla="*/ 3 h 114"/>
                <a:gd name="T4" fmla="*/ 104 w 104"/>
                <a:gd name="T5" fmla="*/ 114 h 114"/>
                <a:gd name="T6" fmla="*/ 104 w 104"/>
                <a:gd name="T7" fmla="*/ 107 h 114"/>
                <a:gd name="T8" fmla="*/ 3 w 104"/>
                <a:gd name="T9" fmla="*/ 0 h 114"/>
              </a:gdLst>
              <a:ahLst/>
              <a:cxnLst>
                <a:cxn ang="0">
                  <a:pos x="T0" y="T1"/>
                </a:cxn>
                <a:cxn ang="0">
                  <a:pos x="T2" y="T3"/>
                </a:cxn>
                <a:cxn ang="0">
                  <a:pos x="T4" y="T5"/>
                </a:cxn>
                <a:cxn ang="0">
                  <a:pos x="T6" y="T7"/>
                </a:cxn>
                <a:cxn ang="0">
                  <a:pos x="T8" y="T9"/>
                </a:cxn>
              </a:cxnLst>
              <a:rect l="0" t="0" r="r" b="b"/>
              <a:pathLst>
                <a:path w="104" h="114">
                  <a:moveTo>
                    <a:pt x="3" y="0"/>
                  </a:moveTo>
                  <a:cubicBezTo>
                    <a:pt x="3" y="1"/>
                    <a:pt x="1" y="2"/>
                    <a:pt x="0" y="3"/>
                  </a:cubicBezTo>
                  <a:cubicBezTo>
                    <a:pt x="104" y="114"/>
                    <a:pt x="104" y="114"/>
                    <a:pt x="104" y="114"/>
                  </a:cubicBezTo>
                  <a:cubicBezTo>
                    <a:pt x="104" y="107"/>
                    <a:pt x="104" y="107"/>
                    <a:pt x="104" y="107"/>
                  </a:cubicBezTo>
                  <a:cubicBezTo>
                    <a:pt x="3" y="0"/>
                    <a:pt x="3" y="0"/>
                    <a:pt x="3"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0216"/>
            <p:cNvSpPr>
              <a:spLocks noEditPoints="1"/>
            </p:cNvSpPr>
            <p:nvPr/>
          </p:nvSpPr>
          <p:spPr bwMode="auto">
            <a:xfrm>
              <a:off x="6515260" y="454036"/>
              <a:ext cx="808410" cy="548277"/>
            </a:xfrm>
            <a:custGeom>
              <a:avLst/>
              <a:gdLst>
                <a:gd name="T0" fmla="*/ 3 w 513"/>
                <a:gd name="T1" fmla="*/ 344 h 348"/>
                <a:gd name="T2" fmla="*/ 1 w 513"/>
                <a:gd name="T3" fmla="*/ 346 h 348"/>
                <a:gd name="T4" fmla="*/ 0 w 513"/>
                <a:gd name="T5" fmla="*/ 348 h 348"/>
                <a:gd name="T6" fmla="*/ 5 w 513"/>
                <a:gd name="T7" fmla="*/ 346 h 348"/>
                <a:gd name="T8" fmla="*/ 4 w 513"/>
                <a:gd name="T9" fmla="*/ 345 h 348"/>
                <a:gd name="T10" fmla="*/ 3 w 513"/>
                <a:gd name="T11" fmla="*/ 344 h 348"/>
                <a:gd name="T12" fmla="*/ 262 w 513"/>
                <a:gd name="T13" fmla="*/ 8 h 348"/>
                <a:gd name="T14" fmla="*/ 7 w 513"/>
                <a:gd name="T15" fmla="*/ 338 h 348"/>
                <a:gd name="T16" fmla="*/ 8 w 513"/>
                <a:gd name="T17" fmla="*/ 342 h 348"/>
                <a:gd name="T18" fmla="*/ 19 w 513"/>
                <a:gd name="T19" fmla="*/ 342 h 348"/>
                <a:gd name="T20" fmla="*/ 506 w 513"/>
                <a:gd name="T21" fmla="*/ 180 h 348"/>
                <a:gd name="T22" fmla="*/ 505 w 513"/>
                <a:gd name="T23" fmla="*/ 176 h 348"/>
                <a:gd name="T24" fmla="*/ 12 w 513"/>
                <a:gd name="T25" fmla="*/ 340 h 348"/>
                <a:gd name="T26" fmla="*/ 266 w 513"/>
                <a:gd name="T27" fmla="*/ 11 h 348"/>
                <a:gd name="T28" fmla="*/ 262 w 513"/>
                <a:gd name="T29" fmla="*/ 8 h 348"/>
                <a:gd name="T30" fmla="*/ 320 w 513"/>
                <a:gd name="T31" fmla="*/ 0 h 348"/>
                <a:gd name="T32" fmla="*/ 318 w 513"/>
                <a:gd name="T33" fmla="*/ 4 h 348"/>
                <a:gd name="T34" fmla="*/ 511 w 513"/>
                <a:gd name="T35" fmla="*/ 135 h 348"/>
                <a:gd name="T36" fmla="*/ 513 w 513"/>
                <a:gd name="T37" fmla="*/ 132 h 348"/>
                <a:gd name="T38" fmla="*/ 320 w 513"/>
                <a:gd name="T39"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3" h="348">
                  <a:moveTo>
                    <a:pt x="3" y="344"/>
                  </a:moveTo>
                  <a:cubicBezTo>
                    <a:pt x="1" y="346"/>
                    <a:pt x="1" y="346"/>
                    <a:pt x="1" y="346"/>
                  </a:cubicBezTo>
                  <a:cubicBezTo>
                    <a:pt x="0" y="348"/>
                    <a:pt x="0" y="348"/>
                    <a:pt x="0" y="348"/>
                  </a:cubicBezTo>
                  <a:cubicBezTo>
                    <a:pt x="5" y="346"/>
                    <a:pt x="5" y="346"/>
                    <a:pt x="5" y="346"/>
                  </a:cubicBezTo>
                  <a:cubicBezTo>
                    <a:pt x="4" y="345"/>
                    <a:pt x="4" y="345"/>
                    <a:pt x="4" y="345"/>
                  </a:cubicBezTo>
                  <a:cubicBezTo>
                    <a:pt x="3" y="344"/>
                    <a:pt x="3" y="344"/>
                    <a:pt x="3" y="344"/>
                  </a:cubicBezTo>
                  <a:moveTo>
                    <a:pt x="262" y="8"/>
                  </a:moveTo>
                  <a:cubicBezTo>
                    <a:pt x="7" y="338"/>
                    <a:pt x="7" y="338"/>
                    <a:pt x="7" y="338"/>
                  </a:cubicBezTo>
                  <a:cubicBezTo>
                    <a:pt x="8" y="342"/>
                    <a:pt x="8" y="342"/>
                    <a:pt x="8" y="342"/>
                  </a:cubicBezTo>
                  <a:cubicBezTo>
                    <a:pt x="19" y="342"/>
                    <a:pt x="19" y="342"/>
                    <a:pt x="19" y="342"/>
                  </a:cubicBezTo>
                  <a:cubicBezTo>
                    <a:pt x="506" y="180"/>
                    <a:pt x="506" y="180"/>
                    <a:pt x="506" y="180"/>
                  </a:cubicBezTo>
                  <a:cubicBezTo>
                    <a:pt x="506" y="179"/>
                    <a:pt x="505" y="177"/>
                    <a:pt x="505" y="176"/>
                  </a:cubicBezTo>
                  <a:cubicBezTo>
                    <a:pt x="12" y="340"/>
                    <a:pt x="12" y="340"/>
                    <a:pt x="12" y="340"/>
                  </a:cubicBezTo>
                  <a:cubicBezTo>
                    <a:pt x="266" y="11"/>
                    <a:pt x="266" y="11"/>
                    <a:pt x="266" y="11"/>
                  </a:cubicBezTo>
                  <a:cubicBezTo>
                    <a:pt x="265" y="10"/>
                    <a:pt x="263" y="9"/>
                    <a:pt x="262" y="8"/>
                  </a:cubicBezTo>
                  <a:moveTo>
                    <a:pt x="320" y="0"/>
                  </a:moveTo>
                  <a:cubicBezTo>
                    <a:pt x="319" y="2"/>
                    <a:pt x="318" y="3"/>
                    <a:pt x="318" y="4"/>
                  </a:cubicBezTo>
                  <a:cubicBezTo>
                    <a:pt x="511" y="135"/>
                    <a:pt x="511" y="135"/>
                    <a:pt x="511" y="135"/>
                  </a:cubicBezTo>
                  <a:cubicBezTo>
                    <a:pt x="511" y="134"/>
                    <a:pt x="512" y="133"/>
                    <a:pt x="513" y="132"/>
                  </a:cubicBezTo>
                  <a:cubicBezTo>
                    <a:pt x="320" y="0"/>
                    <a:pt x="320" y="0"/>
                    <a:pt x="32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52" name="Freeform 20217"/>
            <p:cNvSpPr>
              <a:spLocks noEditPoints="1"/>
            </p:cNvSpPr>
            <p:nvPr/>
          </p:nvSpPr>
          <p:spPr bwMode="auto">
            <a:xfrm>
              <a:off x="6488579" y="-118253"/>
              <a:ext cx="17342" cy="44022"/>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0218"/>
            <p:cNvSpPr/>
            <p:nvPr/>
          </p:nvSpPr>
          <p:spPr bwMode="auto">
            <a:xfrm>
              <a:off x="6907459" y="-832614"/>
              <a:ext cx="16008" cy="1133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54" name="Freeform 20219"/>
            <p:cNvSpPr>
              <a:spLocks noEditPoints="1"/>
            </p:cNvSpPr>
            <p:nvPr/>
          </p:nvSpPr>
          <p:spPr bwMode="auto">
            <a:xfrm>
              <a:off x="5986992" y="-1158778"/>
              <a:ext cx="20677" cy="41354"/>
            </a:xfrm>
            <a:custGeom>
              <a:avLst/>
              <a:gdLst>
                <a:gd name="T0" fmla="*/ 2 w 13"/>
                <a:gd name="T1" fmla="*/ 18 h 26"/>
                <a:gd name="T2" fmla="*/ 0 w 13"/>
                <a:gd name="T3" fmla="*/ 22 h 26"/>
                <a:gd name="T4" fmla="*/ 6 w 13"/>
                <a:gd name="T5" fmla="*/ 24 h 26"/>
                <a:gd name="T6" fmla="*/ 12 w 13"/>
                <a:gd name="T7" fmla="*/ 26 h 26"/>
                <a:gd name="T8" fmla="*/ 13 w 13"/>
                <a:gd name="T9" fmla="*/ 22 h 26"/>
                <a:gd name="T10" fmla="*/ 2 w 13"/>
                <a:gd name="T11" fmla="*/ 18 h 26"/>
                <a:gd name="T12" fmla="*/ 12 w 13"/>
                <a:gd name="T13" fmla="*/ 0 h 26"/>
                <a:gd name="T14" fmla="*/ 0 w 13"/>
                <a:gd name="T15" fmla="*/ 4 h 26"/>
                <a:gd name="T16" fmla="*/ 1 w 13"/>
                <a:gd name="T17" fmla="*/ 8 h 26"/>
                <a:gd name="T18" fmla="*/ 13 w 13"/>
                <a:gd name="T19" fmla="*/ 4 h 26"/>
                <a:gd name="T20" fmla="*/ 12 w 13"/>
                <a:gd name="T21"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6">
                  <a:moveTo>
                    <a:pt x="2" y="18"/>
                  </a:moveTo>
                  <a:cubicBezTo>
                    <a:pt x="1" y="20"/>
                    <a:pt x="1" y="21"/>
                    <a:pt x="0" y="22"/>
                  </a:cubicBezTo>
                  <a:cubicBezTo>
                    <a:pt x="6" y="24"/>
                    <a:pt x="6" y="24"/>
                    <a:pt x="6" y="24"/>
                  </a:cubicBezTo>
                  <a:cubicBezTo>
                    <a:pt x="12" y="26"/>
                    <a:pt x="12" y="26"/>
                    <a:pt x="12" y="26"/>
                  </a:cubicBezTo>
                  <a:cubicBezTo>
                    <a:pt x="12" y="25"/>
                    <a:pt x="13" y="23"/>
                    <a:pt x="13" y="22"/>
                  </a:cubicBezTo>
                  <a:cubicBezTo>
                    <a:pt x="2" y="18"/>
                    <a:pt x="2" y="18"/>
                    <a:pt x="2" y="18"/>
                  </a:cubicBezTo>
                  <a:moveTo>
                    <a:pt x="12" y="0"/>
                  </a:moveTo>
                  <a:cubicBezTo>
                    <a:pt x="0" y="4"/>
                    <a:pt x="0" y="4"/>
                    <a:pt x="0" y="4"/>
                  </a:cubicBezTo>
                  <a:cubicBezTo>
                    <a:pt x="1" y="5"/>
                    <a:pt x="1" y="6"/>
                    <a:pt x="1" y="8"/>
                  </a:cubicBezTo>
                  <a:cubicBezTo>
                    <a:pt x="13" y="4"/>
                    <a:pt x="13" y="4"/>
                    <a:pt x="13" y="4"/>
                  </a:cubicBezTo>
                  <a:cubicBezTo>
                    <a:pt x="13" y="3"/>
                    <a:pt x="12" y="2"/>
                    <a:pt x="12"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0223"/>
            <p:cNvSpPr/>
            <p:nvPr/>
          </p:nvSpPr>
          <p:spPr bwMode="auto">
            <a:xfrm>
              <a:off x="6026345" y="-1117424"/>
              <a:ext cx="641659" cy="214108"/>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0224"/>
            <p:cNvSpPr/>
            <p:nvPr/>
          </p:nvSpPr>
          <p:spPr bwMode="auto">
            <a:xfrm>
              <a:off x="6668004" y="-739233"/>
              <a:ext cx="30015" cy="86710"/>
            </a:xfrm>
            <a:custGeom>
              <a:avLst/>
              <a:gdLst>
                <a:gd name="T0" fmla="*/ 15 w 19"/>
                <a:gd name="T1" fmla="*/ 0 h 55"/>
                <a:gd name="T2" fmla="*/ 0 w 19"/>
                <a:gd name="T3" fmla="*/ 42 h 55"/>
                <a:gd name="T4" fmla="*/ 0 w 19"/>
                <a:gd name="T5" fmla="*/ 55 h 55"/>
                <a:gd name="T6" fmla="*/ 19 w 19"/>
                <a:gd name="T7" fmla="*/ 1 h 55"/>
                <a:gd name="T8" fmla="*/ 15 w 19"/>
                <a:gd name="T9" fmla="*/ 0 h 55"/>
              </a:gdLst>
              <a:ahLst/>
              <a:cxnLst>
                <a:cxn ang="0">
                  <a:pos x="T0" y="T1"/>
                </a:cxn>
                <a:cxn ang="0">
                  <a:pos x="T2" y="T3"/>
                </a:cxn>
                <a:cxn ang="0">
                  <a:pos x="T4" y="T5"/>
                </a:cxn>
                <a:cxn ang="0">
                  <a:pos x="T6" y="T7"/>
                </a:cxn>
                <a:cxn ang="0">
                  <a:pos x="T8" y="T9"/>
                </a:cxn>
              </a:cxnLst>
              <a:rect l="0" t="0" r="r" b="b"/>
              <a:pathLst>
                <a:path w="19" h="55">
                  <a:moveTo>
                    <a:pt x="15" y="0"/>
                  </a:moveTo>
                  <a:cubicBezTo>
                    <a:pt x="0" y="42"/>
                    <a:pt x="0" y="42"/>
                    <a:pt x="0" y="42"/>
                  </a:cubicBezTo>
                  <a:cubicBezTo>
                    <a:pt x="0" y="55"/>
                    <a:pt x="0" y="55"/>
                    <a:pt x="0" y="55"/>
                  </a:cubicBezTo>
                  <a:cubicBezTo>
                    <a:pt x="19" y="1"/>
                    <a:pt x="19" y="1"/>
                    <a:pt x="19" y="1"/>
                  </a:cubicBezTo>
                  <a:cubicBezTo>
                    <a:pt x="17" y="1"/>
                    <a:pt x="16" y="0"/>
                    <a:pt x="1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57" name="Freeform 20225"/>
            <p:cNvSpPr>
              <a:spLocks noEditPoints="1"/>
            </p:cNvSpPr>
            <p:nvPr/>
          </p:nvSpPr>
          <p:spPr bwMode="auto">
            <a:xfrm>
              <a:off x="5708183" y="-673200"/>
              <a:ext cx="959820" cy="731703"/>
            </a:xfrm>
            <a:custGeom>
              <a:avLst/>
              <a:gdLst>
                <a:gd name="T0" fmla="*/ 4 w 609"/>
                <a:gd name="T1" fmla="*/ 184 h 464"/>
                <a:gd name="T2" fmla="*/ 0 w 609"/>
                <a:gd name="T3" fmla="*/ 187 h 464"/>
                <a:gd name="T4" fmla="*/ 164 w 609"/>
                <a:gd name="T5" fmla="*/ 464 h 464"/>
                <a:gd name="T6" fmla="*/ 168 w 609"/>
                <a:gd name="T7" fmla="*/ 462 h 464"/>
                <a:gd name="T8" fmla="*/ 4 w 609"/>
                <a:gd name="T9" fmla="*/ 184 h 464"/>
                <a:gd name="T10" fmla="*/ 609 w 609"/>
                <a:gd name="T11" fmla="*/ 0 h 464"/>
                <a:gd name="T12" fmla="*/ 583 w 609"/>
                <a:gd name="T13" fmla="*/ 77 h 464"/>
                <a:gd name="T14" fmla="*/ 494 w 609"/>
                <a:gd name="T15" fmla="*/ 335 h 464"/>
                <a:gd name="T16" fmla="*/ 498 w 609"/>
                <a:gd name="T17" fmla="*/ 337 h 464"/>
                <a:gd name="T18" fmla="*/ 609 w 609"/>
                <a:gd name="T19" fmla="*/ 13 h 464"/>
                <a:gd name="T20" fmla="*/ 609 w 609"/>
                <a:gd name="T21" fmla="*/ 0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9" h="464">
                  <a:moveTo>
                    <a:pt x="4" y="184"/>
                  </a:moveTo>
                  <a:cubicBezTo>
                    <a:pt x="3" y="185"/>
                    <a:pt x="2" y="186"/>
                    <a:pt x="0" y="187"/>
                  </a:cubicBezTo>
                  <a:cubicBezTo>
                    <a:pt x="164" y="464"/>
                    <a:pt x="164" y="464"/>
                    <a:pt x="164" y="464"/>
                  </a:cubicBezTo>
                  <a:cubicBezTo>
                    <a:pt x="165" y="463"/>
                    <a:pt x="166" y="462"/>
                    <a:pt x="168" y="462"/>
                  </a:cubicBezTo>
                  <a:cubicBezTo>
                    <a:pt x="4" y="184"/>
                    <a:pt x="4" y="184"/>
                    <a:pt x="4" y="184"/>
                  </a:cubicBezTo>
                  <a:moveTo>
                    <a:pt x="609" y="0"/>
                  </a:moveTo>
                  <a:cubicBezTo>
                    <a:pt x="583" y="77"/>
                    <a:pt x="583" y="77"/>
                    <a:pt x="583" y="77"/>
                  </a:cubicBezTo>
                  <a:cubicBezTo>
                    <a:pt x="494" y="335"/>
                    <a:pt x="494" y="335"/>
                    <a:pt x="494" y="335"/>
                  </a:cubicBezTo>
                  <a:cubicBezTo>
                    <a:pt x="495" y="336"/>
                    <a:pt x="497" y="336"/>
                    <a:pt x="498" y="337"/>
                  </a:cubicBezTo>
                  <a:cubicBezTo>
                    <a:pt x="609" y="13"/>
                    <a:pt x="609" y="13"/>
                    <a:pt x="609" y="13"/>
                  </a:cubicBezTo>
                  <a:cubicBezTo>
                    <a:pt x="609" y="0"/>
                    <a:pt x="609" y="0"/>
                    <a:pt x="60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0231"/>
            <p:cNvSpPr>
              <a:spLocks noEditPoints="1"/>
            </p:cNvSpPr>
            <p:nvPr/>
          </p:nvSpPr>
          <p:spPr bwMode="auto">
            <a:xfrm>
              <a:off x="7470411" y="-1270835"/>
              <a:ext cx="446226" cy="1121233"/>
            </a:xfrm>
            <a:custGeom>
              <a:avLst/>
              <a:gdLst>
                <a:gd name="T0" fmla="*/ 13 w 283"/>
                <a:gd name="T1" fmla="*/ 23 h 711"/>
                <a:gd name="T2" fmla="*/ 9 w 283"/>
                <a:gd name="T3" fmla="*/ 24 h 711"/>
                <a:gd name="T4" fmla="*/ 276 w 283"/>
                <a:gd name="T5" fmla="*/ 701 h 711"/>
                <a:gd name="T6" fmla="*/ 279 w 283"/>
                <a:gd name="T7" fmla="*/ 711 h 711"/>
                <a:gd name="T8" fmla="*/ 283 w 283"/>
                <a:gd name="T9" fmla="*/ 709 h 711"/>
                <a:gd name="T10" fmla="*/ 283 w 283"/>
                <a:gd name="T11" fmla="*/ 709 h 711"/>
                <a:gd name="T12" fmla="*/ 13 w 283"/>
                <a:gd name="T13" fmla="*/ 23 h 711"/>
                <a:gd name="T14" fmla="*/ 4 w 283"/>
                <a:gd name="T15" fmla="*/ 0 h 711"/>
                <a:gd name="T16" fmla="*/ 0 w 283"/>
                <a:gd name="T17" fmla="*/ 1 h 711"/>
                <a:gd name="T18" fmla="*/ 5 w 283"/>
                <a:gd name="T19" fmla="*/ 12 h 711"/>
                <a:gd name="T20" fmla="*/ 9 w 283"/>
                <a:gd name="T21" fmla="*/ 11 h 711"/>
                <a:gd name="T22" fmla="*/ 4 w 283"/>
                <a:gd name="T23" fmla="*/ 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3" h="711">
                  <a:moveTo>
                    <a:pt x="13" y="23"/>
                  </a:moveTo>
                  <a:cubicBezTo>
                    <a:pt x="12" y="23"/>
                    <a:pt x="11" y="24"/>
                    <a:pt x="9" y="24"/>
                  </a:cubicBezTo>
                  <a:cubicBezTo>
                    <a:pt x="276" y="701"/>
                    <a:pt x="276" y="701"/>
                    <a:pt x="276" y="701"/>
                  </a:cubicBezTo>
                  <a:cubicBezTo>
                    <a:pt x="279" y="711"/>
                    <a:pt x="279" y="711"/>
                    <a:pt x="279" y="711"/>
                  </a:cubicBezTo>
                  <a:cubicBezTo>
                    <a:pt x="283" y="709"/>
                    <a:pt x="283" y="709"/>
                    <a:pt x="283" y="709"/>
                  </a:cubicBezTo>
                  <a:cubicBezTo>
                    <a:pt x="283" y="709"/>
                    <a:pt x="283" y="709"/>
                    <a:pt x="283" y="709"/>
                  </a:cubicBezTo>
                  <a:cubicBezTo>
                    <a:pt x="13" y="23"/>
                    <a:pt x="13" y="23"/>
                    <a:pt x="13" y="23"/>
                  </a:cubicBezTo>
                  <a:moveTo>
                    <a:pt x="4" y="0"/>
                  </a:moveTo>
                  <a:cubicBezTo>
                    <a:pt x="3" y="0"/>
                    <a:pt x="2" y="1"/>
                    <a:pt x="0" y="1"/>
                  </a:cubicBezTo>
                  <a:cubicBezTo>
                    <a:pt x="5" y="12"/>
                    <a:pt x="5" y="12"/>
                    <a:pt x="5" y="12"/>
                  </a:cubicBezTo>
                  <a:cubicBezTo>
                    <a:pt x="6" y="12"/>
                    <a:pt x="7" y="11"/>
                    <a:pt x="9" y="11"/>
                  </a:cubicBezTo>
                  <a:cubicBezTo>
                    <a:pt x="4" y="0"/>
                    <a:pt x="4" y="0"/>
                    <a:pt x="4"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0252"/>
            <p:cNvSpPr/>
            <p:nvPr/>
          </p:nvSpPr>
          <p:spPr bwMode="auto">
            <a:xfrm>
              <a:off x="4294132" y="-731229"/>
              <a:ext cx="64700" cy="64032"/>
            </a:xfrm>
            <a:custGeom>
              <a:avLst/>
              <a:gdLst>
                <a:gd name="T0" fmla="*/ 21 w 41"/>
                <a:gd name="T1" fmla="*/ 0 h 41"/>
                <a:gd name="T2" fmla="*/ 20 w 41"/>
                <a:gd name="T3" fmla="*/ 0 h 41"/>
                <a:gd name="T4" fmla="*/ 13 w 41"/>
                <a:gd name="T5" fmla="*/ 1 h 41"/>
                <a:gd name="T6" fmla="*/ 9 w 41"/>
                <a:gd name="T7" fmla="*/ 3 h 41"/>
                <a:gd name="T8" fmla="*/ 6 w 41"/>
                <a:gd name="T9" fmla="*/ 5 h 41"/>
                <a:gd name="T10" fmla="*/ 4 w 41"/>
                <a:gd name="T11" fmla="*/ 9 h 41"/>
                <a:gd name="T12" fmla="*/ 2 w 41"/>
                <a:gd name="T13" fmla="*/ 13 h 41"/>
                <a:gd name="T14" fmla="*/ 0 w 41"/>
                <a:gd name="T15" fmla="*/ 17 h 41"/>
                <a:gd name="T16" fmla="*/ 0 w 41"/>
                <a:gd name="T17" fmla="*/ 21 h 41"/>
                <a:gd name="T18" fmla="*/ 1 w 41"/>
                <a:gd name="T19" fmla="*/ 27 h 41"/>
                <a:gd name="T20" fmla="*/ 3 w 41"/>
                <a:gd name="T21" fmla="*/ 31 h 41"/>
                <a:gd name="T22" fmla="*/ 11 w 41"/>
                <a:gd name="T23" fmla="*/ 38 h 41"/>
                <a:gd name="T24" fmla="*/ 15 w 41"/>
                <a:gd name="T25" fmla="*/ 40 h 41"/>
                <a:gd name="T26" fmla="*/ 21 w 41"/>
                <a:gd name="T27" fmla="*/ 41 h 41"/>
                <a:gd name="T28" fmla="*/ 21 w 41"/>
                <a:gd name="T29" fmla="*/ 41 h 41"/>
                <a:gd name="T30" fmla="*/ 22 w 41"/>
                <a:gd name="T31" fmla="*/ 41 h 41"/>
                <a:gd name="T32" fmla="*/ 26 w 41"/>
                <a:gd name="T33" fmla="*/ 40 h 41"/>
                <a:gd name="T34" fmla="*/ 33 w 41"/>
                <a:gd name="T35" fmla="*/ 37 h 41"/>
                <a:gd name="T36" fmla="*/ 36 w 41"/>
                <a:gd name="T37" fmla="*/ 34 h 41"/>
                <a:gd name="T38" fmla="*/ 41 w 41"/>
                <a:gd name="T39" fmla="*/ 26 h 41"/>
                <a:gd name="T40" fmla="*/ 41 w 41"/>
                <a:gd name="T41" fmla="*/ 22 h 41"/>
                <a:gd name="T42" fmla="*/ 41 w 41"/>
                <a:gd name="T43" fmla="*/ 20 h 41"/>
                <a:gd name="T44" fmla="*/ 40 w 41"/>
                <a:gd name="T45" fmla="*/ 12 h 41"/>
                <a:gd name="T46" fmla="*/ 37 w 41"/>
                <a:gd name="T47" fmla="*/ 9 h 41"/>
                <a:gd name="T48" fmla="*/ 21 w 41"/>
                <a:gd name="T4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1">
                  <a:moveTo>
                    <a:pt x="21" y="0"/>
                  </a:moveTo>
                  <a:cubicBezTo>
                    <a:pt x="21" y="0"/>
                    <a:pt x="20" y="0"/>
                    <a:pt x="20" y="0"/>
                  </a:cubicBezTo>
                  <a:cubicBezTo>
                    <a:pt x="18" y="0"/>
                    <a:pt x="15" y="0"/>
                    <a:pt x="13" y="1"/>
                  </a:cubicBezTo>
                  <a:cubicBezTo>
                    <a:pt x="12" y="2"/>
                    <a:pt x="10" y="2"/>
                    <a:pt x="9" y="3"/>
                  </a:cubicBezTo>
                  <a:cubicBezTo>
                    <a:pt x="8" y="4"/>
                    <a:pt x="7" y="5"/>
                    <a:pt x="6" y="5"/>
                  </a:cubicBezTo>
                  <a:cubicBezTo>
                    <a:pt x="5" y="6"/>
                    <a:pt x="4" y="8"/>
                    <a:pt x="4" y="9"/>
                  </a:cubicBezTo>
                  <a:cubicBezTo>
                    <a:pt x="3" y="10"/>
                    <a:pt x="2" y="11"/>
                    <a:pt x="2" y="13"/>
                  </a:cubicBezTo>
                  <a:cubicBezTo>
                    <a:pt x="1" y="14"/>
                    <a:pt x="1" y="15"/>
                    <a:pt x="0" y="17"/>
                  </a:cubicBezTo>
                  <a:cubicBezTo>
                    <a:pt x="0" y="18"/>
                    <a:pt x="0" y="19"/>
                    <a:pt x="0" y="21"/>
                  </a:cubicBezTo>
                  <a:cubicBezTo>
                    <a:pt x="0" y="23"/>
                    <a:pt x="0" y="25"/>
                    <a:pt x="1" y="27"/>
                  </a:cubicBezTo>
                  <a:cubicBezTo>
                    <a:pt x="2" y="28"/>
                    <a:pt x="2" y="30"/>
                    <a:pt x="3" y="31"/>
                  </a:cubicBezTo>
                  <a:cubicBezTo>
                    <a:pt x="5" y="34"/>
                    <a:pt x="7" y="37"/>
                    <a:pt x="11" y="38"/>
                  </a:cubicBezTo>
                  <a:cubicBezTo>
                    <a:pt x="12" y="39"/>
                    <a:pt x="13" y="40"/>
                    <a:pt x="15" y="40"/>
                  </a:cubicBezTo>
                  <a:cubicBezTo>
                    <a:pt x="16" y="41"/>
                    <a:pt x="18" y="41"/>
                    <a:pt x="21" y="41"/>
                  </a:cubicBezTo>
                  <a:cubicBezTo>
                    <a:pt x="21" y="41"/>
                    <a:pt x="21" y="41"/>
                    <a:pt x="21" y="41"/>
                  </a:cubicBezTo>
                  <a:cubicBezTo>
                    <a:pt x="21" y="41"/>
                    <a:pt x="22" y="41"/>
                    <a:pt x="22" y="41"/>
                  </a:cubicBezTo>
                  <a:cubicBezTo>
                    <a:pt x="24" y="41"/>
                    <a:pt x="25" y="41"/>
                    <a:pt x="26" y="40"/>
                  </a:cubicBezTo>
                  <a:cubicBezTo>
                    <a:pt x="29" y="40"/>
                    <a:pt x="31" y="38"/>
                    <a:pt x="33" y="37"/>
                  </a:cubicBezTo>
                  <a:cubicBezTo>
                    <a:pt x="34" y="36"/>
                    <a:pt x="35" y="35"/>
                    <a:pt x="36" y="34"/>
                  </a:cubicBezTo>
                  <a:cubicBezTo>
                    <a:pt x="38" y="32"/>
                    <a:pt x="40" y="29"/>
                    <a:pt x="41" y="26"/>
                  </a:cubicBezTo>
                  <a:cubicBezTo>
                    <a:pt x="41" y="24"/>
                    <a:pt x="41" y="23"/>
                    <a:pt x="41" y="22"/>
                  </a:cubicBezTo>
                  <a:cubicBezTo>
                    <a:pt x="41" y="21"/>
                    <a:pt x="41" y="21"/>
                    <a:pt x="41" y="20"/>
                  </a:cubicBezTo>
                  <a:cubicBezTo>
                    <a:pt x="41" y="17"/>
                    <a:pt x="41" y="15"/>
                    <a:pt x="40" y="12"/>
                  </a:cubicBezTo>
                  <a:cubicBezTo>
                    <a:pt x="39" y="11"/>
                    <a:pt x="38" y="10"/>
                    <a:pt x="37" y="9"/>
                  </a:cubicBezTo>
                  <a:cubicBezTo>
                    <a:pt x="34" y="3"/>
                    <a:pt x="28"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0253"/>
            <p:cNvSpPr/>
            <p:nvPr/>
          </p:nvSpPr>
          <p:spPr bwMode="auto">
            <a:xfrm>
              <a:off x="4762370" y="-994696"/>
              <a:ext cx="64700" cy="64700"/>
            </a:xfrm>
            <a:custGeom>
              <a:avLst/>
              <a:gdLst>
                <a:gd name="T0" fmla="*/ 20 w 41"/>
                <a:gd name="T1" fmla="*/ 0 h 41"/>
                <a:gd name="T2" fmla="*/ 20 w 41"/>
                <a:gd name="T3" fmla="*/ 0 h 41"/>
                <a:gd name="T4" fmla="*/ 0 w 41"/>
                <a:gd name="T5" fmla="*/ 21 h 41"/>
                <a:gd name="T6" fmla="*/ 1 w 41"/>
                <a:gd name="T7" fmla="*/ 28 h 41"/>
                <a:gd name="T8" fmla="*/ 3 w 41"/>
                <a:gd name="T9" fmla="*/ 32 h 41"/>
                <a:gd name="T10" fmla="*/ 19 w 41"/>
                <a:gd name="T11" fmla="*/ 41 h 41"/>
                <a:gd name="T12" fmla="*/ 20 w 41"/>
                <a:gd name="T13" fmla="*/ 41 h 41"/>
                <a:gd name="T14" fmla="*/ 21 w 41"/>
                <a:gd name="T15" fmla="*/ 41 h 41"/>
                <a:gd name="T16" fmla="*/ 24 w 41"/>
                <a:gd name="T17" fmla="*/ 41 h 41"/>
                <a:gd name="T18" fmla="*/ 32 w 41"/>
                <a:gd name="T19" fmla="*/ 38 h 41"/>
                <a:gd name="T20" fmla="*/ 35 w 41"/>
                <a:gd name="T21" fmla="*/ 35 h 41"/>
                <a:gd name="T22" fmla="*/ 41 w 41"/>
                <a:gd name="T23" fmla="*/ 21 h 41"/>
                <a:gd name="T24" fmla="*/ 20 w 41"/>
                <a:gd name="T25"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1">
                  <a:moveTo>
                    <a:pt x="20" y="0"/>
                  </a:moveTo>
                  <a:cubicBezTo>
                    <a:pt x="20" y="0"/>
                    <a:pt x="20" y="0"/>
                    <a:pt x="20" y="0"/>
                  </a:cubicBezTo>
                  <a:cubicBezTo>
                    <a:pt x="9" y="0"/>
                    <a:pt x="0" y="10"/>
                    <a:pt x="0" y="21"/>
                  </a:cubicBezTo>
                  <a:cubicBezTo>
                    <a:pt x="0" y="24"/>
                    <a:pt x="0" y="26"/>
                    <a:pt x="1" y="28"/>
                  </a:cubicBezTo>
                  <a:cubicBezTo>
                    <a:pt x="2" y="30"/>
                    <a:pt x="2" y="31"/>
                    <a:pt x="3" y="32"/>
                  </a:cubicBezTo>
                  <a:cubicBezTo>
                    <a:pt x="7" y="37"/>
                    <a:pt x="13" y="41"/>
                    <a:pt x="19" y="41"/>
                  </a:cubicBezTo>
                  <a:cubicBezTo>
                    <a:pt x="20" y="41"/>
                    <a:pt x="20" y="41"/>
                    <a:pt x="20" y="41"/>
                  </a:cubicBezTo>
                  <a:cubicBezTo>
                    <a:pt x="21" y="41"/>
                    <a:pt x="21" y="41"/>
                    <a:pt x="21" y="41"/>
                  </a:cubicBezTo>
                  <a:cubicBezTo>
                    <a:pt x="22" y="41"/>
                    <a:pt x="23" y="41"/>
                    <a:pt x="24" y="41"/>
                  </a:cubicBezTo>
                  <a:cubicBezTo>
                    <a:pt x="27" y="41"/>
                    <a:pt x="29" y="40"/>
                    <a:pt x="32" y="38"/>
                  </a:cubicBezTo>
                  <a:cubicBezTo>
                    <a:pt x="33" y="37"/>
                    <a:pt x="34" y="36"/>
                    <a:pt x="35" y="35"/>
                  </a:cubicBezTo>
                  <a:cubicBezTo>
                    <a:pt x="39" y="32"/>
                    <a:pt x="41" y="26"/>
                    <a:pt x="41" y="21"/>
                  </a:cubicBezTo>
                  <a:cubicBezTo>
                    <a:pt x="41" y="9"/>
                    <a:pt x="32" y="0"/>
                    <a:pt x="2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20254"/>
            <p:cNvSpPr/>
            <p:nvPr/>
          </p:nvSpPr>
          <p:spPr bwMode="auto">
            <a:xfrm>
              <a:off x="5434044" y="-550471"/>
              <a:ext cx="126064" cy="128065"/>
            </a:xfrm>
            <a:custGeom>
              <a:avLst/>
              <a:gdLst>
                <a:gd name="T0" fmla="*/ 40 w 80"/>
                <a:gd name="T1" fmla="*/ 0 h 81"/>
                <a:gd name="T2" fmla="*/ 39 w 80"/>
                <a:gd name="T3" fmla="*/ 0 h 81"/>
                <a:gd name="T4" fmla="*/ 2 w 80"/>
                <a:gd name="T5" fmla="*/ 28 h 81"/>
                <a:gd name="T6" fmla="*/ 1 w 80"/>
                <a:gd name="T7" fmla="*/ 32 h 81"/>
                <a:gd name="T8" fmla="*/ 0 w 80"/>
                <a:gd name="T9" fmla="*/ 41 h 81"/>
                <a:gd name="T10" fmla="*/ 4 w 80"/>
                <a:gd name="T11" fmla="*/ 59 h 81"/>
                <a:gd name="T12" fmla="*/ 6 w 80"/>
                <a:gd name="T13" fmla="*/ 63 h 81"/>
                <a:gd name="T14" fmla="*/ 33 w 80"/>
                <a:gd name="T15" fmla="*/ 80 h 81"/>
                <a:gd name="T16" fmla="*/ 37 w 80"/>
                <a:gd name="T17" fmla="*/ 81 h 81"/>
                <a:gd name="T18" fmla="*/ 40 w 80"/>
                <a:gd name="T19" fmla="*/ 81 h 81"/>
                <a:gd name="T20" fmla="*/ 41 w 80"/>
                <a:gd name="T21" fmla="*/ 81 h 81"/>
                <a:gd name="T22" fmla="*/ 77 w 80"/>
                <a:gd name="T23" fmla="*/ 56 h 81"/>
                <a:gd name="T24" fmla="*/ 79 w 80"/>
                <a:gd name="T25" fmla="*/ 51 h 81"/>
                <a:gd name="T26" fmla="*/ 80 w 80"/>
                <a:gd name="T27" fmla="*/ 40 h 81"/>
                <a:gd name="T28" fmla="*/ 79 w 80"/>
                <a:gd name="T29" fmla="*/ 31 h 81"/>
                <a:gd name="T30" fmla="*/ 78 w 80"/>
                <a:gd name="T31" fmla="*/ 27 h 81"/>
                <a:gd name="T32" fmla="*/ 64 w 80"/>
                <a:gd name="T33" fmla="*/ 8 h 81"/>
                <a:gd name="T34" fmla="*/ 60 w 80"/>
                <a:gd name="T35" fmla="*/ 6 h 81"/>
                <a:gd name="T36" fmla="*/ 40 w 80"/>
                <a:gd name="T37"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0" h="81">
                  <a:moveTo>
                    <a:pt x="40" y="0"/>
                  </a:moveTo>
                  <a:cubicBezTo>
                    <a:pt x="40" y="0"/>
                    <a:pt x="39" y="0"/>
                    <a:pt x="39" y="0"/>
                  </a:cubicBezTo>
                  <a:cubicBezTo>
                    <a:pt x="22" y="1"/>
                    <a:pt x="7" y="12"/>
                    <a:pt x="2" y="28"/>
                  </a:cubicBezTo>
                  <a:cubicBezTo>
                    <a:pt x="1" y="29"/>
                    <a:pt x="1" y="31"/>
                    <a:pt x="1" y="32"/>
                  </a:cubicBezTo>
                  <a:cubicBezTo>
                    <a:pt x="0" y="35"/>
                    <a:pt x="0" y="38"/>
                    <a:pt x="0" y="41"/>
                  </a:cubicBezTo>
                  <a:cubicBezTo>
                    <a:pt x="0" y="48"/>
                    <a:pt x="1" y="54"/>
                    <a:pt x="4" y="59"/>
                  </a:cubicBezTo>
                  <a:cubicBezTo>
                    <a:pt x="5" y="60"/>
                    <a:pt x="5" y="61"/>
                    <a:pt x="6" y="63"/>
                  </a:cubicBezTo>
                  <a:cubicBezTo>
                    <a:pt x="12" y="72"/>
                    <a:pt x="22" y="78"/>
                    <a:pt x="33" y="80"/>
                  </a:cubicBezTo>
                  <a:cubicBezTo>
                    <a:pt x="34" y="80"/>
                    <a:pt x="36" y="81"/>
                    <a:pt x="37" y="81"/>
                  </a:cubicBezTo>
                  <a:cubicBezTo>
                    <a:pt x="38" y="81"/>
                    <a:pt x="39" y="81"/>
                    <a:pt x="40" y="81"/>
                  </a:cubicBezTo>
                  <a:cubicBezTo>
                    <a:pt x="40" y="81"/>
                    <a:pt x="40" y="81"/>
                    <a:pt x="41" y="81"/>
                  </a:cubicBezTo>
                  <a:cubicBezTo>
                    <a:pt x="57" y="81"/>
                    <a:pt x="71" y="70"/>
                    <a:pt x="77" y="56"/>
                  </a:cubicBezTo>
                  <a:cubicBezTo>
                    <a:pt x="78" y="54"/>
                    <a:pt x="78" y="53"/>
                    <a:pt x="79" y="51"/>
                  </a:cubicBezTo>
                  <a:cubicBezTo>
                    <a:pt x="80" y="48"/>
                    <a:pt x="80" y="44"/>
                    <a:pt x="80" y="40"/>
                  </a:cubicBezTo>
                  <a:cubicBezTo>
                    <a:pt x="80" y="37"/>
                    <a:pt x="80" y="34"/>
                    <a:pt x="79" y="31"/>
                  </a:cubicBezTo>
                  <a:cubicBezTo>
                    <a:pt x="79" y="30"/>
                    <a:pt x="78" y="29"/>
                    <a:pt x="78" y="27"/>
                  </a:cubicBezTo>
                  <a:cubicBezTo>
                    <a:pt x="75" y="20"/>
                    <a:pt x="70" y="13"/>
                    <a:pt x="64" y="8"/>
                  </a:cubicBezTo>
                  <a:cubicBezTo>
                    <a:pt x="62" y="7"/>
                    <a:pt x="61" y="7"/>
                    <a:pt x="60" y="6"/>
                  </a:cubicBezTo>
                  <a:cubicBezTo>
                    <a:pt x="54" y="2"/>
                    <a:pt x="47" y="0"/>
                    <a:pt x="4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0256"/>
            <p:cNvSpPr/>
            <p:nvPr/>
          </p:nvSpPr>
          <p:spPr bwMode="auto">
            <a:xfrm>
              <a:off x="4830405" y="-142265"/>
              <a:ext cx="99384" cy="99384"/>
            </a:xfrm>
            <a:custGeom>
              <a:avLst/>
              <a:gdLst>
                <a:gd name="T0" fmla="*/ 31 w 63"/>
                <a:gd name="T1" fmla="*/ 0 h 63"/>
                <a:gd name="T2" fmla="*/ 31 w 63"/>
                <a:gd name="T3" fmla="*/ 0 h 63"/>
                <a:gd name="T4" fmla="*/ 30 w 63"/>
                <a:gd name="T5" fmla="*/ 0 h 63"/>
                <a:gd name="T6" fmla="*/ 26 w 63"/>
                <a:gd name="T7" fmla="*/ 0 h 63"/>
                <a:gd name="T8" fmla="*/ 12 w 63"/>
                <a:gd name="T9" fmla="*/ 6 h 63"/>
                <a:gd name="T10" fmla="*/ 9 w 63"/>
                <a:gd name="T11" fmla="*/ 9 h 63"/>
                <a:gd name="T12" fmla="*/ 0 w 63"/>
                <a:gd name="T13" fmla="*/ 32 h 63"/>
                <a:gd name="T14" fmla="*/ 14 w 63"/>
                <a:gd name="T15" fmla="*/ 58 h 63"/>
                <a:gd name="T16" fmla="*/ 18 w 63"/>
                <a:gd name="T17" fmla="*/ 60 h 63"/>
                <a:gd name="T18" fmla="*/ 31 w 63"/>
                <a:gd name="T19" fmla="*/ 63 h 63"/>
                <a:gd name="T20" fmla="*/ 31 w 63"/>
                <a:gd name="T21" fmla="*/ 63 h 63"/>
                <a:gd name="T22" fmla="*/ 32 w 63"/>
                <a:gd name="T23" fmla="*/ 63 h 63"/>
                <a:gd name="T24" fmla="*/ 35 w 63"/>
                <a:gd name="T25" fmla="*/ 63 h 63"/>
                <a:gd name="T26" fmla="*/ 52 w 63"/>
                <a:gd name="T27" fmla="*/ 55 h 63"/>
                <a:gd name="T28" fmla="*/ 55 w 63"/>
                <a:gd name="T29" fmla="*/ 52 h 63"/>
                <a:gd name="T30" fmla="*/ 63 w 63"/>
                <a:gd name="T31" fmla="*/ 31 h 63"/>
                <a:gd name="T32" fmla="*/ 58 w 63"/>
                <a:gd name="T33" fmla="*/ 15 h 63"/>
                <a:gd name="T34" fmla="*/ 56 w 63"/>
                <a:gd name="T35" fmla="*/ 12 h 63"/>
                <a:gd name="T36" fmla="*/ 47 w 63"/>
                <a:gd name="T37" fmla="*/ 4 h 63"/>
                <a:gd name="T38" fmla="*/ 43 w 63"/>
                <a:gd name="T39" fmla="*/ 2 h 63"/>
                <a:gd name="T40" fmla="*/ 31 w 63"/>
                <a:gd name="T41"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3" h="63">
                  <a:moveTo>
                    <a:pt x="31" y="0"/>
                  </a:moveTo>
                  <a:cubicBezTo>
                    <a:pt x="31" y="0"/>
                    <a:pt x="31" y="0"/>
                    <a:pt x="31" y="0"/>
                  </a:cubicBezTo>
                  <a:cubicBezTo>
                    <a:pt x="31" y="0"/>
                    <a:pt x="30" y="0"/>
                    <a:pt x="30" y="0"/>
                  </a:cubicBezTo>
                  <a:cubicBezTo>
                    <a:pt x="29" y="0"/>
                    <a:pt x="27" y="0"/>
                    <a:pt x="26" y="0"/>
                  </a:cubicBezTo>
                  <a:cubicBezTo>
                    <a:pt x="21" y="1"/>
                    <a:pt x="16" y="3"/>
                    <a:pt x="12" y="6"/>
                  </a:cubicBezTo>
                  <a:cubicBezTo>
                    <a:pt x="11" y="7"/>
                    <a:pt x="10" y="8"/>
                    <a:pt x="9" y="9"/>
                  </a:cubicBezTo>
                  <a:cubicBezTo>
                    <a:pt x="3" y="15"/>
                    <a:pt x="0" y="23"/>
                    <a:pt x="0" y="32"/>
                  </a:cubicBezTo>
                  <a:cubicBezTo>
                    <a:pt x="0" y="43"/>
                    <a:pt x="6" y="52"/>
                    <a:pt x="14" y="58"/>
                  </a:cubicBezTo>
                  <a:cubicBezTo>
                    <a:pt x="15" y="59"/>
                    <a:pt x="17" y="59"/>
                    <a:pt x="18" y="60"/>
                  </a:cubicBezTo>
                  <a:cubicBezTo>
                    <a:pt x="22" y="62"/>
                    <a:pt x="26" y="63"/>
                    <a:pt x="31" y="63"/>
                  </a:cubicBezTo>
                  <a:cubicBezTo>
                    <a:pt x="31" y="63"/>
                    <a:pt x="31" y="63"/>
                    <a:pt x="31" y="63"/>
                  </a:cubicBezTo>
                  <a:cubicBezTo>
                    <a:pt x="31" y="63"/>
                    <a:pt x="32" y="63"/>
                    <a:pt x="32" y="63"/>
                  </a:cubicBezTo>
                  <a:cubicBezTo>
                    <a:pt x="33" y="63"/>
                    <a:pt x="34" y="63"/>
                    <a:pt x="35" y="63"/>
                  </a:cubicBezTo>
                  <a:cubicBezTo>
                    <a:pt x="41" y="62"/>
                    <a:pt x="47" y="59"/>
                    <a:pt x="52" y="55"/>
                  </a:cubicBezTo>
                  <a:cubicBezTo>
                    <a:pt x="53" y="54"/>
                    <a:pt x="54" y="53"/>
                    <a:pt x="55" y="52"/>
                  </a:cubicBezTo>
                  <a:cubicBezTo>
                    <a:pt x="60" y="47"/>
                    <a:pt x="63" y="39"/>
                    <a:pt x="63" y="31"/>
                  </a:cubicBezTo>
                  <a:cubicBezTo>
                    <a:pt x="63" y="25"/>
                    <a:pt x="61" y="20"/>
                    <a:pt x="58" y="15"/>
                  </a:cubicBezTo>
                  <a:cubicBezTo>
                    <a:pt x="57" y="14"/>
                    <a:pt x="57" y="13"/>
                    <a:pt x="56" y="12"/>
                  </a:cubicBezTo>
                  <a:cubicBezTo>
                    <a:pt x="53" y="9"/>
                    <a:pt x="50" y="6"/>
                    <a:pt x="47" y="4"/>
                  </a:cubicBezTo>
                  <a:cubicBezTo>
                    <a:pt x="46" y="4"/>
                    <a:pt x="44" y="3"/>
                    <a:pt x="43" y="2"/>
                  </a:cubicBezTo>
                  <a:cubicBezTo>
                    <a:pt x="39" y="1"/>
                    <a:pt x="35" y="0"/>
                    <a:pt x="3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0257"/>
            <p:cNvSpPr/>
            <p:nvPr/>
          </p:nvSpPr>
          <p:spPr bwMode="auto">
            <a:xfrm>
              <a:off x="5660826" y="-439748"/>
              <a:ext cx="64700" cy="64700"/>
            </a:xfrm>
            <a:custGeom>
              <a:avLst/>
              <a:gdLst>
                <a:gd name="T0" fmla="*/ 21 w 41"/>
                <a:gd name="T1" fmla="*/ 0 h 41"/>
                <a:gd name="T2" fmla="*/ 20 w 41"/>
                <a:gd name="T3" fmla="*/ 0 h 41"/>
                <a:gd name="T4" fmla="*/ 4 w 41"/>
                <a:gd name="T5" fmla="*/ 9 h 41"/>
                <a:gd name="T6" fmla="*/ 2 w 41"/>
                <a:gd name="T7" fmla="*/ 13 h 41"/>
                <a:gd name="T8" fmla="*/ 0 w 41"/>
                <a:gd name="T9" fmla="*/ 21 h 41"/>
                <a:gd name="T10" fmla="*/ 11 w 41"/>
                <a:gd name="T11" fmla="*/ 39 h 41"/>
                <a:gd name="T12" fmla="*/ 15 w 41"/>
                <a:gd name="T13" fmla="*/ 40 h 41"/>
                <a:gd name="T14" fmla="*/ 21 w 41"/>
                <a:gd name="T15" fmla="*/ 41 h 41"/>
                <a:gd name="T16" fmla="*/ 21 w 41"/>
                <a:gd name="T17" fmla="*/ 41 h 41"/>
                <a:gd name="T18" fmla="*/ 30 w 41"/>
                <a:gd name="T19" fmla="*/ 39 h 41"/>
                <a:gd name="T20" fmla="*/ 34 w 41"/>
                <a:gd name="T21" fmla="*/ 36 h 41"/>
                <a:gd name="T22" fmla="*/ 40 w 41"/>
                <a:gd name="T23" fmla="*/ 28 h 41"/>
                <a:gd name="T24" fmla="*/ 41 w 41"/>
                <a:gd name="T25" fmla="*/ 24 h 41"/>
                <a:gd name="T26" fmla="*/ 41 w 41"/>
                <a:gd name="T27" fmla="*/ 20 h 41"/>
                <a:gd name="T28" fmla="*/ 29 w 41"/>
                <a:gd name="T29" fmla="*/ 2 h 41"/>
                <a:gd name="T30" fmla="*/ 25 w 41"/>
                <a:gd name="T31" fmla="*/ 0 h 41"/>
                <a:gd name="T32" fmla="*/ 21 w 41"/>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1" h="41">
                  <a:moveTo>
                    <a:pt x="21" y="0"/>
                  </a:moveTo>
                  <a:cubicBezTo>
                    <a:pt x="21" y="0"/>
                    <a:pt x="21" y="0"/>
                    <a:pt x="20" y="0"/>
                  </a:cubicBezTo>
                  <a:cubicBezTo>
                    <a:pt x="14" y="0"/>
                    <a:pt x="7" y="4"/>
                    <a:pt x="4" y="9"/>
                  </a:cubicBezTo>
                  <a:cubicBezTo>
                    <a:pt x="3" y="10"/>
                    <a:pt x="2" y="11"/>
                    <a:pt x="2" y="13"/>
                  </a:cubicBezTo>
                  <a:cubicBezTo>
                    <a:pt x="1" y="15"/>
                    <a:pt x="0" y="18"/>
                    <a:pt x="0" y="21"/>
                  </a:cubicBezTo>
                  <a:cubicBezTo>
                    <a:pt x="0" y="29"/>
                    <a:pt x="5" y="35"/>
                    <a:pt x="11" y="39"/>
                  </a:cubicBezTo>
                  <a:cubicBezTo>
                    <a:pt x="12" y="39"/>
                    <a:pt x="14" y="40"/>
                    <a:pt x="15" y="40"/>
                  </a:cubicBezTo>
                  <a:cubicBezTo>
                    <a:pt x="17" y="41"/>
                    <a:pt x="19" y="41"/>
                    <a:pt x="21" y="41"/>
                  </a:cubicBezTo>
                  <a:cubicBezTo>
                    <a:pt x="21" y="41"/>
                    <a:pt x="21" y="41"/>
                    <a:pt x="21" y="41"/>
                  </a:cubicBezTo>
                  <a:cubicBezTo>
                    <a:pt x="24" y="41"/>
                    <a:pt x="28" y="40"/>
                    <a:pt x="30" y="39"/>
                  </a:cubicBezTo>
                  <a:cubicBezTo>
                    <a:pt x="32" y="38"/>
                    <a:pt x="33" y="37"/>
                    <a:pt x="34" y="36"/>
                  </a:cubicBezTo>
                  <a:cubicBezTo>
                    <a:pt x="37" y="34"/>
                    <a:pt x="39" y="31"/>
                    <a:pt x="40" y="28"/>
                  </a:cubicBezTo>
                  <a:cubicBezTo>
                    <a:pt x="40" y="27"/>
                    <a:pt x="41" y="25"/>
                    <a:pt x="41" y="24"/>
                  </a:cubicBezTo>
                  <a:cubicBezTo>
                    <a:pt x="41" y="23"/>
                    <a:pt x="41" y="21"/>
                    <a:pt x="41" y="20"/>
                  </a:cubicBezTo>
                  <a:cubicBezTo>
                    <a:pt x="41" y="12"/>
                    <a:pt x="36" y="5"/>
                    <a:pt x="29" y="2"/>
                  </a:cubicBezTo>
                  <a:cubicBezTo>
                    <a:pt x="27" y="1"/>
                    <a:pt x="26" y="1"/>
                    <a:pt x="25" y="0"/>
                  </a:cubicBezTo>
                  <a:cubicBezTo>
                    <a:pt x="23" y="0"/>
                    <a:pt x="22" y="0"/>
                    <a:pt x="2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20258"/>
            <p:cNvSpPr/>
            <p:nvPr/>
          </p:nvSpPr>
          <p:spPr bwMode="auto">
            <a:xfrm>
              <a:off x="6135734" y="-717222"/>
              <a:ext cx="119394" cy="119394"/>
            </a:xfrm>
            <a:custGeom>
              <a:avLst/>
              <a:gdLst>
                <a:gd name="T0" fmla="*/ 38 w 76"/>
                <a:gd name="T1" fmla="*/ 0 h 76"/>
                <a:gd name="T2" fmla="*/ 38 w 76"/>
                <a:gd name="T3" fmla="*/ 1 h 76"/>
                <a:gd name="T4" fmla="*/ 22 w 76"/>
                <a:gd name="T5" fmla="*/ 4 h 76"/>
                <a:gd name="T6" fmla="*/ 18 w 76"/>
                <a:gd name="T7" fmla="*/ 6 h 76"/>
                <a:gd name="T8" fmla="*/ 1 w 76"/>
                <a:gd name="T9" fmla="*/ 39 h 76"/>
                <a:gd name="T10" fmla="*/ 2 w 76"/>
                <a:gd name="T11" fmla="*/ 46 h 76"/>
                <a:gd name="T12" fmla="*/ 3 w 76"/>
                <a:gd name="T13" fmla="*/ 51 h 76"/>
                <a:gd name="T14" fmla="*/ 38 w 76"/>
                <a:gd name="T15" fmla="*/ 76 h 76"/>
                <a:gd name="T16" fmla="*/ 39 w 76"/>
                <a:gd name="T17" fmla="*/ 76 h 76"/>
                <a:gd name="T18" fmla="*/ 52 w 76"/>
                <a:gd name="T19" fmla="*/ 73 h 76"/>
                <a:gd name="T20" fmla="*/ 56 w 76"/>
                <a:gd name="T21" fmla="*/ 72 h 76"/>
                <a:gd name="T22" fmla="*/ 76 w 76"/>
                <a:gd name="T23" fmla="*/ 38 h 76"/>
                <a:gd name="T24" fmla="*/ 76 w 76"/>
                <a:gd name="T25" fmla="*/ 33 h 76"/>
                <a:gd name="T26" fmla="*/ 75 w 76"/>
                <a:gd name="T27" fmla="*/ 29 h 76"/>
                <a:gd name="T28" fmla="*/ 38 w 76"/>
                <a:gd name="T2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76">
                  <a:moveTo>
                    <a:pt x="38" y="0"/>
                  </a:moveTo>
                  <a:cubicBezTo>
                    <a:pt x="38" y="0"/>
                    <a:pt x="38" y="1"/>
                    <a:pt x="38" y="1"/>
                  </a:cubicBezTo>
                  <a:cubicBezTo>
                    <a:pt x="32" y="1"/>
                    <a:pt x="27" y="2"/>
                    <a:pt x="22" y="4"/>
                  </a:cubicBezTo>
                  <a:cubicBezTo>
                    <a:pt x="21" y="5"/>
                    <a:pt x="20" y="5"/>
                    <a:pt x="18" y="6"/>
                  </a:cubicBezTo>
                  <a:cubicBezTo>
                    <a:pt x="8" y="13"/>
                    <a:pt x="0" y="25"/>
                    <a:pt x="1" y="39"/>
                  </a:cubicBezTo>
                  <a:cubicBezTo>
                    <a:pt x="1" y="42"/>
                    <a:pt x="1" y="44"/>
                    <a:pt x="2" y="46"/>
                  </a:cubicBezTo>
                  <a:cubicBezTo>
                    <a:pt x="2" y="48"/>
                    <a:pt x="2" y="49"/>
                    <a:pt x="3" y="51"/>
                  </a:cubicBezTo>
                  <a:cubicBezTo>
                    <a:pt x="8" y="65"/>
                    <a:pt x="22" y="76"/>
                    <a:pt x="38" y="76"/>
                  </a:cubicBezTo>
                  <a:cubicBezTo>
                    <a:pt x="39" y="76"/>
                    <a:pt x="39" y="76"/>
                    <a:pt x="39" y="76"/>
                  </a:cubicBezTo>
                  <a:cubicBezTo>
                    <a:pt x="44" y="76"/>
                    <a:pt x="48" y="75"/>
                    <a:pt x="52" y="73"/>
                  </a:cubicBezTo>
                  <a:cubicBezTo>
                    <a:pt x="54" y="73"/>
                    <a:pt x="55" y="72"/>
                    <a:pt x="56" y="72"/>
                  </a:cubicBezTo>
                  <a:cubicBezTo>
                    <a:pt x="68" y="65"/>
                    <a:pt x="76" y="52"/>
                    <a:pt x="76" y="38"/>
                  </a:cubicBezTo>
                  <a:cubicBezTo>
                    <a:pt x="76" y="36"/>
                    <a:pt x="76" y="35"/>
                    <a:pt x="76" y="33"/>
                  </a:cubicBezTo>
                  <a:cubicBezTo>
                    <a:pt x="76" y="32"/>
                    <a:pt x="75" y="31"/>
                    <a:pt x="75" y="29"/>
                  </a:cubicBezTo>
                  <a:cubicBezTo>
                    <a:pt x="71" y="13"/>
                    <a:pt x="56" y="0"/>
                    <a:pt x="38"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20259"/>
            <p:cNvSpPr/>
            <p:nvPr/>
          </p:nvSpPr>
          <p:spPr bwMode="auto">
            <a:xfrm>
              <a:off x="6909460" y="362657"/>
              <a:ext cx="119394" cy="119394"/>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1" name="Freeform 20260"/>
            <p:cNvSpPr/>
            <p:nvPr/>
          </p:nvSpPr>
          <p:spPr bwMode="auto">
            <a:xfrm>
              <a:off x="6668004" y="-811936"/>
              <a:ext cx="76038" cy="75372"/>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2" name="Freeform 20262"/>
            <p:cNvSpPr/>
            <p:nvPr/>
          </p:nvSpPr>
          <p:spPr bwMode="auto">
            <a:xfrm>
              <a:off x="7177596" y="-893978"/>
              <a:ext cx="69368" cy="68034"/>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3" name="Freeform 20263"/>
            <p:cNvSpPr/>
            <p:nvPr/>
          </p:nvSpPr>
          <p:spPr bwMode="auto">
            <a:xfrm>
              <a:off x="7429724" y="-162275"/>
              <a:ext cx="105387" cy="105387"/>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4" name="Freeform 20292"/>
            <p:cNvSpPr/>
            <p:nvPr/>
          </p:nvSpPr>
          <p:spPr bwMode="auto">
            <a:xfrm>
              <a:off x="5911620" y="-1176121"/>
              <a:ext cx="78706" cy="77372"/>
            </a:xfrm>
            <a:custGeom>
              <a:avLst/>
              <a:gdLst>
                <a:gd name="T0" fmla="*/ 25 w 50"/>
                <a:gd name="T1" fmla="*/ 0 h 49"/>
                <a:gd name="T2" fmla="*/ 25 w 50"/>
                <a:gd name="T3" fmla="*/ 0 h 49"/>
                <a:gd name="T4" fmla="*/ 0 w 50"/>
                <a:gd name="T5" fmla="*/ 25 h 49"/>
                <a:gd name="T6" fmla="*/ 8 w 50"/>
                <a:gd name="T7" fmla="*/ 42 h 49"/>
                <a:gd name="T8" fmla="*/ 12 w 50"/>
                <a:gd name="T9" fmla="*/ 45 h 49"/>
                <a:gd name="T10" fmla="*/ 14 w 50"/>
                <a:gd name="T11" fmla="*/ 46 h 49"/>
                <a:gd name="T12" fmla="*/ 18 w 50"/>
                <a:gd name="T13" fmla="*/ 48 h 49"/>
                <a:gd name="T14" fmla="*/ 25 w 50"/>
                <a:gd name="T15" fmla="*/ 49 h 49"/>
                <a:gd name="T16" fmla="*/ 26 w 50"/>
                <a:gd name="T17" fmla="*/ 49 h 49"/>
                <a:gd name="T18" fmla="*/ 34 w 50"/>
                <a:gd name="T19" fmla="*/ 48 h 49"/>
                <a:gd name="T20" fmla="*/ 38 w 50"/>
                <a:gd name="T21" fmla="*/ 46 h 49"/>
                <a:gd name="T22" fmla="*/ 47 w 50"/>
                <a:gd name="T23" fmla="*/ 37 h 49"/>
                <a:gd name="T24" fmla="*/ 48 w 50"/>
                <a:gd name="T25" fmla="*/ 33 h 49"/>
                <a:gd name="T26" fmla="*/ 50 w 50"/>
                <a:gd name="T27" fmla="*/ 29 h 49"/>
                <a:gd name="T28" fmla="*/ 50 w 50"/>
                <a:gd name="T29" fmla="*/ 24 h 49"/>
                <a:gd name="T30" fmla="*/ 49 w 50"/>
                <a:gd name="T31" fmla="*/ 19 h 49"/>
                <a:gd name="T32" fmla="*/ 48 w 50"/>
                <a:gd name="T33" fmla="*/ 15 h 49"/>
                <a:gd name="T34" fmla="*/ 25 w 50"/>
                <a:gd name="T3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 h="49">
                  <a:moveTo>
                    <a:pt x="25" y="0"/>
                  </a:moveTo>
                  <a:cubicBezTo>
                    <a:pt x="25" y="0"/>
                    <a:pt x="25" y="0"/>
                    <a:pt x="25" y="0"/>
                  </a:cubicBezTo>
                  <a:cubicBezTo>
                    <a:pt x="11" y="0"/>
                    <a:pt x="0" y="11"/>
                    <a:pt x="0" y="25"/>
                  </a:cubicBezTo>
                  <a:cubicBezTo>
                    <a:pt x="0" y="32"/>
                    <a:pt x="3" y="38"/>
                    <a:pt x="8" y="42"/>
                  </a:cubicBezTo>
                  <a:cubicBezTo>
                    <a:pt x="9" y="43"/>
                    <a:pt x="10" y="44"/>
                    <a:pt x="12" y="45"/>
                  </a:cubicBezTo>
                  <a:cubicBezTo>
                    <a:pt x="12" y="46"/>
                    <a:pt x="13" y="46"/>
                    <a:pt x="14" y="46"/>
                  </a:cubicBezTo>
                  <a:cubicBezTo>
                    <a:pt x="15" y="47"/>
                    <a:pt x="16" y="48"/>
                    <a:pt x="18" y="48"/>
                  </a:cubicBezTo>
                  <a:cubicBezTo>
                    <a:pt x="20" y="49"/>
                    <a:pt x="23" y="49"/>
                    <a:pt x="25" y="49"/>
                  </a:cubicBezTo>
                  <a:cubicBezTo>
                    <a:pt x="25" y="49"/>
                    <a:pt x="25" y="49"/>
                    <a:pt x="26" y="49"/>
                  </a:cubicBezTo>
                  <a:cubicBezTo>
                    <a:pt x="29" y="49"/>
                    <a:pt x="31" y="49"/>
                    <a:pt x="34" y="48"/>
                  </a:cubicBezTo>
                  <a:cubicBezTo>
                    <a:pt x="35" y="47"/>
                    <a:pt x="37" y="46"/>
                    <a:pt x="38" y="46"/>
                  </a:cubicBezTo>
                  <a:cubicBezTo>
                    <a:pt x="42" y="44"/>
                    <a:pt x="45" y="40"/>
                    <a:pt x="47" y="37"/>
                  </a:cubicBezTo>
                  <a:cubicBezTo>
                    <a:pt x="47" y="36"/>
                    <a:pt x="48" y="34"/>
                    <a:pt x="48" y="33"/>
                  </a:cubicBezTo>
                  <a:cubicBezTo>
                    <a:pt x="49" y="32"/>
                    <a:pt x="49" y="31"/>
                    <a:pt x="50" y="29"/>
                  </a:cubicBezTo>
                  <a:cubicBezTo>
                    <a:pt x="50" y="27"/>
                    <a:pt x="50" y="26"/>
                    <a:pt x="50" y="24"/>
                  </a:cubicBezTo>
                  <a:cubicBezTo>
                    <a:pt x="50" y="22"/>
                    <a:pt x="50" y="20"/>
                    <a:pt x="49" y="19"/>
                  </a:cubicBezTo>
                  <a:cubicBezTo>
                    <a:pt x="49" y="17"/>
                    <a:pt x="49" y="16"/>
                    <a:pt x="48" y="15"/>
                  </a:cubicBezTo>
                  <a:cubicBezTo>
                    <a:pt x="44" y="6"/>
                    <a:pt x="35" y="0"/>
                    <a:pt x="2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0293"/>
            <p:cNvSpPr>
              <a:spLocks noEditPoints="1"/>
            </p:cNvSpPr>
            <p:nvPr/>
          </p:nvSpPr>
          <p:spPr bwMode="auto">
            <a:xfrm>
              <a:off x="5870933" y="-1216808"/>
              <a:ext cx="160748" cy="158747"/>
            </a:xfrm>
            <a:custGeom>
              <a:avLst/>
              <a:gdLst>
                <a:gd name="T0" fmla="*/ 27 w 102"/>
                <a:gd name="T1" fmla="*/ 78 h 101"/>
                <a:gd name="T2" fmla="*/ 14 w 102"/>
                <a:gd name="T3" fmla="*/ 51 h 101"/>
                <a:gd name="T4" fmla="*/ 51 w 102"/>
                <a:gd name="T5" fmla="*/ 13 h 101"/>
                <a:gd name="T6" fmla="*/ 51 w 102"/>
                <a:gd name="T7" fmla="*/ 13 h 101"/>
                <a:gd name="T8" fmla="*/ 86 w 102"/>
                <a:gd name="T9" fmla="*/ 37 h 101"/>
                <a:gd name="T10" fmla="*/ 87 w 102"/>
                <a:gd name="T11" fmla="*/ 41 h 101"/>
                <a:gd name="T12" fmla="*/ 88 w 102"/>
                <a:gd name="T13" fmla="*/ 50 h 101"/>
                <a:gd name="T14" fmla="*/ 87 w 102"/>
                <a:gd name="T15" fmla="*/ 59 h 101"/>
                <a:gd name="T16" fmla="*/ 86 w 102"/>
                <a:gd name="T17" fmla="*/ 63 h 101"/>
                <a:gd name="T18" fmla="*/ 86 w 102"/>
                <a:gd name="T19" fmla="*/ 64 h 101"/>
                <a:gd name="T20" fmla="*/ 84 w 102"/>
                <a:gd name="T21" fmla="*/ 68 h 101"/>
                <a:gd name="T22" fmla="*/ 69 w 102"/>
                <a:gd name="T23" fmla="*/ 83 h 101"/>
                <a:gd name="T24" fmla="*/ 66 w 102"/>
                <a:gd name="T25" fmla="*/ 84 h 101"/>
                <a:gd name="T26" fmla="*/ 52 w 102"/>
                <a:gd name="T27" fmla="*/ 87 h 101"/>
                <a:gd name="T28" fmla="*/ 51 w 102"/>
                <a:gd name="T29" fmla="*/ 87 h 101"/>
                <a:gd name="T30" fmla="*/ 40 w 102"/>
                <a:gd name="T31" fmla="*/ 85 h 101"/>
                <a:gd name="T32" fmla="*/ 36 w 102"/>
                <a:gd name="T33" fmla="*/ 84 h 101"/>
                <a:gd name="T34" fmla="*/ 31 w 102"/>
                <a:gd name="T35" fmla="*/ 81 h 101"/>
                <a:gd name="T36" fmla="*/ 27 w 102"/>
                <a:gd name="T37" fmla="*/ 78 h 101"/>
                <a:gd name="T38" fmla="*/ 51 w 102"/>
                <a:gd name="T39" fmla="*/ 0 h 101"/>
                <a:gd name="T40" fmla="*/ 50 w 102"/>
                <a:gd name="T41" fmla="*/ 0 h 101"/>
                <a:gd name="T42" fmla="*/ 1 w 102"/>
                <a:gd name="T43" fmla="*/ 51 h 101"/>
                <a:gd name="T44" fmla="*/ 19 w 102"/>
                <a:gd name="T45" fmla="*/ 90 h 101"/>
                <a:gd name="T46" fmla="*/ 23 w 102"/>
                <a:gd name="T47" fmla="*/ 92 h 101"/>
                <a:gd name="T48" fmla="*/ 31 w 102"/>
                <a:gd name="T49" fmla="*/ 97 h 101"/>
                <a:gd name="T50" fmla="*/ 35 w 102"/>
                <a:gd name="T51" fmla="*/ 98 h 101"/>
                <a:gd name="T52" fmla="*/ 51 w 102"/>
                <a:gd name="T53" fmla="*/ 101 h 101"/>
                <a:gd name="T54" fmla="*/ 52 w 102"/>
                <a:gd name="T55" fmla="*/ 101 h 101"/>
                <a:gd name="T56" fmla="*/ 72 w 102"/>
                <a:gd name="T57" fmla="*/ 97 h 101"/>
                <a:gd name="T58" fmla="*/ 76 w 102"/>
                <a:gd name="T59" fmla="*/ 95 h 101"/>
                <a:gd name="T60" fmla="*/ 96 w 102"/>
                <a:gd name="T61" fmla="*/ 74 h 101"/>
                <a:gd name="T62" fmla="*/ 98 w 102"/>
                <a:gd name="T63" fmla="*/ 70 h 101"/>
                <a:gd name="T64" fmla="*/ 99 w 102"/>
                <a:gd name="T65" fmla="*/ 67 h 101"/>
                <a:gd name="T66" fmla="*/ 100 w 102"/>
                <a:gd name="T67" fmla="*/ 63 h 101"/>
                <a:gd name="T68" fmla="*/ 102 w 102"/>
                <a:gd name="T69" fmla="*/ 49 h 101"/>
                <a:gd name="T70" fmla="*/ 100 w 102"/>
                <a:gd name="T71" fmla="*/ 38 h 101"/>
                <a:gd name="T72" fmla="*/ 99 w 102"/>
                <a:gd name="T73" fmla="*/ 34 h 101"/>
                <a:gd name="T74" fmla="*/ 51 w 102"/>
                <a:gd name="T7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101">
                  <a:moveTo>
                    <a:pt x="27" y="78"/>
                  </a:moveTo>
                  <a:cubicBezTo>
                    <a:pt x="19" y="72"/>
                    <a:pt x="14" y="62"/>
                    <a:pt x="14" y="51"/>
                  </a:cubicBezTo>
                  <a:cubicBezTo>
                    <a:pt x="14" y="31"/>
                    <a:pt x="30" y="14"/>
                    <a:pt x="51" y="13"/>
                  </a:cubicBezTo>
                  <a:cubicBezTo>
                    <a:pt x="51" y="13"/>
                    <a:pt x="51" y="13"/>
                    <a:pt x="51" y="13"/>
                  </a:cubicBezTo>
                  <a:cubicBezTo>
                    <a:pt x="67" y="13"/>
                    <a:pt x="80" y="23"/>
                    <a:pt x="86" y="37"/>
                  </a:cubicBezTo>
                  <a:cubicBezTo>
                    <a:pt x="86" y="39"/>
                    <a:pt x="87" y="40"/>
                    <a:pt x="87" y="41"/>
                  </a:cubicBezTo>
                  <a:cubicBezTo>
                    <a:pt x="88" y="44"/>
                    <a:pt x="88" y="47"/>
                    <a:pt x="88" y="50"/>
                  </a:cubicBezTo>
                  <a:cubicBezTo>
                    <a:pt x="88" y="53"/>
                    <a:pt x="88" y="56"/>
                    <a:pt x="87" y="59"/>
                  </a:cubicBezTo>
                  <a:cubicBezTo>
                    <a:pt x="87" y="60"/>
                    <a:pt x="86" y="62"/>
                    <a:pt x="86" y="63"/>
                  </a:cubicBezTo>
                  <a:cubicBezTo>
                    <a:pt x="86" y="63"/>
                    <a:pt x="86" y="64"/>
                    <a:pt x="86" y="64"/>
                  </a:cubicBezTo>
                  <a:cubicBezTo>
                    <a:pt x="85" y="65"/>
                    <a:pt x="84" y="67"/>
                    <a:pt x="84" y="68"/>
                  </a:cubicBezTo>
                  <a:cubicBezTo>
                    <a:pt x="80" y="74"/>
                    <a:pt x="75" y="79"/>
                    <a:pt x="69" y="83"/>
                  </a:cubicBezTo>
                  <a:cubicBezTo>
                    <a:pt x="68" y="83"/>
                    <a:pt x="67" y="84"/>
                    <a:pt x="66" y="84"/>
                  </a:cubicBezTo>
                  <a:cubicBezTo>
                    <a:pt x="61" y="86"/>
                    <a:pt x="57" y="87"/>
                    <a:pt x="52" y="87"/>
                  </a:cubicBezTo>
                  <a:cubicBezTo>
                    <a:pt x="52" y="87"/>
                    <a:pt x="51" y="87"/>
                    <a:pt x="51" y="87"/>
                  </a:cubicBezTo>
                  <a:cubicBezTo>
                    <a:pt x="47" y="87"/>
                    <a:pt x="43" y="87"/>
                    <a:pt x="40" y="85"/>
                  </a:cubicBezTo>
                  <a:cubicBezTo>
                    <a:pt x="38" y="85"/>
                    <a:pt x="37" y="84"/>
                    <a:pt x="36" y="84"/>
                  </a:cubicBezTo>
                  <a:cubicBezTo>
                    <a:pt x="34" y="83"/>
                    <a:pt x="32" y="82"/>
                    <a:pt x="31" y="81"/>
                  </a:cubicBezTo>
                  <a:cubicBezTo>
                    <a:pt x="29" y="80"/>
                    <a:pt x="28" y="79"/>
                    <a:pt x="27" y="78"/>
                  </a:cubicBezTo>
                  <a:moveTo>
                    <a:pt x="51" y="0"/>
                  </a:moveTo>
                  <a:cubicBezTo>
                    <a:pt x="51" y="0"/>
                    <a:pt x="51" y="0"/>
                    <a:pt x="50" y="0"/>
                  </a:cubicBezTo>
                  <a:cubicBezTo>
                    <a:pt x="22" y="0"/>
                    <a:pt x="0" y="23"/>
                    <a:pt x="1" y="51"/>
                  </a:cubicBezTo>
                  <a:cubicBezTo>
                    <a:pt x="1" y="67"/>
                    <a:pt x="8" y="81"/>
                    <a:pt x="19" y="90"/>
                  </a:cubicBezTo>
                  <a:cubicBezTo>
                    <a:pt x="21" y="90"/>
                    <a:pt x="22" y="91"/>
                    <a:pt x="23" y="92"/>
                  </a:cubicBezTo>
                  <a:cubicBezTo>
                    <a:pt x="25" y="94"/>
                    <a:pt x="28" y="95"/>
                    <a:pt x="31" y="97"/>
                  </a:cubicBezTo>
                  <a:cubicBezTo>
                    <a:pt x="32" y="97"/>
                    <a:pt x="34" y="98"/>
                    <a:pt x="35" y="98"/>
                  </a:cubicBezTo>
                  <a:cubicBezTo>
                    <a:pt x="40" y="100"/>
                    <a:pt x="46" y="101"/>
                    <a:pt x="51" y="101"/>
                  </a:cubicBezTo>
                  <a:cubicBezTo>
                    <a:pt x="51" y="101"/>
                    <a:pt x="52" y="101"/>
                    <a:pt x="52" y="101"/>
                  </a:cubicBezTo>
                  <a:cubicBezTo>
                    <a:pt x="59" y="101"/>
                    <a:pt x="66" y="99"/>
                    <a:pt x="72" y="97"/>
                  </a:cubicBezTo>
                  <a:cubicBezTo>
                    <a:pt x="73" y="96"/>
                    <a:pt x="74" y="95"/>
                    <a:pt x="76" y="95"/>
                  </a:cubicBezTo>
                  <a:cubicBezTo>
                    <a:pt x="84" y="90"/>
                    <a:pt x="91" y="83"/>
                    <a:pt x="96" y="74"/>
                  </a:cubicBezTo>
                  <a:cubicBezTo>
                    <a:pt x="97" y="72"/>
                    <a:pt x="97" y="71"/>
                    <a:pt x="98" y="70"/>
                  </a:cubicBezTo>
                  <a:cubicBezTo>
                    <a:pt x="98" y="69"/>
                    <a:pt x="98" y="68"/>
                    <a:pt x="99" y="67"/>
                  </a:cubicBezTo>
                  <a:cubicBezTo>
                    <a:pt x="99" y="66"/>
                    <a:pt x="100" y="64"/>
                    <a:pt x="100" y="63"/>
                  </a:cubicBezTo>
                  <a:cubicBezTo>
                    <a:pt x="101" y="59"/>
                    <a:pt x="102" y="54"/>
                    <a:pt x="102" y="49"/>
                  </a:cubicBezTo>
                  <a:cubicBezTo>
                    <a:pt x="102" y="46"/>
                    <a:pt x="101" y="42"/>
                    <a:pt x="100" y="38"/>
                  </a:cubicBezTo>
                  <a:cubicBezTo>
                    <a:pt x="100" y="37"/>
                    <a:pt x="99" y="35"/>
                    <a:pt x="99" y="34"/>
                  </a:cubicBezTo>
                  <a:cubicBezTo>
                    <a:pt x="92" y="14"/>
                    <a:pt x="73"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0294"/>
            <p:cNvSpPr/>
            <p:nvPr/>
          </p:nvSpPr>
          <p:spPr bwMode="auto">
            <a:xfrm>
              <a:off x="7021516" y="-438414"/>
              <a:ext cx="78706" cy="77372"/>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7" name="Freeform 20295"/>
            <p:cNvSpPr>
              <a:spLocks noEditPoints="1"/>
            </p:cNvSpPr>
            <p:nvPr/>
          </p:nvSpPr>
          <p:spPr bwMode="auto">
            <a:xfrm>
              <a:off x="6980162" y="-479102"/>
              <a:ext cx="160748" cy="158747"/>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78" name="Freeform 20296"/>
            <p:cNvSpPr/>
            <p:nvPr/>
          </p:nvSpPr>
          <p:spPr bwMode="auto">
            <a:xfrm>
              <a:off x="7349016" y="669479"/>
              <a:ext cx="77372" cy="79374"/>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9" name="Freeform 20297"/>
            <p:cNvSpPr>
              <a:spLocks noEditPoints="1"/>
            </p:cNvSpPr>
            <p:nvPr/>
          </p:nvSpPr>
          <p:spPr bwMode="auto">
            <a:xfrm>
              <a:off x="7308329" y="628791"/>
              <a:ext cx="158747" cy="159414"/>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0" name="Freeform 20298"/>
            <p:cNvSpPr/>
            <p:nvPr/>
          </p:nvSpPr>
          <p:spPr bwMode="auto">
            <a:xfrm>
              <a:off x="6920132" y="-843286"/>
              <a:ext cx="54027" cy="5336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1" name="Freeform 20299"/>
            <p:cNvSpPr>
              <a:spLocks noEditPoints="1"/>
            </p:cNvSpPr>
            <p:nvPr/>
          </p:nvSpPr>
          <p:spPr bwMode="auto">
            <a:xfrm>
              <a:off x="6892118" y="-871967"/>
              <a:ext cx="110056" cy="108722"/>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2" name="Freeform 20306"/>
            <p:cNvSpPr/>
            <p:nvPr/>
          </p:nvSpPr>
          <p:spPr bwMode="auto">
            <a:xfrm>
              <a:off x="6452561" y="-122922"/>
              <a:ext cx="45356" cy="45356"/>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0307"/>
            <p:cNvSpPr>
              <a:spLocks noEditPoints="1"/>
            </p:cNvSpPr>
            <p:nvPr/>
          </p:nvSpPr>
          <p:spPr bwMode="auto">
            <a:xfrm>
              <a:off x="6428549" y="-146934"/>
              <a:ext cx="92714" cy="93380"/>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0308"/>
            <p:cNvSpPr/>
            <p:nvPr/>
          </p:nvSpPr>
          <p:spPr bwMode="auto">
            <a:xfrm>
              <a:off x="5969649" y="89852"/>
              <a:ext cx="90046" cy="88044"/>
            </a:xfrm>
            <a:custGeom>
              <a:avLst/>
              <a:gdLst>
                <a:gd name="T0" fmla="*/ 29 w 57"/>
                <a:gd name="T1" fmla="*/ 0 h 56"/>
                <a:gd name="T2" fmla="*/ 28 w 57"/>
                <a:gd name="T3" fmla="*/ 0 h 56"/>
                <a:gd name="T4" fmla="*/ 16 w 57"/>
                <a:gd name="T5" fmla="*/ 3 h 56"/>
                <a:gd name="T6" fmla="*/ 13 w 57"/>
                <a:gd name="T7" fmla="*/ 5 h 56"/>
                <a:gd name="T8" fmla="*/ 0 w 57"/>
                <a:gd name="T9" fmla="*/ 29 h 56"/>
                <a:gd name="T10" fmla="*/ 2 w 57"/>
                <a:gd name="T11" fmla="*/ 38 h 56"/>
                <a:gd name="T12" fmla="*/ 4 w 57"/>
                <a:gd name="T13" fmla="*/ 42 h 56"/>
                <a:gd name="T14" fmla="*/ 14 w 57"/>
                <a:gd name="T15" fmla="*/ 52 h 56"/>
                <a:gd name="T16" fmla="*/ 18 w 57"/>
                <a:gd name="T17" fmla="*/ 54 h 56"/>
                <a:gd name="T18" fmla="*/ 28 w 57"/>
                <a:gd name="T19" fmla="*/ 56 h 56"/>
                <a:gd name="T20" fmla="*/ 29 w 57"/>
                <a:gd name="T21" fmla="*/ 56 h 56"/>
                <a:gd name="T22" fmla="*/ 41 w 57"/>
                <a:gd name="T23" fmla="*/ 53 h 56"/>
                <a:gd name="T24" fmla="*/ 45 w 57"/>
                <a:gd name="T25" fmla="*/ 51 h 56"/>
                <a:gd name="T26" fmla="*/ 55 w 57"/>
                <a:gd name="T27" fmla="*/ 38 h 56"/>
                <a:gd name="T28" fmla="*/ 56 w 57"/>
                <a:gd name="T29" fmla="*/ 34 h 56"/>
                <a:gd name="T30" fmla="*/ 57 w 57"/>
                <a:gd name="T31" fmla="*/ 28 h 56"/>
                <a:gd name="T32" fmla="*/ 54 w 57"/>
                <a:gd name="T33" fmla="*/ 17 h 56"/>
                <a:gd name="T34" fmla="*/ 52 w 57"/>
                <a:gd name="T35" fmla="*/ 13 h 56"/>
                <a:gd name="T36" fmla="*/ 29 w 57"/>
                <a:gd name="T37"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56">
                  <a:moveTo>
                    <a:pt x="29" y="0"/>
                  </a:moveTo>
                  <a:cubicBezTo>
                    <a:pt x="28" y="0"/>
                    <a:pt x="28" y="0"/>
                    <a:pt x="28" y="0"/>
                  </a:cubicBezTo>
                  <a:cubicBezTo>
                    <a:pt x="24" y="0"/>
                    <a:pt x="20" y="1"/>
                    <a:pt x="16" y="3"/>
                  </a:cubicBezTo>
                  <a:cubicBezTo>
                    <a:pt x="15" y="3"/>
                    <a:pt x="14" y="4"/>
                    <a:pt x="13" y="5"/>
                  </a:cubicBezTo>
                  <a:cubicBezTo>
                    <a:pt x="5" y="10"/>
                    <a:pt x="0" y="19"/>
                    <a:pt x="0" y="29"/>
                  </a:cubicBezTo>
                  <a:cubicBezTo>
                    <a:pt x="0" y="32"/>
                    <a:pt x="1" y="35"/>
                    <a:pt x="2" y="38"/>
                  </a:cubicBezTo>
                  <a:cubicBezTo>
                    <a:pt x="3" y="40"/>
                    <a:pt x="3" y="41"/>
                    <a:pt x="4" y="42"/>
                  </a:cubicBezTo>
                  <a:cubicBezTo>
                    <a:pt x="7" y="47"/>
                    <a:pt x="10" y="50"/>
                    <a:pt x="14" y="52"/>
                  </a:cubicBezTo>
                  <a:cubicBezTo>
                    <a:pt x="15" y="53"/>
                    <a:pt x="17" y="54"/>
                    <a:pt x="18" y="54"/>
                  </a:cubicBezTo>
                  <a:cubicBezTo>
                    <a:pt x="21" y="56"/>
                    <a:pt x="25" y="56"/>
                    <a:pt x="28" y="56"/>
                  </a:cubicBezTo>
                  <a:cubicBezTo>
                    <a:pt x="29" y="56"/>
                    <a:pt x="29" y="56"/>
                    <a:pt x="29" y="56"/>
                  </a:cubicBezTo>
                  <a:cubicBezTo>
                    <a:pt x="33" y="56"/>
                    <a:pt x="38" y="55"/>
                    <a:pt x="41" y="53"/>
                  </a:cubicBezTo>
                  <a:cubicBezTo>
                    <a:pt x="43" y="53"/>
                    <a:pt x="44" y="52"/>
                    <a:pt x="45" y="51"/>
                  </a:cubicBezTo>
                  <a:cubicBezTo>
                    <a:pt x="49" y="48"/>
                    <a:pt x="53" y="43"/>
                    <a:pt x="55" y="38"/>
                  </a:cubicBezTo>
                  <a:cubicBezTo>
                    <a:pt x="55" y="36"/>
                    <a:pt x="56" y="35"/>
                    <a:pt x="56" y="34"/>
                  </a:cubicBezTo>
                  <a:cubicBezTo>
                    <a:pt x="56" y="32"/>
                    <a:pt x="57" y="30"/>
                    <a:pt x="57" y="28"/>
                  </a:cubicBezTo>
                  <a:cubicBezTo>
                    <a:pt x="57" y="24"/>
                    <a:pt x="56" y="20"/>
                    <a:pt x="54" y="17"/>
                  </a:cubicBezTo>
                  <a:cubicBezTo>
                    <a:pt x="54" y="15"/>
                    <a:pt x="53" y="14"/>
                    <a:pt x="52" y="13"/>
                  </a:cubicBezTo>
                  <a:cubicBezTo>
                    <a:pt x="47" y="5"/>
                    <a:pt x="38" y="0"/>
                    <a:pt x="2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5" name="Freeform 20309"/>
            <p:cNvSpPr>
              <a:spLocks noEditPoints="1"/>
            </p:cNvSpPr>
            <p:nvPr/>
          </p:nvSpPr>
          <p:spPr bwMode="auto">
            <a:xfrm>
              <a:off x="5924293" y="43829"/>
              <a:ext cx="181425" cy="180091"/>
            </a:xfrm>
            <a:custGeom>
              <a:avLst/>
              <a:gdLst>
                <a:gd name="T0" fmla="*/ 38 w 115"/>
                <a:gd name="T1" fmla="*/ 20 h 114"/>
                <a:gd name="T2" fmla="*/ 57 w 115"/>
                <a:gd name="T3" fmla="*/ 15 h 114"/>
                <a:gd name="T4" fmla="*/ 58 w 115"/>
                <a:gd name="T5" fmla="*/ 15 h 114"/>
                <a:gd name="T6" fmla="*/ 93 w 115"/>
                <a:gd name="T7" fmla="*/ 36 h 114"/>
                <a:gd name="T8" fmla="*/ 95 w 115"/>
                <a:gd name="T9" fmla="*/ 40 h 114"/>
                <a:gd name="T10" fmla="*/ 99 w 115"/>
                <a:gd name="T11" fmla="*/ 56 h 114"/>
                <a:gd name="T12" fmla="*/ 98 w 115"/>
                <a:gd name="T13" fmla="*/ 67 h 114"/>
                <a:gd name="T14" fmla="*/ 97 w 115"/>
                <a:gd name="T15" fmla="*/ 71 h 114"/>
                <a:gd name="T16" fmla="*/ 81 w 115"/>
                <a:gd name="T17" fmla="*/ 92 h 114"/>
                <a:gd name="T18" fmla="*/ 77 w 115"/>
                <a:gd name="T19" fmla="*/ 94 h 114"/>
                <a:gd name="T20" fmla="*/ 58 w 115"/>
                <a:gd name="T21" fmla="*/ 99 h 114"/>
                <a:gd name="T22" fmla="*/ 57 w 115"/>
                <a:gd name="T23" fmla="*/ 99 h 114"/>
                <a:gd name="T24" fmla="*/ 41 w 115"/>
                <a:gd name="T25" fmla="*/ 96 h 114"/>
                <a:gd name="T26" fmla="*/ 37 w 115"/>
                <a:gd name="T27" fmla="*/ 94 h 114"/>
                <a:gd name="T28" fmla="*/ 21 w 115"/>
                <a:gd name="T29" fmla="*/ 78 h 114"/>
                <a:gd name="T30" fmla="*/ 19 w 115"/>
                <a:gd name="T31" fmla="*/ 74 h 114"/>
                <a:gd name="T32" fmla="*/ 16 w 115"/>
                <a:gd name="T33" fmla="*/ 58 h 114"/>
                <a:gd name="T34" fmla="*/ 35 w 115"/>
                <a:gd name="T35" fmla="*/ 22 h 114"/>
                <a:gd name="T36" fmla="*/ 38 w 115"/>
                <a:gd name="T37" fmla="*/ 20 h 114"/>
                <a:gd name="T38" fmla="*/ 57 w 115"/>
                <a:gd name="T39" fmla="*/ 0 h 114"/>
                <a:gd name="T40" fmla="*/ 56 w 115"/>
                <a:gd name="T41" fmla="*/ 0 h 114"/>
                <a:gd name="T42" fmla="*/ 31 w 115"/>
                <a:gd name="T43" fmla="*/ 7 h 114"/>
                <a:gd name="T44" fmla="*/ 27 w 115"/>
                <a:gd name="T45" fmla="*/ 9 h 114"/>
                <a:gd name="T46" fmla="*/ 0 w 115"/>
                <a:gd name="T47" fmla="*/ 58 h 114"/>
                <a:gd name="T48" fmla="*/ 5 w 115"/>
                <a:gd name="T49" fmla="*/ 81 h 114"/>
                <a:gd name="T50" fmla="*/ 7 w 115"/>
                <a:gd name="T51" fmla="*/ 85 h 114"/>
                <a:gd name="T52" fmla="*/ 31 w 115"/>
                <a:gd name="T53" fmla="*/ 108 h 114"/>
                <a:gd name="T54" fmla="*/ 35 w 115"/>
                <a:gd name="T55" fmla="*/ 110 h 114"/>
                <a:gd name="T56" fmla="*/ 57 w 115"/>
                <a:gd name="T57" fmla="*/ 114 h 114"/>
                <a:gd name="T58" fmla="*/ 59 w 115"/>
                <a:gd name="T59" fmla="*/ 114 h 114"/>
                <a:gd name="T60" fmla="*/ 85 w 115"/>
                <a:gd name="T61" fmla="*/ 107 h 114"/>
                <a:gd name="T62" fmla="*/ 89 w 115"/>
                <a:gd name="T63" fmla="*/ 105 h 114"/>
                <a:gd name="T64" fmla="*/ 112 w 115"/>
                <a:gd name="T65" fmla="*/ 75 h 114"/>
                <a:gd name="T66" fmla="*/ 113 w 115"/>
                <a:gd name="T67" fmla="*/ 71 h 114"/>
                <a:gd name="T68" fmla="*/ 115 w 115"/>
                <a:gd name="T69" fmla="*/ 56 h 114"/>
                <a:gd name="T70" fmla="*/ 109 w 115"/>
                <a:gd name="T71" fmla="*/ 33 h 114"/>
                <a:gd name="T72" fmla="*/ 107 w 115"/>
                <a:gd name="T73" fmla="*/ 29 h 114"/>
                <a:gd name="T74" fmla="*/ 57 w 115"/>
                <a:gd name="T75"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114">
                  <a:moveTo>
                    <a:pt x="38" y="20"/>
                  </a:moveTo>
                  <a:cubicBezTo>
                    <a:pt x="44" y="17"/>
                    <a:pt x="50" y="15"/>
                    <a:pt x="57" y="15"/>
                  </a:cubicBezTo>
                  <a:cubicBezTo>
                    <a:pt x="57" y="15"/>
                    <a:pt x="57" y="15"/>
                    <a:pt x="58" y="15"/>
                  </a:cubicBezTo>
                  <a:cubicBezTo>
                    <a:pt x="73" y="15"/>
                    <a:pt x="86" y="24"/>
                    <a:pt x="93" y="36"/>
                  </a:cubicBezTo>
                  <a:cubicBezTo>
                    <a:pt x="94" y="37"/>
                    <a:pt x="95" y="38"/>
                    <a:pt x="95" y="40"/>
                  </a:cubicBezTo>
                  <a:cubicBezTo>
                    <a:pt x="98" y="45"/>
                    <a:pt x="99" y="50"/>
                    <a:pt x="99" y="56"/>
                  </a:cubicBezTo>
                  <a:cubicBezTo>
                    <a:pt x="99" y="60"/>
                    <a:pt x="99" y="63"/>
                    <a:pt x="98" y="67"/>
                  </a:cubicBezTo>
                  <a:cubicBezTo>
                    <a:pt x="98" y="68"/>
                    <a:pt x="97" y="69"/>
                    <a:pt x="97" y="71"/>
                  </a:cubicBezTo>
                  <a:cubicBezTo>
                    <a:pt x="94" y="79"/>
                    <a:pt x="88" y="87"/>
                    <a:pt x="81" y="92"/>
                  </a:cubicBezTo>
                  <a:cubicBezTo>
                    <a:pt x="80" y="93"/>
                    <a:pt x="78" y="93"/>
                    <a:pt x="77" y="94"/>
                  </a:cubicBezTo>
                  <a:cubicBezTo>
                    <a:pt x="72" y="97"/>
                    <a:pt x="65" y="99"/>
                    <a:pt x="58" y="99"/>
                  </a:cubicBezTo>
                  <a:cubicBezTo>
                    <a:pt x="58" y="99"/>
                    <a:pt x="58" y="99"/>
                    <a:pt x="57" y="99"/>
                  </a:cubicBezTo>
                  <a:cubicBezTo>
                    <a:pt x="52" y="99"/>
                    <a:pt x="46" y="98"/>
                    <a:pt x="41" y="96"/>
                  </a:cubicBezTo>
                  <a:cubicBezTo>
                    <a:pt x="40" y="95"/>
                    <a:pt x="39" y="94"/>
                    <a:pt x="37" y="94"/>
                  </a:cubicBezTo>
                  <a:cubicBezTo>
                    <a:pt x="31" y="90"/>
                    <a:pt x="25" y="84"/>
                    <a:pt x="21" y="78"/>
                  </a:cubicBezTo>
                  <a:cubicBezTo>
                    <a:pt x="20" y="76"/>
                    <a:pt x="20" y="75"/>
                    <a:pt x="19" y="74"/>
                  </a:cubicBezTo>
                  <a:cubicBezTo>
                    <a:pt x="17" y="69"/>
                    <a:pt x="16" y="63"/>
                    <a:pt x="16" y="58"/>
                  </a:cubicBezTo>
                  <a:cubicBezTo>
                    <a:pt x="15" y="43"/>
                    <a:pt x="23" y="30"/>
                    <a:pt x="35" y="22"/>
                  </a:cubicBezTo>
                  <a:cubicBezTo>
                    <a:pt x="36" y="21"/>
                    <a:pt x="37" y="21"/>
                    <a:pt x="38" y="20"/>
                  </a:cubicBezTo>
                  <a:moveTo>
                    <a:pt x="57" y="0"/>
                  </a:moveTo>
                  <a:cubicBezTo>
                    <a:pt x="57" y="0"/>
                    <a:pt x="57" y="0"/>
                    <a:pt x="56" y="0"/>
                  </a:cubicBezTo>
                  <a:cubicBezTo>
                    <a:pt x="47" y="0"/>
                    <a:pt x="38" y="3"/>
                    <a:pt x="31" y="7"/>
                  </a:cubicBezTo>
                  <a:cubicBezTo>
                    <a:pt x="29" y="7"/>
                    <a:pt x="28" y="8"/>
                    <a:pt x="27" y="9"/>
                  </a:cubicBezTo>
                  <a:cubicBezTo>
                    <a:pt x="11" y="19"/>
                    <a:pt x="0" y="37"/>
                    <a:pt x="0" y="58"/>
                  </a:cubicBezTo>
                  <a:cubicBezTo>
                    <a:pt x="0" y="66"/>
                    <a:pt x="2" y="74"/>
                    <a:pt x="5" y="81"/>
                  </a:cubicBezTo>
                  <a:cubicBezTo>
                    <a:pt x="6" y="82"/>
                    <a:pt x="7" y="83"/>
                    <a:pt x="7" y="85"/>
                  </a:cubicBezTo>
                  <a:cubicBezTo>
                    <a:pt x="13" y="94"/>
                    <a:pt x="21" y="102"/>
                    <a:pt x="31" y="108"/>
                  </a:cubicBezTo>
                  <a:cubicBezTo>
                    <a:pt x="32" y="108"/>
                    <a:pt x="33" y="109"/>
                    <a:pt x="35" y="110"/>
                  </a:cubicBezTo>
                  <a:cubicBezTo>
                    <a:pt x="42" y="113"/>
                    <a:pt x="49" y="114"/>
                    <a:pt x="57" y="114"/>
                  </a:cubicBezTo>
                  <a:cubicBezTo>
                    <a:pt x="58" y="114"/>
                    <a:pt x="58" y="114"/>
                    <a:pt x="59" y="114"/>
                  </a:cubicBezTo>
                  <a:cubicBezTo>
                    <a:pt x="68" y="114"/>
                    <a:pt x="77" y="112"/>
                    <a:pt x="85" y="107"/>
                  </a:cubicBezTo>
                  <a:cubicBezTo>
                    <a:pt x="86" y="107"/>
                    <a:pt x="88" y="106"/>
                    <a:pt x="89" y="105"/>
                  </a:cubicBezTo>
                  <a:cubicBezTo>
                    <a:pt x="99" y="98"/>
                    <a:pt x="108" y="88"/>
                    <a:pt x="112" y="75"/>
                  </a:cubicBezTo>
                  <a:cubicBezTo>
                    <a:pt x="112" y="74"/>
                    <a:pt x="113" y="72"/>
                    <a:pt x="113" y="71"/>
                  </a:cubicBezTo>
                  <a:cubicBezTo>
                    <a:pt x="114" y="66"/>
                    <a:pt x="115" y="61"/>
                    <a:pt x="115" y="56"/>
                  </a:cubicBezTo>
                  <a:cubicBezTo>
                    <a:pt x="114" y="48"/>
                    <a:pt x="113" y="40"/>
                    <a:pt x="109" y="33"/>
                  </a:cubicBezTo>
                  <a:cubicBezTo>
                    <a:pt x="109" y="31"/>
                    <a:pt x="108" y="30"/>
                    <a:pt x="107" y="29"/>
                  </a:cubicBezTo>
                  <a:cubicBezTo>
                    <a:pt x="97" y="12"/>
                    <a:pt x="79" y="0"/>
                    <a:pt x="57"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0310"/>
            <p:cNvSpPr/>
            <p:nvPr/>
          </p:nvSpPr>
          <p:spPr bwMode="auto">
            <a:xfrm>
              <a:off x="4789050" y="-657191"/>
              <a:ext cx="79374" cy="78706"/>
            </a:xfrm>
            <a:custGeom>
              <a:avLst/>
              <a:gdLst>
                <a:gd name="T0" fmla="*/ 25 w 50"/>
                <a:gd name="T1" fmla="*/ 0 h 50"/>
                <a:gd name="T2" fmla="*/ 24 w 50"/>
                <a:gd name="T3" fmla="*/ 0 h 50"/>
                <a:gd name="T4" fmla="*/ 24 w 50"/>
                <a:gd name="T5" fmla="*/ 0 h 50"/>
                <a:gd name="T6" fmla="*/ 20 w 50"/>
                <a:gd name="T7" fmla="*/ 0 h 50"/>
                <a:gd name="T8" fmla="*/ 1 w 50"/>
                <a:gd name="T9" fmla="*/ 19 h 50"/>
                <a:gd name="T10" fmla="*/ 0 w 50"/>
                <a:gd name="T11" fmla="*/ 23 h 50"/>
                <a:gd name="T12" fmla="*/ 0 w 50"/>
                <a:gd name="T13" fmla="*/ 25 h 50"/>
                <a:gd name="T14" fmla="*/ 24 w 50"/>
                <a:gd name="T15" fmla="*/ 50 h 50"/>
                <a:gd name="T16" fmla="*/ 25 w 50"/>
                <a:gd name="T17" fmla="*/ 50 h 50"/>
                <a:gd name="T18" fmla="*/ 25 w 50"/>
                <a:gd name="T19" fmla="*/ 50 h 50"/>
                <a:gd name="T20" fmla="*/ 29 w 50"/>
                <a:gd name="T21" fmla="*/ 49 h 50"/>
                <a:gd name="T22" fmla="*/ 49 w 50"/>
                <a:gd name="T23" fmla="*/ 31 h 50"/>
                <a:gd name="T24" fmla="*/ 49 w 50"/>
                <a:gd name="T25" fmla="*/ 26 h 50"/>
                <a:gd name="T26" fmla="*/ 50 w 50"/>
                <a:gd name="T27" fmla="*/ 24 h 50"/>
                <a:gd name="T28" fmla="*/ 25 w 50"/>
                <a:gd name="T2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0" h="50">
                  <a:moveTo>
                    <a:pt x="25" y="0"/>
                  </a:moveTo>
                  <a:cubicBezTo>
                    <a:pt x="25" y="0"/>
                    <a:pt x="24" y="0"/>
                    <a:pt x="24" y="0"/>
                  </a:cubicBezTo>
                  <a:cubicBezTo>
                    <a:pt x="24" y="0"/>
                    <a:pt x="24" y="0"/>
                    <a:pt x="24" y="0"/>
                  </a:cubicBezTo>
                  <a:cubicBezTo>
                    <a:pt x="22" y="0"/>
                    <a:pt x="21" y="0"/>
                    <a:pt x="20" y="0"/>
                  </a:cubicBezTo>
                  <a:cubicBezTo>
                    <a:pt x="10" y="2"/>
                    <a:pt x="3" y="9"/>
                    <a:pt x="1" y="19"/>
                  </a:cubicBezTo>
                  <a:cubicBezTo>
                    <a:pt x="0" y="20"/>
                    <a:pt x="0" y="21"/>
                    <a:pt x="0" y="23"/>
                  </a:cubicBezTo>
                  <a:cubicBezTo>
                    <a:pt x="0" y="24"/>
                    <a:pt x="0" y="24"/>
                    <a:pt x="0" y="25"/>
                  </a:cubicBezTo>
                  <a:cubicBezTo>
                    <a:pt x="0" y="39"/>
                    <a:pt x="11" y="49"/>
                    <a:pt x="24" y="50"/>
                  </a:cubicBezTo>
                  <a:cubicBezTo>
                    <a:pt x="25" y="50"/>
                    <a:pt x="25" y="50"/>
                    <a:pt x="25" y="50"/>
                  </a:cubicBezTo>
                  <a:cubicBezTo>
                    <a:pt x="25" y="50"/>
                    <a:pt x="25" y="50"/>
                    <a:pt x="25" y="50"/>
                  </a:cubicBezTo>
                  <a:cubicBezTo>
                    <a:pt x="26" y="49"/>
                    <a:pt x="28" y="49"/>
                    <a:pt x="29" y="49"/>
                  </a:cubicBezTo>
                  <a:cubicBezTo>
                    <a:pt x="39" y="48"/>
                    <a:pt x="46" y="40"/>
                    <a:pt x="49" y="31"/>
                  </a:cubicBezTo>
                  <a:cubicBezTo>
                    <a:pt x="49" y="29"/>
                    <a:pt x="49" y="28"/>
                    <a:pt x="49" y="26"/>
                  </a:cubicBezTo>
                  <a:cubicBezTo>
                    <a:pt x="50" y="26"/>
                    <a:pt x="50" y="25"/>
                    <a:pt x="50" y="24"/>
                  </a:cubicBezTo>
                  <a:cubicBezTo>
                    <a:pt x="49" y="11"/>
                    <a:pt x="38" y="0"/>
                    <a:pt x="2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0312"/>
            <p:cNvSpPr>
              <a:spLocks noEditPoints="1"/>
            </p:cNvSpPr>
            <p:nvPr/>
          </p:nvSpPr>
          <p:spPr bwMode="auto">
            <a:xfrm>
              <a:off x="4748355" y="-698546"/>
              <a:ext cx="159414" cy="159414"/>
            </a:xfrm>
            <a:custGeom>
              <a:avLst/>
              <a:gdLst>
                <a:gd name="T0" fmla="*/ 49 w 101"/>
                <a:gd name="T1" fmla="*/ 14 h 101"/>
                <a:gd name="T2" fmla="*/ 50 w 101"/>
                <a:gd name="T3" fmla="*/ 14 h 101"/>
                <a:gd name="T4" fmla="*/ 51 w 101"/>
                <a:gd name="T5" fmla="*/ 14 h 101"/>
                <a:gd name="T6" fmla="*/ 88 w 101"/>
                <a:gd name="T7" fmla="*/ 50 h 101"/>
                <a:gd name="T8" fmla="*/ 87 w 101"/>
                <a:gd name="T9" fmla="*/ 54 h 101"/>
                <a:gd name="T10" fmla="*/ 87 w 101"/>
                <a:gd name="T11" fmla="*/ 59 h 101"/>
                <a:gd name="T12" fmla="*/ 56 w 101"/>
                <a:gd name="T13" fmla="*/ 87 h 101"/>
                <a:gd name="T14" fmla="*/ 52 w 101"/>
                <a:gd name="T15" fmla="*/ 88 h 101"/>
                <a:gd name="T16" fmla="*/ 51 w 101"/>
                <a:gd name="T17" fmla="*/ 88 h 101"/>
                <a:gd name="T18" fmla="*/ 51 w 101"/>
                <a:gd name="T19" fmla="*/ 88 h 101"/>
                <a:gd name="T20" fmla="*/ 14 w 101"/>
                <a:gd name="T21" fmla="*/ 51 h 101"/>
                <a:gd name="T22" fmla="*/ 14 w 101"/>
                <a:gd name="T23" fmla="*/ 47 h 101"/>
                <a:gd name="T24" fmla="*/ 15 w 101"/>
                <a:gd name="T25" fmla="*/ 43 h 101"/>
                <a:gd name="T26" fmla="*/ 44 w 101"/>
                <a:gd name="T27" fmla="*/ 14 h 101"/>
                <a:gd name="T28" fmla="*/ 49 w 101"/>
                <a:gd name="T29" fmla="*/ 14 h 101"/>
                <a:gd name="T30" fmla="*/ 51 w 101"/>
                <a:gd name="T31" fmla="*/ 0 h 101"/>
                <a:gd name="T32" fmla="*/ 50 w 101"/>
                <a:gd name="T33" fmla="*/ 0 h 101"/>
                <a:gd name="T34" fmla="*/ 47 w 101"/>
                <a:gd name="T35" fmla="*/ 0 h 101"/>
                <a:gd name="T36" fmla="*/ 43 w 101"/>
                <a:gd name="T37" fmla="*/ 1 h 101"/>
                <a:gd name="T38" fmla="*/ 1 w 101"/>
                <a:gd name="T39" fmla="*/ 41 h 101"/>
                <a:gd name="T40" fmla="*/ 1 w 101"/>
                <a:gd name="T41" fmla="*/ 45 h 101"/>
                <a:gd name="T42" fmla="*/ 0 w 101"/>
                <a:gd name="T43" fmla="*/ 52 h 101"/>
                <a:gd name="T44" fmla="*/ 51 w 101"/>
                <a:gd name="T45" fmla="*/ 101 h 101"/>
                <a:gd name="T46" fmla="*/ 52 w 101"/>
                <a:gd name="T47" fmla="*/ 101 h 101"/>
                <a:gd name="T48" fmla="*/ 53 w 101"/>
                <a:gd name="T49" fmla="*/ 101 h 101"/>
                <a:gd name="T50" fmla="*/ 57 w 101"/>
                <a:gd name="T51" fmla="*/ 101 h 101"/>
                <a:gd name="T52" fmla="*/ 100 w 101"/>
                <a:gd name="T53" fmla="*/ 61 h 101"/>
                <a:gd name="T54" fmla="*/ 101 w 101"/>
                <a:gd name="T55" fmla="*/ 57 h 101"/>
                <a:gd name="T56" fmla="*/ 101 w 101"/>
                <a:gd name="T57" fmla="*/ 50 h 101"/>
                <a:gd name="T58" fmla="*/ 51 w 101"/>
                <a:gd name="T5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1" h="101">
                  <a:moveTo>
                    <a:pt x="49" y="14"/>
                  </a:moveTo>
                  <a:cubicBezTo>
                    <a:pt x="49" y="14"/>
                    <a:pt x="50" y="14"/>
                    <a:pt x="50" y="14"/>
                  </a:cubicBezTo>
                  <a:cubicBezTo>
                    <a:pt x="50" y="14"/>
                    <a:pt x="50" y="14"/>
                    <a:pt x="51" y="14"/>
                  </a:cubicBezTo>
                  <a:cubicBezTo>
                    <a:pt x="71" y="14"/>
                    <a:pt x="87" y="30"/>
                    <a:pt x="88" y="50"/>
                  </a:cubicBezTo>
                  <a:cubicBezTo>
                    <a:pt x="88" y="51"/>
                    <a:pt x="88" y="53"/>
                    <a:pt x="87" y="54"/>
                  </a:cubicBezTo>
                  <a:cubicBezTo>
                    <a:pt x="87" y="56"/>
                    <a:pt x="87" y="57"/>
                    <a:pt x="87" y="59"/>
                  </a:cubicBezTo>
                  <a:cubicBezTo>
                    <a:pt x="83" y="73"/>
                    <a:pt x="71" y="85"/>
                    <a:pt x="56" y="87"/>
                  </a:cubicBezTo>
                  <a:cubicBezTo>
                    <a:pt x="55" y="87"/>
                    <a:pt x="53" y="88"/>
                    <a:pt x="52" y="88"/>
                  </a:cubicBezTo>
                  <a:cubicBezTo>
                    <a:pt x="52" y="88"/>
                    <a:pt x="51" y="88"/>
                    <a:pt x="51" y="88"/>
                  </a:cubicBezTo>
                  <a:cubicBezTo>
                    <a:pt x="51" y="88"/>
                    <a:pt x="51" y="88"/>
                    <a:pt x="51" y="88"/>
                  </a:cubicBezTo>
                  <a:cubicBezTo>
                    <a:pt x="31" y="88"/>
                    <a:pt x="14" y="71"/>
                    <a:pt x="14" y="51"/>
                  </a:cubicBezTo>
                  <a:cubicBezTo>
                    <a:pt x="14" y="50"/>
                    <a:pt x="14" y="48"/>
                    <a:pt x="14" y="47"/>
                  </a:cubicBezTo>
                  <a:cubicBezTo>
                    <a:pt x="14" y="46"/>
                    <a:pt x="14" y="44"/>
                    <a:pt x="15" y="43"/>
                  </a:cubicBezTo>
                  <a:cubicBezTo>
                    <a:pt x="18" y="28"/>
                    <a:pt x="30" y="17"/>
                    <a:pt x="44" y="14"/>
                  </a:cubicBezTo>
                  <a:cubicBezTo>
                    <a:pt x="46" y="14"/>
                    <a:pt x="47" y="14"/>
                    <a:pt x="49" y="14"/>
                  </a:cubicBezTo>
                  <a:moveTo>
                    <a:pt x="51" y="0"/>
                  </a:moveTo>
                  <a:cubicBezTo>
                    <a:pt x="50" y="0"/>
                    <a:pt x="50" y="0"/>
                    <a:pt x="50" y="0"/>
                  </a:cubicBezTo>
                  <a:cubicBezTo>
                    <a:pt x="49" y="0"/>
                    <a:pt x="48" y="0"/>
                    <a:pt x="47" y="0"/>
                  </a:cubicBezTo>
                  <a:cubicBezTo>
                    <a:pt x="46" y="0"/>
                    <a:pt x="44" y="1"/>
                    <a:pt x="43" y="1"/>
                  </a:cubicBezTo>
                  <a:cubicBezTo>
                    <a:pt x="22" y="4"/>
                    <a:pt x="5" y="20"/>
                    <a:pt x="1" y="41"/>
                  </a:cubicBezTo>
                  <a:cubicBezTo>
                    <a:pt x="1" y="42"/>
                    <a:pt x="1" y="43"/>
                    <a:pt x="1" y="45"/>
                  </a:cubicBezTo>
                  <a:cubicBezTo>
                    <a:pt x="0" y="47"/>
                    <a:pt x="0" y="49"/>
                    <a:pt x="0" y="52"/>
                  </a:cubicBezTo>
                  <a:cubicBezTo>
                    <a:pt x="1" y="79"/>
                    <a:pt x="23" y="101"/>
                    <a:pt x="51" y="101"/>
                  </a:cubicBezTo>
                  <a:cubicBezTo>
                    <a:pt x="51" y="101"/>
                    <a:pt x="51" y="101"/>
                    <a:pt x="52" y="101"/>
                  </a:cubicBezTo>
                  <a:cubicBezTo>
                    <a:pt x="52" y="101"/>
                    <a:pt x="53" y="101"/>
                    <a:pt x="53" y="101"/>
                  </a:cubicBezTo>
                  <a:cubicBezTo>
                    <a:pt x="54" y="101"/>
                    <a:pt x="56" y="101"/>
                    <a:pt x="57" y="101"/>
                  </a:cubicBezTo>
                  <a:cubicBezTo>
                    <a:pt x="79" y="98"/>
                    <a:pt x="96" y="82"/>
                    <a:pt x="100" y="61"/>
                  </a:cubicBezTo>
                  <a:cubicBezTo>
                    <a:pt x="100" y="59"/>
                    <a:pt x="101" y="58"/>
                    <a:pt x="101" y="57"/>
                  </a:cubicBezTo>
                  <a:cubicBezTo>
                    <a:pt x="101" y="54"/>
                    <a:pt x="101" y="52"/>
                    <a:pt x="101" y="50"/>
                  </a:cubicBezTo>
                  <a:cubicBezTo>
                    <a:pt x="101" y="22"/>
                    <a:pt x="78" y="0"/>
                    <a:pt x="51"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20313"/>
            <p:cNvSpPr/>
            <p:nvPr/>
          </p:nvSpPr>
          <p:spPr bwMode="auto">
            <a:xfrm>
              <a:off x="4494894" y="476047"/>
              <a:ext cx="110056" cy="108722"/>
            </a:xfrm>
            <a:custGeom>
              <a:avLst/>
              <a:gdLst>
                <a:gd name="T0" fmla="*/ 35 w 70"/>
                <a:gd name="T1" fmla="*/ 0 h 69"/>
                <a:gd name="T2" fmla="*/ 34 w 70"/>
                <a:gd name="T3" fmla="*/ 0 h 69"/>
                <a:gd name="T4" fmla="*/ 31 w 70"/>
                <a:gd name="T5" fmla="*/ 0 h 69"/>
                <a:gd name="T6" fmla="*/ 27 w 70"/>
                <a:gd name="T7" fmla="*/ 1 h 69"/>
                <a:gd name="T8" fmla="*/ 20 w 70"/>
                <a:gd name="T9" fmla="*/ 3 h 69"/>
                <a:gd name="T10" fmla="*/ 16 w 70"/>
                <a:gd name="T11" fmla="*/ 6 h 69"/>
                <a:gd name="T12" fmla="*/ 3 w 70"/>
                <a:gd name="T13" fmla="*/ 21 h 69"/>
                <a:gd name="T14" fmla="*/ 2 w 70"/>
                <a:gd name="T15" fmla="*/ 25 h 69"/>
                <a:gd name="T16" fmla="*/ 0 w 70"/>
                <a:gd name="T17" fmla="*/ 35 h 69"/>
                <a:gd name="T18" fmla="*/ 26 w 70"/>
                <a:gd name="T19" fmla="*/ 68 h 69"/>
                <a:gd name="T20" fmla="*/ 30 w 70"/>
                <a:gd name="T21" fmla="*/ 69 h 69"/>
                <a:gd name="T22" fmla="*/ 35 w 70"/>
                <a:gd name="T23" fmla="*/ 69 h 69"/>
                <a:gd name="T24" fmla="*/ 36 w 70"/>
                <a:gd name="T25" fmla="*/ 69 h 69"/>
                <a:gd name="T26" fmla="*/ 57 w 70"/>
                <a:gd name="T27" fmla="*/ 61 h 69"/>
                <a:gd name="T28" fmla="*/ 60 w 70"/>
                <a:gd name="T29" fmla="*/ 58 h 69"/>
                <a:gd name="T30" fmla="*/ 69 w 70"/>
                <a:gd name="T31" fmla="*/ 34 h 69"/>
                <a:gd name="T32" fmla="*/ 53 w 70"/>
                <a:gd name="T33" fmla="*/ 5 h 69"/>
                <a:gd name="T34" fmla="*/ 49 w 70"/>
                <a:gd name="T35" fmla="*/ 3 h 69"/>
                <a:gd name="T36" fmla="*/ 35 w 70"/>
                <a:gd name="T3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69">
                  <a:moveTo>
                    <a:pt x="35" y="0"/>
                  </a:moveTo>
                  <a:cubicBezTo>
                    <a:pt x="35" y="0"/>
                    <a:pt x="35" y="0"/>
                    <a:pt x="34" y="0"/>
                  </a:cubicBezTo>
                  <a:cubicBezTo>
                    <a:pt x="33" y="0"/>
                    <a:pt x="32" y="0"/>
                    <a:pt x="31" y="0"/>
                  </a:cubicBezTo>
                  <a:cubicBezTo>
                    <a:pt x="29" y="0"/>
                    <a:pt x="28" y="1"/>
                    <a:pt x="27" y="1"/>
                  </a:cubicBezTo>
                  <a:cubicBezTo>
                    <a:pt x="24" y="2"/>
                    <a:pt x="22" y="2"/>
                    <a:pt x="20" y="3"/>
                  </a:cubicBezTo>
                  <a:cubicBezTo>
                    <a:pt x="19" y="4"/>
                    <a:pt x="17" y="5"/>
                    <a:pt x="16" y="6"/>
                  </a:cubicBezTo>
                  <a:cubicBezTo>
                    <a:pt x="10" y="9"/>
                    <a:pt x="6" y="15"/>
                    <a:pt x="3" y="21"/>
                  </a:cubicBezTo>
                  <a:cubicBezTo>
                    <a:pt x="3" y="22"/>
                    <a:pt x="2" y="24"/>
                    <a:pt x="2" y="25"/>
                  </a:cubicBezTo>
                  <a:cubicBezTo>
                    <a:pt x="1" y="28"/>
                    <a:pt x="0" y="32"/>
                    <a:pt x="0" y="35"/>
                  </a:cubicBezTo>
                  <a:cubicBezTo>
                    <a:pt x="1" y="51"/>
                    <a:pt x="12" y="64"/>
                    <a:pt x="26" y="68"/>
                  </a:cubicBezTo>
                  <a:cubicBezTo>
                    <a:pt x="28" y="68"/>
                    <a:pt x="29" y="69"/>
                    <a:pt x="30" y="69"/>
                  </a:cubicBezTo>
                  <a:cubicBezTo>
                    <a:pt x="32" y="69"/>
                    <a:pt x="33" y="69"/>
                    <a:pt x="35" y="69"/>
                  </a:cubicBezTo>
                  <a:cubicBezTo>
                    <a:pt x="35" y="69"/>
                    <a:pt x="35" y="69"/>
                    <a:pt x="36" y="69"/>
                  </a:cubicBezTo>
                  <a:cubicBezTo>
                    <a:pt x="44" y="69"/>
                    <a:pt x="51" y="66"/>
                    <a:pt x="57" y="61"/>
                  </a:cubicBezTo>
                  <a:cubicBezTo>
                    <a:pt x="58" y="60"/>
                    <a:pt x="59" y="59"/>
                    <a:pt x="60" y="58"/>
                  </a:cubicBezTo>
                  <a:cubicBezTo>
                    <a:pt x="66" y="52"/>
                    <a:pt x="70" y="43"/>
                    <a:pt x="69" y="34"/>
                  </a:cubicBezTo>
                  <a:cubicBezTo>
                    <a:pt x="69" y="22"/>
                    <a:pt x="63" y="11"/>
                    <a:pt x="53" y="5"/>
                  </a:cubicBezTo>
                  <a:cubicBezTo>
                    <a:pt x="52" y="4"/>
                    <a:pt x="50" y="4"/>
                    <a:pt x="49" y="3"/>
                  </a:cubicBezTo>
                  <a:cubicBezTo>
                    <a:pt x="45" y="1"/>
                    <a:pt x="40" y="0"/>
                    <a:pt x="35"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89" name="Freeform 20314"/>
            <p:cNvSpPr>
              <a:spLocks noEditPoints="1"/>
            </p:cNvSpPr>
            <p:nvPr/>
          </p:nvSpPr>
          <p:spPr bwMode="auto">
            <a:xfrm>
              <a:off x="4439532" y="419351"/>
              <a:ext cx="220778" cy="222112"/>
            </a:xfrm>
            <a:custGeom>
              <a:avLst/>
              <a:gdLst>
                <a:gd name="T0" fmla="*/ 63 w 140"/>
                <a:gd name="T1" fmla="*/ 20 h 141"/>
                <a:gd name="T2" fmla="*/ 69 w 140"/>
                <a:gd name="T3" fmla="*/ 19 h 141"/>
                <a:gd name="T4" fmla="*/ 70 w 140"/>
                <a:gd name="T5" fmla="*/ 19 h 141"/>
                <a:gd name="T6" fmla="*/ 92 w 140"/>
                <a:gd name="T7" fmla="*/ 24 h 141"/>
                <a:gd name="T8" fmla="*/ 96 w 140"/>
                <a:gd name="T9" fmla="*/ 26 h 141"/>
                <a:gd name="T10" fmla="*/ 121 w 140"/>
                <a:gd name="T11" fmla="*/ 70 h 141"/>
                <a:gd name="T12" fmla="*/ 106 w 140"/>
                <a:gd name="T13" fmla="*/ 107 h 141"/>
                <a:gd name="T14" fmla="*/ 103 w 140"/>
                <a:gd name="T15" fmla="*/ 110 h 141"/>
                <a:gd name="T16" fmla="*/ 71 w 140"/>
                <a:gd name="T17" fmla="*/ 122 h 141"/>
                <a:gd name="T18" fmla="*/ 70 w 140"/>
                <a:gd name="T19" fmla="*/ 122 h 141"/>
                <a:gd name="T20" fmla="*/ 62 w 140"/>
                <a:gd name="T21" fmla="*/ 121 h 141"/>
                <a:gd name="T22" fmla="*/ 58 w 140"/>
                <a:gd name="T23" fmla="*/ 120 h 141"/>
                <a:gd name="T24" fmla="*/ 19 w 140"/>
                <a:gd name="T25" fmla="*/ 71 h 141"/>
                <a:gd name="T26" fmla="*/ 21 w 140"/>
                <a:gd name="T27" fmla="*/ 56 h 141"/>
                <a:gd name="T28" fmla="*/ 22 w 140"/>
                <a:gd name="T29" fmla="*/ 51 h 141"/>
                <a:gd name="T30" fmla="*/ 43 w 140"/>
                <a:gd name="T31" fmla="*/ 27 h 141"/>
                <a:gd name="T32" fmla="*/ 47 w 140"/>
                <a:gd name="T33" fmla="*/ 25 h 141"/>
                <a:gd name="T34" fmla="*/ 59 w 140"/>
                <a:gd name="T35" fmla="*/ 21 h 141"/>
                <a:gd name="T36" fmla="*/ 63 w 140"/>
                <a:gd name="T37" fmla="*/ 20 h 141"/>
                <a:gd name="T38" fmla="*/ 70 w 140"/>
                <a:gd name="T39" fmla="*/ 0 h 141"/>
                <a:gd name="T40" fmla="*/ 69 w 140"/>
                <a:gd name="T41" fmla="*/ 0 h 141"/>
                <a:gd name="T42" fmla="*/ 60 w 140"/>
                <a:gd name="T43" fmla="*/ 1 h 141"/>
                <a:gd name="T44" fmla="*/ 55 w 140"/>
                <a:gd name="T45" fmla="*/ 2 h 141"/>
                <a:gd name="T46" fmla="*/ 38 w 140"/>
                <a:gd name="T47" fmla="*/ 8 h 141"/>
                <a:gd name="T48" fmla="*/ 34 w 140"/>
                <a:gd name="T49" fmla="*/ 10 h 141"/>
                <a:gd name="T50" fmla="*/ 5 w 140"/>
                <a:gd name="T51" fmla="*/ 45 h 141"/>
                <a:gd name="T52" fmla="*/ 3 w 140"/>
                <a:gd name="T53" fmla="*/ 49 h 141"/>
                <a:gd name="T54" fmla="*/ 0 w 140"/>
                <a:gd name="T55" fmla="*/ 72 h 141"/>
                <a:gd name="T56" fmla="*/ 54 w 140"/>
                <a:gd name="T57" fmla="*/ 139 h 141"/>
                <a:gd name="T58" fmla="*/ 59 w 140"/>
                <a:gd name="T59" fmla="*/ 140 h 141"/>
                <a:gd name="T60" fmla="*/ 70 w 140"/>
                <a:gd name="T61" fmla="*/ 141 h 141"/>
                <a:gd name="T62" fmla="*/ 71 w 140"/>
                <a:gd name="T63" fmla="*/ 141 h 141"/>
                <a:gd name="T64" fmla="*/ 116 w 140"/>
                <a:gd name="T65" fmla="*/ 123 h 141"/>
                <a:gd name="T66" fmla="*/ 119 w 140"/>
                <a:gd name="T67" fmla="*/ 120 h 141"/>
                <a:gd name="T68" fmla="*/ 140 w 140"/>
                <a:gd name="T69" fmla="*/ 69 h 141"/>
                <a:gd name="T70" fmla="*/ 105 w 140"/>
                <a:gd name="T71" fmla="*/ 10 h 141"/>
                <a:gd name="T72" fmla="*/ 101 w 140"/>
                <a:gd name="T73" fmla="*/ 8 h 141"/>
                <a:gd name="T74" fmla="*/ 70 w 140"/>
                <a:gd name="T7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0" h="141">
                  <a:moveTo>
                    <a:pt x="63" y="20"/>
                  </a:moveTo>
                  <a:cubicBezTo>
                    <a:pt x="65" y="19"/>
                    <a:pt x="67" y="19"/>
                    <a:pt x="69" y="19"/>
                  </a:cubicBezTo>
                  <a:cubicBezTo>
                    <a:pt x="69" y="19"/>
                    <a:pt x="70" y="19"/>
                    <a:pt x="70" y="19"/>
                  </a:cubicBezTo>
                  <a:cubicBezTo>
                    <a:pt x="78" y="19"/>
                    <a:pt x="85" y="21"/>
                    <a:pt x="92" y="24"/>
                  </a:cubicBezTo>
                  <a:cubicBezTo>
                    <a:pt x="93" y="25"/>
                    <a:pt x="94" y="26"/>
                    <a:pt x="96" y="26"/>
                  </a:cubicBezTo>
                  <a:cubicBezTo>
                    <a:pt x="111" y="35"/>
                    <a:pt x="121" y="51"/>
                    <a:pt x="121" y="70"/>
                  </a:cubicBezTo>
                  <a:cubicBezTo>
                    <a:pt x="121" y="84"/>
                    <a:pt x="116" y="97"/>
                    <a:pt x="106" y="107"/>
                  </a:cubicBezTo>
                  <a:cubicBezTo>
                    <a:pt x="105" y="108"/>
                    <a:pt x="104" y="109"/>
                    <a:pt x="103" y="110"/>
                  </a:cubicBezTo>
                  <a:cubicBezTo>
                    <a:pt x="94" y="117"/>
                    <a:pt x="83" y="122"/>
                    <a:pt x="71" y="122"/>
                  </a:cubicBezTo>
                  <a:cubicBezTo>
                    <a:pt x="71" y="122"/>
                    <a:pt x="70" y="122"/>
                    <a:pt x="70" y="122"/>
                  </a:cubicBezTo>
                  <a:cubicBezTo>
                    <a:pt x="67" y="122"/>
                    <a:pt x="65" y="122"/>
                    <a:pt x="62" y="121"/>
                  </a:cubicBezTo>
                  <a:cubicBezTo>
                    <a:pt x="61" y="121"/>
                    <a:pt x="59" y="121"/>
                    <a:pt x="58" y="120"/>
                  </a:cubicBezTo>
                  <a:cubicBezTo>
                    <a:pt x="36" y="115"/>
                    <a:pt x="19" y="95"/>
                    <a:pt x="19" y="71"/>
                  </a:cubicBezTo>
                  <a:cubicBezTo>
                    <a:pt x="19" y="66"/>
                    <a:pt x="19" y="61"/>
                    <a:pt x="21" y="56"/>
                  </a:cubicBezTo>
                  <a:cubicBezTo>
                    <a:pt x="21" y="54"/>
                    <a:pt x="22" y="53"/>
                    <a:pt x="22" y="51"/>
                  </a:cubicBezTo>
                  <a:cubicBezTo>
                    <a:pt x="27" y="41"/>
                    <a:pt x="34" y="33"/>
                    <a:pt x="43" y="27"/>
                  </a:cubicBezTo>
                  <a:cubicBezTo>
                    <a:pt x="44" y="26"/>
                    <a:pt x="46" y="25"/>
                    <a:pt x="47" y="25"/>
                  </a:cubicBezTo>
                  <a:cubicBezTo>
                    <a:pt x="51" y="23"/>
                    <a:pt x="55" y="21"/>
                    <a:pt x="59" y="21"/>
                  </a:cubicBezTo>
                  <a:cubicBezTo>
                    <a:pt x="60" y="20"/>
                    <a:pt x="61" y="20"/>
                    <a:pt x="63" y="20"/>
                  </a:cubicBezTo>
                  <a:moveTo>
                    <a:pt x="70" y="0"/>
                  </a:moveTo>
                  <a:cubicBezTo>
                    <a:pt x="70" y="0"/>
                    <a:pt x="69" y="0"/>
                    <a:pt x="69" y="0"/>
                  </a:cubicBezTo>
                  <a:cubicBezTo>
                    <a:pt x="66" y="1"/>
                    <a:pt x="63" y="1"/>
                    <a:pt x="60" y="1"/>
                  </a:cubicBezTo>
                  <a:cubicBezTo>
                    <a:pt x="58" y="1"/>
                    <a:pt x="57" y="2"/>
                    <a:pt x="55" y="2"/>
                  </a:cubicBezTo>
                  <a:cubicBezTo>
                    <a:pt x="49" y="3"/>
                    <a:pt x="43" y="6"/>
                    <a:pt x="38" y="8"/>
                  </a:cubicBezTo>
                  <a:cubicBezTo>
                    <a:pt x="36" y="9"/>
                    <a:pt x="35" y="10"/>
                    <a:pt x="34" y="10"/>
                  </a:cubicBezTo>
                  <a:cubicBezTo>
                    <a:pt x="21" y="18"/>
                    <a:pt x="10" y="31"/>
                    <a:pt x="5" y="45"/>
                  </a:cubicBezTo>
                  <a:cubicBezTo>
                    <a:pt x="4" y="46"/>
                    <a:pt x="4" y="48"/>
                    <a:pt x="3" y="49"/>
                  </a:cubicBezTo>
                  <a:cubicBezTo>
                    <a:pt x="1" y="56"/>
                    <a:pt x="0" y="64"/>
                    <a:pt x="0" y="72"/>
                  </a:cubicBezTo>
                  <a:cubicBezTo>
                    <a:pt x="0" y="105"/>
                    <a:pt x="24" y="132"/>
                    <a:pt x="54" y="139"/>
                  </a:cubicBezTo>
                  <a:cubicBezTo>
                    <a:pt x="56" y="139"/>
                    <a:pt x="57" y="139"/>
                    <a:pt x="59" y="140"/>
                  </a:cubicBezTo>
                  <a:cubicBezTo>
                    <a:pt x="62" y="140"/>
                    <a:pt x="66" y="141"/>
                    <a:pt x="70" y="141"/>
                  </a:cubicBezTo>
                  <a:cubicBezTo>
                    <a:pt x="70" y="141"/>
                    <a:pt x="71" y="141"/>
                    <a:pt x="71" y="141"/>
                  </a:cubicBezTo>
                  <a:cubicBezTo>
                    <a:pt x="88" y="140"/>
                    <a:pt x="104" y="134"/>
                    <a:pt x="116" y="123"/>
                  </a:cubicBezTo>
                  <a:cubicBezTo>
                    <a:pt x="117" y="122"/>
                    <a:pt x="118" y="121"/>
                    <a:pt x="119" y="120"/>
                  </a:cubicBezTo>
                  <a:cubicBezTo>
                    <a:pt x="132" y="107"/>
                    <a:pt x="140" y="89"/>
                    <a:pt x="140" y="69"/>
                  </a:cubicBezTo>
                  <a:cubicBezTo>
                    <a:pt x="140" y="44"/>
                    <a:pt x="125" y="21"/>
                    <a:pt x="105" y="10"/>
                  </a:cubicBezTo>
                  <a:cubicBezTo>
                    <a:pt x="103" y="9"/>
                    <a:pt x="102" y="8"/>
                    <a:pt x="101" y="8"/>
                  </a:cubicBezTo>
                  <a:cubicBezTo>
                    <a:pt x="91" y="3"/>
                    <a:pt x="81" y="0"/>
                    <a:pt x="70"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90" name="Freeform 20315"/>
            <p:cNvSpPr/>
            <p:nvPr/>
          </p:nvSpPr>
          <p:spPr bwMode="auto">
            <a:xfrm>
              <a:off x="5096531" y="-592493"/>
              <a:ext cx="46023" cy="45356"/>
            </a:xfrm>
            <a:custGeom>
              <a:avLst/>
              <a:gdLst>
                <a:gd name="T0" fmla="*/ 15 w 29"/>
                <a:gd name="T1" fmla="*/ 0 h 29"/>
                <a:gd name="T2" fmla="*/ 15 w 29"/>
                <a:gd name="T3" fmla="*/ 0 h 29"/>
                <a:gd name="T4" fmla="*/ 10 w 29"/>
                <a:gd name="T5" fmla="*/ 1 h 29"/>
                <a:gd name="T6" fmla="*/ 6 w 29"/>
                <a:gd name="T7" fmla="*/ 3 h 29"/>
                <a:gd name="T8" fmla="*/ 1 w 29"/>
                <a:gd name="T9" fmla="*/ 9 h 29"/>
                <a:gd name="T10" fmla="*/ 0 w 29"/>
                <a:gd name="T11" fmla="*/ 13 h 29"/>
                <a:gd name="T12" fmla="*/ 0 w 29"/>
                <a:gd name="T13" fmla="*/ 14 h 29"/>
                <a:gd name="T14" fmla="*/ 9 w 29"/>
                <a:gd name="T15" fmla="*/ 27 h 29"/>
                <a:gd name="T16" fmla="*/ 13 w 29"/>
                <a:gd name="T17" fmla="*/ 29 h 29"/>
                <a:gd name="T18" fmla="*/ 15 w 29"/>
                <a:gd name="T19" fmla="*/ 29 h 29"/>
                <a:gd name="T20" fmla="*/ 15 w 29"/>
                <a:gd name="T21" fmla="*/ 29 h 29"/>
                <a:gd name="T22" fmla="*/ 29 w 29"/>
                <a:gd name="T23" fmla="*/ 19 h 29"/>
                <a:gd name="T24" fmla="*/ 29 w 29"/>
                <a:gd name="T25" fmla="*/ 14 h 29"/>
                <a:gd name="T26" fmla="*/ 29 w 29"/>
                <a:gd name="T27" fmla="*/ 14 h 29"/>
                <a:gd name="T28" fmla="*/ 15 w 29"/>
                <a:gd name="T29"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9" h="29">
                  <a:moveTo>
                    <a:pt x="15" y="0"/>
                  </a:moveTo>
                  <a:cubicBezTo>
                    <a:pt x="15" y="0"/>
                    <a:pt x="15" y="0"/>
                    <a:pt x="15" y="0"/>
                  </a:cubicBezTo>
                  <a:cubicBezTo>
                    <a:pt x="13" y="0"/>
                    <a:pt x="11" y="0"/>
                    <a:pt x="10" y="1"/>
                  </a:cubicBezTo>
                  <a:cubicBezTo>
                    <a:pt x="8" y="1"/>
                    <a:pt x="7" y="2"/>
                    <a:pt x="6" y="3"/>
                  </a:cubicBezTo>
                  <a:cubicBezTo>
                    <a:pt x="4" y="5"/>
                    <a:pt x="2" y="7"/>
                    <a:pt x="1" y="9"/>
                  </a:cubicBezTo>
                  <a:cubicBezTo>
                    <a:pt x="1" y="10"/>
                    <a:pt x="1" y="12"/>
                    <a:pt x="0" y="13"/>
                  </a:cubicBezTo>
                  <a:cubicBezTo>
                    <a:pt x="0" y="14"/>
                    <a:pt x="0" y="14"/>
                    <a:pt x="0" y="14"/>
                  </a:cubicBezTo>
                  <a:cubicBezTo>
                    <a:pt x="1" y="20"/>
                    <a:pt x="4" y="25"/>
                    <a:pt x="9" y="27"/>
                  </a:cubicBezTo>
                  <a:cubicBezTo>
                    <a:pt x="10" y="28"/>
                    <a:pt x="11" y="28"/>
                    <a:pt x="13" y="29"/>
                  </a:cubicBezTo>
                  <a:cubicBezTo>
                    <a:pt x="14" y="29"/>
                    <a:pt x="14" y="29"/>
                    <a:pt x="15" y="29"/>
                  </a:cubicBezTo>
                  <a:cubicBezTo>
                    <a:pt x="15" y="29"/>
                    <a:pt x="15" y="29"/>
                    <a:pt x="15" y="29"/>
                  </a:cubicBezTo>
                  <a:cubicBezTo>
                    <a:pt x="22" y="29"/>
                    <a:pt x="27" y="24"/>
                    <a:pt x="29" y="19"/>
                  </a:cubicBezTo>
                  <a:cubicBezTo>
                    <a:pt x="29" y="17"/>
                    <a:pt x="29" y="16"/>
                    <a:pt x="29" y="14"/>
                  </a:cubicBezTo>
                  <a:cubicBezTo>
                    <a:pt x="29" y="14"/>
                    <a:pt x="29" y="14"/>
                    <a:pt x="29" y="14"/>
                  </a:cubicBezTo>
                  <a:cubicBezTo>
                    <a:pt x="29" y="6"/>
                    <a:pt x="23" y="0"/>
                    <a:pt x="15"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20316"/>
            <p:cNvSpPr>
              <a:spLocks noEditPoints="1"/>
            </p:cNvSpPr>
            <p:nvPr/>
          </p:nvSpPr>
          <p:spPr bwMode="auto">
            <a:xfrm>
              <a:off x="5074520" y="-616505"/>
              <a:ext cx="91380" cy="92714"/>
            </a:xfrm>
            <a:custGeom>
              <a:avLst/>
              <a:gdLst>
                <a:gd name="T0" fmla="*/ 19 w 58"/>
                <a:gd name="T1" fmla="*/ 10 h 59"/>
                <a:gd name="T2" fmla="*/ 29 w 58"/>
                <a:gd name="T3" fmla="*/ 8 h 59"/>
                <a:gd name="T4" fmla="*/ 29 w 58"/>
                <a:gd name="T5" fmla="*/ 8 h 59"/>
                <a:gd name="T6" fmla="*/ 50 w 58"/>
                <a:gd name="T7" fmla="*/ 29 h 59"/>
                <a:gd name="T8" fmla="*/ 50 w 58"/>
                <a:gd name="T9" fmla="*/ 31 h 59"/>
                <a:gd name="T10" fmla="*/ 50 w 58"/>
                <a:gd name="T11" fmla="*/ 35 h 59"/>
                <a:gd name="T12" fmla="*/ 29 w 58"/>
                <a:gd name="T13" fmla="*/ 51 h 59"/>
                <a:gd name="T14" fmla="*/ 29 w 58"/>
                <a:gd name="T15" fmla="*/ 51 h 59"/>
                <a:gd name="T16" fmla="*/ 24 w 58"/>
                <a:gd name="T17" fmla="*/ 50 h 59"/>
                <a:gd name="T18" fmla="*/ 20 w 58"/>
                <a:gd name="T19" fmla="*/ 49 h 59"/>
                <a:gd name="T20" fmla="*/ 7 w 58"/>
                <a:gd name="T21" fmla="*/ 30 h 59"/>
                <a:gd name="T22" fmla="*/ 8 w 58"/>
                <a:gd name="T23" fmla="*/ 27 h 59"/>
                <a:gd name="T24" fmla="*/ 8 w 58"/>
                <a:gd name="T25" fmla="*/ 23 h 59"/>
                <a:gd name="T26" fmla="*/ 15 w 58"/>
                <a:gd name="T27" fmla="*/ 13 h 59"/>
                <a:gd name="T28" fmla="*/ 19 w 58"/>
                <a:gd name="T29" fmla="*/ 10 h 59"/>
                <a:gd name="T30" fmla="*/ 29 w 58"/>
                <a:gd name="T31" fmla="*/ 0 h 59"/>
                <a:gd name="T32" fmla="*/ 28 w 58"/>
                <a:gd name="T33" fmla="*/ 0 h 59"/>
                <a:gd name="T34" fmla="*/ 14 w 58"/>
                <a:gd name="T35" fmla="*/ 4 h 59"/>
                <a:gd name="T36" fmla="*/ 10 w 58"/>
                <a:gd name="T37" fmla="*/ 7 h 59"/>
                <a:gd name="T38" fmla="*/ 1 w 58"/>
                <a:gd name="T39" fmla="*/ 22 h 59"/>
                <a:gd name="T40" fmla="*/ 0 w 58"/>
                <a:gd name="T41" fmla="*/ 26 h 59"/>
                <a:gd name="T42" fmla="*/ 0 w 58"/>
                <a:gd name="T43" fmla="*/ 30 h 59"/>
                <a:gd name="T44" fmla="*/ 16 w 58"/>
                <a:gd name="T45" fmla="*/ 56 h 59"/>
                <a:gd name="T46" fmla="*/ 20 w 58"/>
                <a:gd name="T47" fmla="*/ 57 h 59"/>
                <a:gd name="T48" fmla="*/ 29 w 58"/>
                <a:gd name="T49" fmla="*/ 59 h 59"/>
                <a:gd name="T50" fmla="*/ 29 w 58"/>
                <a:gd name="T51" fmla="*/ 59 h 59"/>
                <a:gd name="T52" fmla="*/ 57 w 58"/>
                <a:gd name="T53" fmla="*/ 37 h 59"/>
                <a:gd name="T54" fmla="*/ 58 w 58"/>
                <a:gd name="T55" fmla="*/ 32 h 59"/>
                <a:gd name="T56" fmla="*/ 58 w 58"/>
                <a:gd name="T57" fmla="*/ 29 h 59"/>
                <a:gd name="T58" fmla="*/ 29 w 58"/>
                <a:gd name="T59"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8" h="59">
                  <a:moveTo>
                    <a:pt x="19" y="10"/>
                  </a:moveTo>
                  <a:cubicBezTo>
                    <a:pt x="22" y="9"/>
                    <a:pt x="25" y="8"/>
                    <a:pt x="29" y="8"/>
                  </a:cubicBezTo>
                  <a:cubicBezTo>
                    <a:pt x="29" y="8"/>
                    <a:pt x="29" y="8"/>
                    <a:pt x="29" y="8"/>
                  </a:cubicBezTo>
                  <a:cubicBezTo>
                    <a:pt x="41" y="8"/>
                    <a:pt x="50" y="17"/>
                    <a:pt x="50" y="29"/>
                  </a:cubicBezTo>
                  <a:cubicBezTo>
                    <a:pt x="50" y="29"/>
                    <a:pt x="50" y="30"/>
                    <a:pt x="50" y="31"/>
                  </a:cubicBezTo>
                  <a:cubicBezTo>
                    <a:pt x="50" y="32"/>
                    <a:pt x="50" y="34"/>
                    <a:pt x="50" y="35"/>
                  </a:cubicBezTo>
                  <a:cubicBezTo>
                    <a:pt x="47" y="44"/>
                    <a:pt x="39" y="50"/>
                    <a:pt x="29" y="51"/>
                  </a:cubicBezTo>
                  <a:cubicBezTo>
                    <a:pt x="29" y="51"/>
                    <a:pt x="29" y="51"/>
                    <a:pt x="29" y="51"/>
                  </a:cubicBezTo>
                  <a:cubicBezTo>
                    <a:pt x="27" y="51"/>
                    <a:pt x="25" y="50"/>
                    <a:pt x="24" y="50"/>
                  </a:cubicBezTo>
                  <a:cubicBezTo>
                    <a:pt x="22" y="50"/>
                    <a:pt x="21" y="49"/>
                    <a:pt x="20" y="49"/>
                  </a:cubicBezTo>
                  <a:cubicBezTo>
                    <a:pt x="13" y="45"/>
                    <a:pt x="8" y="38"/>
                    <a:pt x="7" y="30"/>
                  </a:cubicBezTo>
                  <a:cubicBezTo>
                    <a:pt x="7" y="29"/>
                    <a:pt x="7" y="28"/>
                    <a:pt x="8" y="27"/>
                  </a:cubicBezTo>
                  <a:cubicBezTo>
                    <a:pt x="8" y="26"/>
                    <a:pt x="8" y="24"/>
                    <a:pt x="8" y="23"/>
                  </a:cubicBezTo>
                  <a:cubicBezTo>
                    <a:pt x="10" y="19"/>
                    <a:pt x="12" y="15"/>
                    <a:pt x="15" y="13"/>
                  </a:cubicBezTo>
                  <a:cubicBezTo>
                    <a:pt x="16" y="12"/>
                    <a:pt x="18" y="11"/>
                    <a:pt x="19" y="10"/>
                  </a:cubicBezTo>
                  <a:moveTo>
                    <a:pt x="29" y="0"/>
                  </a:moveTo>
                  <a:cubicBezTo>
                    <a:pt x="29" y="0"/>
                    <a:pt x="29" y="0"/>
                    <a:pt x="28" y="0"/>
                  </a:cubicBezTo>
                  <a:cubicBezTo>
                    <a:pt x="23" y="0"/>
                    <a:pt x="18" y="2"/>
                    <a:pt x="14" y="4"/>
                  </a:cubicBezTo>
                  <a:cubicBezTo>
                    <a:pt x="12" y="5"/>
                    <a:pt x="11" y="6"/>
                    <a:pt x="10" y="7"/>
                  </a:cubicBezTo>
                  <a:cubicBezTo>
                    <a:pt x="6" y="10"/>
                    <a:pt x="2" y="16"/>
                    <a:pt x="1" y="22"/>
                  </a:cubicBezTo>
                  <a:cubicBezTo>
                    <a:pt x="0" y="23"/>
                    <a:pt x="0" y="25"/>
                    <a:pt x="0" y="26"/>
                  </a:cubicBezTo>
                  <a:cubicBezTo>
                    <a:pt x="0" y="27"/>
                    <a:pt x="0" y="28"/>
                    <a:pt x="0" y="30"/>
                  </a:cubicBezTo>
                  <a:cubicBezTo>
                    <a:pt x="0" y="41"/>
                    <a:pt x="6" y="51"/>
                    <a:pt x="16" y="56"/>
                  </a:cubicBezTo>
                  <a:cubicBezTo>
                    <a:pt x="17" y="56"/>
                    <a:pt x="19" y="57"/>
                    <a:pt x="20" y="57"/>
                  </a:cubicBezTo>
                  <a:cubicBezTo>
                    <a:pt x="23" y="58"/>
                    <a:pt x="26" y="59"/>
                    <a:pt x="29" y="59"/>
                  </a:cubicBezTo>
                  <a:cubicBezTo>
                    <a:pt x="29" y="59"/>
                    <a:pt x="29" y="59"/>
                    <a:pt x="29" y="59"/>
                  </a:cubicBezTo>
                  <a:cubicBezTo>
                    <a:pt x="43" y="58"/>
                    <a:pt x="54" y="49"/>
                    <a:pt x="57" y="37"/>
                  </a:cubicBezTo>
                  <a:cubicBezTo>
                    <a:pt x="58" y="35"/>
                    <a:pt x="58" y="34"/>
                    <a:pt x="58" y="32"/>
                  </a:cubicBezTo>
                  <a:cubicBezTo>
                    <a:pt x="58" y="31"/>
                    <a:pt x="58" y="30"/>
                    <a:pt x="58" y="29"/>
                  </a:cubicBezTo>
                  <a:cubicBezTo>
                    <a:pt x="58" y="13"/>
                    <a:pt x="45" y="0"/>
                    <a:pt x="29"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0317"/>
            <p:cNvSpPr/>
            <p:nvPr/>
          </p:nvSpPr>
          <p:spPr bwMode="auto">
            <a:xfrm>
              <a:off x="5359997" y="420685"/>
              <a:ext cx="60030" cy="60030"/>
            </a:xfrm>
            <a:custGeom>
              <a:avLst/>
              <a:gdLst>
                <a:gd name="T0" fmla="*/ 19 w 38"/>
                <a:gd name="T1" fmla="*/ 0 h 38"/>
                <a:gd name="T2" fmla="*/ 19 w 38"/>
                <a:gd name="T3" fmla="*/ 0 h 38"/>
                <a:gd name="T4" fmla="*/ 19 w 38"/>
                <a:gd name="T5" fmla="*/ 0 h 38"/>
                <a:gd name="T6" fmla="*/ 8 w 38"/>
                <a:gd name="T7" fmla="*/ 4 h 38"/>
                <a:gd name="T8" fmla="*/ 5 w 38"/>
                <a:gd name="T9" fmla="*/ 7 h 38"/>
                <a:gd name="T10" fmla="*/ 0 w 38"/>
                <a:gd name="T11" fmla="*/ 20 h 38"/>
                <a:gd name="T12" fmla="*/ 5 w 38"/>
                <a:gd name="T13" fmla="*/ 32 h 38"/>
                <a:gd name="T14" fmla="*/ 8 w 38"/>
                <a:gd name="T15" fmla="*/ 35 h 38"/>
                <a:gd name="T16" fmla="*/ 19 w 38"/>
                <a:gd name="T17" fmla="*/ 38 h 38"/>
                <a:gd name="T18" fmla="*/ 20 w 38"/>
                <a:gd name="T19" fmla="*/ 38 h 38"/>
                <a:gd name="T20" fmla="*/ 36 w 38"/>
                <a:gd name="T21" fmla="*/ 29 h 38"/>
                <a:gd name="T22" fmla="*/ 37 w 38"/>
                <a:gd name="T23" fmla="*/ 26 h 38"/>
                <a:gd name="T24" fmla="*/ 38 w 38"/>
                <a:gd name="T25" fmla="*/ 19 h 38"/>
                <a:gd name="T26" fmla="*/ 37 w 38"/>
                <a:gd name="T27" fmla="*/ 13 h 38"/>
                <a:gd name="T28" fmla="*/ 35 w 38"/>
                <a:gd name="T29" fmla="*/ 9 h 38"/>
                <a:gd name="T30" fmla="*/ 28 w 38"/>
                <a:gd name="T31" fmla="*/ 2 h 38"/>
                <a:gd name="T32" fmla="*/ 24 w 38"/>
                <a:gd name="T33" fmla="*/ 1 h 38"/>
                <a:gd name="T34" fmla="*/ 19 w 38"/>
                <a:gd name="T3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8" h="38">
                  <a:moveTo>
                    <a:pt x="19" y="0"/>
                  </a:moveTo>
                  <a:cubicBezTo>
                    <a:pt x="19" y="0"/>
                    <a:pt x="19" y="0"/>
                    <a:pt x="19" y="0"/>
                  </a:cubicBezTo>
                  <a:cubicBezTo>
                    <a:pt x="19" y="0"/>
                    <a:pt x="19" y="0"/>
                    <a:pt x="19" y="0"/>
                  </a:cubicBezTo>
                  <a:cubicBezTo>
                    <a:pt x="15" y="0"/>
                    <a:pt x="11" y="2"/>
                    <a:pt x="8" y="4"/>
                  </a:cubicBezTo>
                  <a:cubicBezTo>
                    <a:pt x="7" y="5"/>
                    <a:pt x="6" y="6"/>
                    <a:pt x="5" y="7"/>
                  </a:cubicBezTo>
                  <a:cubicBezTo>
                    <a:pt x="2" y="10"/>
                    <a:pt x="0" y="15"/>
                    <a:pt x="0" y="20"/>
                  </a:cubicBezTo>
                  <a:cubicBezTo>
                    <a:pt x="0" y="24"/>
                    <a:pt x="2" y="28"/>
                    <a:pt x="5" y="32"/>
                  </a:cubicBezTo>
                  <a:cubicBezTo>
                    <a:pt x="6" y="33"/>
                    <a:pt x="7" y="34"/>
                    <a:pt x="8" y="35"/>
                  </a:cubicBezTo>
                  <a:cubicBezTo>
                    <a:pt x="11" y="37"/>
                    <a:pt x="15" y="38"/>
                    <a:pt x="19" y="38"/>
                  </a:cubicBezTo>
                  <a:cubicBezTo>
                    <a:pt x="19" y="38"/>
                    <a:pt x="20" y="38"/>
                    <a:pt x="20" y="38"/>
                  </a:cubicBezTo>
                  <a:cubicBezTo>
                    <a:pt x="26" y="38"/>
                    <a:pt x="32" y="35"/>
                    <a:pt x="36" y="29"/>
                  </a:cubicBezTo>
                  <a:cubicBezTo>
                    <a:pt x="36" y="28"/>
                    <a:pt x="37" y="27"/>
                    <a:pt x="37" y="26"/>
                  </a:cubicBezTo>
                  <a:cubicBezTo>
                    <a:pt x="38" y="23"/>
                    <a:pt x="38" y="21"/>
                    <a:pt x="38" y="19"/>
                  </a:cubicBezTo>
                  <a:cubicBezTo>
                    <a:pt x="38" y="17"/>
                    <a:pt x="38" y="15"/>
                    <a:pt x="37" y="13"/>
                  </a:cubicBezTo>
                  <a:cubicBezTo>
                    <a:pt x="37" y="11"/>
                    <a:pt x="36" y="10"/>
                    <a:pt x="35" y="9"/>
                  </a:cubicBezTo>
                  <a:cubicBezTo>
                    <a:pt x="33" y="6"/>
                    <a:pt x="31" y="3"/>
                    <a:pt x="28" y="2"/>
                  </a:cubicBezTo>
                  <a:cubicBezTo>
                    <a:pt x="26" y="1"/>
                    <a:pt x="25" y="1"/>
                    <a:pt x="24" y="1"/>
                  </a:cubicBezTo>
                  <a:cubicBezTo>
                    <a:pt x="22" y="0"/>
                    <a:pt x="21" y="0"/>
                    <a:pt x="1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93" name="Freeform 20318"/>
            <p:cNvSpPr>
              <a:spLocks noEditPoints="1"/>
            </p:cNvSpPr>
            <p:nvPr/>
          </p:nvSpPr>
          <p:spPr bwMode="auto">
            <a:xfrm>
              <a:off x="5328648" y="389336"/>
              <a:ext cx="122729" cy="122729"/>
            </a:xfrm>
            <a:custGeom>
              <a:avLst/>
              <a:gdLst>
                <a:gd name="T0" fmla="*/ 22 w 78"/>
                <a:gd name="T1" fmla="*/ 17 h 78"/>
                <a:gd name="T2" fmla="*/ 39 w 78"/>
                <a:gd name="T3" fmla="*/ 11 h 78"/>
                <a:gd name="T4" fmla="*/ 39 w 78"/>
                <a:gd name="T5" fmla="*/ 11 h 78"/>
                <a:gd name="T6" fmla="*/ 40 w 78"/>
                <a:gd name="T7" fmla="*/ 11 h 78"/>
                <a:gd name="T8" fmla="*/ 45 w 78"/>
                <a:gd name="T9" fmla="*/ 11 h 78"/>
                <a:gd name="T10" fmla="*/ 47 w 78"/>
                <a:gd name="T11" fmla="*/ 12 h 78"/>
                <a:gd name="T12" fmla="*/ 51 w 78"/>
                <a:gd name="T13" fmla="*/ 13 h 78"/>
                <a:gd name="T14" fmla="*/ 64 w 78"/>
                <a:gd name="T15" fmla="*/ 24 h 78"/>
                <a:gd name="T16" fmla="*/ 66 w 78"/>
                <a:gd name="T17" fmla="*/ 28 h 78"/>
                <a:gd name="T18" fmla="*/ 68 w 78"/>
                <a:gd name="T19" fmla="*/ 39 h 78"/>
                <a:gd name="T20" fmla="*/ 66 w 78"/>
                <a:gd name="T21" fmla="*/ 50 h 78"/>
                <a:gd name="T22" fmla="*/ 64 w 78"/>
                <a:gd name="T23" fmla="*/ 53 h 78"/>
                <a:gd name="T24" fmla="*/ 40 w 78"/>
                <a:gd name="T25" fmla="*/ 68 h 78"/>
                <a:gd name="T26" fmla="*/ 39 w 78"/>
                <a:gd name="T27" fmla="*/ 68 h 78"/>
                <a:gd name="T28" fmla="*/ 21 w 78"/>
                <a:gd name="T29" fmla="*/ 61 h 78"/>
                <a:gd name="T30" fmla="*/ 18 w 78"/>
                <a:gd name="T31" fmla="*/ 58 h 78"/>
                <a:gd name="T32" fmla="*/ 11 w 78"/>
                <a:gd name="T33" fmla="*/ 40 h 78"/>
                <a:gd name="T34" fmla="*/ 18 w 78"/>
                <a:gd name="T35" fmla="*/ 20 h 78"/>
                <a:gd name="T36" fmla="*/ 22 w 78"/>
                <a:gd name="T37" fmla="*/ 17 h 78"/>
                <a:gd name="T38" fmla="*/ 39 w 78"/>
                <a:gd name="T39" fmla="*/ 0 h 78"/>
                <a:gd name="T40" fmla="*/ 39 w 78"/>
                <a:gd name="T41" fmla="*/ 0 h 78"/>
                <a:gd name="T42" fmla="*/ 14 w 78"/>
                <a:gd name="T43" fmla="*/ 9 h 78"/>
                <a:gd name="T44" fmla="*/ 11 w 78"/>
                <a:gd name="T45" fmla="*/ 12 h 78"/>
                <a:gd name="T46" fmla="*/ 0 w 78"/>
                <a:gd name="T47" fmla="*/ 40 h 78"/>
                <a:gd name="T48" fmla="*/ 11 w 78"/>
                <a:gd name="T49" fmla="*/ 66 h 78"/>
                <a:gd name="T50" fmla="*/ 14 w 78"/>
                <a:gd name="T51" fmla="*/ 69 h 78"/>
                <a:gd name="T52" fmla="*/ 39 w 78"/>
                <a:gd name="T53" fmla="*/ 78 h 78"/>
                <a:gd name="T54" fmla="*/ 40 w 78"/>
                <a:gd name="T55" fmla="*/ 78 h 78"/>
                <a:gd name="T56" fmla="*/ 73 w 78"/>
                <a:gd name="T57" fmla="*/ 58 h 78"/>
                <a:gd name="T58" fmla="*/ 75 w 78"/>
                <a:gd name="T59" fmla="*/ 54 h 78"/>
                <a:gd name="T60" fmla="*/ 78 w 78"/>
                <a:gd name="T61" fmla="*/ 39 h 78"/>
                <a:gd name="T62" fmla="*/ 75 w 78"/>
                <a:gd name="T63" fmla="*/ 24 h 78"/>
                <a:gd name="T64" fmla="*/ 73 w 78"/>
                <a:gd name="T65" fmla="*/ 20 h 78"/>
                <a:gd name="T66" fmla="*/ 54 w 78"/>
                <a:gd name="T67" fmla="*/ 3 h 78"/>
                <a:gd name="T68" fmla="*/ 50 w 78"/>
                <a:gd name="T69" fmla="*/ 2 h 78"/>
                <a:gd name="T70" fmla="*/ 46 w 78"/>
                <a:gd name="T71" fmla="*/ 1 h 78"/>
                <a:gd name="T72" fmla="*/ 42 w 78"/>
                <a:gd name="T73" fmla="*/ 0 h 78"/>
                <a:gd name="T74" fmla="*/ 39 w 78"/>
                <a:gd name="T7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78">
                  <a:moveTo>
                    <a:pt x="22" y="17"/>
                  </a:moveTo>
                  <a:cubicBezTo>
                    <a:pt x="26" y="13"/>
                    <a:pt x="32" y="11"/>
                    <a:pt x="39" y="11"/>
                  </a:cubicBezTo>
                  <a:cubicBezTo>
                    <a:pt x="39" y="11"/>
                    <a:pt x="39" y="11"/>
                    <a:pt x="39" y="11"/>
                  </a:cubicBezTo>
                  <a:cubicBezTo>
                    <a:pt x="40" y="11"/>
                    <a:pt x="40" y="11"/>
                    <a:pt x="40" y="11"/>
                  </a:cubicBezTo>
                  <a:cubicBezTo>
                    <a:pt x="42" y="11"/>
                    <a:pt x="43" y="11"/>
                    <a:pt x="45" y="11"/>
                  </a:cubicBezTo>
                  <a:cubicBezTo>
                    <a:pt x="45" y="11"/>
                    <a:pt x="46" y="12"/>
                    <a:pt x="47" y="12"/>
                  </a:cubicBezTo>
                  <a:cubicBezTo>
                    <a:pt x="48" y="12"/>
                    <a:pt x="49" y="13"/>
                    <a:pt x="51" y="13"/>
                  </a:cubicBezTo>
                  <a:cubicBezTo>
                    <a:pt x="56" y="16"/>
                    <a:pt x="61" y="20"/>
                    <a:pt x="64" y="24"/>
                  </a:cubicBezTo>
                  <a:cubicBezTo>
                    <a:pt x="64" y="26"/>
                    <a:pt x="65" y="27"/>
                    <a:pt x="66" y="28"/>
                  </a:cubicBezTo>
                  <a:cubicBezTo>
                    <a:pt x="67" y="32"/>
                    <a:pt x="68" y="35"/>
                    <a:pt x="68" y="39"/>
                  </a:cubicBezTo>
                  <a:cubicBezTo>
                    <a:pt x="68" y="43"/>
                    <a:pt x="67" y="46"/>
                    <a:pt x="66" y="50"/>
                  </a:cubicBezTo>
                  <a:cubicBezTo>
                    <a:pt x="65" y="51"/>
                    <a:pt x="65" y="52"/>
                    <a:pt x="64" y="53"/>
                  </a:cubicBezTo>
                  <a:cubicBezTo>
                    <a:pt x="59" y="62"/>
                    <a:pt x="50" y="68"/>
                    <a:pt x="40" y="68"/>
                  </a:cubicBezTo>
                  <a:cubicBezTo>
                    <a:pt x="40" y="68"/>
                    <a:pt x="39" y="68"/>
                    <a:pt x="39" y="68"/>
                  </a:cubicBezTo>
                  <a:cubicBezTo>
                    <a:pt x="33" y="68"/>
                    <a:pt x="26" y="65"/>
                    <a:pt x="21" y="61"/>
                  </a:cubicBezTo>
                  <a:cubicBezTo>
                    <a:pt x="20" y="60"/>
                    <a:pt x="19" y="59"/>
                    <a:pt x="18" y="58"/>
                  </a:cubicBezTo>
                  <a:cubicBezTo>
                    <a:pt x="14" y="53"/>
                    <a:pt x="11" y="47"/>
                    <a:pt x="11" y="40"/>
                  </a:cubicBezTo>
                  <a:cubicBezTo>
                    <a:pt x="11" y="32"/>
                    <a:pt x="14" y="25"/>
                    <a:pt x="18" y="20"/>
                  </a:cubicBezTo>
                  <a:cubicBezTo>
                    <a:pt x="19" y="19"/>
                    <a:pt x="20" y="18"/>
                    <a:pt x="22" y="17"/>
                  </a:cubicBezTo>
                  <a:moveTo>
                    <a:pt x="39" y="0"/>
                  </a:moveTo>
                  <a:cubicBezTo>
                    <a:pt x="39" y="0"/>
                    <a:pt x="39" y="0"/>
                    <a:pt x="39" y="0"/>
                  </a:cubicBezTo>
                  <a:cubicBezTo>
                    <a:pt x="29" y="1"/>
                    <a:pt x="21" y="4"/>
                    <a:pt x="14" y="9"/>
                  </a:cubicBezTo>
                  <a:cubicBezTo>
                    <a:pt x="13" y="10"/>
                    <a:pt x="12" y="11"/>
                    <a:pt x="11" y="12"/>
                  </a:cubicBezTo>
                  <a:cubicBezTo>
                    <a:pt x="4" y="20"/>
                    <a:pt x="0" y="29"/>
                    <a:pt x="0" y="40"/>
                  </a:cubicBezTo>
                  <a:cubicBezTo>
                    <a:pt x="1" y="50"/>
                    <a:pt x="5" y="59"/>
                    <a:pt x="11" y="66"/>
                  </a:cubicBezTo>
                  <a:cubicBezTo>
                    <a:pt x="12" y="67"/>
                    <a:pt x="13" y="68"/>
                    <a:pt x="14" y="69"/>
                  </a:cubicBezTo>
                  <a:cubicBezTo>
                    <a:pt x="21" y="75"/>
                    <a:pt x="30" y="78"/>
                    <a:pt x="39" y="78"/>
                  </a:cubicBezTo>
                  <a:cubicBezTo>
                    <a:pt x="40" y="78"/>
                    <a:pt x="40" y="78"/>
                    <a:pt x="40" y="78"/>
                  </a:cubicBezTo>
                  <a:cubicBezTo>
                    <a:pt x="54" y="78"/>
                    <a:pt x="67" y="70"/>
                    <a:pt x="73" y="58"/>
                  </a:cubicBezTo>
                  <a:cubicBezTo>
                    <a:pt x="74" y="57"/>
                    <a:pt x="75" y="55"/>
                    <a:pt x="75" y="54"/>
                  </a:cubicBezTo>
                  <a:cubicBezTo>
                    <a:pt x="77" y="49"/>
                    <a:pt x="78" y="44"/>
                    <a:pt x="78" y="39"/>
                  </a:cubicBezTo>
                  <a:cubicBezTo>
                    <a:pt x="78" y="33"/>
                    <a:pt x="77" y="28"/>
                    <a:pt x="75" y="24"/>
                  </a:cubicBezTo>
                  <a:cubicBezTo>
                    <a:pt x="74" y="22"/>
                    <a:pt x="74" y="21"/>
                    <a:pt x="73" y="20"/>
                  </a:cubicBezTo>
                  <a:cubicBezTo>
                    <a:pt x="69" y="12"/>
                    <a:pt x="62" y="7"/>
                    <a:pt x="54" y="3"/>
                  </a:cubicBezTo>
                  <a:cubicBezTo>
                    <a:pt x="53" y="3"/>
                    <a:pt x="52" y="2"/>
                    <a:pt x="50" y="2"/>
                  </a:cubicBezTo>
                  <a:cubicBezTo>
                    <a:pt x="49" y="1"/>
                    <a:pt x="47" y="1"/>
                    <a:pt x="46" y="1"/>
                  </a:cubicBezTo>
                  <a:cubicBezTo>
                    <a:pt x="44" y="1"/>
                    <a:pt x="43" y="0"/>
                    <a:pt x="42" y="0"/>
                  </a:cubicBezTo>
                  <a:cubicBezTo>
                    <a:pt x="41" y="0"/>
                    <a:pt x="40" y="0"/>
                    <a:pt x="39" y="0"/>
                  </a:cubicBezTo>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94" name="Freeform 20423"/>
            <p:cNvSpPr/>
            <p:nvPr/>
          </p:nvSpPr>
          <p:spPr bwMode="auto">
            <a:xfrm>
              <a:off x="5276622" y="-947339"/>
              <a:ext cx="113391" cy="106721"/>
            </a:xfrm>
            <a:custGeom>
              <a:avLst/>
              <a:gdLst>
                <a:gd name="T0" fmla="*/ 36 w 72"/>
                <a:gd name="T1" fmla="*/ 0 h 68"/>
                <a:gd name="T2" fmla="*/ 24 w 72"/>
                <a:gd name="T3" fmla="*/ 2 h 68"/>
                <a:gd name="T4" fmla="*/ 20 w 72"/>
                <a:gd name="T5" fmla="*/ 4 h 68"/>
                <a:gd name="T6" fmla="*/ 3 w 72"/>
                <a:gd name="T7" fmla="*/ 29 h 68"/>
                <a:gd name="T8" fmla="*/ 32 w 72"/>
                <a:gd name="T9" fmla="*/ 67 h 68"/>
                <a:gd name="T10" fmla="*/ 37 w 72"/>
                <a:gd name="T11" fmla="*/ 68 h 68"/>
                <a:gd name="T12" fmla="*/ 70 w 72"/>
                <a:gd name="T13" fmla="*/ 39 h 68"/>
                <a:gd name="T14" fmla="*/ 56 w 72"/>
                <a:gd name="T15" fmla="*/ 6 h 68"/>
                <a:gd name="T16" fmla="*/ 53 w 72"/>
                <a:gd name="T17" fmla="*/ 4 h 68"/>
                <a:gd name="T18" fmla="*/ 43 w 72"/>
                <a:gd name="T19" fmla="*/ 0 h 68"/>
                <a:gd name="T20" fmla="*/ 42 w 72"/>
                <a:gd name="T21" fmla="*/ 0 h 68"/>
                <a:gd name="T22" fmla="*/ 38 w 72"/>
                <a:gd name="T23" fmla="*/ 0 h 68"/>
                <a:gd name="T24" fmla="*/ 36 w 72"/>
                <a:gd name="T2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2" h="68">
                  <a:moveTo>
                    <a:pt x="36" y="0"/>
                  </a:moveTo>
                  <a:cubicBezTo>
                    <a:pt x="32" y="0"/>
                    <a:pt x="28" y="1"/>
                    <a:pt x="24" y="2"/>
                  </a:cubicBezTo>
                  <a:cubicBezTo>
                    <a:pt x="23" y="3"/>
                    <a:pt x="21" y="3"/>
                    <a:pt x="20" y="4"/>
                  </a:cubicBezTo>
                  <a:cubicBezTo>
                    <a:pt x="11" y="9"/>
                    <a:pt x="5" y="18"/>
                    <a:pt x="3" y="29"/>
                  </a:cubicBezTo>
                  <a:cubicBezTo>
                    <a:pt x="0" y="47"/>
                    <a:pt x="13" y="65"/>
                    <a:pt x="32" y="67"/>
                  </a:cubicBezTo>
                  <a:cubicBezTo>
                    <a:pt x="33" y="68"/>
                    <a:pt x="35" y="68"/>
                    <a:pt x="37" y="68"/>
                  </a:cubicBezTo>
                  <a:cubicBezTo>
                    <a:pt x="53" y="68"/>
                    <a:pt x="68" y="56"/>
                    <a:pt x="70" y="39"/>
                  </a:cubicBezTo>
                  <a:cubicBezTo>
                    <a:pt x="72" y="26"/>
                    <a:pt x="66" y="13"/>
                    <a:pt x="56" y="6"/>
                  </a:cubicBezTo>
                  <a:cubicBezTo>
                    <a:pt x="55" y="5"/>
                    <a:pt x="54" y="4"/>
                    <a:pt x="53" y="4"/>
                  </a:cubicBezTo>
                  <a:cubicBezTo>
                    <a:pt x="49" y="2"/>
                    <a:pt x="46" y="1"/>
                    <a:pt x="43" y="0"/>
                  </a:cubicBezTo>
                  <a:cubicBezTo>
                    <a:pt x="42" y="0"/>
                    <a:pt x="42" y="0"/>
                    <a:pt x="42" y="0"/>
                  </a:cubicBezTo>
                  <a:cubicBezTo>
                    <a:pt x="40" y="0"/>
                    <a:pt x="39" y="0"/>
                    <a:pt x="38" y="0"/>
                  </a:cubicBezTo>
                  <a:cubicBezTo>
                    <a:pt x="38" y="0"/>
                    <a:pt x="37" y="0"/>
                    <a:pt x="36" y="0"/>
                  </a:cubicBezTo>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0541"/>
            <p:cNvSpPr/>
            <p:nvPr/>
          </p:nvSpPr>
          <p:spPr bwMode="auto">
            <a:xfrm>
              <a:off x="6887440" y="-1084740"/>
              <a:ext cx="132067" cy="132734"/>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0648"/>
            <p:cNvSpPr/>
            <p:nvPr/>
          </p:nvSpPr>
          <p:spPr bwMode="auto">
            <a:xfrm>
              <a:off x="5875595" y="-168944"/>
              <a:ext cx="530935" cy="781729"/>
            </a:xfrm>
            <a:custGeom>
              <a:avLst/>
              <a:gdLst>
                <a:gd name="T0" fmla="*/ 787 w 796"/>
                <a:gd name="T1" fmla="*/ 0 h 1172"/>
                <a:gd name="T2" fmla="*/ 796 w 796"/>
                <a:gd name="T3" fmla="*/ 5 h 1172"/>
                <a:gd name="T4" fmla="*/ 9 w 796"/>
                <a:gd name="T5" fmla="*/ 1172 h 1172"/>
                <a:gd name="T6" fmla="*/ 0 w 796"/>
                <a:gd name="T7" fmla="*/ 1165 h 1172"/>
                <a:gd name="T8" fmla="*/ 787 w 796"/>
                <a:gd name="T9" fmla="*/ 0 h 1172"/>
              </a:gdLst>
              <a:ahLst/>
              <a:cxnLst>
                <a:cxn ang="0">
                  <a:pos x="T0" y="T1"/>
                </a:cxn>
                <a:cxn ang="0">
                  <a:pos x="T2" y="T3"/>
                </a:cxn>
                <a:cxn ang="0">
                  <a:pos x="T4" y="T5"/>
                </a:cxn>
                <a:cxn ang="0">
                  <a:pos x="T6" y="T7"/>
                </a:cxn>
                <a:cxn ang="0">
                  <a:pos x="T8" y="T9"/>
                </a:cxn>
              </a:cxnLst>
              <a:rect l="0" t="0" r="r" b="b"/>
              <a:pathLst>
                <a:path w="796" h="1172">
                  <a:moveTo>
                    <a:pt x="787" y="0"/>
                  </a:moveTo>
                  <a:lnTo>
                    <a:pt x="796" y="5"/>
                  </a:lnTo>
                  <a:lnTo>
                    <a:pt x="9" y="1172"/>
                  </a:lnTo>
                  <a:lnTo>
                    <a:pt x="0" y="1165"/>
                  </a:lnTo>
                  <a:lnTo>
                    <a:pt x="787"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0654"/>
            <p:cNvSpPr>
              <a:spLocks noEditPoints="1"/>
            </p:cNvSpPr>
            <p:nvPr/>
          </p:nvSpPr>
          <p:spPr bwMode="auto">
            <a:xfrm>
              <a:off x="5484730" y="-172279"/>
              <a:ext cx="1446732" cy="1485418"/>
            </a:xfrm>
            <a:custGeom>
              <a:avLst/>
              <a:gdLst>
                <a:gd name="T0" fmla="*/ 2169 w 2169"/>
                <a:gd name="T1" fmla="*/ 154 h 2227"/>
                <a:gd name="T2" fmla="*/ 1422 w 2169"/>
                <a:gd name="T3" fmla="*/ 639 h 2227"/>
                <a:gd name="T4" fmla="*/ 1493 w 2169"/>
                <a:gd name="T5" fmla="*/ 1773 h 2227"/>
                <a:gd name="T6" fmla="*/ 1498 w 2169"/>
                <a:gd name="T7" fmla="*/ 1775 h 2227"/>
                <a:gd name="T8" fmla="*/ 791 w 2169"/>
                <a:gd name="T9" fmla="*/ 2227 h 2227"/>
                <a:gd name="T10" fmla="*/ 0 w 2169"/>
                <a:gd name="T11" fmla="*/ 1960 h 2227"/>
                <a:gd name="T12" fmla="*/ 2 w 2169"/>
                <a:gd name="T13" fmla="*/ 1950 h 2227"/>
                <a:gd name="T14" fmla="*/ 789 w 2169"/>
                <a:gd name="T15" fmla="*/ 2215 h 2227"/>
                <a:gd name="T16" fmla="*/ 1479 w 2169"/>
                <a:gd name="T17" fmla="*/ 1775 h 2227"/>
                <a:gd name="T18" fmla="*/ 581 w 2169"/>
                <a:gd name="T19" fmla="*/ 1173 h 2227"/>
                <a:gd name="T20" fmla="*/ 1413 w 2169"/>
                <a:gd name="T21" fmla="*/ 634 h 2227"/>
                <a:gd name="T22" fmla="*/ 1373 w 2169"/>
                <a:gd name="T23" fmla="*/ 0 h 2227"/>
                <a:gd name="T24" fmla="*/ 1380 w 2169"/>
                <a:gd name="T25" fmla="*/ 3 h 2227"/>
                <a:gd name="T26" fmla="*/ 2169 w 2169"/>
                <a:gd name="T27" fmla="*/ 154 h 2227"/>
                <a:gd name="T28" fmla="*/ 1422 w 2169"/>
                <a:gd name="T29" fmla="*/ 627 h 2227"/>
                <a:gd name="T30" fmla="*/ 2141 w 2169"/>
                <a:gd name="T31" fmla="*/ 159 h 2227"/>
                <a:gd name="T32" fmla="*/ 1384 w 2169"/>
                <a:gd name="T33" fmla="*/ 15 h 2227"/>
                <a:gd name="T34" fmla="*/ 1422 w 2169"/>
                <a:gd name="T35" fmla="*/ 627 h 2227"/>
                <a:gd name="T36" fmla="*/ 1484 w 2169"/>
                <a:gd name="T37" fmla="*/ 1766 h 2227"/>
                <a:gd name="T38" fmla="*/ 1413 w 2169"/>
                <a:gd name="T39" fmla="*/ 646 h 2227"/>
                <a:gd name="T40" fmla="*/ 600 w 2169"/>
                <a:gd name="T41" fmla="*/ 1173 h 2227"/>
                <a:gd name="T42" fmla="*/ 1484 w 2169"/>
                <a:gd name="T43" fmla="*/ 1766 h 2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69" h="2227">
                  <a:moveTo>
                    <a:pt x="2169" y="154"/>
                  </a:moveTo>
                  <a:lnTo>
                    <a:pt x="1422" y="639"/>
                  </a:lnTo>
                  <a:lnTo>
                    <a:pt x="1493" y="1773"/>
                  </a:lnTo>
                  <a:lnTo>
                    <a:pt x="1498" y="1775"/>
                  </a:lnTo>
                  <a:lnTo>
                    <a:pt x="791" y="2227"/>
                  </a:lnTo>
                  <a:lnTo>
                    <a:pt x="0" y="1960"/>
                  </a:lnTo>
                  <a:lnTo>
                    <a:pt x="2" y="1950"/>
                  </a:lnTo>
                  <a:lnTo>
                    <a:pt x="789" y="2215"/>
                  </a:lnTo>
                  <a:lnTo>
                    <a:pt x="1479" y="1775"/>
                  </a:lnTo>
                  <a:lnTo>
                    <a:pt x="581" y="1173"/>
                  </a:lnTo>
                  <a:lnTo>
                    <a:pt x="1413" y="634"/>
                  </a:lnTo>
                  <a:lnTo>
                    <a:pt x="1373" y="0"/>
                  </a:lnTo>
                  <a:lnTo>
                    <a:pt x="1380" y="3"/>
                  </a:lnTo>
                  <a:lnTo>
                    <a:pt x="2169" y="154"/>
                  </a:lnTo>
                  <a:close/>
                  <a:moveTo>
                    <a:pt x="1422" y="627"/>
                  </a:moveTo>
                  <a:lnTo>
                    <a:pt x="2141" y="159"/>
                  </a:lnTo>
                  <a:lnTo>
                    <a:pt x="1384" y="15"/>
                  </a:lnTo>
                  <a:lnTo>
                    <a:pt x="1422" y="627"/>
                  </a:lnTo>
                  <a:close/>
                  <a:moveTo>
                    <a:pt x="1484" y="1766"/>
                  </a:moveTo>
                  <a:lnTo>
                    <a:pt x="1413" y="646"/>
                  </a:lnTo>
                  <a:lnTo>
                    <a:pt x="600" y="1173"/>
                  </a:lnTo>
                  <a:lnTo>
                    <a:pt x="1484" y="1766"/>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0656"/>
            <p:cNvSpPr/>
            <p:nvPr/>
          </p:nvSpPr>
          <p:spPr bwMode="auto">
            <a:xfrm>
              <a:off x="6870098" y="-638515"/>
              <a:ext cx="620981" cy="1255969"/>
            </a:xfrm>
            <a:custGeom>
              <a:avLst/>
              <a:gdLst>
                <a:gd name="T0" fmla="*/ 921 w 931"/>
                <a:gd name="T1" fmla="*/ 0 h 1883"/>
                <a:gd name="T2" fmla="*/ 931 w 931"/>
                <a:gd name="T3" fmla="*/ 9 h 1883"/>
                <a:gd name="T4" fmla="*/ 85 w 931"/>
                <a:gd name="T5" fmla="*/ 858 h 1883"/>
                <a:gd name="T6" fmla="*/ 12 w 931"/>
                <a:gd name="T7" fmla="*/ 1883 h 1883"/>
                <a:gd name="T8" fmla="*/ 0 w 931"/>
                <a:gd name="T9" fmla="*/ 1881 h 1883"/>
                <a:gd name="T10" fmla="*/ 73 w 931"/>
                <a:gd name="T11" fmla="*/ 853 h 1883"/>
                <a:gd name="T12" fmla="*/ 75 w 931"/>
                <a:gd name="T13" fmla="*/ 853 h 1883"/>
                <a:gd name="T14" fmla="*/ 921 w 931"/>
                <a:gd name="T15" fmla="*/ 0 h 18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1883">
                  <a:moveTo>
                    <a:pt x="921" y="0"/>
                  </a:moveTo>
                  <a:lnTo>
                    <a:pt x="931" y="9"/>
                  </a:lnTo>
                  <a:lnTo>
                    <a:pt x="85" y="858"/>
                  </a:lnTo>
                  <a:lnTo>
                    <a:pt x="12" y="1883"/>
                  </a:lnTo>
                  <a:lnTo>
                    <a:pt x="0" y="1881"/>
                  </a:lnTo>
                  <a:lnTo>
                    <a:pt x="73" y="853"/>
                  </a:lnTo>
                  <a:lnTo>
                    <a:pt x="75" y="853"/>
                  </a:lnTo>
                  <a:lnTo>
                    <a:pt x="921" y="0"/>
                  </a:ln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0" name="Freeform 20676"/>
            <p:cNvSpPr/>
            <p:nvPr/>
          </p:nvSpPr>
          <p:spPr bwMode="auto">
            <a:xfrm>
              <a:off x="4289459" y="922275"/>
              <a:ext cx="80708" cy="80040"/>
            </a:xfrm>
            <a:custGeom>
              <a:avLst/>
              <a:gdLst>
                <a:gd name="T0" fmla="*/ 45 w 51"/>
                <a:gd name="T1" fmla="*/ 35 h 51"/>
                <a:gd name="T2" fmla="*/ 15 w 51"/>
                <a:gd name="T3" fmla="*/ 45 h 51"/>
                <a:gd name="T4" fmla="*/ 5 w 51"/>
                <a:gd name="T5" fmla="*/ 15 h 51"/>
                <a:gd name="T6" fmla="*/ 35 w 51"/>
                <a:gd name="T7" fmla="*/ 5 h 51"/>
                <a:gd name="T8" fmla="*/ 45 w 51"/>
                <a:gd name="T9" fmla="*/ 35 h 51"/>
              </a:gdLst>
              <a:ahLst/>
              <a:cxnLst>
                <a:cxn ang="0">
                  <a:pos x="T0" y="T1"/>
                </a:cxn>
                <a:cxn ang="0">
                  <a:pos x="T2" y="T3"/>
                </a:cxn>
                <a:cxn ang="0">
                  <a:pos x="T4" y="T5"/>
                </a:cxn>
                <a:cxn ang="0">
                  <a:pos x="T6" y="T7"/>
                </a:cxn>
                <a:cxn ang="0">
                  <a:pos x="T8" y="T9"/>
                </a:cxn>
              </a:cxnLst>
              <a:rect l="0" t="0" r="r" b="b"/>
              <a:pathLst>
                <a:path w="51" h="51">
                  <a:moveTo>
                    <a:pt x="45" y="35"/>
                  </a:moveTo>
                  <a:cubicBezTo>
                    <a:pt x="39" y="46"/>
                    <a:pt x="26" y="51"/>
                    <a:pt x="15" y="45"/>
                  </a:cubicBezTo>
                  <a:cubicBezTo>
                    <a:pt x="4" y="39"/>
                    <a:pt x="0" y="26"/>
                    <a:pt x="5" y="15"/>
                  </a:cubicBezTo>
                  <a:cubicBezTo>
                    <a:pt x="11" y="4"/>
                    <a:pt x="24" y="0"/>
                    <a:pt x="35" y="5"/>
                  </a:cubicBezTo>
                  <a:cubicBezTo>
                    <a:pt x="46" y="11"/>
                    <a:pt x="51" y="24"/>
                    <a:pt x="45" y="3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20677"/>
            <p:cNvSpPr/>
            <p:nvPr/>
          </p:nvSpPr>
          <p:spPr bwMode="auto">
            <a:xfrm>
              <a:off x="4863082" y="907601"/>
              <a:ext cx="148742" cy="146741"/>
            </a:xfrm>
            <a:custGeom>
              <a:avLst/>
              <a:gdLst>
                <a:gd name="T0" fmla="*/ 83 w 94"/>
                <a:gd name="T1" fmla="*/ 65 h 93"/>
                <a:gd name="T2" fmla="*/ 28 w 94"/>
                <a:gd name="T3" fmla="*/ 83 h 93"/>
                <a:gd name="T4" fmla="*/ 10 w 94"/>
                <a:gd name="T5" fmla="*/ 28 h 93"/>
                <a:gd name="T6" fmla="*/ 66 w 94"/>
                <a:gd name="T7" fmla="*/ 10 h 93"/>
                <a:gd name="T8" fmla="*/ 83 w 94"/>
                <a:gd name="T9" fmla="*/ 65 h 93"/>
              </a:gdLst>
              <a:ahLst/>
              <a:cxnLst>
                <a:cxn ang="0">
                  <a:pos x="T0" y="T1"/>
                </a:cxn>
                <a:cxn ang="0">
                  <a:pos x="T2" y="T3"/>
                </a:cxn>
                <a:cxn ang="0">
                  <a:pos x="T4" y="T5"/>
                </a:cxn>
                <a:cxn ang="0">
                  <a:pos x="T6" y="T7"/>
                </a:cxn>
                <a:cxn ang="0">
                  <a:pos x="T8" y="T9"/>
                </a:cxn>
              </a:cxnLst>
              <a:rect l="0" t="0" r="r" b="b"/>
              <a:pathLst>
                <a:path w="94" h="93">
                  <a:moveTo>
                    <a:pt x="83" y="65"/>
                  </a:moveTo>
                  <a:cubicBezTo>
                    <a:pt x="73" y="86"/>
                    <a:pt x="48" y="93"/>
                    <a:pt x="28" y="83"/>
                  </a:cubicBezTo>
                  <a:cubicBezTo>
                    <a:pt x="8" y="73"/>
                    <a:pt x="0" y="48"/>
                    <a:pt x="10" y="28"/>
                  </a:cubicBezTo>
                  <a:cubicBezTo>
                    <a:pt x="21" y="8"/>
                    <a:pt x="45" y="0"/>
                    <a:pt x="66" y="10"/>
                  </a:cubicBezTo>
                  <a:cubicBezTo>
                    <a:pt x="86" y="21"/>
                    <a:pt x="94" y="45"/>
                    <a:pt x="83" y="65"/>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2" name="Freeform 20679"/>
            <p:cNvSpPr/>
            <p:nvPr/>
          </p:nvSpPr>
          <p:spPr bwMode="auto">
            <a:xfrm>
              <a:off x="5438707" y="1084356"/>
              <a:ext cx="92714" cy="92714"/>
            </a:xfrm>
            <a:custGeom>
              <a:avLst/>
              <a:gdLst>
                <a:gd name="T0" fmla="*/ 53 w 59"/>
                <a:gd name="T1" fmla="*/ 42 h 59"/>
                <a:gd name="T2" fmla="*/ 18 w 59"/>
                <a:gd name="T3" fmla="*/ 53 h 59"/>
                <a:gd name="T4" fmla="*/ 7 w 59"/>
                <a:gd name="T5" fmla="*/ 18 h 59"/>
                <a:gd name="T6" fmla="*/ 42 w 59"/>
                <a:gd name="T7" fmla="*/ 7 h 59"/>
                <a:gd name="T8" fmla="*/ 53 w 59"/>
                <a:gd name="T9" fmla="*/ 42 h 59"/>
              </a:gdLst>
              <a:ahLst/>
              <a:cxnLst>
                <a:cxn ang="0">
                  <a:pos x="T0" y="T1"/>
                </a:cxn>
                <a:cxn ang="0">
                  <a:pos x="T2" y="T3"/>
                </a:cxn>
                <a:cxn ang="0">
                  <a:pos x="T4" y="T5"/>
                </a:cxn>
                <a:cxn ang="0">
                  <a:pos x="T6" y="T7"/>
                </a:cxn>
                <a:cxn ang="0">
                  <a:pos x="T8" y="T9"/>
                </a:cxn>
              </a:cxnLst>
              <a:rect l="0" t="0" r="r" b="b"/>
              <a:pathLst>
                <a:path w="59" h="59">
                  <a:moveTo>
                    <a:pt x="53" y="42"/>
                  </a:moveTo>
                  <a:cubicBezTo>
                    <a:pt x="46" y="54"/>
                    <a:pt x="30" y="59"/>
                    <a:pt x="18" y="53"/>
                  </a:cubicBezTo>
                  <a:cubicBezTo>
                    <a:pt x="5" y="46"/>
                    <a:pt x="0" y="31"/>
                    <a:pt x="7" y="18"/>
                  </a:cubicBezTo>
                  <a:cubicBezTo>
                    <a:pt x="13" y="5"/>
                    <a:pt x="29" y="0"/>
                    <a:pt x="42" y="7"/>
                  </a:cubicBezTo>
                  <a:cubicBezTo>
                    <a:pt x="54" y="13"/>
                    <a:pt x="59" y="29"/>
                    <a:pt x="53" y="42"/>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3" name="Freeform 20680"/>
            <p:cNvSpPr/>
            <p:nvPr/>
          </p:nvSpPr>
          <p:spPr bwMode="auto">
            <a:xfrm>
              <a:off x="5801557" y="534078"/>
              <a:ext cx="152744" cy="152744"/>
            </a:xfrm>
            <a:custGeom>
              <a:avLst/>
              <a:gdLst>
                <a:gd name="T0" fmla="*/ 87 w 97"/>
                <a:gd name="T1" fmla="*/ 68 h 97"/>
                <a:gd name="T2" fmla="*/ 29 w 97"/>
                <a:gd name="T3" fmla="*/ 86 h 97"/>
                <a:gd name="T4" fmla="*/ 11 w 97"/>
                <a:gd name="T5" fmla="*/ 29 h 97"/>
                <a:gd name="T6" fmla="*/ 68 w 97"/>
                <a:gd name="T7" fmla="*/ 11 h 97"/>
                <a:gd name="T8" fmla="*/ 87 w 97"/>
                <a:gd name="T9" fmla="*/ 68 h 97"/>
              </a:gdLst>
              <a:ahLst/>
              <a:cxnLst>
                <a:cxn ang="0">
                  <a:pos x="T0" y="T1"/>
                </a:cxn>
                <a:cxn ang="0">
                  <a:pos x="T2" y="T3"/>
                </a:cxn>
                <a:cxn ang="0">
                  <a:pos x="T4" y="T5"/>
                </a:cxn>
                <a:cxn ang="0">
                  <a:pos x="T6" y="T7"/>
                </a:cxn>
                <a:cxn ang="0">
                  <a:pos x="T8" y="T9"/>
                </a:cxn>
              </a:cxnLst>
              <a:rect l="0" t="0" r="r" b="b"/>
              <a:pathLst>
                <a:path w="97" h="97">
                  <a:moveTo>
                    <a:pt x="87" y="68"/>
                  </a:moveTo>
                  <a:cubicBezTo>
                    <a:pt x="76" y="89"/>
                    <a:pt x="50" y="97"/>
                    <a:pt x="29" y="86"/>
                  </a:cubicBezTo>
                  <a:cubicBezTo>
                    <a:pt x="9" y="75"/>
                    <a:pt x="0" y="50"/>
                    <a:pt x="11" y="29"/>
                  </a:cubicBezTo>
                  <a:cubicBezTo>
                    <a:pt x="22" y="8"/>
                    <a:pt x="47" y="0"/>
                    <a:pt x="68" y="11"/>
                  </a:cubicBezTo>
                  <a:cubicBezTo>
                    <a:pt x="89" y="21"/>
                    <a:pt x="97" y="47"/>
                    <a:pt x="87" y="68"/>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4" name="Freeform 20681"/>
            <p:cNvSpPr/>
            <p:nvPr/>
          </p:nvSpPr>
          <p:spPr bwMode="auto">
            <a:xfrm>
              <a:off x="5969642" y="1267116"/>
              <a:ext cx="84042" cy="83376"/>
            </a:xfrm>
            <a:custGeom>
              <a:avLst/>
              <a:gdLst>
                <a:gd name="T0" fmla="*/ 48 w 53"/>
                <a:gd name="T1" fmla="*/ 37 h 53"/>
                <a:gd name="T2" fmla="*/ 16 w 53"/>
                <a:gd name="T3" fmla="*/ 47 h 53"/>
                <a:gd name="T4" fmla="*/ 6 w 53"/>
                <a:gd name="T5" fmla="*/ 16 h 53"/>
                <a:gd name="T6" fmla="*/ 37 w 53"/>
                <a:gd name="T7" fmla="*/ 6 h 53"/>
                <a:gd name="T8" fmla="*/ 48 w 53"/>
                <a:gd name="T9" fmla="*/ 37 h 53"/>
              </a:gdLst>
              <a:ahLst/>
              <a:cxnLst>
                <a:cxn ang="0">
                  <a:pos x="T0" y="T1"/>
                </a:cxn>
                <a:cxn ang="0">
                  <a:pos x="T2" y="T3"/>
                </a:cxn>
                <a:cxn ang="0">
                  <a:pos x="T4" y="T5"/>
                </a:cxn>
                <a:cxn ang="0">
                  <a:pos x="T6" y="T7"/>
                </a:cxn>
                <a:cxn ang="0">
                  <a:pos x="T8" y="T9"/>
                </a:cxn>
              </a:cxnLst>
              <a:rect l="0" t="0" r="r" b="b"/>
              <a:pathLst>
                <a:path w="53" h="53">
                  <a:moveTo>
                    <a:pt x="48" y="37"/>
                  </a:moveTo>
                  <a:cubicBezTo>
                    <a:pt x="42" y="49"/>
                    <a:pt x="27" y="53"/>
                    <a:pt x="16" y="47"/>
                  </a:cubicBezTo>
                  <a:cubicBezTo>
                    <a:pt x="4" y="42"/>
                    <a:pt x="0" y="27"/>
                    <a:pt x="6" y="16"/>
                  </a:cubicBezTo>
                  <a:cubicBezTo>
                    <a:pt x="12" y="4"/>
                    <a:pt x="26" y="0"/>
                    <a:pt x="37" y="6"/>
                  </a:cubicBezTo>
                  <a:cubicBezTo>
                    <a:pt x="49" y="12"/>
                    <a:pt x="53" y="26"/>
                    <a:pt x="48" y="3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5" name="Freeform 20683"/>
            <p:cNvSpPr/>
            <p:nvPr/>
          </p:nvSpPr>
          <p:spPr bwMode="auto">
            <a:xfrm>
              <a:off x="6377849" y="198575"/>
              <a:ext cx="104053" cy="105387"/>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6" name="Freeform 20684"/>
            <p:cNvSpPr/>
            <p:nvPr/>
          </p:nvSpPr>
          <p:spPr bwMode="auto">
            <a:xfrm>
              <a:off x="6343165" y="-226973"/>
              <a:ext cx="121395" cy="119394"/>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20709"/>
            <p:cNvSpPr/>
            <p:nvPr/>
          </p:nvSpPr>
          <p:spPr bwMode="auto">
            <a:xfrm>
              <a:off x="4901102" y="347984"/>
              <a:ext cx="98050" cy="96048"/>
            </a:xfrm>
            <a:custGeom>
              <a:avLst/>
              <a:gdLst>
                <a:gd name="T0" fmla="*/ 55 w 62"/>
                <a:gd name="T1" fmla="*/ 43 h 61"/>
                <a:gd name="T2" fmla="*/ 19 w 62"/>
                <a:gd name="T3" fmla="*/ 55 h 61"/>
                <a:gd name="T4" fmla="*/ 7 w 62"/>
                <a:gd name="T5" fmla="*/ 18 h 61"/>
                <a:gd name="T6" fmla="*/ 43 w 62"/>
                <a:gd name="T7" fmla="*/ 7 h 61"/>
                <a:gd name="T8" fmla="*/ 55 w 62"/>
                <a:gd name="T9" fmla="*/ 43 h 61"/>
              </a:gdLst>
              <a:ahLst/>
              <a:cxnLst>
                <a:cxn ang="0">
                  <a:pos x="T0" y="T1"/>
                </a:cxn>
                <a:cxn ang="0">
                  <a:pos x="T2" y="T3"/>
                </a:cxn>
                <a:cxn ang="0">
                  <a:pos x="T4" y="T5"/>
                </a:cxn>
                <a:cxn ang="0">
                  <a:pos x="T6" y="T7"/>
                </a:cxn>
                <a:cxn ang="0">
                  <a:pos x="T8" y="T9"/>
                </a:cxn>
              </a:cxnLst>
              <a:rect l="0" t="0" r="r" b="b"/>
              <a:pathLst>
                <a:path w="62" h="61">
                  <a:moveTo>
                    <a:pt x="55" y="43"/>
                  </a:moveTo>
                  <a:cubicBezTo>
                    <a:pt x="48" y="56"/>
                    <a:pt x="32" y="61"/>
                    <a:pt x="19" y="55"/>
                  </a:cubicBezTo>
                  <a:cubicBezTo>
                    <a:pt x="6" y="48"/>
                    <a:pt x="0" y="32"/>
                    <a:pt x="7" y="18"/>
                  </a:cubicBezTo>
                  <a:cubicBezTo>
                    <a:pt x="14" y="5"/>
                    <a:pt x="30" y="0"/>
                    <a:pt x="43" y="7"/>
                  </a:cubicBezTo>
                  <a:cubicBezTo>
                    <a:pt x="57" y="13"/>
                    <a:pt x="62" y="30"/>
                    <a:pt x="55" y="43"/>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8" name="Freeform 20710"/>
            <p:cNvSpPr>
              <a:spLocks noEditPoints="1"/>
            </p:cNvSpPr>
            <p:nvPr/>
          </p:nvSpPr>
          <p:spPr bwMode="auto">
            <a:xfrm>
              <a:off x="4852410" y="297959"/>
              <a:ext cx="196766" cy="196766"/>
            </a:xfrm>
            <a:custGeom>
              <a:avLst/>
              <a:gdLst>
                <a:gd name="T0" fmla="*/ 37 w 125"/>
                <a:gd name="T1" fmla="*/ 111 h 125"/>
                <a:gd name="T2" fmla="*/ 13 w 125"/>
                <a:gd name="T3" fmla="*/ 38 h 125"/>
                <a:gd name="T4" fmla="*/ 87 w 125"/>
                <a:gd name="T5" fmla="*/ 14 h 125"/>
                <a:gd name="T6" fmla="*/ 111 w 125"/>
                <a:gd name="T7" fmla="*/ 88 h 125"/>
                <a:gd name="T8" fmla="*/ 37 w 125"/>
                <a:gd name="T9" fmla="*/ 111 h 125"/>
                <a:gd name="T10" fmla="*/ 80 w 125"/>
                <a:gd name="T11" fmla="*/ 27 h 125"/>
                <a:gd name="T12" fmla="*/ 27 w 125"/>
                <a:gd name="T13" fmla="*/ 44 h 125"/>
                <a:gd name="T14" fmla="*/ 44 w 125"/>
                <a:gd name="T15" fmla="*/ 98 h 125"/>
                <a:gd name="T16" fmla="*/ 98 w 125"/>
                <a:gd name="T17" fmla="*/ 81 h 125"/>
                <a:gd name="T18" fmla="*/ 80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1"/>
                  </a:moveTo>
                  <a:cubicBezTo>
                    <a:pt x="10" y="98"/>
                    <a:pt x="0" y="64"/>
                    <a:pt x="13" y="38"/>
                  </a:cubicBezTo>
                  <a:cubicBezTo>
                    <a:pt x="27" y="11"/>
                    <a:pt x="60" y="0"/>
                    <a:pt x="87" y="14"/>
                  </a:cubicBezTo>
                  <a:cubicBezTo>
                    <a:pt x="114" y="28"/>
                    <a:pt x="125" y="61"/>
                    <a:pt x="111" y="88"/>
                  </a:cubicBezTo>
                  <a:cubicBezTo>
                    <a:pt x="97" y="115"/>
                    <a:pt x="64" y="125"/>
                    <a:pt x="37" y="111"/>
                  </a:cubicBezTo>
                  <a:close/>
                  <a:moveTo>
                    <a:pt x="80" y="27"/>
                  </a:moveTo>
                  <a:cubicBezTo>
                    <a:pt x="61" y="17"/>
                    <a:pt x="37" y="25"/>
                    <a:pt x="27" y="44"/>
                  </a:cubicBezTo>
                  <a:cubicBezTo>
                    <a:pt x="16" y="64"/>
                    <a:pt x="24" y="88"/>
                    <a:pt x="44" y="98"/>
                  </a:cubicBezTo>
                  <a:cubicBezTo>
                    <a:pt x="63" y="108"/>
                    <a:pt x="88" y="101"/>
                    <a:pt x="98" y="81"/>
                  </a:cubicBezTo>
                  <a:cubicBezTo>
                    <a:pt x="108" y="61"/>
                    <a:pt x="100" y="37"/>
                    <a:pt x="80" y="27"/>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09" name="Freeform 20716"/>
            <p:cNvSpPr/>
            <p:nvPr/>
          </p:nvSpPr>
          <p:spPr bwMode="auto">
            <a:xfrm>
              <a:off x="5703504" y="1181736"/>
              <a:ext cx="66034" cy="66700"/>
            </a:xfrm>
            <a:custGeom>
              <a:avLst/>
              <a:gdLst>
                <a:gd name="T0" fmla="*/ 37 w 42"/>
                <a:gd name="T1" fmla="*/ 29 h 42"/>
                <a:gd name="T2" fmla="*/ 13 w 42"/>
                <a:gd name="T3" fmla="*/ 37 h 42"/>
                <a:gd name="T4" fmla="*/ 5 w 42"/>
                <a:gd name="T5" fmla="*/ 12 h 42"/>
                <a:gd name="T6" fmla="*/ 30 w 42"/>
                <a:gd name="T7" fmla="*/ 4 h 42"/>
                <a:gd name="T8" fmla="*/ 37 w 42"/>
                <a:gd name="T9" fmla="*/ 29 h 42"/>
              </a:gdLst>
              <a:ahLst/>
              <a:cxnLst>
                <a:cxn ang="0">
                  <a:pos x="T0" y="T1"/>
                </a:cxn>
                <a:cxn ang="0">
                  <a:pos x="T2" y="T3"/>
                </a:cxn>
                <a:cxn ang="0">
                  <a:pos x="T4" y="T5"/>
                </a:cxn>
                <a:cxn ang="0">
                  <a:pos x="T6" y="T7"/>
                </a:cxn>
                <a:cxn ang="0">
                  <a:pos x="T8" y="T9"/>
                </a:cxn>
              </a:cxnLst>
              <a:rect l="0" t="0" r="r" b="b"/>
              <a:pathLst>
                <a:path w="42" h="42">
                  <a:moveTo>
                    <a:pt x="37" y="29"/>
                  </a:moveTo>
                  <a:cubicBezTo>
                    <a:pt x="33" y="38"/>
                    <a:pt x="22" y="42"/>
                    <a:pt x="13" y="37"/>
                  </a:cubicBezTo>
                  <a:cubicBezTo>
                    <a:pt x="4" y="32"/>
                    <a:pt x="0" y="21"/>
                    <a:pt x="5" y="12"/>
                  </a:cubicBezTo>
                  <a:cubicBezTo>
                    <a:pt x="9" y="3"/>
                    <a:pt x="20" y="0"/>
                    <a:pt x="30" y="4"/>
                  </a:cubicBezTo>
                  <a:cubicBezTo>
                    <a:pt x="39" y="9"/>
                    <a:pt x="42" y="20"/>
                    <a:pt x="37" y="29"/>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10" name="Freeform 20717"/>
            <p:cNvSpPr>
              <a:spLocks noEditPoints="1"/>
            </p:cNvSpPr>
            <p:nvPr/>
          </p:nvSpPr>
          <p:spPr bwMode="auto">
            <a:xfrm>
              <a:off x="5668820" y="1147052"/>
              <a:ext cx="135402" cy="134068"/>
            </a:xfrm>
            <a:custGeom>
              <a:avLst/>
              <a:gdLst>
                <a:gd name="T0" fmla="*/ 26 w 86"/>
                <a:gd name="T1" fmla="*/ 76 h 85"/>
                <a:gd name="T2" fmla="*/ 10 w 86"/>
                <a:gd name="T3" fmla="*/ 25 h 85"/>
                <a:gd name="T4" fmla="*/ 60 w 86"/>
                <a:gd name="T5" fmla="*/ 9 h 85"/>
                <a:gd name="T6" fmla="*/ 76 w 86"/>
                <a:gd name="T7" fmla="*/ 60 h 85"/>
                <a:gd name="T8" fmla="*/ 26 w 86"/>
                <a:gd name="T9" fmla="*/ 76 h 85"/>
                <a:gd name="T10" fmla="*/ 56 w 86"/>
                <a:gd name="T11" fmla="*/ 18 h 85"/>
                <a:gd name="T12" fmla="*/ 19 w 86"/>
                <a:gd name="T13" fmla="*/ 30 h 85"/>
                <a:gd name="T14" fmla="*/ 31 w 86"/>
                <a:gd name="T15" fmla="*/ 67 h 85"/>
                <a:gd name="T16" fmla="*/ 67 w 86"/>
                <a:gd name="T17" fmla="*/ 55 h 85"/>
                <a:gd name="T18" fmla="*/ 56 w 86"/>
                <a:gd name="T19" fmla="*/ 18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5">
                  <a:moveTo>
                    <a:pt x="26" y="76"/>
                  </a:moveTo>
                  <a:cubicBezTo>
                    <a:pt x="8" y="66"/>
                    <a:pt x="0" y="44"/>
                    <a:pt x="10" y="25"/>
                  </a:cubicBezTo>
                  <a:cubicBezTo>
                    <a:pt x="19" y="7"/>
                    <a:pt x="42" y="0"/>
                    <a:pt x="60" y="9"/>
                  </a:cubicBezTo>
                  <a:cubicBezTo>
                    <a:pt x="79" y="19"/>
                    <a:pt x="86" y="41"/>
                    <a:pt x="76" y="60"/>
                  </a:cubicBezTo>
                  <a:cubicBezTo>
                    <a:pt x="67" y="78"/>
                    <a:pt x="44" y="85"/>
                    <a:pt x="26" y="76"/>
                  </a:cubicBezTo>
                  <a:close/>
                  <a:moveTo>
                    <a:pt x="56" y="18"/>
                  </a:moveTo>
                  <a:cubicBezTo>
                    <a:pt x="42" y="11"/>
                    <a:pt x="26" y="17"/>
                    <a:pt x="19" y="30"/>
                  </a:cubicBezTo>
                  <a:cubicBezTo>
                    <a:pt x="12" y="43"/>
                    <a:pt x="17" y="60"/>
                    <a:pt x="31" y="67"/>
                  </a:cubicBezTo>
                  <a:cubicBezTo>
                    <a:pt x="44" y="74"/>
                    <a:pt x="60" y="69"/>
                    <a:pt x="67" y="55"/>
                  </a:cubicBezTo>
                  <a:cubicBezTo>
                    <a:pt x="74" y="42"/>
                    <a:pt x="69" y="25"/>
                    <a:pt x="56" y="18"/>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11" name="Freeform 20718"/>
            <p:cNvSpPr/>
            <p:nvPr/>
          </p:nvSpPr>
          <p:spPr bwMode="auto">
            <a:xfrm>
              <a:off x="5880260" y="21817"/>
              <a:ext cx="70702" cy="71370"/>
            </a:xfrm>
            <a:custGeom>
              <a:avLst/>
              <a:gdLst>
                <a:gd name="T0" fmla="*/ 40 w 45"/>
                <a:gd name="T1" fmla="*/ 32 h 45"/>
                <a:gd name="T2" fmla="*/ 14 w 45"/>
                <a:gd name="T3" fmla="*/ 40 h 45"/>
                <a:gd name="T4" fmla="*/ 5 w 45"/>
                <a:gd name="T5" fmla="*/ 14 h 45"/>
                <a:gd name="T6" fmla="*/ 32 w 45"/>
                <a:gd name="T7" fmla="*/ 5 h 45"/>
                <a:gd name="T8" fmla="*/ 40 w 45"/>
                <a:gd name="T9" fmla="*/ 32 h 45"/>
              </a:gdLst>
              <a:ahLst/>
              <a:cxnLst>
                <a:cxn ang="0">
                  <a:pos x="T0" y="T1"/>
                </a:cxn>
                <a:cxn ang="0">
                  <a:pos x="T2" y="T3"/>
                </a:cxn>
                <a:cxn ang="0">
                  <a:pos x="T4" y="T5"/>
                </a:cxn>
                <a:cxn ang="0">
                  <a:pos x="T6" y="T7"/>
                </a:cxn>
                <a:cxn ang="0">
                  <a:pos x="T8" y="T9"/>
                </a:cxn>
              </a:cxnLst>
              <a:rect l="0" t="0" r="r" b="b"/>
              <a:pathLst>
                <a:path w="45" h="45">
                  <a:moveTo>
                    <a:pt x="40" y="32"/>
                  </a:moveTo>
                  <a:cubicBezTo>
                    <a:pt x="35" y="41"/>
                    <a:pt x="23" y="45"/>
                    <a:pt x="14" y="40"/>
                  </a:cubicBezTo>
                  <a:cubicBezTo>
                    <a:pt x="4" y="35"/>
                    <a:pt x="0" y="23"/>
                    <a:pt x="5" y="14"/>
                  </a:cubicBezTo>
                  <a:cubicBezTo>
                    <a:pt x="10" y="4"/>
                    <a:pt x="22" y="0"/>
                    <a:pt x="32" y="5"/>
                  </a:cubicBezTo>
                  <a:cubicBezTo>
                    <a:pt x="41" y="10"/>
                    <a:pt x="45" y="22"/>
                    <a:pt x="40" y="32"/>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20719"/>
            <p:cNvSpPr>
              <a:spLocks noEditPoints="1"/>
            </p:cNvSpPr>
            <p:nvPr/>
          </p:nvSpPr>
          <p:spPr bwMode="auto">
            <a:xfrm>
              <a:off x="5843575" y="-14201"/>
              <a:ext cx="143406" cy="143406"/>
            </a:xfrm>
            <a:custGeom>
              <a:avLst/>
              <a:gdLst>
                <a:gd name="T0" fmla="*/ 27 w 91"/>
                <a:gd name="T1" fmla="*/ 81 h 91"/>
                <a:gd name="T2" fmla="*/ 10 w 91"/>
                <a:gd name="T3" fmla="*/ 27 h 91"/>
                <a:gd name="T4" fmla="*/ 64 w 91"/>
                <a:gd name="T5" fmla="*/ 10 h 91"/>
                <a:gd name="T6" fmla="*/ 81 w 91"/>
                <a:gd name="T7" fmla="*/ 64 h 91"/>
                <a:gd name="T8" fmla="*/ 27 w 91"/>
                <a:gd name="T9" fmla="*/ 81 h 91"/>
                <a:gd name="T10" fmla="*/ 59 w 91"/>
                <a:gd name="T11" fmla="*/ 20 h 91"/>
                <a:gd name="T12" fmla="*/ 20 w 91"/>
                <a:gd name="T13" fmla="*/ 32 h 91"/>
                <a:gd name="T14" fmla="*/ 32 w 91"/>
                <a:gd name="T15" fmla="*/ 72 h 91"/>
                <a:gd name="T16" fmla="*/ 72 w 91"/>
                <a:gd name="T17" fmla="*/ 59 h 91"/>
                <a:gd name="T18" fmla="*/ 59 w 91"/>
                <a:gd name="T19" fmla="*/ 2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1">
                  <a:moveTo>
                    <a:pt x="27" y="81"/>
                  </a:moveTo>
                  <a:cubicBezTo>
                    <a:pt x="8" y="71"/>
                    <a:pt x="0" y="47"/>
                    <a:pt x="10" y="27"/>
                  </a:cubicBezTo>
                  <a:cubicBezTo>
                    <a:pt x="20" y="8"/>
                    <a:pt x="44" y="0"/>
                    <a:pt x="64" y="10"/>
                  </a:cubicBezTo>
                  <a:cubicBezTo>
                    <a:pt x="84" y="20"/>
                    <a:pt x="91" y="44"/>
                    <a:pt x="81" y="64"/>
                  </a:cubicBezTo>
                  <a:cubicBezTo>
                    <a:pt x="71" y="84"/>
                    <a:pt x="47" y="91"/>
                    <a:pt x="27" y="81"/>
                  </a:cubicBezTo>
                  <a:close/>
                  <a:moveTo>
                    <a:pt x="59" y="20"/>
                  </a:moveTo>
                  <a:cubicBezTo>
                    <a:pt x="45" y="12"/>
                    <a:pt x="27" y="18"/>
                    <a:pt x="20" y="32"/>
                  </a:cubicBezTo>
                  <a:cubicBezTo>
                    <a:pt x="12" y="47"/>
                    <a:pt x="18" y="64"/>
                    <a:pt x="32" y="72"/>
                  </a:cubicBezTo>
                  <a:cubicBezTo>
                    <a:pt x="47" y="79"/>
                    <a:pt x="64" y="74"/>
                    <a:pt x="72" y="59"/>
                  </a:cubicBezTo>
                  <a:cubicBezTo>
                    <a:pt x="79" y="45"/>
                    <a:pt x="74" y="27"/>
                    <a:pt x="59" y="20"/>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20720"/>
            <p:cNvSpPr/>
            <p:nvPr/>
          </p:nvSpPr>
          <p:spPr bwMode="auto">
            <a:xfrm>
              <a:off x="6887435" y="-102913"/>
              <a:ext cx="70702" cy="71370"/>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14" name="Freeform 20721"/>
            <p:cNvSpPr>
              <a:spLocks noEditPoints="1"/>
            </p:cNvSpPr>
            <p:nvPr/>
          </p:nvSpPr>
          <p:spPr bwMode="auto">
            <a:xfrm>
              <a:off x="6850750" y="-140265"/>
              <a:ext cx="143406" cy="144740"/>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chemeClr val="tx2"/>
            </a:solidFill>
            <a:ln>
              <a:noFill/>
            </a:ln>
          </p:spPr>
          <p:txBody>
            <a:bodyPr vert="horz" wrap="square" lIns="91440" tIns="45720" rIns="91440" bIns="45720" numCol="1" anchor="t" anchorCtr="0" compatLnSpc="1"/>
            <a:lstStyle/>
            <a:p>
              <a:endParaRPr lang="zh-CN" altLang="en-US"/>
            </a:p>
          </p:txBody>
        </p:sp>
        <p:sp>
          <p:nvSpPr>
            <p:cNvPr id="117" name="Freeform 20724"/>
            <p:cNvSpPr/>
            <p:nvPr/>
          </p:nvSpPr>
          <p:spPr bwMode="auto">
            <a:xfrm>
              <a:off x="4890427" y="1627961"/>
              <a:ext cx="54694" cy="56696"/>
            </a:xfrm>
            <a:custGeom>
              <a:avLst/>
              <a:gdLst>
                <a:gd name="T0" fmla="*/ 31 w 35"/>
                <a:gd name="T1" fmla="*/ 25 h 36"/>
                <a:gd name="T2" fmla="*/ 10 w 35"/>
                <a:gd name="T3" fmla="*/ 32 h 36"/>
                <a:gd name="T4" fmla="*/ 4 w 35"/>
                <a:gd name="T5" fmla="*/ 11 h 36"/>
                <a:gd name="T6" fmla="*/ 25 w 35"/>
                <a:gd name="T7" fmla="*/ 4 h 36"/>
                <a:gd name="T8" fmla="*/ 31 w 35"/>
                <a:gd name="T9" fmla="*/ 25 h 36"/>
              </a:gdLst>
              <a:ahLst/>
              <a:cxnLst>
                <a:cxn ang="0">
                  <a:pos x="T0" y="T1"/>
                </a:cxn>
                <a:cxn ang="0">
                  <a:pos x="T2" y="T3"/>
                </a:cxn>
                <a:cxn ang="0">
                  <a:pos x="T4" y="T5"/>
                </a:cxn>
                <a:cxn ang="0">
                  <a:pos x="T6" y="T7"/>
                </a:cxn>
                <a:cxn ang="0">
                  <a:pos x="T8" y="T9"/>
                </a:cxn>
              </a:cxnLst>
              <a:rect l="0" t="0" r="r" b="b"/>
              <a:pathLst>
                <a:path w="35" h="36">
                  <a:moveTo>
                    <a:pt x="31" y="25"/>
                  </a:moveTo>
                  <a:cubicBezTo>
                    <a:pt x="27" y="33"/>
                    <a:pt x="18" y="36"/>
                    <a:pt x="10" y="32"/>
                  </a:cubicBezTo>
                  <a:cubicBezTo>
                    <a:pt x="3" y="28"/>
                    <a:pt x="0" y="19"/>
                    <a:pt x="4" y="11"/>
                  </a:cubicBezTo>
                  <a:cubicBezTo>
                    <a:pt x="8" y="3"/>
                    <a:pt x="17" y="0"/>
                    <a:pt x="25" y="4"/>
                  </a:cubicBezTo>
                  <a:cubicBezTo>
                    <a:pt x="32" y="8"/>
                    <a:pt x="35" y="18"/>
                    <a:pt x="31" y="25"/>
                  </a:cubicBez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20722"/>
            <p:cNvSpPr/>
            <p:nvPr/>
          </p:nvSpPr>
          <p:spPr bwMode="auto">
            <a:xfrm>
              <a:off x="6409873" y="919938"/>
              <a:ext cx="156078" cy="156078"/>
            </a:xfrm>
            <a:custGeom>
              <a:avLst/>
              <a:gdLst>
                <a:gd name="T0" fmla="*/ 52 w 59"/>
                <a:gd name="T1" fmla="*/ 41 h 59"/>
                <a:gd name="T2" fmla="*/ 17 w 59"/>
                <a:gd name="T3" fmla="*/ 52 h 59"/>
                <a:gd name="T4" fmla="*/ 6 w 59"/>
                <a:gd name="T5" fmla="*/ 17 h 59"/>
                <a:gd name="T6" fmla="*/ 41 w 59"/>
                <a:gd name="T7" fmla="*/ 6 h 59"/>
                <a:gd name="T8" fmla="*/ 52 w 59"/>
                <a:gd name="T9" fmla="*/ 41 h 59"/>
              </a:gdLst>
              <a:ahLst/>
              <a:cxnLst>
                <a:cxn ang="0">
                  <a:pos x="T0" y="T1"/>
                </a:cxn>
                <a:cxn ang="0">
                  <a:pos x="T2" y="T3"/>
                </a:cxn>
                <a:cxn ang="0">
                  <a:pos x="T4" y="T5"/>
                </a:cxn>
                <a:cxn ang="0">
                  <a:pos x="T6" y="T7"/>
                </a:cxn>
                <a:cxn ang="0">
                  <a:pos x="T8" y="T9"/>
                </a:cxn>
              </a:cxnLst>
              <a:rect l="0" t="0" r="r" b="b"/>
              <a:pathLst>
                <a:path w="59" h="59">
                  <a:moveTo>
                    <a:pt x="52" y="41"/>
                  </a:moveTo>
                  <a:cubicBezTo>
                    <a:pt x="46" y="54"/>
                    <a:pt x="30" y="59"/>
                    <a:pt x="17" y="52"/>
                  </a:cubicBezTo>
                  <a:cubicBezTo>
                    <a:pt x="5" y="46"/>
                    <a:pt x="0" y="30"/>
                    <a:pt x="6" y="17"/>
                  </a:cubicBezTo>
                  <a:cubicBezTo>
                    <a:pt x="13" y="5"/>
                    <a:pt x="28" y="0"/>
                    <a:pt x="41" y="6"/>
                  </a:cubicBezTo>
                  <a:cubicBezTo>
                    <a:pt x="54" y="13"/>
                    <a:pt x="59" y="28"/>
                    <a:pt x="52" y="41"/>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sp>
        <p:nvSpPr>
          <p:cNvPr id="344" name="椭圆 343"/>
          <p:cNvSpPr/>
          <p:nvPr/>
        </p:nvSpPr>
        <p:spPr>
          <a:xfrm>
            <a:off x="6016389" y="1993427"/>
            <a:ext cx="159223" cy="15922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7" name="文本框 346"/>
          <p:cNvSpPr txBox="1"/>
          <p:nvPr/>
        </p:nvSpPr>
        <p:spPr>
          <a:xfrm>
            <a:off x="6908130" y="1916064"/>
            <a:ext cx="3055020" cy="369332"/>
          </a:xfrm>
          <a:prstGeom prst="rect">
            <a:avLst/>
          </a:prstGeom>
          <a:noFill/>
        </p:spPr>
        <p:txBody>
          <a:bodyPr wrap="square" rtlCol="0">
            <a:spAutoFit/>
          </a:bodyPr>
          <a:lstStyle/>
          <a:p>
            <a:r>
              <a:rPr lang="en-US" altLang="zh-CN" dirty="0">
                <a:latin typeface="华文细黑" panose="02010600040101010101" pitchFamily="2" charset="-122"/>
                <a:ea typeface="华文细黑" panose="02010600040101010101" pitchFamily="2" charset="-122"/>
                <a:sym typeface="华文细黑" panose="02010600040101010101" pitchFamily="2" charset="-122"/>
              </a:rPr>
              <a:t>Click to add your text</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48" name="矩形 347"/>
          <p:cNvSpPr/>
          <p:nvPr/>
        </p:nvSpPr>
        <p:spPr>
          <a:xfrm>
            <a:off x="6908130" y="2230627"/>
            <a:ext cx="3978945" cy="978729"/>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Those who adhere to the principles of wisdom, have right attitudes, and true to their words and discharge their duties with responsibility are loved by people.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49" name="椭圆 348"/>
          <p:cNvSpPr/>
          <p:nvPr/>
        </p:nvSpPr>
        <p:spPr>
          <a:xfrm>
            <a:off x="6016389" y="4508778"/>
            <a:ext cx="159223" cy="15922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1" name="文本框 350"/>
          <p:cNvSpPr txBox="1"/>
          <p:nvPr/>
        </p:nvSpPr>
        <p:spPr>
          <a:xfrm>
            <a:off x="2770867" y="3538683"/>
            <a:ext cx="3055020" cy="369332"/>
          </a:xfrm>
          <a:prstGeom prst="rect">
            <a:avLst/>
          </a:prstGeom>
          <a:noFill/>
        </p:spPr>
        <p:txBody>
          <a:bodyPr wrap="square" rtlCol="0">
            <a:spAutoFit/>
          </a:bodyPr>
          <a:lstStyle/>
          <a:p>
            <a:pPr algn="r"/>
            <a:r>
              <a:rPr lang="en-US" altLang="zh-CN" dirty="0">
                <a:latin typeface="华文细黑" panose="02010600040101010101" pitchFamily="2" charset="-122"/>
                <a:ea typeface="华文细黑" panose="02010600040101010101" pitchFamily="2" charset="-122"/>
                <a:sym typeface="华文细黑" panose="02010600040101010101" pitchFamily="2" charset="-122"/>
              </a:rPr>
              <a:t>Click to add your text</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52" name="矩形 351"/>
          <p:cNvSpPr/>
          <p:nvPr/>
        </p:nvSpPr>
        <p:spPr>
          <a:xfrm>
            <a:off x="1846942" y="3853246"/>
            <a:ext cx="3978945" cy="978729"/>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Those who adhere to the principles of wisdom, have right attitudes, and true to their words and discharge their duties with responsibility are loved by people.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07" name="文本框 206"/>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226" name="直接连接符 22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229" name="弦形 228"/>
          <p:cNvSpPr/>
          <p:nvPr/>
        </p:nvSpPr>
        <p:spPr>
          <a:xfrm rot="7898653">
            <a:off x="5601653" y="6474093"/>
            <a:ext cx="988694" cy="950116"/>
          </a:xfrm>
          <a:prstGeom prst="chord">
            <a:avLst>
              <a:gd name="adj1" fmla="val 2412988"/>
              <a:gd name="adj2" fmla="val 14173956"/>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0" name="弦形 229"/>
          <p:cNvSpPr/>
          <p:nvPr/>
        </p:nvSpPr>
        <p:spPr>
          <a:xfrm rot="18728571">
            <a:off x="5601653" y="-566209"/>
            <a:ext cx="988694" cy="950116"/>
          </a:xfrm>
          <a:prstGeom prst="chord">
            <a:avLst>
              <a:gd name="adj1" fmla="val 2412988"/>
              <a:gd name="adj2" fmla="val 14173956"/>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1000" fill="hold"/>
                                        <p:tgtEl>
                                          <p:spTgt spid="226"/>
                                        </p:tgtEl>
                                        <p:attrNameLst>
                                          <p:attrName>ppt_w</p:attrName>
                                        </p:attrNameLst>
                                      </p:cBhvr>
                                      <p:tavLst>
                                        <p:tav tm="0">
                                          <p:val>
                                            <p:fltVal val="0"/>
                                          </p:val>
                                        </p:tav>
                                        <p:tav tm="100000">
                                          <p:val>
                                            <p:strVal val="#ppt_w"/>
                                          </p:val>
                                        </p:tav>
                                      </p:tavLst>
                                    </p:anim>
                                    <p:anim calcmode="lin" valueType="num">
                                      <p:cBhvr>
                                        <p:cTn id="8" dur="1000" fill="hold"/>
                                        <p:tgtEl>
                                          <p:spTgt spid="226"/>
                                        </p:tgtEl>
                                        <p:attrNameLst>
                                          <p:attrName>ppt_h</p:attrName>
                                        </p:attrNameLst>
                                      </p:cBhvr>
                                      <p:tavLst>
                                        <p:tav tm="0">
                                          <p:val>
                                            <p:fltVal val="0"/>
                                          </p:val>
                                        </p:tav>
                                        <p:tav tm="100000">
                                          <p:val>
                                            <p:strVal val="#ppt_h"/>
                                          </p:val>
                                        </p:tav>
                                      </p:tavLst>
                                    </p:anim>
                                    <p:anim calcmode="lin" valueType="num">
                                      <p:cBhvr>
                                        <p:cTn id="9" dur="1000" fill="hold"/>
                                        <p:tgtEl>
                                          <p:spTgt spid="226"/>
                                        </p:tgtEl>
                                        <p:attrNameLst>
                                          <p:attrName>style.rotation</p:attrName>
                                        </p:attrNameLst>
                                      </p:cBhvr>
                                      <p:tavLst>
                                        <p:tav tm="0">
                                          <p:val>
                                            <p:fltVal val="90"/>
                                          </p:val>
                                        </p:tav>
                                        <p:tav tm="100000">
                                          <p:val>
                                            <p:fltVal val="0"/>
                                          </p:val>
                                        </p:tav>
                                      </p:tavLst>
                                    </p:anim>
                                    <p:animEffect transition="in" filter="fade">
                                      <p:cBhvr>
                                        <p:cTn id="10" dur="1000"/>
                                        <p:tgtEl>
                                          <p:spTgt spid="22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07"/>
                                        </p:tgtEl>
                                        <p:attrNameLst>
                                          <p:attrName>style.visibility</p:attrName>
                                        </p:attrNameLst>
                                      </p:cBhvr>
                                      <p:to>
                                        <p:strVal val="visible"/>
                                      </p:to>
                                    </p:set>
                                    <p:animEffect transition="in" filter="fade">
                                      <p:cBhvr>
                                        <p:cTn id="13" dur="500"/>
                                        <p:tgtEl>
                                          <p:spTgt spid="207"/>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207"/>
                                        </p:tgtEl>
                                        <p:attrNameLst>
                                          <p:attrName>ppt_x</p:attrName>
                                          <p:attrName>ppt_y</p:attrName>
                                        </p:attrNameLst>
                                      </p:cBhvr>
                                      <p:rCtr x="1680" y="2199"/>
                                    </p:animMotion>
                                  </p:childTnLst>
                                </p:cTn>
                              </p:par>
                              <p:par>
                                <p:cTn id="16" presetID="10" presetClass="entr" presetSubtype="0" fill="hold" nodeType="withEffect">
                                  <p:stCondLst>
                                    <p:cond delay="5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childTnLst>
                                </p:cTn>
                              </p:par>
                              <p:par>
                                <p:cTn id="19" presetID="63" presetClass="path" presetSubtype="0" decel="30000" fill="hold" nodeType="withEffect">
                                  <p:stCondLst>
                                    <p:cond delay="500"/>
                                  </p:stCondLst>
                                  <p:childTnLst>
                                    <p:animMotion origin="layout" path="M -0.16341 -0.22315 L -8.33333E-7 -2.59259E-6 " pathEditMode="relative" rAng="0" ptsTypes="AA">
                                      <p:cBhvr>
                                        <p:cTn id="20" dur="1000" fill="hold"/>
                                        <p:tgtEl>
                                          <p:spTgt spid="6"/>
                                        </p:tgtEl>
                                        <p:attrNameLst>
                                          <p:attrName>ppt_x</p:attrName>
                                          <p:attrName>ppt_y</p:attrName>
                                        </p:attrNameLst>
                                      </p:cBhvr>
                                      <p:rCtr x="8164" y="11157"/>
                                    </p:animMotion>
                                  </p:childTnLst>
                                </p:cTn>
                              </p:par>
                              <p:par>
                                <p:cTn id="21" presetID="6" presetClass="emph" presetSubtype="0" decel="30000" fill="hold" nodeType="withEffect">
                                  <p:stCondLst>
                                    <p:cond delay="500"/>
                                  </p:stCondLst>
                                  <p:childTnLst>
                                    <p:animScale>
                                      <p:cBhvr>
                                        <p:cTn id="22" dur="1000" fill="hold"/>
                                        <p:tgtEl>
                                          <p:spTgt spid="6"/>
                                        </p:tgtEl>
                                      </p:cBhvr>
                                      <p:by x="150000" y="150000"/>
                                      <p:from x="146726" y="119179"/>
                                      <p:to x="100000" y="100000"/>
                                    </p:animScale>
                                  </p:childTnLst>
                                </p:cTn>
                              </p:par>
                              <p:par>
                                <p:cTn id="23" presetID="10" presetClass="entr" presetSubtype="0" fill="hold" nodeType="withEffect">
                                  <p:stCondLst>
                                    <p:cond delay="50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1000"/>
                                        <p:tgtEl>
                                          <p:spTgt spid="3"/>
                                        </p:tgtEl>
                                      </p:cBhvr>
                                    </p:animEffect>
                                  </p:childTnLst>
                                </p:cTn>
                              </p:par>
                              <p:par>
                                <p:cTn id="26" presetID="63" presetClass="path" presetSubtype="0" decel="30000" fill="hold" nodeType="withEffect">
                                  <p:stCondLst>
                                    <p:cond delay="500"/>
                                  </p:stCondLst>
                                  <p:childTnLst>
                                    <p:animMotion origin="layout" path="M 0.23997 0.22338 L 2.91667E-6 -1.48148E-6 " pathEditMode="relative" rAng="0" ptsTypes="AA">
                                      <p:cBhvr>
                                        <p:cTn id="27" dur="1000" fill="hold"/>
                                        <p:tgtEl>
                                          <p:spTgt spid="3"/>
                                        </p:tgtEl>
                                        <p:attrNameLst>
                                          <p:attrName>ppt_x</p:attrName>
                                          <p:attrName>ppt_y</p:attrName>
                                        </p:attrNameLst>
                                      </p:cBhvr>
                                      <p:rCtr x="-12005" y="-11181"/>
                                    </p:animMotion>
                                  </p:childTnLst>
                                </p:cTn>
                              </p:par>
                              <p:par>
                                <p:cTn id="28" presetID="6" presetClass="emph" presetSubtype="0" decel="30000" fill="hold" nodeType="withEffect">
                                  <p:stCondLst>
                                    <p:cond delay="500"/>
                                  </p:stCondLst>
                                  <p:childTnLst>
                                    <p:animScale>
                                      <p:cBhvr>
                                        <p:cTn id="29" dur="1000" fill="hold"/>
                                        <p:tgtEl>
                                          <p:spTgt spid="3"/>
                                        </p:tgtEl>
                                      </p:cBhvr>
                                      <p:by x="150000" y="150000"/>
                                      <p:from x="146726" y="119179"/>
                                      <p:to x="100000" y="100000"/>
                                    </p:animScale>
                                  </p:childTnLst>
                                </p:cTn>
                              </p:par>
                              <p:par>
                                <p:cTn id="30" presetID="31" presetClass="entr" presetSubtype="0" fill="hold" grpId="0" nodeType="withEffect">
                                  <p:stCondLst>
                                    <p:cond delay="750"/>
                                  </p:stCondLst>
                                  <p:childTnLst>
                                    <p:set>
                                      <p:cBhvr>
                                        <p:cTn id="31" dur="1" fill="hold">
                                          <p:stCondLst>
                                            <p:cond delay="0"/>
                                          </p:stCondLst>
                                        </p:cTn>
                                        <p:tgtEl>
                                          <p:spTgt spid="230"/>
                                        </p:tgtEl>
                                        <p:attrNameLst>
                                          <p:attrName>style.visibility</p:attrName>
                                        </p:attrNameLst>
                                      </p:cBhvr>
                                      <p:to>
                                        <p:strVal val="visible"/>
                                      </p:to>
                                    </p:set>
                                    <p:anim calcmode="lin" valueType="num">
                                      <p:cBhvr>
                                        <p:cTn id="32" dur="1000" fill="hold"/>
                                        <p:tgtEl>
                                          <p:spTgt spid="230"/>
                                        </p:tgtEl>
                                        <p:attrNameLst>
                                          <p:attrName>ppt_w</p:attrName>
                                        </p:attrNameLst>
                                      </p:cBhvr>
                                      <p:tavLst>
                                        <p:tav tm="0">
                                          <p:val>
                                            <p:fltVal val="0"/>
                                          </p:val>
                                        </p:tav>
                                        <p:tav tm="100000">
                                          <p:val>
                                            <p:strVal val="#ppt_w"/>
                                          </p:val>
                                        </p:tav>
                                      </p:tavLst>
                                    </p:anim>
                                    <p:anim calcmode="lin" valueType="num">
                                      <p:cBhvr>
                                        <p:cTn id="33" dur="1000" fill="hold"/>
                                        <p:tgtEl>
                                          <p:spTgt spid="230"/>
                                        </p:tgtEl>
                                        <p:attrNameLst>
                                          <p:attrName>ppt_h</p:attrName>
                                        </p:attrNameLst>
                                      </p:cBhvr>
                                      <p:tavLst>
                                        <p:tav tm="0">
                                          <p:val>
                                            <p:fltVal val="0"/>
                                          </p:val>
                                        </p:tav>
                                        <p:tav tm="100000">
                                          <p:val>
                                            <p:strVal val="#ppt_h"/>
                                          </p:val>
                                        </p:tav>
                                      </p:tavLst>
                                    </p:anim>
                                    <p:anim calcmode="lin" valueType="num">
                                      <p:cBhvr>
                                        <p:cTn id="34" dur="1000" fill="hold"/>
                                        <p:tgtEl>
                                          <p:spTgt spid="230"/>
                                        </p:tgtEl>
                                        <p:attrNameLst>
                                          <p:attrName>style.rotation</p:attrName>
                                        </p:attrNameLst>
                                      </p:cBhvr>
                                      <p:tavLst>
                                        <p:tav tm="0">
                                          <p:val>
                                            <p:fltVal val="90"/>
                                          </p:val>
                                        </p:tav>
                                        <p:tav tm="100000">
                                          <p:val>
                                            <p:fltVal val="0"/>
                                          </p:val>
                                        </p:tav>
                                      </p:tavLst>
                                    </p:anim>
                                    <p:animEffect transition="in" filter="fade">
                                      <p:cBhvr>
                                        <p:cTn id="35" dur="1000"/>
                                        <p:tgtEl>
                                          <p:spTgt spid="230"/>
                                        </p:tgtEl>
                                      </p:cBhvr>
                                    </p:animEffect>
                                  </p:childTnLst>
                                </p:cTn>
                              </p:par>
                              <p:par>
                                <p:cTn id="36" presetID="31" presetClass="entr" presetSubtype="0" fill="hold" grpId="0" nodeType="withEffect">
                                  <p:stCondLst>
                                    <p:cond delay="750"/>
                                  </p:stCondLst>
                                  <p:childTnLst>
                                    <p:set>
                                      <p:cBhvr>
                                        <p:cTn id="37" dur="1" fill="hold">
                                          <p:stCondLst>
                                            <p:cond delay="0"/>
                                          </p:stCondLst>
                                        </p:cTn>
                                        <p:tgtEl>
                                          <p:spTgt spid="229"/>
                                        </p:tgtEl>
                                        <p:attrNameLst>
                                          <p:attrName>style.visibility</p:attrName>
                                        </p:attrNameLst>
                                      </p:cBhvr>
                                      <p:to>
                                        <p:strVal val="visible"/>
                                      </p:to>
                                    </p:set>
                                    <p:anim calcmode="lin" valueType="num">
                                      <p:cBhvr>
                                        <p:cTn id="38" dur="1000" fill="hold"/>
                                        <p:tgtEl>
                                          <p:spTgt spid="229"/>
                                        </p:tgtEl>
                                        <p:attrNameLst>
                                          <p:attrName>ppt_w</p:attrName>
                                        </p:attrNameLst>
                                      </p:cBhvr>
                                      <p:tavLst>
                                        <p:tav tm="0">
                                          <p:val>
                                            <p:fltVal val="0"/>
                                          </p:val>
                                        </p:tav>
                                        <p:tav tm="100000">
                                          <p:val>
                                            <p:strVal val="#ppt_w"/>
                                          </p:val>
                                        </p:tav>
                                      </p:tavLst>
                                    </p:anim>
                                    <p:anim calcmode="lin" valueType="num">
                                      <p:cBhvr>
                                        <p:cTn id="39" dur="1000" fill="hold"/>
                                        <p:tgtEl>
                                          <p:spTgt spid="229"/>
                                        </p:tgtEl>
                                        <p:attrNameLst>
                                          <p:attrName>ppt_h</p:attrName>
                                        </p:attrNameLst>
                                      </p:cBhvr>
                                      <p:tavLst>
                                        <p:tav tm="0">
                                          <p:val>
                                            <p:fltVal val="0"/>
                                          </p:val>
                                        </p:tav>
                                        <p:tav tm="100000">
                                          <p:val>
                                            <p:strVal val="#ppt_h"/>
                                          </p:val>
                                        </p:tav>
                                      </p:tavLst>
                                    </p:anim>
                                    <p:anim calcmode="lin" valueType="num">
                                      <p:cBhvr>
                                        <p:cTn id="40" dur="1000" fill="hold"/>
                                        <p:tgtEl>
                                          <p:spTgt spid="229"/>
                                        </p:tgtEl>
                                        <p:attrNameLst>
                                          <p:attrName>style.rotation</p:attrName>
                                        </p:attrNameLst>
                                      </p:cBhvr>
                                      <p:tavLst>
                                        <p:tav tm="0">
                                          <p:val>
                                            <p:fltVal val="90"/>
                                          </p:val>
                                        </p:tav>
                                        <p:tav tm="100000">
                                          <p:val>
                                            <p:fltVal val="0"/>
                                          </p:val>
                                        </p:tav>
                                      </p:tavLst>
                                    </p:anim>
                                    <p:animEffect transition="in" filter="fade">
                                      <p:cBhvr>
                                        <p:cTn id="41" dur="1000"/>
                                        <p:tgtEl>
                                          <p:spTgt spid="229"/>
                                        </p:tgtEl>
                                      </p:cBhvr>
                                    </p:animEffect>
                                  </p:childTnLst>
                                </p:cTn>
                              </p:par>
                              <p:par>
                                <p:cTn id="42" presetID="16" presetClass="entr" presetSubtype="42" fill="hold" nodeType="withEffect">
                                  <p:stCondLst>
                                    <p:cond delay="750"/>
                                  </p:stCondLst>
                                  <p:childTnLst>
                                    <p:set>
                                      <p:cBhvr>
                                        <p:cTn id="43" dur="1" fill="hold">
                                          <p:stCondLst>
                                            <p:cond delay="0"/>
                                          </p:stCondLst>
                                        </p:cTn>
                                        <p:tgtEl>
                                          <p:spTgt spid="2"/>
                                        </p:tgtEl>
                                        <p:attrNameLst>
                                          <p:attrName>style.visibility</p:attrName>
                                        </p:attrNameLst>
                                      </p:cBhvr>
                                      <p:to>
                                        <p:strVal val="visible"/>
                                      </p:to>
                                    </p:set>
                                    <p:animEffect transition="in" filter="barn(outHorizontal)">
                                      <p:cBhvr>
                                        <p:cTn id="44" dur="1000"/>
                                        <p:tgtEl>
                                          <p:spTgt spid="2"/>
                                        </p:tgtEl>
                                      </p:cBhvr>
                                    </p:animEffect>
                                  </p:childTnLst>
                                </p:cTn>
                              </p:par>
                              <p:par>
                                <p:cTn id="45" presetID="10" presetClass="entr" presetSubtype="0" fill="hold" grpId="0" nodeType="withEffect">
                                  <p:stCondLst>
                                    <p:cond delay="1000"/>
                                  </p:stCondLst>
                                  <p:childTnLst>
                                    <p:set>
                                      <p:cBhvr>
                                        <p:cTn id="46" dur="1" fill="hold">
                                          <p:stCondLst>
                                            <p:cond delay="0"/>
                                          </p:stCondLst>
                                        </p:cTn>
                                        <p:tgtEl>
                                          <p:spTgt spid="344"/>
                                        </p:tgtEl>
                                        <p:attrNameLst>
                                          <p:attrName>style.visibility</p:attrName>
                                        </p:attrNameLst>
                                      </p:cBhvr>
                                      <p:to>
                                        <p:strVal val="visible"/>
                                      </p:to>
                                    </p:set>
                                    <p:animEffect transition="in" filter="fade">
                                      <p:cBhvr>
                                        <p:cTn id="47" dur="500"/>
                                        <p:tgtEl>
                                          <p:spTgt spid="344"/>
                                        </p:tgtEl>
                                      </p:cBhvr>
                                    </p:animEffect>
                                  </p:childTnLst>
                                </p:cTn>
                              </p:par>
                              <p:par>
                                <p:cTn id="48" presetID="63" presetClass="path" presetSubtype="0" decel="50000" fill="hold" grpId="1" nodeType="withEffect">
                                  <p:stCondLst>
                                    <p:cond delay="1000"/>
                                  </p:stCondLst>
                                  <p:childTnLst>
                                    <p:animMotion origin="layout" path="M 0.01523 3.7037E-6 L -0.10886 3.7037E-6 " pathEditMode="relative" rAng="0" ptsTypes="AA">
                                      <p:cBhvr>
                                        <p:cTn id="49" dur="750" spd="-100000" fill="hold"/>
                                        <p:tgtEl>
                                          <p:spTgt spid="344"/>
                                        </p:tgtEl>
                                        <p:attrNameLst>
                                          <p:attrName>ppt_x</p:attrName>
                                          <p:attrName>ppt_y</p:attrName>
                                        </p:attrNameLst>
                                      </p:cBhvr>
                                      <p:rCtr x="-6211" y="0"/>
                                    </p:animMotion>
                                  </p:childTnLst>
                                </p:cTn>
                              </p:par>
                              <p:par>
                                <p:cTn id="50" presetID="35" presetClass="path" presetSubtype="0" accel="50000" decel="50000" fill="hold" grpId="2" nodeType="withEffect">
                                  <p:stCondLst>
                                    <p:cond delay="1750"/>
                                  </p:stCondLst>
                                  <p:childTnLst>
                                    <p:animMotion origin="layout" path="M 0.01601 3.7037E-6 L 1.45833E-6 3.7037E-6 " pathEditMode="relative" rAng="0" ptsTypes="AA">
                                      <p:cBhvr>
                                        <p:cTn id="51" dur="750" fill="hold"/>
                                        <p:tgtEl>
                                          <p:spTgt spid="344"/>
                                        </p:tgtEl>
                                        <p:attrNameLst>
                                          <p:attrName>ppt_x</p:attrName>
                                          <p:attrName>ppt_y</p:attrName>
                                        </p:attrNameLst>
                                      </p:cBhvr>
                                      <p:rCtr x="-807" y="0"/>
                                    </p:animMotion>
                                  </p:childTnLst>
                                </p:cTn>
                              </p:par>
                              <p:par>
                                <p:cTn id="52" presetID="10" presetClass="entr" presetSubtype="0" fill="hold" grpId="0" nodeType="withEffect">
                                  <p:stCondLst>
                                    <p:cond delay="1000"/>
                                  </p:stCondLst>
                                  <p:childTnLst>
                                    <p:set>
                                      <p:cBhvr>
                                        <p:cTn id="53" dur="1" fill="hold">
                                          <p:stCondLst>
                                            <p:cond delay="0"/>
                                          </p:stCondLst>
                                        </p:cTn>
                                        <p:tgtEl>
                                          <p:spTgt spid="349"/>
                                        </p:tgtEl>
                                        <p:attrNameLst>
                                          <p:attrName>style.visibility</p:attrName>
                                        </p:attrNameLst>
                                      </p:cBhvr>
                                      <p:to>
                                        <p:strVal val="visible"/>
                                      </p:to>
                                    </p:set>
                                    <p:animEffect transition="in" filter="fade">
                                      <p:cBhvr>
                                        <p:cTn id="54" dur="500"/>
                                        <p:tgtEl>
                                          <p:spTgt spid="349"/>
                                        </p:tgtEl>
                                      </p:cBhvr>
                                    </p:animEffect>
                                  </p:childTnLst>
                                </p:cTn>
                              </p:par>
                              <p:par>
                                <p:cTn id="55" presetID="63" presetClass="path" presetSubtype="0" decel="50000" fill="hold" grpId="1" nodeType="withEffect">
                                  <p:stCondLst>
                                    <p:cond delay="1000"/>
                                  </p:stCondLst>
                                  <p:childTnLst>
                                    <p:animMotion origin="layout" path="M -0.02774 -4.07407E-6 L 0.11081 -4.07407E-6 " pathEditMode="relative" rAng="0" ptsTypes="AA">
                                      <p:cBhvr>
                                        <p:cTn id="56" dur="750" spd="-100000" fill="hold"/>
                                        <p:tgtEl>
                                          <p:spTgt spid="349"/>
                                        </p:tgtEl>
                                        <p:attrNameLst>
                                          <p:attrName>ppt_x</p:attrName>
                                          <p:attrName>ppt_y</p:attrName>
                                        </p:attrNameLst>
                                      </p:cBhvr>
                                      <p:rCtr x="6927" y="0"/>
                                    </p:animMotion>
                                  </p:childTnLst>
                                </p:cTn>
                              </p:par>
                              <p:par>
                                <p:cTn id="57" presetID="35" presetClass="path" presetSubtype="0" accel="50000" decel="50000" fill="hold" grpId="2" nodeType="withEffect">
                                  <p:stCondLst>
                                    <p:cond delay="1750"/>
                                  </p:stCondLst>
                                  <p:childTnLst>
                                    <p:animMotion origin="layout" path="M -0.028 -4.07407E-6 L 1.66667E-6 -4.07407E-6 " pathEditMode="relative" rAng="0" ptsTypes="AA">
                                      <p:cBhvr>
                                        <p:cTn id="58" dur="750" fill="hold"/>
                                        <p:tgtEl>
                                          <p:spTgt spid="349"/>
                                        </p:tgtEl>
                                        <p:attrNameLst>
                                          <p:attrName>ppt_x</p:attrName>
                                          <p:attrName>ppt_y</p:attrName>
                                        </p:attrNameLst>
                                      </p:cBhvr>
                                      <p:rCtr x="1393" y="0"/>
                                    </p:animMotion>
                                  </p:childTnLst>
                                </p:cTn>
                              </p:par>
                              <p:par>
                                <p:cTn id="59" presetID="22" presetClass="entr" presetSubtype="8" fill="hold" grpId="0" nodeType="withEffect">
                                  <p:stCondLst>
                                    <p:cond delay="1500"/>
                                  </p:stCondLst>
                                  <p:childTnLst>
                                    <p:set>
                                      <p:cBhvr>
                                        <p:cTn id="60" dur="1" fill="hold">
                                          <p:stCondLst>
                                            <p:cond delay="0"/>
                                          </p:stCondLst>
                                        </p:cTn>
                                        <p:tgtEl>
                                          <p:spTgt spid="348"/>
                                        </p:tgtEl>
                                        <p:attrNameLst>
                                          <p:attrName>style.visibility</p:attrName>
                                        </p:attrNameLst>
                                      </p:cBhvr>
                                      <p:to>
                                        <p:strVal val="visible"/>
                                      </p:to>
                                    </p:set>
                                    <p:animEffect transition="in" filter="wipe(left)">
                                      <p:cBhvr>
                                        <p:cTn id="61" dur="1000"/>
                                        <p:tgtEl>
                                          <p:spTgt spid="348"/>
                                        </p:tgtEl>
                                      </p:cBhvr>
                                    </p:animEffect>
                                  </p:childTnLst>
                                </p:cTn>
                              </p:par>
                              <p:par>
                                <p:cTn id="62" presetID="22" presetClass="entr" presetSubtype="8" fill="hold" grpId="0" nodeType="withEffect">
                                  <p:stCondLst>
                                    <p:cond delay="1500"/>
                                  </p:stCondLst>
                                  <p:childTnLst>
                                    <p:set>
                                      <p:cBhvr>
                                        <p:cTn id="63" dur="1" fill="hold">
                                          <p:stCondLst>
                                            <p:cond delay="0"/>
                                          </p:stCondLst>
                                        </p:cTn>
                                        <p:tgtEl>
                                          <p:spTgt spid="347"/>
                                        </p:tgtEl>
                                        <p:attrNameLst>
                                          <p:attrName>style.visibility</p:attrName>
                                        </p:attrNameLst>
                                      </p:cBhvr>
                                      <p:to>
                                        <p:strVal val="visible"/>
                                      </p:to>
                                    </p:set>
                                    <p:animEffect transition="in" filter="wipe(left)">
                                      <p:cBhvr>
                                        <p:cTn id="64" dur="1000"/>
                                        <p:tgtEl>
                                          <p:spTgt spid="347"/>
                                        </p:tgtEl>
                                      </p:cBhvr>
                                    </p:animEffect>
                                  </p:childTnLst>
                                </p:cTn>
                              </p:par>
                              <p:par>
                                <p:cTn id="65" presetID="22" presetClass="entr" presetSubtype="2" fill="hold" grpId="0" nodeType="withEffect">
                                  <p:stCondLst>
                                    <p:cond delay="1500"/>
                                  </p:stCondLst>
                                  <p:childTnLst>
                                    <p:set>
                                      <p:cBhvr>
                                        <p:cTn id="66" dur="1" fill="hold">
                                          <p:stCondLst>
                                            <p:cond delay="0"/>
                                          </p:stCondLst>
                                        </p:cTn>
                                        <p:tgtEl>
                                          <p:spTgt spid="352"/>
                                        </p:tgtEl>
                                        <p:attrNameLst>
                                          <p:attrName>style.visibility</p:attrName>
                                        </p:attrNameLst>
                                      </p:cBhvr>
                                      <p:to>
                                        <p:strVal val="visible"/>
                                      </p:to>
                                    </p:set>
                                    <p:animEffect transition="in" filter="wipe(right)">
                                      <p:cBhvr>
                                        <p:cTn id="67" dur="1000"/>
                                        <p:tgtEl>
                                          <p:spTgt spid="352"/>
                                        </p:tgtEl>
                                      </p:cBhvr>
                                    </p:animEffect>
                                  </p:childTnLst>
                                </p:cTn>
                              </p:par>
                              <p:par>
                                <p:cTn id="68" presetID="22" presetClass="entr" presetSubtype="2" fill="hold" grpId="0" nodeType="withEffect">
                                  <p:stCondLst>
                                    <p:cond delay="1500"/>
                                  </p:stCondLst>
                                  <p:childTnLst>
                                    <p:set>
                                      <p:cBhvr>
                                        <p:cTn id="69" dur="1" fill="hold">
                                          <p:stCondLst>
                                            <p:cond delay="0"/>
                                          </p:stCondLst>
                                        </p:cTn>
                                        <p:tgtEl>
                                          <p:spTgt spid="351"/>
                                        </p:tgtEl>
                                        <p:attrNameLst>
                                          <p:attrName>style.visibility</p:attrName>
                                        </p:attrNameLst>
                                      </p:cBhvr>
                                      <p:to>
                                        <p:strVal val="visible"/>
                                      </p:to>
                                    </p:set>
                                    <p:animEffect transition="in" filter="wipe(right)">
                                      <p:cBhvr>
                                        <p:cTn id="70" dur="1000"/>
                                        <p:tgtEl>
                                          <p:spTgt spid="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 grpId="0" animBg="1"/>
      <p:bldP spid="344" grpId="1" animBg="1"/>
      <p:bldP spid="344" grpId="2" animBg="1"/>
      <p:bldP spid="347" grpId="0"/>
      <p:bldP spid="348" grpId="0"/>
      <p:bldP spid="349" grpId="0" animBg="1"/>
      <p:bldP spid="349" grpId="1" animBg="1"/>
      <p:bldP spid="349" grpId="2" animBg="1"/>
      <p:bldP spid="351" grpId="0"/>
      <p:bldP spid="352" grpId="0"/>
      <p:bldP spid="207" grpId="0"/>
      <p:bldP spid="207" grpId="1"/>
      <p:bldP spid="229" grpId="0" animBg="1"/>
      <p:bldP spid="2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Freeform 20113"/>
          <p:cNvSpPr>
            <a:spLocks noEditPoints="1"/>
          </p:cNvSpPr>
          <p:nvPr/>
        </p:nvSpPr>
        <p:spPr bwMode="auto">
          <a:xfrm>
            <a:off x="6167956" y="3261563"/>
            <a:ext cx="336258" cy="1148589"/>
          </a:xfrm>
          <a:custGeom>
            <a:avLst/>
            <a:gdLst>
              <a:gd name="T0" fmla="*/ 280 w 284"/>
              <a:gd name="T1" fmla="*/ 957 h 970"/>
              <a:gd name="T2" fmla="*/ 276 w 284"/>
              <a:gd name="T3" fmla="*/ 958 h 970"/>
              <a:gd name="T4" fmla="*/ 279 w 284"/>
              <a:gd name="T5" fmla="*/ 970 h 970"/>
              <a:gd name="T6" fmla="*/ 284 w 284"/>
              <a:gd name="T7" fmla="*/ 969 h 970"/>
              <a:gd name="T8" fmla="*/ 280 w 284"/>
              <a:gd name="T9" fmla="*/ 957 h 970"/>
              <a:gd name="T10" fmla="*/ 89 w 284"/>
              <a:gd name="T11" fmla="*/ 313 h 970"/>
              <a:gd name="T12" fmla="*/ 85 w 284"/>
              <a:gd name="T13" fmla="*/ 314 h 970"/>
              <a:gd name="T14" fmla="*/ 89 w 284"/>
              <a:gd name="T15" fmla="*/ 326 h 970"/>
              <a:gd name="T16" fmla="*/ 93 w 284"/>
              <a:gd name="T17" fmla="*/ 324 h 970"/>
              <a:gd name="T18" fmla="*/ 89 w 284"/>
              <a:gd name="T19" fmla="*/ 313 h 970"/>
              <a:gd name="T20" fmla="*/ 73 w 284"/>
              <a:gd name="T21" fmla="*/ 253 h 970"/>
              <a:gd name="T22" fmla="*/ 69 w 284"/>
              <a:gd name="T23" fmla="*/ 255 h 970"/>
              <a:gd name="T24" fmla="*/ 72 w 284"/>
              <a:gd name="T25" fmla="*/ 266 h 970"/>
              <a:gd name="T26" fmla="*/ 76 w 284"/>
              <a:gd name="T27" fmla="*/ 265 h 970"/>
              <a:gd name="T28" fmla="*/ 73 w 284"/>
              <a:gd name="T29" fmla="*/ 253 h 970"/>
              <a:gd name="T30" fmla="*/ 15 w 284"/>
              <a:gd name="T31" fmla="*/ 41 h 970"/>
              <a:gd name="T32" fmla="*/ 11 w 284"/>
              <a:gd name="T33" fmla="*/ 42 h 970"/>
              <a:gd name="T34" fmla="*/ 13 w 284"/>
              <a:gd name="T35" fmla="*/ 50 h 970"/>
              <a:gd name="T36" fmla="*/ 18 w 284"/>
              <a:gd name="T37" fmla="*/ 49 h 970"/>
              <a:gd name="T38" fmla="*/ 15 w 284"/>
              <a:gd name="T39" fmla="*/ 41 h 970"/>
              <a:gd name="T40" fmla="*/ 5 w 284"/>
              <a:gd name="T41" fmla="*/ 0 h 970"/>
              <a:gd name="T42" fmla="*/ 0 w 284"/>
              <a:gd name="T43" fmla="*/ 1 h 970"/>
              <a:gd name="T44" fmla="*/ 3 w 284"/>
              <a:gd name="T45" fmla="*/ 9 h 970"/>
              <a:gd name="T46" fmla="*/ 7 w 284"/>
              <a:gd name="T47" fmla="*/ 8 h 970"/>
              <a:gd name="T48" fmla="*/ 5 w 284"/>
              <a:gd name="T49" fmla="*/ 0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84" h="970">
                <a:moveTo>
                  <a:pt x="280" y="957"/>
                </a:moveTo>
                <a:cubicBezTo>
                  <a:pt x="279" y="957"/>
                  <a:pt x="277" y="958"/>
                  <a:pt x="276" y="958"/>
                </a:cubicBezTo>
                <a:cubicBezTo>
                  <a:pt x="279" y="970"/>
                  <a:pt x="279" y="970"/>
                  <a:pt x="279" y="970"/>
                </a:cubicBezTo>
                <a:cubicBezTo>
                  <a:pt x="281" y="969"/>
                  <a:pt x="282" y="969"/>
                  <a:pt x="284" y="969"/>
                </a:cubicBezTo>
                <a:cubicBezTo>
                  <a:pt x="280" y="957"/>
                  <a:pt x="280" y="957"/>
                  <a:pt x="280" y="957"/>
                </a:cubicBezTo>
                <a:moveTo>
                  <a:pt x="89" y="313"/>
                </a:moveTo>
                <a:cubicBezTo>
                  <a:pt x="88" y="313"/>
                  <a:pt x="87" y="314"/>
                  <a:pt x="85" y="314"/>
                </a:cubicBezTo>
                <a:cubicBezTo>
                  <a:pt x="89" y="326"/>
                  <a:pt x="89" y="326"/>
                  <a:pt x="89" y="326"/>
                </a:cubicBezTo>
                <a:cubicBezTo>
                  <a:pt x="90" y="325"/>
                  <a:pt x="91" y="325"/>
                  <a:pt x="93" y="324"/>
                </a:cubicBezTo>
                <a:cubicBezTo>
                  <a:pt x="89" y="313"/>
                  <a:pt x="89" y="313"/>
                  <a:pt x="89" y="313"/>
                </a:cubicBezTo>
                <a:moveTo>
                  <a:pt x="73" y="253"/>
                </a:moveTo>
                <a:cubicBezTo>
                  <a:pt x="71" y="254"/>
                  <a:pt x="70" y="254"/>
                  <a:pt x="69" y="255"/>
                </a:cubicBezTo>
                <a:cubicBezTo>
                  <a:pt x="72" y="266"/>
                  <a:pt x="72" y="266"/>
                  <a:pt x="72" y="266"/>
                </a:cubicBezTo>
                <a:cubicBezTo>
                  <a:pt x="73" y="266"/>
                  <a:pt x="75" y="265"/>
                  <a:pt x="76" y="265"/>
                </a:cubicBezTo>
                <a:cubicBezTo>
                  <a:pt x="73" y="253"/>
                  <a:pt x="73" y="253"/>
                  <a:pt x="73" y="253"/>
                </a:cubicBezTo>
                <a:moveTo>
                  <a:pt x="15" y="41"/>
                </a:moveTo>
                <a:cubicBezTo>
                  <a:pt x="14" y="41"/>
                  <a:pt x="13" y="42"/>
                  <a:pt x="11" y="42"/>
                </a:cubicBezTo>
                <a:cubicBezTo>
                  <a:pt x="13" y="50"/>
                  <a:pt x="13" y="50"/>
                  <a:pt x="13" y="50"/>
                </a:cubicBezTo>
                <a:cubicBezTo>
                  <a:pt x="15" y="50"/>
                  <a:pt x="16" y="49"/>
                  <a:pt x="18" y="49"/>
                </a:cubicBezTo>
                <a:cubicBezTo>
                  <a:pt x="15" y="41"/>
                  <a:pt x="15" y="41"/>
                  <a:pt x="15" y="41"/>
                </a:cubicBezTo>
                <a:moveTo>
                  <a:pt x="5" y="0"/>
                </a:moveTo>
                <a:cubicBezTo>
                  <a:pt x="3" y="0"/>
                  <a:pt x="2" y="1"/>
                  <a:pt x="0" y="1"/>
                </a:cubicBezTo>
                <a:cubicBezTo>
                  <a:pt x="3" y="9"/>
                  <a:pt x="3" y="9"/>
                  <a:pt x="3" y="9"/>
                </a:cubicBezTo>
                <a:cubicBezTo>
                  <a:pt x="4" y="9"/>
                  <a:pt x="5" y="8"/>
                  <a:pt x="7" y="8"/>
                </a:cubicBezTo>
                <a:cubicBezTo>
                  <a:pt x="5" y="0"/>
                  <a:pt x="5" y="0"/>
                  <a:pt x="5"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20188"/>
          <p:cNvSpPr/>
          <p:nvPr/>
        </p:nvSpPr>
        <p:spPr bwMode="auto">
          <a:xfrm>
            <a:off x="5969007" y="3306664"/>
            <a:ext cx="5011" cy="5512"/>
          </a:xfrm>
          <a:custGeom>
            <a:avLst/>
            <a:gdLst>
              <a:gd name="T0" fmla="*/ 0 w 4"/>
              <a:gd name="T1" fmla="*/ 0 h 5"/>
              <a:gd name="T2" fmla="*/ 0 w 4"/>
              <a:gd name="T3" fmla="*/ 4 h 5"/>
              <a:gd name="T4" fmla="*/ 2 w 4"/>
              <a:gd name="T5" fmla="*/ 5 h 5"/>
              <a:gd name="T6" fmla="*/ 4 w 4"/>
              <a:gd name="T7" fmla="*/ 1 h 5"/>
              <a:gd name="T8" fmla="*/ 0 w 4"/>
              <a:gd name="T9" fmla="*/ 0 h 5"/>
            </a:gdLst>
            <a:ahLst/>
            <a:cxnLst>
              <a:cxn ang="0">
                <a:pos x="T0" y="T1"/>
              </a:cxn>
              <a:cxn ang="0">
                <a:pos x="T2" y="T3"/>
              </a:cxn>
              <a:cxn ang="0">
                <a:pos x="T4" y="T5"/>
              </a:cxn>
              <a:cxn ang="0">
                <a:pos x="T6" y="T7"/>
              </a:cxn>
              <a:cxn ang="0">
                <a:pos x="T8" y="T9"/>
              </a:cxn>
            </a:cxnLst>
            <a:rect l="0" t="0" r="r" b="b"/>
            <a:pathLst>
              <a:path w="4" h="5">
                <a:moveTo>
                  <a:pt x="0" y="0"/>
                </a:moveTo>
                <a:cubicBezTo>
                  <a:pt x="0" y="4"/>
                  <a:pt x="0" y="4"/>
                  <a:pt x="0" y="4"/>
                </a:cubicBezTo>
                <a:cubicBezTo>
                  <a:pt x="2" y="5"/>
                  <a:pt x="2" y="5"/>
                  <a:pt x="2" y="5"/>
                </a:cubicBezTo>
                <a:cubicBezTo>
                  <a:pt x="2" y="4"/>
                  <a:pt x="3" y="3"/>
                  <a:pt x="4" y="1"/>
                </a:cubicBezTo>
                <a:cubicBezTo>
                  <a:pt x="0" y="0"/>
                  <a:pt x="0" y="0"/>
                  <a:pt x="0"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20191"/>
          <p:cNvSpPr/>
          <p:nvPr/>
        </p:nvSpPr>
        <p:spPr bwMode="auto">
          <a:xfrm>
            <a:off x="5969007" y="3326709"/>
            <a:ext cx="2506" cy="6014"/>
          </a:xfrm>
          <a:custGeom>
            <a:avLst/>
            <a:gdLst>
              <a:gd name="T0" fmla="*/ 1 w 2"/>
              <a:gd name="T1" fmla="*/ 0 h 5"/>
              <a:gd name="T2" fmla="*/ 0 w 2"/>
              <a:gd name="T3" fmla="*/ 0 h 5"/>
              <a:gd name="T4" fmla="*/ 0 w 2"/>
              <a:gd name="T5" fmla="*/ 5 h 5"/>
              <a:gd name="T6" fmla="*/ 2 w 2"/>
              <a:gd name="T7" fmla="*/ 4 h 5"/>
              <a:gd name="T8" fmla="*/ 1 w 2"/>
              <a:gd name="T9" fmla="*/ 0 h 5"/>
            </a:gdLst>
            <a:ahLst/>
            <a:cxnLst>
              <a:cxn ang="0">
                <a:pos x="T0" y="T1"/>
              </a:cxn>
              <a:cxn ang="0">
                <a:pos x="T2" y="T3"/>
              </a:cxn>
              <a:cxn ang="0">
                <a:pos x="T4" y="T5"/>
              </a:cxn>
              <a:cxn ang="0">
                <a:pos x="T6" y="T7"/>
              </a:cxn>
              <a:cxn ang="0">
                <a:pos x="T8" y="T9"/>
              </a:cxn>
            </a:cxnLst>
            <a:rect l="0" t="0" r="r" b="b"/>
            <a:pathLst>
              <a:path w="2" h="5">
                <a:moveTo>
                  <a:pt x="1" y="0"/>
                </a:moveTo>
                <a:cubicBezTo>
                  <a:pt x="0" y="0"/>
                  <a:pt x="0" y="0"/>
                  <a:pt x="0" y="0"/>
                </a:cubicBezTo>
                <a:cubicBezTo>
                  <a:pt x="0" y="5"/>
                  <a:pt x="0" y="5"/>
                  <a:pt x="0" y="5"/>
                </a:cubicBezTo>
                <a:cubicBezTo>
                  <a:pt x="2" y="4"/>
                  <a:pt x="2" y="4"/>
                  <a:pt x="2" y="4"/>
                </a:cubicBezTo>
                <a:cubicBezTo>
                  <a:pt x="1" y="3"/>
                  <a:pt x="1" y="1"/>
                  <a:pt x="1" y="0"/>
                </a:cubicBezTo>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20192"/>
          <p:cNvSpPr/>
          <p:nvPr/>
        </p:nvSpPr>
        <p:spPr bwMode="auto">
          <a:xfrm>
            <a:off x="5657804" y="3326709"/>
            <a:ext cx="311202" cy="78177"/>
          </a:xfrm>
          <a:custGeom>
            <a:avLst/>
            <a:gdLst>
              <a:gd name="T0" fmla="*/ 263 w 263"/>
              <a:gd name="T1" fmla="*/ 0 h 66"/>
              <a:gd name="T2" fmla="*/ 0 w 263"/>
              <a:gd name="T3" fmla="*/ 62 h 66"/>
              <a:gd name="T4" fmla="*/ 1 w 263"/>
              <a:gd name="T5" fmla="*/ 66 h 66"/>
              <a:gd name="T6" fmla="*/ 263 w 263"/>
              <a:gd name="T7" fmla="*/ 5 h 66"/>
              <a:gd name="T8" fmla="*/ 263 w 263"/>
              <a:gd name="T9" fmla="*/ 0 h 66"/>
            </a:gdLst>
            <a:ahLst/>
            <a:cxnLst>
              <a:cxn ang="0">
                <a:pos x="T0" y="T1"/>
              </a:cxn>
              <a:cxn ang="0">
                <a:pos x="T2" y="T3"/>
              </a:cxn>
              <a:cxn ang="0">
                <a:pos x="T4" y="T5"/>
              </a:cxn>
              <a:cxn ang="0">
                <a:pos x="T6" y="T7"/>
              </a:cxn>
              <a:cxn ang="0">
                <a:pos x="T8" y="T9"/>
              </a:cxn>
            </a:cxnLst>
            <a:rect l="0" t="0" r="r" b="b"/>
            <a:pathLst>
              <a:path w="263" h="66">
                <a:moveTo>
                  <a:pt x="263" y="0"/>
                </a:moveTo>
                <a:cubicBezTo>
                  <a:pt x="0" y="62"/>
                  <a:pt x="0" y="62"/>
                  <a:pt x="0" y="62"/>
                </a:cubicBezTo>
                <a:cubicBezTo>
                  <a:pt x="0" y="64"/>
                  <a:pt x="1" y="65"/>
                  <a:pt x="1" y="66"/>
                </a:cubicBezTo>
                <a:cubicBezTo>
                  <a:pt x="263" y="5"/>
                  <a:pt x="263" y="5"/>
                  <a:pt x="263" y="5"/>
                </a:cubicBezTo>
                <a:cubicBezTo>
                  <a:pt x="263" y="0"/>
                  <a:pt x="263" y="0"/>
                  <a:pt x="263"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20199"/>
          <p:cNvSpPr/>
          <p:nvPr/>
        </p:nvSpPr>
        <p:spPr bwMode="auto">
          <a:xfrm>
            <a:off x="5863769" y="4655203"/>
            <a:ext cx="9521"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20200"/>
          <p:cNvSpPr/>
          <p:nvPr/>
        </p:nvSpPr>
        <p:spPr bwMode="auto">
          <a:xfrm>
            <a:off x="5863769" y="4655203"/>
            <a:ext cx="9521" cy="0"/>
          </a:xfrm>
          <a:custGeom>
            <a:avLst/>
            <a:gdLst>
              <a:gd name="T0" fmla="*/ 16 w 19"/>
              <a:gd name="T1" fmla="*/ 0 w 19"/>
              <a:gd name="T2" fmla="*/ 0 w 19"/>
              <a:gd name="T3" fmla="*/ 19 w 19"/>
              <a:gd name="T4" fmla="*/ 16 w 19"/>
            </a:gdLst>
            <a:ahLst/>
            <a:cxnLst>
              <a:cxn ang="0">
                <a:pos x="T0" y="0"/>
              </a:cxn>
              <a:cxn ang="0">
                <a:pos x="T1" y="0"/>
              </a:cxn>
              <a:cxn ang="0">
                <a:pos x="T2" y="0"/>
              </a:cxn>
              <a:cxn ang="0">
                <a:pos x="T3" y="0"/>
              </a:cxn>
              <a:cxn ang="0">
                <a:pos x="T4" y="0"/>
              </a:cxn>
            </a:cxnLst>
            <a:rect l="0" t="0" r="r" b="b"/>
            <a:pathLst>
              <a:path w="19">
                <a:moveTo>
                  <a:pt x="16" y="0"/>
                </a:moveTo>
                <a:lnTo>
                  <a:pt x="0" y="0"/>
                </a:lnTo>
                <a:lnTo>
                  <a:pt x="0" y="0"/>
                </a:lnTo>
                <a:lnTo>
                  <a:pt x="19" y="0"/>
                </a:lnTo>
                <a:lnTo>
                  <a:pt x="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20204"/>
          <p:cNvSpPr>
            <a:spLocks noEditPoints="1"/>
          </p:cNvSpPr>
          <p:nvPr/>
        </p:nvSpPr>
        <p:spPr bwMode="auto">
          <a:xfrm>
            <a:off x="6196520" y="3633400"/>
            <a:ext cx="67653" cy="544728"/>
          </a:xfrm>
          <a:custGeom>
            <a:avLst/>
            <a:gdLst>
              <a:gd name="T0" fmla="*/ 50 w 57"/>
              <a:gd name="T1" fmla="*/ 25 h 460"/>
              <a:gd name="T2" fmla="*/ 0 w 57"/>
              <a:gd name="T3" fmla="*/ 459 h 460"/>
              <a:gd name="T4" fmla="*/ 4 w 57"/>
              <a:gd name="T5" fmla="*/ 460 h 460"/>
              <a:gd name="T6" fmla="*/ 54 w 57"/>
              <a:gd name="T7" fmla="*/ 26 h 460"/>
              <a:gd name="T8" fmla="*/ 50 w 57"/>
              <a:gd name="T9" fmla="*/ 25 h 460"/>
              <a:gd name="T10" fmla="*/ 53 w 57"/>
              <a:gd name="T11" fmla="*/ 0 h 460"/>
              <a:gd name="T12" fmla="*/ 51 w 57"/>
              <a:gd name="T13" fmla="*/ 12 h 460"/>
              <a:gd name="T14" fmla="*/ 56 w 57"/>
              <a:gd name="T15" fmla="*/ 12 h 460"/>
              <a:gd name="T16" fmla="*/ 57 w 57"/>
              <a:gd name="T17" fmla="*/ 0 h 460"/>
              <a:gd name="T18" fmla="*/ 53 w 57"/>
              <a:gd name="T19"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0">
                <a:moveTo>
                  <a:pt x="50" y="25"/>
                </a:moveTo>
                <a:cubicBezTo>
                  <a:pt x="0" y="459"/>
                  <a:pt x="0" y="459"/>
                  <a:pt x="0" y="459"/>
                </a:cubicBezTo>
                <a:cubicBezTo>
                  <a:pt x="1" y="459"/>
                  <a:pt x="3" y="460"/>
                  <a:pt x="4" y="460"/>
                </a:cubicBezTo>
                <a:cubicBezTo>
                  <a:pt x="54" y="26"/>
                  <a:pt x="54" y="26"/>
                  <a:pt x="54" y="26"/>
                </a:cubicBezTo>
                <a:cubicBezTo>
                  <a:pt x="53" y="26"/>
                  <a:pt x="51" y="26"/>
                  <a:pt x="50" y="25"/>
                </a:cubicBezTo>
                <a:moveTo>
                  <a:pt x="53" y="0"/>
                </a:moveTo>
                <a:cubicBezTo>
                  <a:pt x="51" y="12"/>
                  <a:pt x="51" y="12"/>
                  <a:pt x="51" y="12"/>
                </a:cubicBezTo>
                <a:cubicBezTo>
                  <a:pt x="53" y="12"/>
                  <a:pt x="54" y="12"/>
                  <a:pt x="56" y="12"/>
                </a:cubicBezTo>
                <a:cubicBezTo>
                  <a:pt x="57" y="0"/>
                  <a:pt x="57" y="0"/>
                  <a:pt x="57" y="0"/>
                </a:cubicBezTo>
                <a:cubicBezTo>
                  <a:pt x="55" y="0"/>
                  <a:pt x="54" y="0"/>
                  <a:pt x="53"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42" name="Freeform 20214"/>
          <p:cNvSpPr>
            <a:spLocks noEditPoints="1"/>
          </p:cNvSpPr>
          <p:nvPr/>
        </p:nvSpPr>
        <p:spPr bwMode="auto">
          <a:xfrm>
            <a:off x="5969007" y="3637911"/>
            <a:ext cx="586323" cy="554249"/>
          </a:xfrm>
          <a:custGeom>
            <a:avLst/>
            <a:gdLst>
              <a:gd name="T0" fmla="*/ 0 w 495"/>
              <a:gd name="T1" fmla="*/ 288 h 468"/>
              <a:gd name="T2" fmla="*/ 0 w 495"/>
              <a:gd name="T3" fmla="*/ 295 h 468"/>
              <a:gd name="T4" fmla="*/ 163 w 495"/>
              <a:gd name="T5" fmla="*/ 468 h 468"/>
              <a:gd name="T6" fmla="*/ 166 w 495"/>
              <a:gd name="T7" fmla="*/ 465 h 468"/>
              <a:gd name="T8" fmla="*/ 0 w 495"/>
              <a:gd name="T9" fmla="*/ 288 h 468"/>
              <a:gd name="T10" fmla="*/ 491 w 495"/>
              <a:gd name="T11" fmla="*/ 178 h 468"/>
              <a:gd name="T12" fmla="*/ 354 w 495"/>
              <a:gd name="T13" fmla="*/ 320 h 468"/>
              <a:gd name="T14" fmla="*/ 350 w 495"/>
              <a:gd name="T15" fmla="*/ 324 h 468"/>
              <a:gd name="T16" fmla="*/ 215 w 495"/>
              <a:gd name="T17" fmla="*/ 464 h 468"/>
              <a:gd name="T18" fmla="*/ 218 w 495"/>
              <a:gd name="T19" fmla="*/ 467 h 468"/>
              <a:gd name="T20" fmla="*/ 352 w 495"/>
              <a:gd name="T21" fmla="*/ 329 h 468"/>
              <a:gd name="T22" fmla="*/ 355 w 495"/>
              <a:gd name="T23" fmla="*/ 325 h 468"/>
              <a:gd name="T24" fmla="*/ 495 w 495"/>
              <a:gd name="T25" fmla="*/ 181 h 468"/>
              <a:gd name="T26" fmla="*/ 491 w 495"/>
              <a:gd name="T27" fmla="*/ 178 h 468"/>
              <a:gd name="T28" fmla="*/ 291 w 495"/>
              <a:gd name="T29" fmla="*/ 0 h 468"/>
              <a:gd name="T30" fmla="*/ 288 w 495"/>
              <a:gd name="T31" fmla="*/ 4 h 468"/>
              <a:gd name="T32" fmla="*/ 487 w 495"/>
              <a:gd name="T33" fmla="*/ 139 h 468"/>
              <a:gd name="T34" fmla="*/ 490 w 495"/>
              <a:gd name="T35" fmla="*/ 135 h 468"/>
              <a:gd name="T36" fmla="*/ 291 w 495"/>
              <a:gd name="T37" fmla="*/ 0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5" h="468">
                <a:moveTo>
                  <a:pt x="0" y="288"/>
                </a:moveTo>
                <a:cubicBezTo>
                  <a:pt x="0" y="295"/>
                  <a:pt x="0" y="295"/>
                  <a:pt x="0" y="295"/>
                </a:cubicBezTo>
                <a:cubicBezTo>
                  <a:pt x="163" y="468"/>
                  <a:pt x="163" y="468"/>
                  <a:pt x="163" y="468"/>
                </a:cubicBezTo>
                <a:cubicBezTo>
                  <a:pt x="164" y="467"/>
                  <a:pt x="165" y="466"/>
                  <a:pt x="166" y="465"/>
                </a:cubicBezTo>
                <a:cubicBezTo>
                  <a:pt x="0" y="288"/>
                  <a:pt x="0" y="288"/>
                  <a:pt x="0" y="288"/>
                </a:cubicBezTo>
                <a:moveTo>
                  <a:pt x="491" y="178"/>
                </a:moveTo>
                <a:cubicBezTo>
                  <a:pt x="354" y="320"/>
                  <a:pt x="354" y="320"/>
                  <a:pt x="354" y="320"/>
                </a:cubicBezTo>
                <a:cubicBezTo>
                  <a:pt x="350" y="324"/>
                  <a:pt x="350" y="324"/>
                  <a:pt x="350" y="324"/>
                </a:cubicBezTo>
                <a:cubicBezTo>
                  <a:pt x="215" y="464"/>
                  <a:pt x="215" y="464"/>
                  <a:pt x="215" y="464"/>
                </a:cubicBezTo>
                <a:cubicBezTo>
                  <a:pt x="216" y="465"/>
                  <a:pt x="217" y="466"/>
                  <a:pt x="218" y="467"/>
                </a:cubicBezTo>
                <a:cubicBezTo>
                  <a:pt x="352" y="329"/>
                  <a:pt x="352" y="329"/>
                  <a:pt x="352" y="329"/>
                </a:cubicBezTo>
                <a:cubicBezTo>
                  <a:pt x="355" y="325"/>
                  <a:pt x="355" y="325"/>
                  <a:pt x="355" y="325"/>
                </a:cubicBezTo>
                <a:cubicBezTo>
                  <a:pt x="495" y="181"/>
                  <a:pt x="495" y="181"/>
                  <a:pt x="495" y="181"/>
                </a:cubicBezTo>
                <a:cubicBezTo>
                  <a:pt x="493" y="180"/>
                  <a:pt x="492" y="179"/>
                  <a:pt x="491" y="178"/>
                </a:cubicBezTo>
                <a:moveTo>
                  <a:pt x="291" y="0"/>
                </a:moveTo>
                <a:cubicBezTo>
                  <a:pt x="290" y="1"/>
                  <a:pt x="289" y="3"/>
                  <a:pt x="288" y="4"/>
                </a:cubicBezTo>
                <a:cubicBezTo>
                  <a:pt x="487" y="139"/>
                  <a:pt x="487" y="139"/>
                  <a:pt x="487" y="139"/>
                </a:cubicBezTo>
                <a:cubicBezTo>
                  <a:pt x="488" y="137"/>
                  <a:pt x="489" y="136"/>
                  <a:pt x="490" y="135"/>
                </a:cubicBezTo>
                <a:cubicBezTo>
                  <a:pt x="291" y="0"/>
                  <a:pt x="291" y="0"/>
                  <a:pt x="291"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44" name="Freeform 20216"/>
          <p:cNvSpPr>
            <a:spLocks noEditPoints="1"/>
          </p:cNvSpPr>
          <p:nvPr/>
        </p:nvSpPr>
        <p:spPr bwMode="auto">
          <a:xfrm>
            <a:off x="5854248" y="4245780"/>
            <a:ext cx="607370" cy="411929"/>
          </a:xfrm>
          <a:custGeom>
            <a:avLst/>
            <a:gdLst>
              <a:gd name="T0" fmla="*/ 3 w 513"/>
              <a:gd name="T1" fmla="*/ 344 h 348"/>
              <a:gd name="T2" fmla="*/ 1 w 513"/>
              <a:gd name="T3" fmla="*/ 346 h 348"/>
              <a:gd name="T4" fmla="*/ 0 w 513"/>
              <a:gd name="T5" fmla="*/ 348 h 348"/>
              <a:gd name="T6" fmla="*/ 5 w 513"/>
              <a:gd name="T7" fmla="*/ 346 h 348"/>
              <a:gd name="T8" fmla="*/ 4 w 513"/>
              <a:gd name="T9" fmla="*/ 345 h 348"/>
              <a:gd name="T10" fmla="*/ 3 w 513"/>
              <a:gd name="T11" fmla="*/ 344 h 348"/>
              <a:gd name="T12" fmla="*/ 262 w 513"/>
              <a:gd name="T13" fmla="*/ 8 h 348"/>
              <a:gd name="T14" fmla="*/ 7 w 513"/>
              <a:gd name="T15" fmla="*/ 338 h 348"/>
              <a:gd name="T16" fmla="*/ 8 w 513"/>
              <a:gd name="T17" fmla="*/ 342 h 348"/>
              <a:gd name="T18" fmla="*/ 19 w 513"/>
              <a:gd name="T19" fmla="*/ 342 h 348"/>
              <a:gd name="T20" fmla="*/ 506 w 513"/>
              <a:gd name="T21" fmla="*/ 180 h 348"/>
              <a:gd name="T22" fmla="*/ 505 w 513"/>
              <a:gd name="T23" fmla="*/ 176 h 348"/>
              <a:gd name="T24" fmla="*/ 12 w 513"/>
              <a:gd name="T25" fmla="*/ 340 h 348"/>
              <a:gd name="T26" fmla="*/ 266 w 513"/>
              <a:gd name="T27" fmla="*/ 11 h 348"/>
              <a:gd name="T28" fmla="*/ 262 w 513"/>
              <a:gd name="T29" fmla="*/ 8 h 348"/>
              <a:gd name="T30" fmla="*/ 320 w 513"/>
              <a:gd name="T31" fmla="*/ 0 h 348"/>
              <a:gd name="T32" fmla="*/ 318 w 513"/>
              <a:gd name="T33" fmla="*/ 4 h 348"/>
              <a:gd name="T34" fmla="*/ 511 w 513"/>
              <a:gd name="T35" fmla="*/ 135 h 348"/>
              <a:gd name="T36" fmla="*/ 513 w 513"/>
              <a:gd name="T37" fmla="*/ 132 h 348"/>
              <a:gd name="T38" fmla="*/ 320 w 513"/>
              <a:gd name="T39"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3" h="348">
                <a:moveTo>
                  <a:pt x="3" y="344"/>
                </a:moveTo>
                <a:cubicBezTo>
                  <a:pt x="1" y="346"/>
                  <a:pt x="1" y="346"/>
                  <a:pt x="1" y="346"/>
                </a:cubicBezTo>
                <a:cubicBezTo>
                  <a:pt x="0" y="348"/>
                  <a:pt x="0" y="348"/>
                  <a:pt x="0" y="348"/>
                </a:cubicBezTo>
                <a:cubicBezTo>
                  <a:pt x="5" y="346"/>
                  <a:pt x="5" y="346"/>
                  <a:pt x="5" y="346"/>
                </a:cubicBezTo>
                <a:cubicBezTo>
                  <a:pt x="4" y="345"/>
                  <a:pt x="4" y="345"/>
                  <a:pt x="4" y="345"/>
                </a:cubicBezTo>
                <a:cubicBezTo>
                  <a:pt x="3" y="344"/>
                  <a:pt x="3" y="344"/>
                  <a:pt x="3" y="344"/>
                </a:cubicBezTo>
                <a:moveTo>
                  <a:pt x="262" y="8"/>
                </a:moveTo>
                <a:cubicBezTo>
                  <a:pt x="7" y="338"/>
                  <a:pt x="7" y="338"/>
                  <a:pt x="7" y="338"/>
                </a:cubicBezTo>
                <a:cubicBezTo>
                  <a:pt x="8" y="342"/>
                  <a:pt x="8" y="342"/>
                  <a:pt x="8" y="342"/>
                </a:cubicBezTo>
                <a:cubicBezTo>
                  <a:pt x="19" y="342"/>
                  <a:pt x="19" y="342"/>
                  <a:pt x="19" y="342"/>
                </a:cubicBezTo>
                <a:cubicBezTo>
                  <a:pt x="506" y="180"/>
                  <a:pt x="506" y="180"/>
                  <a:pt x="506" y="180"/>
                </a:cubicBezTo>
                <a:cubicBezTo>
                  <a:pt x="506" y="179"/>
                  <a:pt x="505" y="177"/>
                  <a:pt x="505" y="176"/>
                </a:cubicBezTo>
                <a:cubicBezTo>
                  <a:pt x="12" y="340"/>
                  <a:pt x="12" y="340"/>
                  <a:pt x="12" y="340"/>
                </a:cubicBezTo>
                <a:cubicBezTo>
                  <a:pt x="266" y="11"/>
                  <a:pt x="266" y="11"/>
                  <a:pt x="266" y="11"/>
                </a:cubicBezTo>
                <a:cubicBezTo>
                  <a:pt x="265" y="10"/>
                  <a:pt x="263" y="9"/>
                  <a:pt x="262" y="8"/>
                </a:cubicBezTo>
                <a:moveTo>
                  <a:pt x="320" y="0"/>
                </a:moveTo>
                <a:cubicBezTo>
                  <a:pt x="319" y="2"/>
                  <a:pt x="318" y="3"/>
                  <a:pt x="318" y="4"/>
                </a:cubicBezTo>
                <a:cubicBezTo>
                  <a:pt x="511" y="135"/>
                  <a:pt x="511" y="135"/>
                  <a:pt x="511" y="135"/>
                </a:cubicBezTo>
                <a:cubicBezTo>
                  <a:pt x="511" y="134"/>
                  <a:pt x="512" y="133"/>
                  <a:pt x="513" y="132"/>
                </a:cubicBezTo>
                <a:cubicBezTo>
                  <a:pt x="320" y="0"/>
                  <a:pt x="320" y="0"/>
                  <a:pt x="320"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46" name="Freeform 20218"/>
          <p:cNvSpPr/>
          <p:nvPr/>
        </p:nvSpPr>
        <p:spPr bwMode="auto">
          <a:xfrm>
            <a:off x="6148913" y="3279101"/>
            <a:ext cx="12027" cy="8519"/>
          </a:xfrm>
          <a:custGeom>
            <a:avLst/>
            <a:gdLst>
              <a:gd name="T0" fmla="*/ 2 w 10"/>
              <a:gd name="T1" fmla="*/ 0 h 7"/>
              <a:gd name="T2" fmla="*/ 0 w 10"/>
              <a:gd name="T3" fmla="*/ 4 h 7"/>
              <a:gd name="T4" fmla="*/ 8 w 10"/>
              <a:gd name="T5" fmla="*/ 7 h 7"/>
              <a:gd name="T6" fmla="*/ 10 w 10"/>
              <a:gd name="T7" fmla="*/ 3 h 7"/>
              <a:gd name="T8" fmla="*/ 2 w 10"/>
              <a:gd name="T9" fmla="*/ 0 h 7"/>
            </a:gdLst>
            <a:ahLst/>
            <a:cxnLst>
              <a:cxn ang="0">
                <a:pos x="T0" y="T1"/>
              </a:cxn>
              <a:cxn ang="0">
                <a:pos x="T2" y="T3"/>
              </a:cxn>
              <a:cxn ang="0">
                <a:pos x="T4" y="T5"/>
              </a:cxn>
              <a:cxn ang="0">
                <a:pos x="T6" y="T7"/>
              </a:cxn>
              <a:cxn ang="0">
                <a:pos x="T8" y="T9"/>
              </a:cxn>
            </a:cxnLst>
            <a:rect l="0" t="0" r="r" b="b"/>
            <a:pathLst>
              <a:path w="10" h="7">
                <a:moveTo>
                  <a:pt x="2" y="0"/>
                </a:moveTo>
                <a:cubicBezTo>
                  <a:pt x="1" y="1"/>
                  <a:pt x="1" y="3"/>
                  <a:pt x="0" y="4"/>
                </a:cubicBezTo>
                <a:cubicBezTo>
                  <a:pt x="8" y="7"/>
                  <a:pt x="8" y="7"/>
                  <a:pt x="8" y="7"/>
                </a:cubicBezTo>
                <a:cubicBezTo>
                  <a:pt x="9" y="5"/>
                  <a:pt x="9" y="4"/>
                  <a:pt x="10" y="3"/>
                </a:cubicBezTo>
                <a:cubicBezTo>
                  <a:pt x="2" y="0"/>
                  <a:pt x="2" y="0"/>
                  <a:pt x="2"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47" name="Freeform 20223"/>
          <p:cNvSpPr/>
          <p:nvPr/>
        </p:nvSpPr>
        <p:spPr bwMode="auto">
          <a:xfrm>
            <a:off x="5486919" y="3065120"/>
            <a:ext cx="661994" cy="67149"/>
          </a:xfrm>
          <a:custGeom>
            <a:avLst/>
            <a:gdLst>
              <a:gd name="T0" fmla="*/ 1 w 407"/>
              <a:gd name="T1" fmla="*/ 0 h 136"/>
              <a:gd name="T2" fmla="*/ 0 w 407"/>
              <a:gd name="T3" fmla="*/ 4 h 136"/>
              <a:gd name="T4" fmla="*/ 407 w 407"/>
              <a:gd name="T5" fmla="*/ 136 h 136"/>
              <a:gd name="T6" fmla="*/ 407 w 407"/>
              <a:gd name="T7" fmla="*/ 131 h 136"/>
              <a:gd name="T8" fmla="*/ 1 w 407"/>
              <a:gd name="T9" fmla="*/ 0 h 136"/>
            </a:gdLst>
            <a:ahLst/>
            <a:cxnLst>
              <a:cxn ang="0">
                <a:pos x="T0" y="T1"/>
              </a:cxn>
              <a:cxn ang="0">
                <a:pos x="T2" y="T3"/>
              </a:cxn>
              <a:cxn ang="0">
                <a:pos x="T4" y="T5"/>
              </a:cxn>
              <a:cxn ang="0">
                <a:pos x="T6" y="T7"/>
              </a:cxn>
              <a:cxn ang="0">
                <a:pos x="T8" y="T9"/>
              </a:cxn>
            </a:cxnLst>
            <a:rect l="0" t="0" r="r" b="b"/>
            <a:pathLst>
              <a:path w="407" h="136">
                <a:moveTo>
                  <a:pt x="1" y="0"/>
                </a:moveTo>
                <a:cubicBezTo>
                  <a:pt x="1" y="1"/>
                  <a:pt x="0" y="3"/>
                  <a:pt x="0" y="4"/>
                </a:cubicBezTo>
                <a:cubicBezTo>
                  <a:pt x="407" y="136"/>
                  <a:pt x="407" y="136"/>
                  <a:pt x="407" y="136"/>
                </a:cubicBezTo>
                <a:cubicBezTo>
                  <a:pt x="407" y="131"/>
                  <a:pt x="407" y="131"/>
                  <a:pt x="407" y="131"/>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20229"/>
          <p:cNvSpPr>
            <a:spLocks noEditPoints="1"/>
          </p:cNvSpPr>
          <p:nvPr/>
        </p:nvSpPr>
        <p:spPr bwMode="auto">
          <a:xfrm>
            <a:off x="5861264" y="3861916"/>
            <a:ext cx="1190185" cy="793288"/>
          </a:xfrm>
          <a:custGeom>
            <a:avLst/>
            <a:gdLst>
              <a:gd name="T0" fmla="*/ 595 w 1005"/>
              <a:gd name="T1" fmla="*/ 503 h 670"/>
              <a:gd name="T2" fmla="*/ 594 w 1005"/>
              <a:gd name="T3" fmla="*/ 507 h 670"/>
              <a:gd name="T4" fmla="*/ 982 w 1005"/>
              <a:gd name="T5" fmla="*/ 661 h 670"/>
              <a:gd name="T6" fmla="*/ 13 w 1005"/>
              <a:gd name="T7" fmla="*/ 666 h 670"/>
              <a:gd name="T8" fmla="*/ 2 w 1005"/>
              <a:gd name="T9" fmla="*/ 666 h 670"/>
              <a:gd name="T10" fmla="*/ 0 w 1005"/>
              <a:gd name="T11" fmla="*/ 666 h 670"/>
              <a:gd name="T12" fmla="*/ 0 w 1005"/>
              <a:gd name="T13" fmla="*/ 670 h 670"/>
              <a:gd name="T14" fmla="*/ 2 w 1005"/>
              <a:gd name="T15" fmla="*/ 670 h 670"/>
              <a:gd name="T16" fmla="*/ 9 w 1005"/>
              <a:gd name="T17" fmla="*/ 670 h 670"/>
              <a:gd name="T18" fmla="*/ 1005 w 1005"/>
              <a:gd name="T19" fmla="*/ 665 h 670"/>
              <a:gd name="T20" fmla="*/ 995 w 1005"/>
              <a:gd name="T21" fmla="*/ 661 h 670"/>
              <a:gd name="T22" fmla="*/ 995 w 1005"/>
              <a:gd name="T23" fmla="*/ 662 h 670"/>
              <a:gd name="T24" fmla="*/ 991 w 1005"/>
              <a:gd name="T25" fmla="*/ 664 h 670"/>
              <a:gd name="T26" fmla="*/ 989 w 1005"/>
              <a:gd name="T27" fmla="*/ 659 h 670"/>
              <a:gd name="T28" fmla="*/ 595 w 1005"/>
              <a:gd name="T29" fmla="*/ 503 h 670"/>
              <a:gd name="T30" fmla="*/ 571 w 1005"/>
              <a:gd name="T31" fmla="*/ 493 h 670"/>
              <a:gd name="T32" fmla="*/ 570 w 1005"/>
              <a:gd name="T33" fmla="*/ 497 h 670"/>
              <a:gd name="T34" fmla="*/ 581 w 1005"/>
              <a:gd name="T35" fmla="*/ 502 h 670"/>
              <a:gd name="T36" fmla="*/ 583 w 1005"/>
              <a:gd name="T37" fmla="*/ 498 h 670"/>
              <a:gd name="T38" fmla="*/ 571 w 1005"/>
              <a:gd name="T39" fmla="*/ 493 h 670"/>
              <a:gd name="T40" fmla="*/ 550 w 1005"/>
              <a:gd name="T41" fmla="*/ 449 h 670"/>
              <a:gd name="T42" fmla="*/ 548 w 1005"/>
              <a:gd name="T43" fmla="*/ 461 h 670"/>
              <a:gd name="T44" fmla="*/ 553 w 1005"/>
              <a:gd name="T45" fmla="*/ 462 h 670"/>
              <a:gd name="T46" fmla="*/ 554 w 1005"/>
              <a:gd name="T47" fmla="*/ 450 h 670"/>
              <a:gd name="T48" fmla="*/ 550 w 1005"/>
              <a:gd name="T49" fmla="*/ 449 h 670"/>
              <a:gd name="T50" fmla="*/ 601 w 1005"/>
              <a:gd name="T51" fmla="*/ 0 h 670"/>
              <a:gd name="T52" fmla="*/ 551 w 1005"/>
              <a:gd name="T53" fmla="*/ 436 h 670"/>
              <a:gd name="T54" fmla="*/ 555 w 1005"/>
              <a:gd name="T55" fmla="*/ 436 h 670"/>
              <a:gd name="T56" fmla="*/ 606 w 1005"/>
              <a:gd name="T57" fmla="*/ 0 h 670"/>
              <a:gd name="T58" fmla="*/ 601 w 1005"/>
              <a:gd name="T59" fmla="*/ 0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5" h="670">
                <a:moveTo>
                  <a:pt x="595" y="503"/>
                </a:moveTo>
                <a:cubicBezTo>
                  <a:pt x="595" y="504"/>
                  <a:pt x="594" y="505"/>
                  <a:pt x="594" y="507"/>
                </a:cubicBezTo>
                <a:cubicBezTo>
                  <a:pt x="982" y="661"/>
                  <a:pt x="982" y="661"/>
                  <a:pt x="982" y="661"/>
                </a:cubicBezTo>
                <a:cubicBezTo>
                  <a:pt x="13" y="666"/>
                  <a:pt x="13" y="666"/>
                  <a:pt x="13" y="666"/>
                </a:cubicBezTo>
                <a:cubicBezTo>
                  <a:pt x="2" y="666"/>
                  <a:pt x="2" y="666"/>
                  <a:pt x="2" y="666"/>
                </a:cubicBezTo>
                <a:cubicBezTo>
                  <a:pt x="0" y="666"/>
                  <a:pt x="0" y="666"/>
                  <a:pt x="0" y="666"/>
                </a:cubicBezTo>
                <a:cubicBezTo>
                  <a:pt x="0" y="670"/>
                  <a:pt x="0" y="670"/>
                  <a:pt x="0" y="670"/>
                </a:cubicBezTo>
                <a:cubicBezTo>
                  <a:pt x="2" y="670"/>
                  <a:pt x="2" y="670"/>
                  <a:pt x="2" y="670"/>
                </a:cubicBezTo>
                <a:cubicBezTo>
                  <a:pt x="9" y="670"/>
                  <a:pt x="9" y="670"/>
                  <a:pt x="9" y="670"/>
                </a:cubicBezTo>
                <a:cubicBezTo>
                  <a:pt x="1005" y="665"/>
                  <a:pt x="1005" y="665"/>
                  <a:pt x="1005" y="665"/>
                </a:cubicBezTo>
                <a:cubicBezTo>
                  <a:pt x="995" y="661"/>
                  <a:pt x="995" y="661"/>
                  <a:pt x="995" y="661"/>
                </a:cubicBezTo>
                <a:cubicBezTo>
                  <a:pt x="995" y="662"/>
                  <a:pt x="995" y="662"/>
                  <a:pt x="995" y="662"/>
                </a:cubicBezTo>
                <a:cubicBezTo>
                  <a:pt x="991" y="664"/>
                  <a:pt x="991" y="664"/>
                  <a:pt x="991" y="664"/>
                </a:cubicBezTo>
                <a:cubicBezTo>
                  <a:pt x="989" y="659"/>
                  <a:pt x="989" y="659"/>
                  <a:pt x="989" y="659"/>
                </a:cubicBezTo>
                <a:cubicBezTo>
                  <a:pt x="595" y="503"/>
                  <a:pt x="595" y="503"/>
                  <a:pt x="595" y="503"/>
                </a:cubicBezTo>
                <a:moveTo>
                  <a:pt x="571" y="493"/>
                </a:moveTo>
                <a:cubicBezTo>
                  <a:pt x="571" y="494"/>
                  <a:pt x="570" y="496"/>
                  <a:pt x="570" y="497"/>
                </a:cubicBezTo>
                <a:cubicBezTo>
                  <a:pt x="581" y="502"/>
                  <a:pt x="581" y="502"/>
                  <a:pt x="581" y="502"/>
                </a:cubicBezTo>
                <a:cubicBezTo>
                  <a:pt x="582" y="500"/>
                  <a:pt x="582" y="499"/>
                  <a:pt x="583" y="498"/>
                </a:cubicBezTo>
                <a:cubicBezTo>
                  <a:pt x="571" y="493"/>
                  <a:pt x="571" y="493"/>
                  <a:pt x="571" y="493"/>
                </a:cubicBezTo>
                <a:moveTo>
                  <a:pt x="550" y="449"/>
                </a:moveTo>
                <a:cubicBezTo>
                  <a:pt x="548" y="461"/>
                  <a:pt x="548" y="461"/>
                  <a:pt x="548" y="461"/>
                </a:cubicBezTo>
                <a:cubicBezTo>
                  <a:pt x="550" y="461"/>
                  <a:pt x="551" y="461"/>
                  <a:pt x="553" y="462"/>
                </a:cubicBezTo>
                <a:cubicBezTo>
                  <a:pt x="554" y="450"/>
                  <a:pt x="554" y="450"/>
                  <a:pt x="554" y="450"/>
                </a:cubicBezTo>
                <a:cubicBezTo>
                  <a:pt x="553" y="449"/>
                  <a:pt x="551" y="449"/>
                  <a:pt x="550" y="449"/>
                </a:cubicBezTo>
                <a:moveTo>
                  <a:pt x="601" y="0"/>
                </a:moveTo>
                <a:cubicBezTo>
                  <a:pt x="551" y="436"/>
                  <a:pt x="551" y="436"/>
                  <a:pt x="551" y="436"/>
                </a:cubicBezTo>
                <a:cubicBezTo>
                  <a:pt x="553" y="436"/>
                  <a:pt x="554" y="436"/>
                  <a:pt x="555" y="436"/>
                </a:cubicBezTo>
                <a:cubicBezTo>
                  <a:pt x="606" y="0"/>
                  <a:pt x="606" y="0"/>
                  <a:pt x="606" y="0"/>
                </a:cubicBezTo>
                <a:cubicBezTo>
                  <a:pt x="604" y="0"/>
                  <a:pt x="603" y="0"/>
                  <a:pt x="601"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50" name="Freeform 20230"/>
          <p:cNvSpPr>
            <a:spLocks noEditPoints="1"/>
          </p:cNvSpPr>
          <p:nvPr/>
        </p:nvSpPr>
        <p:spPr bwMode="auto">
          <a:xfrm>
            <a:off x="6383442" y="3274592"/>
            <a:ext cx="656481" cy="1373596"/>
          </a:xfrm>
          <a:custGeom>
            <a:avLst/>
            <a:gdLst>
              <a:gd name="T0" fmla="*/ 184 w 554"/>
              <a:gd name="T1" fmla="*/ 491 h 1160"/>
              <a:gd name="T2" fmla="*/ 181 w 554"/>
              <a:gd name="T3" fmla="*/ 493 h 1160"/>
              <a:gd name="T4" fmla="*/ 548 w 554"/>
              <a:gd name="T5" fmla="*/ 1155 h 1160"/>
              <a:gd name="T6" fmla="*/ 550 w 554"/>
              <a:gd name="T7" fmla="*/ 1160 h 1160"/>
              <a:gd name="T8" fmla="*/ 554 w 554"/>
              <a:gd name="T9" fmla="*/ 1158 h 1160"/>
              <a:gd name="T10" fmla="*/ 554 w 554"/>
              <a:gd name="T11" fmla="*/ 1157 h 1160"/>
              <a:gd name="T12" fmla="*/ 184 w 554"/>
              <a:gd name="T13" fmla="*/ 491 h 1160"/>
              <a:gd name="T14" fmla="*/ 4 w 554"/>
              <a:gd name="T15" fmla="*/ 6 h 1160"/>
              <a:gd name="T16" fmla="*/ 0 w 554"/>
              <a:gd name="T17" fmla="*/ 7 h 1160"/>
              <a:gd name="T18" fmla="*/ 153 w 554"/>
              <a:gd name="T19" fmla="*/ 432 h 1160"/>
              <a:gd name="T20" fmla="*/ 157 w 554"/>
              <a:gd name="T21" fmla="*/ 430 h 1160"/>
              <a:gd name="T22" fmla="*/ 4 w 554"/>
              <a:gd name="T23" fmla="*/ 6 h 1160"/>
              <a:gd name="T24" fmla="*/ 12 w 554"/>
              <a:gd name="T25" fmla="*/ 0 h 1160"/>
              <a:gd name="T26" fmla="*/ 9 w 554"/>
              <a:gd name="T27" fmla="*/ 3 h 1160"/>
              <a:gd name="T28" fmla="*/ 436 w 554"/>
              <a:gd name="T29" fmla="*/ 434 h 1160"/>
              <a:gd name="T30" fmla="*/ 199 w 554"/>
              <a:gd name="T31" fmla="*/ 457 h 1160"/>
              <a:gd name="T32" fmla="*/ 200 w 554"/>
              <a:gd name="T33" fmla="*/ 461 h 1160"/>
              <a:gd name="T34" fmla="*/ 445 w 554"/>
              <a:gd name="T35" fmla="*/ 438 h 1160"/>
              <a:gd name="T36" fmla="*/ 442 w 554"/>
              <a:gd name="T37" fmla="*/ 435 h 1160"/>
              <a:gd name="T38" fmla="*/ 442 w 554"/>
              <a:gd name="T39" fmla="*/ 435 h 1160"/>
              <a:gd name="T40" fmla="*/ 438 w 554"/>
              <a:gd name="T41" fmla="*/ 437 h 1160"/>
              <a:gd name="T42" fmla="*/ 435 w 554"/>
              <a:gd name="T43" fmla="*/ 427 h 1160"/>
              <a:gd name="T44" fmla="*/ 12 w 554"/>
              <a:gd name="T45" fmla="*/ 0 h 1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4" h="1160">
                <a:moveTo>
                  <a:pt x="184" y="491"/>
                </a:moveTo>
                <a:cubicBezTo>
                  <a:pt x="183" y="492"/>
                  <a:pt x="182" y="492"/>
                  <a:pt x="181" y="493"/>
                </a:cubicBezTo>
                <a:cubicBezTo>
                  <a:pt x="548" y="1155"/>
                  <a:pt x="548" y="1155"/>
                  <a:pt x="548" y="1155"/>
                </a:cubicBezTo>
                <a:cubicBezTo>
                  <a:pt x="550" y="1160"/>
                  <a:pt x="550" y="1160"/>
                  <a:pt x="550" y="1160"/>
                </a:cubicBezTo>
                <a:cubicBezTo>
                  <a:pt x="554" y="1158"/>
                  <a:pt x="554" y="1158"/>
                  <a:pt x="554" y="1158"/>
                </a:cubicBezTo>
                <a:cubicBezTo>
                  <a:pt x="554" y="1157"/>
                  <a:pt x="554" y="1157"/>
                  <a:pt x="554" y="1157"/>
                </a:cubicBezTo>
                <a:cubicBezTo>
                  <a:pt x="184" y="491"/>
                  <a:pt x="184" y="491"/>
                  <a:pt x="184" y="491"/>
                </a:cubicBezTo>
                <a:moveTo>
                  <a:pt x="4" y="6"/>
                </a:moveTo>
                <a:cubicBezTo>
                  <a:pt x="3" y="7"/>
                  <a:pt x="2" y="7"/>
                  <a:pt x="0" y="7"/>
                </a:cubicBezTo>
                <a:cubicBezTo>
                  <a:pt x="153" y="432"/>
                  <a:pt x="153" y="432"/>
                  <a:pt x="153" y="432"/>
                </a:cubicBezTo>
                <a:cubicBezTo>
                  <a:pt x="154" y="431"/>
                  <a:pt x="156" y="431"/>
                  <a:pt x="157" y="430"/>
                </a:cubicBezTo>
                <a:cubicBezTo>
                  <a:pt x="4" y="6"/>
                  <a:pt x="4" y="6"/>
                  <a:pt x="4" y="6"/>
                </a:cubicBezTo>
                <a:moveTo>
                  <a:pt x="12" y="0"/>
                </a:moveTo>
                <a:cubicBezTo>
                  <a:pt x="11" y="1"/>
                  <a:pt x="10" y="2"/>
                  <a:pt x="9" y="3"/>
                </a:cubicBezTo>
                <a:cubicBezTo>
                  <a:pt x="436" y="434"/>
                  <a:pt x="436" y="434"/>
                  <a:pt x="436" y="434"/>
                </a:cubicBezTo>
                <a:cubicBezTo>
                  <a:pt x="199" y="457"/>
                  <a:pt x="199" y="457"/>
                  <a:pt x="199" y="457"/>
                </a:cubicBezTo>
                <a:cubicBezTo>
                  <a:pt x="199" y="458"/>
                  <a:pt x="200" y="460"/>
                  <a:pt x="200" y="461"/>
                </a:cubicBezTo>
                <a:cubicBezTo>
                  <a:pt x="445" y="438"/>
                  <a:pt x="445" y="438"/>
                  <a:pt x="445" y="438"/>
                </a:cubicBezTo>
                <a:cubicBezTo>
                  <a:pt x="442" y="435"/>
                  <a:pt x="442" y="435"/>
                  <a:pt x="442" y="435"/>
                </a:cubicBezTo>
                <a:cubicBezTo>
                  <a:pt x="442" y="435"/>
                  <a:pt x="442" y="435"/>
                  <a:pt x="442" y="435"/>
                </a:cubicBezTo>
                <a:cubicBezTo>
                  <a:pt x="438" y="437"/>
                  <a:pt x="438" y="437"/>
                  <a:pt x="438" y="437"/>
                </a:cubicBezTo>
                <a:cubicBezTo>
                  <a:pt x="435" y="427"/>
                  <a:pt x="435" y="427"/>
                  <a:pt x="435" y="427"/>
                </a:cubicBezTo>
                <a:cubicBezTo>
                  <a:pt x="12" y="0"/>
                  <a:pt x="12" y="0"/>
                  <a:pt x="12"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51" name="Freeform 20231"/>
          <p:cNvSpPr>
            <a:spLocks noEditPoints="1"/>
          </p:cNvSpPr>
          <p:nvPr/>
        </p:nvSpPr>
        <p:spPr bwMode="auto">
          <a:xfrm>
            <a:off x="6222085" y="3151525"/>
            <a:ext cx="685037" cy="640733"/>
          </a:xfrm>
          <a:custGeom>
            <a:avLst/>
            <a:gdLst>
              <a:gd name="T0" fmla="*/ 13 w 283"/>
              <a:gd name="T1" fmla="*/ 23 h 711"/>
              <a:gd name="T2" fmla="*/ 9 w 283"/>
              <a:gd name="T3" fmla="*/ 24 h 711"/>
              <a:gd name="T4" fmla="*/ 276 w 283"/>
              <a:gd name="T5" fmla="*/ 701 h 711"/>
              <a:gd name="T6" fmla="*/ 279 w 283"/>
              <a:gd name="T7" fmla="*/ 711 h 711"/>
              <a:gd name="T8" fmla="*/ 283 w 283"/>
              <a:gd name="T9" fmla="*/ 709 h 711"/>
              <a:gd name="T10" fmla="*/ 283 w 283"/>
              <a:gd name="T11" fmla="*/ 709 h 711"/>
              <a:gd name="T12" fmla="*/ 13 w 283"/>
              <a:gd name="T13" fmla="*/ 23 h 711"/>
              <a:gd name="T14" fmla="*/ 4 w 283"/>
              <a:gd name="T15" fmla="*/ 0 h 711"/>
              <a:gd name="T16" fmla="*/ 0 w 283"/>
              <a:gd name="T17" fmla="*/ 1 h 711"/>
              <a:gd name="T18" fmla="*/ 5 w 283"/>
              <a:gd name="T19" fmla="*/ 12 h 711"/>
              <a:gd name="T20" fmla="*/ 9 w 283"/>
              <a:gd name="T21" fmla="*/ 11 h 711"/>
              <a:gd name="T22" fmla="*/ 4 w 283"/>
              <a:gd name="T23" fmla="*/ 0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3" h="711">
                <a:moveTo>
                  <a:pt x="13" y="23"/>
                </a:moveTo>
                <a:cubicBezTo>
                  <a:pt x="12" y="23"/>
                  <a:pt x="11" y="24"/>
                  <a:pt x="9" y="24"/>
                </a:cubicBezTo>
                <a:cubicBezTo>
                  <a:pt x="276" y="701"/>
                  <a:pt x="276" y="701"/>
                  <a:pt x="276" y="701"/>
                </a:cubicBezTo>
                <a:cubicBezTo>
                  <a:pt x="279" y="711"/>
                  <a:pt x="279" y="711"/>
                  <a:pt x="279" y="711"/>
                </a:cubicBezTo>
                <a:cubicBezTo>
                  <a:pt x="283" y="709"/>
                  <a:pt x="283" y="709"/>
                  <a:pt x="283" y="709"/>
                </a:cubicBezTo>
                <a:cubicBezTo>
                  <a:pt x="283" y="709"/>
                  <a:pt x="283" y="709"/>
                  <a:pt x="283" y="709"/>
                </a:cubicBezTo>
                <a:cubicBezTo>
                  <a:pt x="13" y="23"/>
                  <a:pt x="13" y="23"/>
                  <a:pt x="13" y="23"/>
                </a:cubicBezTo>
                <a:moveTo>
                  <a:pt x="4" y="0"/>
                </a:moveTo>
                <a:cubicBezTo>
                  <a:pt x="3" y="0"/>
                  <a:pt x="2" y="1"/>
                  <a:pt x="0" y="1"/>
                </a:cubicBezTo>
                <a:cubicBezTo>
                  <a:pt x="5" y="12"/>
                  <a:pt x="5" y="12"/>
                  <a:pt x="5" y="12"/>
                </a:cubicBezTo>
                <a:cubicBezTo>
                  <a:pt x="6" y="12"/>
                  <a:pt x="7" y="11"/>
                  <a:pt x="9" y="11"/>
                </a:cubicBezTo>
                <a:cubicBezTo>
                  <a:pt x="4" y="0"/>
                  <a:pt x="4" y="0"/>
                  <a:pt x="4"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52" name="Freeform 20259"/>
          <p:cNvSpPr/>
          <p:nvPr/>
        </p:nvSpPr>
        <p:spPr bwMode="auto">
          <a:xfrm>
            <a:off x="6150416" y="4177126"/>
            <a:ext cx="89702" cy="89702"/>
          </a:xfrm>
          <a:custGeom>
            <a:avLst/>
            <a:gdLst>
              <a:gd name="T0" fmla="*/ 38 w 76"/>
              <a:gd name="T1" fmla="*/ 0 h 76"/>
              <a:gd name="T2" fmla="*/ 37 w 76"/>
              <a:gd name="T3" fmla="*/ 0 h 76"/>
              <a:gd name="T4" fmla="*/ 31 w 76"/>
              <a:gd name="T5" fmla="*/ 1 h 76"/>
              <a:gd name="T6" fmla="*/ 26 w 76"/>
              <a:gd name="T7" fmla="*/ 2 h 76"/>
              <a:gd name="T8" fmla="*/ 13 w 76"/>
              <a:gd name="T9" fmla="*/ 10 h 76"/>
              <a:gd name="T10" fmla="*/ 10 w 76"/>
              <a:gd name="T11" fmla="*/ 13 h 76"/>
              <a:gd name="T12" fmla="*/ 2 w 76"/>
              <a:gd name="T13" fmla="*/ 26 h 76"/>
              <a:gd name="T14" fmla="*/ 1 w 76"/>
              <a:gd name="T15" fmla="*/ 30 h 76"/>
              <a:gd name="T16" fmla="*/ 0 w 76"/>
              <a:gd name="T17" fmla="*/ 39 h 76"/>
              <a:gd name="T18" fmla="*/ 12 w 76"/>
              <a:gd name="T19" fmla="*/ 66 h 76"/>
              <a:gd name="T20" fmla="*/ 16 w 76"/>
              <a:gd name="T21" fmla="*/ 69 h 76"/>
              <a:gd name="T22" fmla="*/ 38 w 76"/>
              <a:gd name="T23" fmla="*/ 76 h 76"/>
              <a:gd name="T24" fmla="*/ 39 w 76"/>
              <a:gd name="T25" fmla="*/ 76 h 76"/>
              <a:gd name="T26" fmla="*/ 68 w 76"/>
              <a:gd name="T27" fmla="*/ 62 h 76"/>
              <a:gd name="T28" fmla="*/ 70 w 76"/>
              <a:gd name="T29" fmla="*/ 58 h 76"/>
              <a:gd name="T30" fmla="*/ 76 w 76"/>
              <a:gd name="T31" fmla="*/ 38 h 76"/>
              <a:gd name="T32" fmla="*/ 65 w 76"/>
              <a:gd name="T33" fmla="*/ 12 h 76"/>
              <a:gd name="T34" fmla="*/ 62 w 76"/>
              <a:gd name="T35" fmla="*/ 9 h 76"/>
              <a:gd name="T36" fmla="*/ 43 w 76"/>
              <a:gd name="T37" fmla="*/ 1 h 76"/>
              <a:gd name="T38" fmla="*/ 39 w 76"/>
              <a:gd name="T39" fmla="*/ 0 h 76"/>
              <a:gd name="T40" fmla="*/ 38 w 76"/>
              <a:gd name="T41"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76">
                <a:moveTo>
                  <a:pt x="38" y="0"/>
                </a:moveTo>
                <a:cubicBezTo>
                  <a:pt x="38" y="0"/>
                  <a:pt x="38" y="0"/>
                  <a:pt x="37" y="0"/>
                </a:cubicBezTo>
                <a:cubicBezTo>
                  <a:pt x="35" y="0"/>
                  <a:pt x="33" y="1"/>
                  <a:pt x="31" y="1"/>
                </a:cubicBezTo>
                <a:cubicBezTo>
                  <a:pt x="29" y="1"/>
                  <a:pt x="28" y="2"/>
                  <a:pt x="26" y="2"/>
                </a:cubicBezTo>
                <a:cubicBezTo>
                  <a:pt x="21" y="4"/>
                  <a:pt x="17" y="7"/>
                  <a:pt x="13" y="10"/>
                </a:cubicBezTo>
                <a:cubicBezTo>
                  <a:pt x="12" y="11"/>
                  <a:pt x="11" y="12"/>
                  <a:pt x="10" y="13"/>
                </a:cubicBezTo>
                <a:cubicBezTo>
                  <a:pt x="7" y="17"/>
                  <a:pt x="4" y="21"/>
                  <a:pt x="2" y="26"/>
                </a:cubicBezTo>
                <a:cubicBezTo>
                  <a:pt x="2" y="27"/>
                  <a:pt x="2" y="28"/>
                  <a:pt x="1" y="30"/>
                </a:cubicBezTo>
                <a:cubicBezTo>
                  <a:pt x="1" y="33"/>
                  <a:pt x="0" y="36"/>
                  <a:pt x="0" y="39"/>
                </a:cubicBezTo>
                <a:cubicBezTo>
                  <a:pt x="0" y="50"/>
                  <a:pt x="5" y="59"/>
                  <a:pt x="12" y="66"/>
                </a:cubicBezTo>
                <a:cubicBezTo>
                  <a:pt x="13" y="67"/>
                  <a:pt x="15" y="68"/>
                  <a:pt x="16" y="69"/>
                </a:cubicBezTo>
                <a:cubicBezTo>
                  <a:pt x="22" y="73"/>
                  <a:pt x="30" y="76"/>
                  <a:pt x="38" y="76"/>
                </a:cubicBezTo>
                <a:cubicBezTo>
                  <a:pt x="38" y="76"/>
                  <a:pt x="39" y="76"/>
                  <a:pt x="39" y="76"/>
                </a:cubicBezTo>
                <a:cubicBezTo>
                  <a:pt x="50" y="76"/>
                  <a:pt x="61" y="70"/>
                  <a:pt x="68" y="62"/>
                </a:cubicBezTo>
                <a:cubicBezTo>
                  <a:pt x="68" y="61"/>
                  <a:pt x="69" y="60"/>
                  <a:pt x="70" y="58"/>
                </a:cubicBezTo>
                <a:cubicBezTo>
                  <a:pt x="74" y="52"/>
                  <a:pt x="76" y="45"/>
                  <a:pt x="76" y="38"/>
                </a:cubicBezTo>
                <a:cubicBezTo>
                  <a:pt x="76" y="27"/>
                  <a:pt x="72" y="18"/>
                  <a:pt x="65" y="12"/>
                </a:cubicBezTo>
                <a:cubicBezTo>
                  <a:pt x="64" y="11"/>
                  <a:pt x="63" y="10"/>
                  <a:pt x="62" y="9"/>
                </a:cubicBezTo>
                <a:cubicBezTo>
                  <a:pt x="57" y="5"/>
                  <a:pt x="50" y="2"/>
                  <a:pt x="43" y="1"/>
                </a:cubicBezTo>
                <a:cubicBezTo>
                  <a:pt x="42" y="1"/>
                  <a:pt x="40" y="0"/>
                  <a:pt x="39" y="0"/>
                </a:cubicBezTo>
                <a:cubicBezTo>
                  <a:pt x="39" y="0"/>
                  <a:pt x="38" y="0"/>
                  <a:pt x="38"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53" name="Freeform 20260"/>
          <p:cNvSpPr/>
          <p:nvPr/>
        </p:nvSpPr>
        <p:spPr bwMode="auto">
          <a:xfrm>
            <a:off x="5969007" y="3294637"/>
            <a:ext cx="57128" cy="56628"/>
          </a:xfrm>
          <a:custGeom>
            <a:avLst/>
            <a:gdLst>
              <a:gd name="T0" fmla="*/ 24 w 48"/>
              <a:gd name="T1" fmla="*/ 0 h 48"/>
              <a:gd name="T2" fmla="*/ 24 w 48"/>
              <a:gd name="T3" fmla="*/ 0 h 48"/>
              <a:gd name="T4" fmla="*/ 4 w 48"/>
              <a:gd name="T5" fmla="*/ 11 h 48"/>
              <a:gd name="T6" fmla="*/ 2 w 48"/>
              <a:gd name="T7" fmla="*/ 15 h 48"/>
              <a:gd name="T8" fmla="*/ 0 w 48"/>
              <a:gd name="T9" fmla="*/ 24 h 48"/>
              <a:gd name="T10" fmla="*/ 1 w 48"/>
              <a:gd name="T11" fmla="*/ 27 h 48"/>
              <a:gd name="T12" fmla="*/ 2 w 48"/>
              <a:gd name="T13" fmla="*/ 31 h 48"/>
              <a:gd name="T14" fmla="*/ 15 w 48"/>
              <a:gd name="T15" fmla="*/ 46 h 48"/>
              <a:gd name="T16" fmla="*/ 19 w 48"/>
              <a:gd name="T17" fmla="*/ 47 h 48"/>
              <a:gd name="T18" fmla="*/ 19 w 48"/>
              <a:gd name="T19" fmla="*/ 47 h 48"/>
              <a:gd name="T20" fmla="*/ 24 w 48"/>
              <a:gd name="T21" fmla="*/ 48 h 48"/>
              <a:gd name="T22" fmla="*/ 25 w 48"/>
              <a:gd name="T23" fmla="*/ 48 h 48"/>
              <a:gd name="T24" fmla="*/ 27 w 48"/>
              <a:gd name="T25" fmla="*/ 47 h 48"/>
              <a:gd name="T26" fmla="*/ 32 w 48"/>
              <a:gd name="T27" fmla="*/ 47 h 48"/>
              <a:gd name="T28" fmla="*/ 39 w 48"/>
              <a:gd name="T29" fmla="*/ 43 h 48"/>
              <a:gd name="T30" fmla="*/ 42 w 48"/>
              <a:gd name="T31" fmla="*/ 40 h 48"/>
              <a:gd name="T32" fmla="*/ 48 w 48"/>
              <a:gd name="T33" fmla="*/ 23 h 48"/>
              <a:gd name="T34" fmla="*/ 48 w 48"/>
              <a:gd name="T35" fmla="*/ 22 h 48"/>
              <a:gd name="T36" fmla="*/ 48 w 48"/>
              <a:gd name="T37" fmla="*/ 18 h 48"/>
              <a:gd name="T38" fmla="*/ 30 w 48"/>
              <a:gd name="T39" fmla="*/ 0 h 48"/>
              <a:gd name="T40" fmla="*/ 26 w 48"/>
              <a:gd name="T41" fmla="*/ 0 h 48"/>
              <a:gd name="T42" fmla="*/ 24 w 48"/>
              <a:gd name="T4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8" h="48">
                <a:moveTo>
                  <a:pt x="24" y="0"/>
                </a:moveTo>
                <a:cubicBezTo>
                  <a:pt x="24" y="0"/>
                  <a:pt x="24" y="0"/>
                  <a:pt x="24" y="0"/>
                </a:cubicBezTo>
                <a:cubicBezTo>
                  <a:pt x="15" y="0"/>
                  <a:pt x="8" y="5"/>
                  <a:pt x="4" y="11"/>
                </a:cubicBezTo>
                <a:cubicBezTo>
                  <a:pt x="3" y="13"/>
                  <a:pt x="2" y="14"/>
                  <a:pt x="2" y="15"/>
                </a:cubicBezTo>
                <a:cubicBezTo>
                  <a:pt x="1" y="18"/>
                  <a:pt x="0" y="21"/>
                  <a:pt x="0" y="24"/>
                </a:cubicBezTo>
                <a:cubicBezTo>
                  <a:pt x="0" y="25"/>
                  <a:pt x="1" y="26"/>
                  <a:pt x="1" y="27"/>
                </a:cubicBezTo>
                <a:cubicBezTo>
                  <a:pt x="1" y="28"/>
                  <a:pt x="1" y="30"/>
                  <a:pt x="2" y="31"/>
                </a:cubicBezTo>
                <a:cubicBezTo>
                  <a:pt x="4" y="38"/>
                  <a:pt x="9" y="43"/>
                  <a:pt x="15" y="46"/>
                </a:cubicBezTo>
                <a:cubicBezTo>
                  <a:pt x="16" y="46"/>
                  <a:pt x="17" y="47"/>
                  <a:pt x="19" y="47"/>
                </a:cubicBezTo>
                <a:cubicBezTo>
                  <a:pt x="19" y="47"/>
                  <a:pt x="19" y="47"/>
                  <a:pt x="19" y="47"/>
                </a:cubicBezTo>
                <a:cubicBezTo>
                  <a:pt x="20" y="47"/>
                  <a:pt x="22" y="48"/>
                  <a:pt x="24" y="48"/>
                </a:cubicBezTo>
                <a:cubicBezTo>
                  <a:pt x="25" y="48"/>
                  <a:pt x="25" y="48"/>
                  <a:pt x="25" y="48"/>
                </a:cubicBezTo>
                <a:cubicBezTo>
                  <a:pt x="26" y="48"/>
                  <a:pt x="27" y="48"/>
                  <a:pt x="27" y="47"/>
                </a:cubicBezTo>
                <a:cubicBezTo>
                  <a:pt x="29" y="47"/>
                  <a:pt x="30" y="47"/>
                  <a:pt x="32" y="47"/>
                </a:cubicBezTo>
                <a:cubicBezTo>
                  <a:pt x="34" y="46"/>
                  <a:pt x="37" y="44"/>
                  <a:pt x="39" y="43"/>
                </a:cubicBezTo>
                <a:cubicBezTo>
                  <a:pt x="40" y="42"/>
                  <a:pt x="41" y="41"/>
                  <a:pt x="42" y="40"/>
                </a:cubicBezTo>
                <a:cubicBezTo>
                  <a:pt x="46" y="35"/>
                  <a:pt x="48" y="30"/>
                  <a:pt x="48" y="23"/>
                </a:cubicBezTo>
                <a:cubicBezTo>
                  <a:pt x="48" y="23"/>
                  <a:pt x="48" y="22"/>
                  <a:pt x="48" y="22"/>
                </a:cubicBezTo>
                <a:cubicBezTo>
                  <a:pt x="48" y="20"/>
                  <a:pt x="48" y="19"/>
                  <a:pt x="48" y="18"/>
                </a:cubicBezTo>
                <a:cubicBezTo>
                  <a:pt x="45" y="9"/>
                  <a:pt x="39" y="3"/>
                  <a:pt x="30" y="0"/>
                </a:cubicBezTo>
                <a:cubicBezTo>
                  <a:pt x="29" y="0"/>
                  <a:pt x="27" y="0"/>
                  <a:pt x="26" y="0"/>
                </a:cubicBezTo>
                <a:cubicBezTo>
                  <a:pt x="25" y="0"/>
                  <a:pt x="25" y="0"/>
                  <a:pt x="24"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54" name="Freeform 20262"/>
          <p:cNvSpPr/>
          <p:nvPr/>
        </p:nvSpPr>
        <p:spPr bwMode="auto">
          <a:xfrm>
            <a:off x="6351871" y="3232998"/>
            <a:ext cx="52117" cy="51115"/>
          </a:xfrm>
          <a:custGeom>
            <a:avLst/>
            <a:gdLst>
              <a:gd name="T0" fmla="*/ 22 w 44"/>
              <a:gd name="T1" fmla="*/ 0 h 43"/>
              <a:gd name="T2" fmla="*/ 22 w 44"/>
              <a:gd name="T3" fmla="*/ 0 h 43"/>
              <a:gd name="T4" fmla="*/ 10 w 44"/>
              <a:gd name="T5" fmla="*/ 3 h 43"/>
              <a:gd name="T6" fmla="*/ 7 w 44"/>
              <a:gd name="T7" fmla="*/ 6 h 43"/>
              <a:gd name="T8" fmla="*/ 0 w 44"/>
              <a:gd name="T9" fmla="*/ 22 h 43"/>
              <a:gd name="T10" fmla="*/ 0 w 44"/>
              <a:gd name="T11" fmla="*/ 23 h 43"/>
              <a:gd name="T12" fmla="*/ 1 w 44"/>
              <a:gd name="T13" fmla="*/ 27 h 43"/>
              <a:gd name="T14" fmla="*/ 13 w 44"/>
              <a:gd name="T15" fmla="*/ 41 h 43"/>
              <a:gd name="T16" fmla="*/ 17 w 44"/>
              <a:gd name="T17" fmla="*/ 43 h 43"/>
              <a:gd name="T18" fmla="*/ 22 w 44"/>
              <a:gd name="T19" fmla="*/ 43 h 43"/>
              <a:gd name="T20" fmla="*/ 22 w 44"/>
              <a:gd name="T21" fmla="*/ 43 h 43"/>
              <a:gd name="T22" fmla="*/ 27 w 44"/>
              <a:gd name="T23" fmla="*/ 42 h 43"/>
              <a:gd name="T24" fmla="*/ 31 w 44"/>
              <a:gd name="T25" fmla="*/ 41 h 43"/>
              <a:gd name="T26" fmla="*/ 36 w 44"/>
              <a:gd name="T27" fmla="*/ 38 h 43"/>
              <a:gd name="T28" fmla="*/ 39 w 44"/>
              <a:gd name="T29" fmla="*/ 35 h 43"/>
              <a:gd name="T30" fmla="*/ 44 w 44"/>
              <a:gd name="T31" fmla="*/ 21 h 43"/>
              <a:gd name="T32" fmla="*/ 34 w 44"/>
              <a:gd name="T33" fmla="*/ 4 h 43"/>
              <a:gd name="T34" fmla="*/ 31 w 44"/>
              <a:gd name="T35" fmla="*/ 2 h 43"/>
              <a:gd name="T36" fmla="*/ 22 w 44"/>
              <a:gd name="T3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3">
                <a:moveTo>
                  <a:pt x="22" y="0"/>
                </a:moveTo>
                <a:cubicBezTo>
                  <a:pt x="22" y="0"/>
                  <a:pt x="22" y="0"/>
                  <a:pt x="22" y="0"/>
                </a:cubicBezTo>
                <a:cubicBezTo>
                  <a:pt x="17" y="0"/>
                  <a:pt x="13" y="1"/>
                  <a:pt x="10" y="3"/>
                </a:cubicBezTo>
                <a:cubicBezTo>
                  <a:pt x="9" y="4"/>
                  <a:pt x="8" y="5"/>
                  <a:pt x="7" y="6"/>
                </a:cubicBezTo>
                <a:cubicBezTo>
                  <a:pt x="3" y="10"/>
                  <a:pt x="0" y="16"/>
                  <a:pt x="0" y="22"/>
                </a:cubicBezTo>
                <a:cubicBezTo>
                  <a:pt x="0" y="22"/>
                  <a:pt x="0" y="23"/>
                  <a:pt x="0" y="23"/>
                </a:cubicBezTo>
                <a:cubicBezTo>
                  <a:pt x="0" y="24"/>
                  <a:pt x="1" y="26"/>
                  <a:pt x="1" y="27"/>
                </a:cubicBezTo>
                <a:cubicBezTo>
                  <a:pt x="3" y="34"/>
                  <a:pt x="7" y="39"/>
                  <a:pt x="13" y="41"/>
                </a:cubicBezTo>
                <a:cubicBezTo>
                  <a:pt x="15" y="42"/>
                  <a:pt x="16" y="42"/>
                  <a:pt x="17" y="43"/>
                </a:cubicBezTo>
                <a:cubicBezTo>
                  <a:pt x="19" y="43"/>
                  <a:pt x="20" y="43"/>
                  <a:pt x="22" y="43"/>
                </a:cubicBezTo>
                <a:cubicBezTo>
                  <a:pt x="22" y="43"/>
                  <a:pt x="22" y="43"/>
                  <a:pt x="22" y="43"/>
                </a:cubicBezTo>
                <a:cubicBezTo>
                  <a:pt x="24" y="43"/>
                  <a:pt x="26" y="43"/>
                  <a:pt x="27" y="42"/>
                </a:cubicBezTo>
                <a:cubicBezTo>
                  <a:pt x="29" y="42"/>
                  <a:pt x="30" y="42"/>
                  <a:pt x="31" y="41"/>
                </a:cubicBezTo>
                <a:cubicBezTo>
                  <a:pt x="33" y="40"/>
                  <a:pt x="34" y="39"/>
                  <a:pt x="36" y="38"/>
                </a:cubicBezTo>
                <a:cubicBezTo>
                  <a:pt x="37" y="37"/>
                  <a:pt x="38" y="36"/>
                  <a:pt x="39" y="35"/>
                </a:cubicBezTo>
                <a:cubicBezTo>
                  <a:pt x="42" y="31"/>
                  <a:pt x="44" y="26"/>
                  <a:pt x="44" y="21"/>
                </a:cubicBezTo>
                <a:cubicBezTo>
                  <a:pt x="43" y="14"/>
                  <a:pt x="40" y="8"/>
                  <a:pt x="34" y="4"/>
                </a:cubicBezTo>
                <a:cubicBezTo>
                  <a:pt x="33" y="3"/>
                  <a:pt x="32" y="2"/>
                  <a:pt x="31" y="2"/>
                </a:cubicBezTo>
                <a:cubicBezTo>
                  <a:pt x="28" y="0"/>
                  <a:pt x="25" y="0"/>
                  <a:pt x="22" y="0"/>
                </a:cubicBezTo>
              </a:path>
            </a:pathLst>
          </a:custGeom>
          <a:solidFill>
            <a:srgbClr val="E5E5E5"/>
          </a:solidFill>
          <a:ln w="9525">
            <a:solidFill>
              <a:schemeClr val="tx2">
                <a:alpha val="50000"/>
              </a:schemeClr>
            </a:solidFill>
            <a:round/>
          </a:ln>
        </p:spPr>
        <p:txBody>
          <a:bodyPr vert="horz" wrap="square" lIns="91440" tIns="45720" rIns="91440" bIns="45720" numCol="1" anchor="t" anchorCtr="0" compatLnSpc="1"/>
          <a:lstStyle/>
          <a:p>
            <a:endParaRPr lang="zh-CN" altLang="en-US"/>
          </a:p>
        </p:txBody>
      </p:sp>
      <p:sp>
        <p:nvSpPr>
          <p:cNvPr id="155" name="Freeform 20263"/>
          <p:cNvSpPr/>
          <p:nvPr/>
        </p:nvSpPr>
        <p:spPr bwMode="auto">
          <a:xfrm>
            <a:off x="6541298" y="3782737"/>
            <a:ext cx="79179" cy="79179"/>
          </a:xfrm>
          <a:custGeom>
            <a:avLst/>
            <a:gdLst>
              <a:gd name="T0" fmla="*/ 33 w 67"/>
              <a:gd name="T1" fmla="*/ 0 h 67"/>
              <a:gd name="T2" fmla="*/ 33 w 67"/>
              <a:gd name="T3" fmla="*/ 0 h 67"/>
              <a:gd name="T4" fmla="*/ 24 w 67"/>
              <a:gd name="T5" fmla="*/ 1 h 67"/>
              <a:gd name="T6" fmla="*/ 20 w 67"/>
              <a:gd name="T7" fmla="*/ 3 h 67"/>
              <a:gd name="T8" fmla="*/ 7 w 67"/>
              <a:gd name="T9" fmla="*/ 13 h 67"/>
              <a:gd name="T10" fmla="*/ 4 w 67"/>
              <a:gd name="T11" fmla="*/ 17 h 67"/>
              <a:gd name="T12" fmla="*/ 0 w 67"/>
              <a:gd name="T13" fmla="*/ 34 h 67"/>
              <a:gd name="T14" fmla="*/ 8 w 67"/>
              <a:gd name="T15" fmla="*/ 56 h 67"/>
              <a:gd name="T16" fmla="*/ 12 w 67"/>
              <a:gd name="T17" fmla="*/ 59 h 67"/>
              <a:gd name="T18" fmla="*/ 27 w 67"/>
              <a:gd name="T19" fmla="*/ 67 h 67"/>
              <a:gd name="T20" fmla="*/ 32 w 67"/>
              <a:gd name="T21" fmla="*/ 67 h 67"/>
              <a:gd name="T22" fmla="*/ 33 w 67"/>
              <a:gd name="T23" fmla="*/ 67 h 67"/>
              <a:gd name="T24" fmla="*/ 34 w 67"/>
              <a:gd name="T25" fmla="*/ 67 h 67"/>
              <a:gd name="T26" fmla="*/ 48 w 67"/>
              <a:gd name="T27" fmla="*/ 64 h 67"/>
              <a:gd name="T28" fmla="*/ 51 w 67"/>
              <a:gd name="T29" fmla="*/ 62 h 67"/>
              <a:gd name="T30" fmla="*/ 67 w 67"/>
              <a:gd name="T31" fmla="*/ 33 h 67"/>
              <a:gd name="T32" fmla="*/ 67 w 67"/>
              <a:gd name="T33" fmla="*/ 32 h 67"/>
              <a:gd name="T34" fmla="*/ 66 w 67"/>
              <a:gd name="T35" fmla="*/ 28 h 67"/>
              <a:gd name="T36" fmla="*/ 33 w 67"/>
              <a:gd name="T3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7" h="67">
                <a:moveTo>
                  <a:pt x="33" y="0"/>
                </a:moveTo>
                <a:cubicBezTo>
                  <a:pt x="33" y="0"/>
                  <a:pt x="33" y="0"/>
                  <a:pt x="33" y="0"/>
                </a:cubicBezTo>
                <a:cubicBezTo>
                  <a:pt x="30" y="0"/>
                  <a:pt x="27" y="1"/>
                  <a:pt x="24" y="1"/>
                </a:cubicBezTo>
                <a:cubicBezTo>
                  <a:pt x="23" y="2"/>
                  <a:pt x="21" y="2"/>
                  <a:pt x="20" y="3"/>
                </a:cubicBezTo>
                <a:cubicBezTo>
                  <a:pt x="15" y="5"/>
                  <a:pt x="10" y="9"/>
                  <a:pt x="7" y="13"/>
                </a:cubicBezTo>
                <a:cubicBezTo>
                  <a:pt x="6" y="14"/>
                  <a:pt x="5" y="15"/>
                  <a:pt x="4" y="17"/>
                </a:cubicBezTo>
                <a:cubicBezTo>
                  <a:pt x="1" y="22"/>
                  <a:pt x="0" y="28"/>
                  <a:pt x="0" y="34"/>
                </a:cubicBezTo>
                <a:cubicBezTo>
                  <a:pt x="0" y="43"/>
                  <a:pt x="3" y="50"/>
                  <a:pt x="8" y="56"/>
                </a:cubicBezTo>
                <a:cubicBezTo>
                  <a:pt x="9" y="57"/>
                  <a:pt x="10" y="58"/>
                  <a:pt x="12" y="59"/>
                </a:cubicBezTo>
                <a:cubicBezTo>
                  <a:pt x="16" y="63"/>
                  <a:pt x="21" y="65"/>
                  <a:pt x="27" y="67"/>
                </a:cubicBezTo>
                <a:cubicBezTo>
                  <a:pt x="29" y="67"/>
                  <a:pt x="30" y="67"/>
                  <a:pt x="32" y="67"/>
                </a:cubicBezTo>
                <a:cubicBezTo>
                  <a:pt x="32" y="67"/>
                  <a:pt x="33" y="67"/>
                  <a:pt x="33" y="67"/>
                </a:cubicBezTo>
                <a:cubicBezTo>
                  <a:pt x="33" y="67"/>
                  <a:pt x="34" y="67"/>
                  <a:pt x="34" y="67"/>
                </a:cubicBezTo>
                <a:cubicBezTo>
                  <a:pt x="39" y="67"/>
                  <a:pt x="43" y="66"/>
                  <a:pt x="48" y="64"/>
                </a:cubicBezTo>
                <a:cubicBezTo>
                  <a:pt x="49" y="63"/>
                  <a:pt x="50" y="63"/>
                  <a:pt x="51" y="62"/>
                </a:cubicBezTo>
                <a:cubicBezTo>
                  <a:pt x="61" y="56"/>
                  <a:pt x="67" y="45"/>
                  <a:pt x="67" y="33"/>
                </a:cubicBezTo>
                <a:cubicBezTo>
                  <a:pt x="67" y="33"/>
                  <a:pt x="67" y="32"/>
                  <a:pt x="67" y="32"/>
                </a:cubicBezTo>
                <a:cubicBezTo>
                  <a:pt x="67" y="31"/>
                  <a:pt x="66" y="29"/>
                  <a:pt x="66" y="28"/>
                </a:cubicBezTo>
                <a:cubicBezTo>
                  <a:pt x="63" y="12"/>
                  <a:pt x="50" y="0"/>
                  <a:pt x="33" y="0"/>
                </a:cubicBezTo>
              </a:path>
            </a:pathLst>
          </a:custGeom>
          <a:solidFill>
            <a:schemeClr val="tx2">
              <a:alpha val="45000"/>
            </a:schemeClr>
          </a:solidFill>
          <a:ln>
            <a:solidFill>
              <a:schemeClr val="tx2">
                <a:alpha val="50000"/>
              </a:schemeClr>
            </a:solidFill>
          </a:ln>
        </p:spPr>
        <p:txBody>
          <a:bodyPr vert="horz" wrap="square" lIns="91440" tIns="45720" rIns="91440" bIns="45720" numCol="1" anchor="t" anchorCtr="0" compatLnSpc="1"/>
          <a:lstStyle/>
          <a:p>
            <a:endParaRPr lang="zh-CN" altLang="en-US"/>
          </a:p>
        </p:txBody>
      </p:sp>
      <p:sp>
        <p:nvSpPr>
          <p:cNvPr id="156" name="Freeform 20294"/>
          <p:cNvSpPr/>
          <p:nvPr/>
        </p:nvSpPr>
        <p:spPr bwMode="auto">
          <a:xfrm>
            <a:off x="6234605" y="3575270"/>
            <a:ext cx="59133" cy="58131"/>
          </a:xfrm>
          <a:custGeom>
            <a:avLst/>
            <a:gdLst>
              <a:gd name="T0" fmla="*/ 25 w 50"/>
              <a:gd name="T1" fmla="*/ 0 h 49"/>
              <a:gd name="T2" fmla="*/ 25 w 50"/>
              <a:gd name="T3" fmla="*/ 0 h 49"/>
              <a:gd name="T4" fmla="*/ 20 w 50"/>
              <a:gd name="T5" fmla="*/ 0 h 49"/>
              <a:gd name="T6" fmla="*/ 16 w 50"/>
              <a:gd name="T7" fmla="*/ 1 h 49"/>
              <a:gd name="T8" fmla="*/ 8 w 50"/>
              <a:gd name="T9" fmla="*/ 6 h 49"/>
              <a:gd name="T10" fmla="*/ 5 w 50"/>
              <a:gd name="T11" fmla="*/ 10 h 49"/>
              <a:gd name="T12" fmla="*/ 0 w 50"/>
              <a:gd name="T13" fmla="*/ 25 h 49"/>
              <a:gd name="T14" fmla="*/ 3 w 50"/>
              <a:gd name="T15" fmla="*/ 36 h 49"/>
              <a:gd name="T16" fmla="*/ 6 w 50"/>
              <a:gd name="T17" fmla="*/ 40 h 49"/>
              <a:gd name="T18" fmla="*/ 21 w 50"/>
              <a:gd name="T19" fmla="*/ 49 h 49"/>
              <a:gd name="T20" fmla="*/ 25 w 50"/>
              <a:gd name="T21" fmla="*/ 49 h 49"/>
              <a:gd name="T22" fmla="*/ 25 w 50"/>
              <a:gd name="T23" fmla="*/ 49 h 49"/>
              <a:gd name="T24" fmla="*/ 26 w 50"/>
              <a:gd name="T25" fmla="*/ 49 h 49"/>
              <a:gd name="T26" fmla="*/ 29 w 50"/>
              <a:gd name="T27" fmla="*/ 49 h 49"/>
              <a:gd name="T28" fmla="*/ 33 w 50"/>
              <a:gd name="T29" fmla="*/ 48 h 49"/>
              <a:gd name="T30" fmla="*/ 43 w 50"/>
              <a:gd name="T31" fmla="*/ 42 h 49"/>
              <a:gd name="T32" fmla="*/ 45 w 50"/>
              <a:gd name="T33" fmla="*/ 39 h 49"/>
              <a:gd name="T34" fmla="*/ 50 w 50"/>
              <a:gd name="T35" fmla="*/ 24 h 49"/>
              <a:gd name="T36" fmla="*/ 36 w 50"/>
              <a:gd name="T37" fmla="*/ 2 h 49"/>
              <a:gd name="T38" fmla="*/ 32 w 50"/>
              <a:gd name="T39" fmla="*/ 0 h 49"/>
              <a:gd name="T40" fmla="*/ 25 w 50"/>
              <a:gd name="T4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 h="49">
                <a:moveTo>
                  <a:pt x="25" y="0"/>
                </a:moveTo>
                <a:cubicBezTo>
                  <a:pt x="25" y="0"/>
                  <a:pt x="25" y="0"/>
                  <a:pt x="25" y="0"/>
                </a:cubicBezTo>
                <a:cubicBezTo>
                  <a:pt x="23" y="0"/>
                  <a:pt x="22" y="0"/>
                  <a:pt x="20" y="0"/>
                </a:cubicBezTo>
                <a:cubicBezTo>
                  <a:pt x="19" y="0"/>
                  <a:pt x="17" y="1"/>
                  <a:pt x="16" y="1"/>
                </a:cubicBezTo>
                <a:cubicBezTo>
                  <a:pt x="13" y="3"/>
                  <a:pt x="10" y="4"/>
                  <a:pt x="8" y="6"/>
                </a:cubicBezTo>
                <a:cubicBezTo>
                  <a:pt x="7" y="7"/>
                  <a:pt x="6" y="8"/>
                  <a:pt x="5" y="10"/>
                </a:cubicBezTo>
                <a:cubicBezTo>
                  <a:pt x="2" y="14"/>
                  <a:pt x="0" y="19"/>
                  <a:pt x="0" y="25"/>
                </a:cubicBezTo>
                <a:cubicBezTo>
                  <a:pt x="0" y="29"/>
                  <a:pt x="1" y="33"/>
                  <a:pt x="3" y="36"/>
                </a:cubicBezTo>
                <a:cubicBezTo>
                  <a:pt x="4" y="38"/>
                  <a:pt x="5" y="39"/>
                  <a:pt x="6" y="40"/>
                </a:cubicBezTo>
                <a:cubicBezTo>
                  <a:pt x="9" y="45"/>
                  <a:pt x="15" y="48"/>
                  <a:pt x="21" y="49"/>
                </a:cubicBezTo>
                <a:cubicBezTo>
                  <a:pt x="22" y="49"/>
                  <a:pt x="23" y="49"/>
                  <a:pt x="25" y="49"/>
                </a:cubicBezTo>
                <a:cubicBezTo>
                  <a:pt x="25" y="49"/>
                  <a:pt x="25" y="49"/>
                  <a:pt x="25" y="49"/>
                </a:cubicBezTo>
                <a:cubicBezTo>
                  <a:pt x="25" y="49"/>
                  <a:pt x="25" y="49"/>
                  <a:pt x="26" y="49"/>
                </a:cubicBezTo>
                <a:cubicBezTo>
                  <a:pt x="27" y="49"/>
                  <a:pt x="28" y="49"/>
                  <a:pt x="29" y="49"/>
                </a:cubicBezTo>
                <a:cubicBezTo>
                  <a:pt x="31" y="49"/>
                  <a:pt x="32" y="48"/>
                  <a:pt x="33" y="48"/>
                </a:cubicBezTo>
                <a:cubicBezTo>
                  <a:pt x="37" y="47"/>
                  <a:pt x="40" y="45"/>
                  <a:pt x="43" y="42"/>
                </a:cubicBezTo>
                <a:cubicBezTo>
                  <a:pt x="44" y="41"/>
                  <a:pt x="45" y="40"/>
                  <a:pt x="45" y="39"/>
                </a:cubicBezTo>
                <a:cubicBezTo>
                  <a:pt x="48" y="35"/>
                  <a:pt x="50" y="30"/>
                  <a:pt x="50" y="24"/>
                </a:cubicBezTo>
                <a:cubicBezTo>
                  <a:pt x="50" y="14"/>
                  <a:pt x="44" y="6"/>
                  <a:pt x="36" y="2"/>
                </a:cubicBezTo>
                <a:cubicBezTo>
                  <a:pt x="35" y="1"/>
                  <a:pt x="33" y="1"/>
                  <a:pt x="32" y="0"/>
                </a:cubicBezTo>
                <a:cubicBezTo>
                  <a:pt x="30" y="0"/>
                  <a:pt x="27" y="0"/>
                  <a:pt x="25"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57" name="Freeform 20295"/>
          <p:cNvSpPr>
            <a:spLocks noEditPoints="1"/>
          </p:cNvSpPr>
          <p:nvPr/>
        </p:nvSpPr>
        <p:spPr bwMode="auto">
          <a:xfrm>
            <a:off x="6203536" y="3544700"/>
            <a:ext cx="120772" cy="119269"/>
          </a:xfrm>
          <a:custGeom>
            <a:avLst/>
            <a:gdLst>
              <a:gd name="T0" fmla="*/ 43 w 102"/>
              <a:gd name="T1" fmla="*/ 14 h 101"/>
              <a:gd name="T2" fmla="*/ 51 w 102"/>
              <a:gd name="T3" fmla="*/ 13 h 101"/>
              <a:gd name="T4" fmla="*/ 51 w 102"/>
              <a:gd name="T5" fmla="*/ 13 h 101"/>
              <a:gd name="T6" fmla="*/ 62 w 102"/>
              <a:gd name="T7" fmla="*/ 15 h 101"/>
              <a:gd name="T8" fmla="*/ 66 w 102"/>
              <a:gd name="T9" fmla="*/ 16 h 101"/>
              <a:gd name="T10" fmla="*/ 88 w 102"/>
              <a:gd name="T11" fmla="*/ 50 h 101"/>
              <a:gd name="T12" fmla="*/ 81 w 102"/>
              <a:gd name="T13" fmla="*/ 72 h 101"/>
              <a:gd name="T14" fmla="*/ 79 w 102"/>
              <a:gd name="T15" fmla="*/ 75 h 101"/>
              <a:gd name="T16" fmla="*/ 63 w 102"/>
              <a:gd name="T17" fmla="*/ 85 h 101"/>
              <a:gd name="T18" fmla="*/ 59 w 102"/>
              <a:gd name="T19" fmla="*/ 87 h 101"/>
              <a:gd name="T20" fmla="*/ 52 w 102"/>
              <a:gd name="T21" fmla="*/ 87 h 101"/>
              <a:gd name="T22" fmla="*/ 51 w 102"/>
              <a:gd name="T23" fmla="*/ 87 h 101"/>
              <a:gd name="T24" fmla="*/ 50 w 102"/>
              <a:gd name="T25" fmla="*/ 87 h 101"/>
              <a:gd name="T26" fmla="*/ 45 w 102"/>
              <a:gd name="T27" fmla="*/ 87 h 101"/>
              <a:gd name="T28" fmla="*/ 21 w 102"/>
              <a:gd name="T29" fmla="*/ 71 h 101"/>
              <a:gd name="T30" fmla="*/ 19 w 102"/>
              <a:gd name="T31" fmla="*/ 68 h 101"/>
              <a:gd name="T32" fmla="*/ 14 w 102"/>
              <a:gd name="T33" fmla="*/ 51 h 101"/>
              <a:gd name="T34" fmla="*/ 23 w 102"/>
              <a:gd name="T35" fmla="*/ 27 h 101"/>
              <a:gd name="T36" fmla="*/ 26 w 102"/>
              <a:gd name="T37" fmla="*/ 24 h 101"/>
              <a:gd name="T38" fmla="*/ 39 w 102"/>
              <a:gd name="T39" fmla="*/ 16 h 101"/>
              <a:gd name="T40" fmla="*/ 43 w 102"/>
              <a:gd name="T41" fmla="*/ 14 h 101"/>
              <a:gd name="T42" fmla="*/ 51 w 102"/>
              <a:gd name="T43" fmla="*/ 0 h 101"/>
              <a:gd name="T44" fmla="*/ 50 w 102"/>
              <a:gd name="T45" fmla="*/ 0 h 101"/>
              <a:gd name="T46" fmla="*/ 39 w 102"/>
              <a:gd name="T47" fmla="*/ 1 h 101"/>
              <a:gd name="T48" fmla="*/ 35 w 102"/>
              <a:gd name="T49" fmla="*/ 3 h 101"/>
              <a:gd name="T50" fmla="*/ 17 w 102"/>
              <a:gd name="T51" fmla="*/ 14 h 101"/>
              <a:gd name="T52" fmla="*/ 14 w 102"/>
              <a:gd name="T53" fmla="*/ 17 h 101"/>
              <a:gd name="T54" fmla="*/ 1 w 102"/>
              <a:gd name="T55" fmla="*/ 51 h 101"/>
              <a:gd name="T56" fmla="*/ 6 w 102"/>
              <a:gd name="T57" fmla="*/ 74 h 101"/>
              <a:gd name="T58" fmla="*/ 9 w 102"/>
              <a:gd name="T59" fmla="*/ 78 h 101"/>
              <a:gd name="T60" fmla="*/ 44 w 102"/>
              <a:gd name="T61" fmla="*/ 100 h 101"/>
              <a:gd name="T62" fmla="*/ 48 w 102"/>
              <a:gd name="T63" fmla="*/ 101 h 101"/>
              <a:gd name="T64" fmla="*/ 51 w 102"/>
              <a:gd name="T65" fmla="*/ 101 h 101"/>
              <a:gd name="T66" fmla="*/ 52 w 102"/>
              <a:gd name="T67" fmla="*/ 101 h 101"/>
              <a:gd name="T68" fmla="*/ 63 w 102"/>
              <a:gd name="T69" fmla="*/ 100 h 101"/>
              <a:gd name="T70" fmla="*/ 67 w 102"/>
              <a:gd name="T71" fmla="*/ 98 h 101"/>
              <a:gd name="T72" fmla="*/ 90 w 102"/>
              <a:gd name="T73" fmla="*/ 83 h 101"/>
              <a:gd name="T74" fmla="*/ 93 w 102"/>
              <a:gd name="T75" fmla="*/ 79 h 101"/>
              <a:gd name="T76" fmla="*/ 102 w 102"/>
              <a:gd name="T77" fmla="*/ 49 h 101"/>
              <a:gd name="T78" fmla="*/ 70 w 102"/>
              <a:gd name="T79" fmla="*/ 3 h 101"/>
              <a:gd name="T80" fmla="*/ 66 w 102"/>
              <a:gd name="T81" fmla="*/ 2 h 101"/>
              <a:gd name="T82" fmla="*/ 51 w 102"/>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101">
                <a:moveTo>
                  <a:pt x="43" y="14"/>
                </a:moveTo>
                <a:cubicBezTo>
                  <a:pt x="45" y="14"/>
                  <a:pt x="48" y="14"/>
                  <a:pt x="51" y="13"/>
                </a:cubicBezTo>
                <a:cubicBezTo>
                  <a:pt x="51" y="13"/>
                  <a:pt x="51" y="13"/>
                  <a:pt x="51" y="13"/>
                </a:cubicBezTo>
                <a:cubicBezTo>
                  <a:pt x="55" y="13"/>
                  <a:pt x="58" y="14"/>
                  <a:pt x="62" y="15"/>
                </a:cubicBezTo>
                <a:cubicBezTo>
                  <a:pt x="63" y="15"/>
                  <a:pt x="64" y="16"/>
                  <a:pt x="66" y="16"/>
                </a:cubicBezTo>
                <a:cubicBezTo>
                  <a:pt x="79" y="22"/>
                  <a:pt x="88" y="35"/>
                  <a:pt x="88" y="50"/>
                </a:cubicBezTo>
                <a:cubicBezTo>
                  <a:pt x="88" y="58"/>
                  <a:pt x="86" y="65"/>
                  <a:pt x="81" y="72"/>
                </a:cubicBezTo>
                <a:cubicBezTo>
                  <a:pt x="81" y="73"/>
                  <a:pt x="80" y="74"/>
                  <a:pt x="79" y="75"/>
                </a:cubicBezTo>
                <a:cubicBezTo>
                  <a:pt x="74" y="80"/>
                  <a:pt x="69" y="83"/>
                  <a:pt x="63" y="85"/>
                </a:cubicBezTo>
                <a:cubicBezTo>
                  <a:pt x="61" y="86"/>
                  <a:pt x="60" y="86"/>
                  <a:pt x="59" y="87"/>
                </a:cubicBezTo>
                <a:cubicBezTo>
                  <a:pt x="56" y="87"/>
                  <a:pt x="54" y="87"/>
                  <a:pt x="52" y="87"/>
                </a:cubicBezTo>
                <a:cubicBezTo>
                  <a:pt x="52" y="87"/>
                  <a:pt x="51" y="87"/>
                  <a:pt x="51" y="87"/>
                </a:cubicBezTo>
                <a:cubicBezTo>
                  <a:pt x="51" y="87"/>
                  <a:pt x="50" y="87"/>
                  <a:pt x="50" y="87"/>
                </a:cubicBezTo>
                <a:cubicBezTo>
                  <a:pt x="48" y="87"/>
                  <a:pt x="47" y="87"/>
                  <a:pt x="45" y="87"/>
                </a:cubicBezTo>
                <a:cubicBezTo>
                  <a:pt x="35" y="85"/>
                  <a:pt x="26" y="80"/>
                  <a:pt x="21" y="71"/>
                </a:cubicBezTo>
                <a:cubicBezTo>
                  <a:pt x="20" y="70"/>
                  <a:pt x="19" y="69"/>
                  <a:pt x="19" y="68"/>
                </a:cubicBezTo>
                <a:cubicBezTo>
                  <a:pt x="16" y="63"/>
                  <a:pt x="14" y="57"/>
                  <a:pt x="14" y="51"/>
                </a:cubicBezTo>
                <a:cubicBezTo>
                  <a:pt x="14" y="42"/>
                  <a:pt x="17" y="33"/>
                  <a:pt x="23" y="27"/>
                </a:cubicBezTo>
                <a:cubicBezTo>
                  <a:pt x="24" y="26"/>
                  <a:pt x="25" y="25"/>
                  <a:pt x="26" y="24"/>
                </a:cubicBezTo>
                <a:cubicBezTo>
                  <a:pt x="30" y="20"/>
                  <a:pt x="34" y="17"/>
                  <a:pt x="39" y="16"/>
                </a:cubicBezTo>
                <a:cubicBezTo>
                  <a:pt x="40" y="15"/>
                  <a:pt x="41" y="15"/>
                  <a:pt x="43" y="14"/>
                </a:cubicBezTo>
                <a:moveTo>
                  <a:pt x="51" y="0"/>
                </a:moveTo>
                <a:cubicBezTo>
                  <a:pt x="51" y="0"/>
                  <a:pt x="51" y="0"/>
                  <a:pt x="50" y="0"/>
                </a:cubicBezTo>
                <a:cubicBezTo>
                  <a:pt x="46" y="0"/>
                  <a:pt x="43" y="0"/>
                  <a:pt x="39" y="1"/>
                </a:cubicBezTo>
                <a:cubicBezTo>
                  <a:pt x="38" y="2"/>
                  <a:pt x="36" y="2"/>
                  <a:pt x="35" y="3"/>
                </a:cubicBezTo>
                <a:cubicBezTo>
                  <a:pt x="28" y="5"/>
                  <a:pt x="22" y="9"/>
                  <a:pt x="17" y="14"/>
                </a:cubicBezTo>
                <a:cubicBezTo>
                  <a:pt x="16" y="15"/>
                  <a:pt x="15" y="16"/>
                  <a:pt x="14" y="17"/>
                </a:cubicBezTo>
                <a:cubicBezTo>
                  <a:pt x="5" y="26"/>
                  <a:pt x="0" y="38"/>
                  <a:pt x="1" y="51"/>
                </a:cubicBezTo>
                <a:cubicBezTo>
                  <a:pt x="1" y="59"/>
                  <a:pt x="3" y="67"/>
                  <a:pt x="6" y="74"/>
                </a:cubicBezTo>
                <a:cubicBezTo>
                  <a:pt x="7" y="75"/>
                  <a:pt x="8" y="76"/>
                  <a:pt x="9" y="78"/>
                </a:cubicBezTo>
                <a:cubicBezTo>
                  <a:pt x="16" y="90"/>
                  <a:pt x="29" y="98"/>
                  <a:pt x="44" y="100"/>
                </a:cubicBezTo>
                <a:cubicBezTo>
                  <a:pt x="45" y="101"/>
                  <a:pt x="47" y="101"/>
                  <a:pt x="48" y="101"/>
                </a:cubicBezTo>
                <a:cubicBezTo>
                  <a:pt x="49" y="101"/>
                  <a:pt x="50" y="101"/>
                  <a:pt x="51" y="101"/>
                </a:cubicBezTo>
                <a:cubicBezTo>
                  <a:pt x="51" y="101"/>
                  <a:pt x="52" y="101"/>
                  <a:pt x="52" y="101"/>
                </a:cubicBezTo>
                <a:cubicBezTo>
                  <a:pt x="56" y="101"/>
                  <a:pt x="59" y="100"/>
                  <a:pt x="63" y="100"/>
                </a:cubicBezTo>
                <a:cubicBezTo>
                  <a:pt x="64" y="99"/>
                  <a:pt x="65" y="99"/>
                  <a:pt x="67" y="98"/>
                </a:cubicBezTo>
                <a:cubicBezTo>
                  <a:pt x="76" y="95"/>
                  <a:pt x="84" y="90"/>
                  <a:pt x="90" y="83"/>
                </a:cubicBezTo>
                <a:cubicBezTo>
                  <a:pt x="91" y="82"/>
                  <a:pt x="92" y="80"/>
                  <a:pt x="93" y="79"/>
                </a:cubicBezTo>
                <a:cubicBezTo>
                  <a:pt x="98" y="71"/>
                  <a:pt x="102" y="61"/>
                  <a:pt x="102" y="49"/>
                </a:cubicBezTo>
                <a:cubicBezTo>
                  <a:pt x="101" y="29"/>
                  <a:pt x="88" y="11"/>
                  <a:pt x="70" y="3"/>
                </a:cubicBezTo>
                <a:cubicBezTo>
                  <a:pt x="68" y="3"/>
                  <a:pt x="67" y="2"/>
                  <a:pt x="66" y="2"/>
                </a:cubicBezTo>
                <a:cubicBezTo>
                  <a:pt x="61" y="1"/>
                  <a:pt x="56" y="0"/>
                  <a:pt x="51"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58" name="Freeform 20296"/>
          <p:cNvSpPr/>
          <p:nvPr/>
        </p:nvSpPr>
        <p:spPr bwMode="auto">
          <a:xfrm>
            <a:off x="6480661" y="4407646"/>
            <a:ext cx="58131" cy="59635"/>
          </a:xfrm>
          <a:custGeom>
            <a:avLst/>
            <a:gdLst>
              <a:gd name="T0" fmla="*/ 25 w 49"/>
              <a:gd name="T1" fmla="*/ 0 h 50"/>
              <a:gd name="T2" fmla="*/ 24 w 49"/>
              <a:gd name="T3" fmla="*/ 0 h 50"/>
              <a:gd name="T4" fmla="*/ 20 w 49"/>
              <a:gd name="T5" fmla="*/ 1 h 50"/>
              <a:gd name="T6" fmla="*/ 15 w 49"/>
              <a:gd name="T7" fmla="*/ 2 h 50"/>
              <a:gd name="T8" fmla="*/ 5 w 49"/>
              <a:gd name="T9" fmla="*/ 9 h 50"/>
              <a:gd name="T10" fmla="*/ 3 w 49"/>
              <a:gd name="T11" fmla="*/ 13 h 50"/>
              <a:gd name="T12" fmla="*/ 0 w 49"/>
              <a:gd name="T13" fmla="*/ 25 h 50"/>
              <a:gd name="T14" fmla="*/ 0 w 49"/>
              <a:gd name="T15" fmla="*/ 31 h 50"/>
              <a:gd name="T16" fmla="*/ 2 w 49"/>
              <a:gd name="T17" fmla="*/ 35 h 50"/>
              <a:gd name="T18" fmla="*/ 25 w 49"/>
              <a:gd name="T19" fmla="*/ 50 h 50"/>
              <a:gd name="T20" fmla="*/ 25 w 49"/>
              <a:gd name="T21" fmla="*/ 50 h 50"/>
              <a:gd name="T22" fmla="*/ 47 w 49"/>
              <a:gd name="T23" fmla="*/ 36 h 50"/>
              <a:gd name="T24" fmla="*/ 48 w 49"/>
              <a:gd name="T25" fmla="*/ 32 h 50"/>
              <a:gd name="T26" fmla="*/ 49 w 49"/>
              <a:gd name="T27" fmla="*/ 24 h 50"/>
              <a:gd name="T28" fmla="*/ 30 w 49"/>
              <a:gd name="T29" fmla="*/ 1 h 50"/>
              <a:gd name="T30" fmla="*/ 25 w 49"/>
              <a:gd name="T31" fmla="*/ 0 h 50"/>
              <a:gd name="T32" fmla="*/ 25 w 49"/>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 h="50">
                <a:moveTo>
                  <a:pt x="25" y="0"/>
                </a:moveTo>
                <a:cubicBezTo>
                  <a:pt x="24" y="0"/>
                  <a:pt x="24" y="0"/>
                  <a:pt x="24" y="0"/>
                </a:cubicBezTo>
                <a:cubicBezTo>
                  <a:pt x="23" y="0"/>
                  <a:pt x="21" y="0"/>
                  <a:pt x="20" y="1"/>
                </a:cubicBezTo>
                <a:cubicBezTo>
                  <a:pt x="18" y="1"/>
                  <a:pt x="17" y="1"/>
                  <a:pt x="15" y="2"/>
                </a:cubicBezTo>
                <a:cubicBezTo>
                  <a:pt x="11" y="3"/>
                  <a:pt x="8" y="6"/>
                  <a:pt x="5" y="9"/>
                </a:cubicBezTo>
                <a:cubicBezTo>
                  <a:pt x="4" y="10"/>
                  <a:pt x="4" y="12"/>
                  <a:pt x="3" y="13"/>
                </a:cubicBezTo>
                <a:cubicBezTo>
                  <a:pt x="1" y="17"/>
                  <a:pt x="0" y="21"/>
                  <a:pt x="0" y="25"/>
                </a:cubicBezTo>
                <a:cubicBezTo>
                  <a:pt x="0" y="27"/>
                  <a:pt x="0" y="29"/>
                  <a:pt x="0" y="31"/>
                </a:cubicBezTo>
                <a:cubicBezTo>
                  <a:pt x="1" y="32"/>
                  <a:pt x="1" y="33"/>
                  <a:pt x="2" y="35"/>
                </a:cubicBezTo>
                <a:cubicBezTo>
                  <a:pt x="6" y="44"/>
                  <a:pt x="14" y="50"/>
                  <a:pt x="25" y="50"/>
                </a:cubicBezTo>
                <a:cubicBezTo>
                  <a:pt x="25" y="50"/>
                  <a:pt x="25" y="50"/>
                  <a:pt x="25" y="50"/>
                </a:cubicBezTo>
                <a:cubicBezTo>
                  <a:pt x="35" y="50"/>
                  <a:pt x="43" y="44"/>
                  <a:pt x="47" y="36"/>
                </a:cubicBezTo>
                <a:cubicBezTo>
                  <a:pt x="47" y="35"/>
                  <a:pt x="48" y="33"/>
                  <a:pt x="48" y="32"/>
                </a:cubicBezTo>
                <a:cubicBezTo>
                  <a:pt x="49" y="30"/>
                  <a:pt x="49" y="27"/>
                  <a:pt x="49" y="24"/>
                </a:cubicBezTo>
                <a:cubicBezTo>
                  <a:pt x="49" y="13"/>
                  <a:pt x="41" y="3"/>
                  <a:pt x="30" y="1"/>
                </a:cubicBezTo>
                <a:cubicBezTo>
                  <a:pt x="28" y="0"/>
                  <a:pt x="27" y="0"/>
                  <a:pt x="25" y="0"/>
                </a:cubicBezTo>
                <a:cubicBezTo>
                  <a:pt x="25" y="0"/>
                  <a:pt x="25" y="0"/>
                  <a:pt x="25" y="0"/>
                </a:cubicBezTo>
              </a:path>
            </a:pathLst>
          </a:custGeom>
          <a:solidFill>
            <a:schemeClr val="tx2">
              <a:alpha val="45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59" name="Freeform 20297"/>
          <p:cNvSpPr>
            <a:spLocks noEditPoints="1"/>
          </p:cNvSpPr>
          <p:nvPr/>
        </p:nvSpPr>
        <p:spPr bwMode="auto">
          <a:xfrm>
            <a:off x="6450092" y="4377076"/>
            <a:ext cx="119269" cy="119770"/>
          </a:xfrm>
          <a:custGeom>
            <a:avLst/>
            <a:gdLst>
              <a:gd name="T0" fmla="*/ 42 w 101"/>
              <a:gd name="T1" fmla="*/ 15 h 101"/>
              <a:gd name="T2" fmla="*/ 50 w 101"/>
              <a:gd name="T3" fmla="*/ 14 h 101"/>
              <a:gd name="T4" fmla="*/ 51 w 101"/>
              <a:gd name="T5" fmla="*/ 14 h 101"/>
              <a:gd name="T6" fmla="*/ 53 w 101"/>
              <a:gd name="T7" fmla="*/ 14 h 101"/>
              <a:gd name="T8" fmla="*/ 57 w 101"/>
              <a:gd name="T9" fmla="*/ 15 h 101"/>
              <a:gd name="T10" fmla="*/ 87 w 101"/>
              <a:gd name="T11" fmla="*/ 50 h 101"/>
              <a:gd name="T12" fmla="*/ 86 w 101"/>
              <a:gd name="T13" fmla="*/ 63 h 101"/>
              <a:gd name="T14" fmla="*/ 84 w 101"/>
              <a:gd name="T15" fmla="*/ 67 h 101"/>
              <a:gd name="T16" fmla="*/ 51 w 101"/>
              <a:gd name="T17" fmla="*/ 88 h 101"/>
              <a:gd name="T18" fmla="*/ 51 w 101"/>
              <a:gd name="T19" fmla="*/ 88 h 101"/>
              <a:gd name="T20" fmla="*/ 16 w 101"/>
              <a:gd name="T21" fmla="*/ 65 h 101"/>
              <a:gd name="T22" fmla="*/ 15 w 101"/>
              <a:gd name="T23" fmla="*/ 60 h 101"/>
              <a:gd name="T24" fmla="*/ 14 w 101"/>
              <a:gd name="T25" fmla="*/ 52 h 101"/>
              <a:gd name="T26" fmla="*/ 19 w 101"/>
              <a:gd name="T27" fmla="*/ 32 h 101"/>
              <a:gd name="T28" fmla="*/ 21 w 101"/>
              <a:gd name="T29" fmla="*/ 28 h 101"/>
              <a:gd name="T30" fmla="*/ 38 w 101"/>
              <a:gd name="T31" fmla="*/ 16 h 101"/>
              <a:gd name="T32" fmla="*/ 42 w 101"/>
              <a:gd name="T33" fmla="*/ 15 h 101"/>
              <a:gd name="T34" fmla="*/ 51 w 101"/>
              <a:gd name="T35" fmla="*/ 0 h 101"/>
              <a:gd name="T36" fmla="*/ 50 w 101"/>
              <a:gd name="T37" fmla="*/ 0 h 101"/>
              <a:gd name="T38" fmla="*/ 38 w 101"/>
              <a:gd name="T39" fmla="*/ 2 h 101"/>
              <a:gd name="T40" fmla="*/ 34 w 101"/>
              <a:gd name="T41" fmla="*/ 3 h 101"/>
              <a:gd name="T42" fmla="*/ 10 w 101"/>
              <a:gd name="T43" fmla="*/ 21 h 101"/>
              <a:gd name="T44" fmla="*/ 8 w 101"/>
              <a:gd name="T45" fmla="*/ 24 h 101"/>
              <a:gd name="T46" fmla="*/ 0 w 101"/>
              <a:gd name="T47" fmla="*/ 52 h 101"/>
              <a:gd name="T48" fmla="*/ 2 w 101"/>
              <a:gd name="T49" fmla="*/ 65 h 101"/>
              <a:gd name="T50" fmla="*/ 3 w 101"/>
              <a:gd name="T51" fmla="*/ 69 h 101"/>
              <a:gd name="T52" fmla="*/ 51 w 101"/>
              <a:gd name="T53" fmla="*/ 101 h 101"/>
              <a:gd name="T54" fmla="*/ 51 w 101"/>
              <a:gd name="T55" fmla="*/ 101 h 101"/>
              <a:gd name="T56" fmla="*/ 97 w 101"/>
              <a:gd name="T57" fmla="*/ 72 h 101"/>
              <a:gd name="T58" fmla="*/ 98 w 101"/>
              <a:gd name="T59" fmla="*/ 68 h 101"/>
              <a:gd name="T60" fmla="*/ 101 w 101"/>
              <a:gd name="T61" fmla="*/ 50 h 101"/>
              <a:gd name="T62" fmla="*/ 58 w 101"/>
              <a:gd name="T63" fmla="*/ 1 h 101"/>
              <a:gd name="T64" fmla="*/ 54 w 101"/>
              <a:gd name="T65" fmla="*/ 1 h 101"/>
              <a:gd name="T66" fmla="*/ 51 w 101"/>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1" h="101">
                <a:moveTo>
                  <a:pt x="42" y="15"/>
                </a:moveTo>
                <a:cubicBezTo>
                  <a:pt x="45" y="14"/>
                  <a:pt x="47" y="14"/>
                  <a:pt x="50" y="14"/>
                </a:cubicBezTo>
                <a:cubicBezTo>
                  <a:pt x="50" y="14"/>
                  <a:pt x="50" y="14"/>
                  <a:pt x="51" y="14"/>
                </a:cubicBezTo>
                <a:cubicBezTo>
                  <a:pt x="51" y="14"/>
                  <a:pt x="52" y="14"/>
                  <a:pt x="53" y="14"/>
                </a:cubicBezTo>
                <a:cubicBezTo>
                  <a:pt x="54" y="14"/>
                  <a:pt x="56" y="14"/>
                  <a:pt x="57" y="15"/>
                </a:cubicBezTo>
                <a:cubicBezTo>
                  <a:pt x="74" y="18"/>
                  <a:pt x="87" y="32"/>
                  <a:pt x="87" y="50"/>
                </a:cubicBezTo>
                <a:cubicBezTo>
                  <a:pt x="88" y="55"/>
                  <a:pt x="87" y="59"/>
                  <a:pt x="86" y="63"/>
                </a:cubicBezTo>
                <a:cubicBezTo>
                  <a:pt x="85" y="64"/>
                  <a:pt x="85" y="65"/>
                  <a:pt x="84" y="67"/>
                </a:cubicBezTo>
                <a:cubicBezTo>
                  <a:pt x="78" y="79"/>
                  <a:pt x="66" y="88"/>
                  <a:pt x="51" y="88"/>
                </a:cubicBezTo>
                <a:cubicBezTo>
                  <a:pt x="51" y="88"/>
                  <a:pt x="51" y="88"/>
                  <a:pt x="51" y="88"/>
                </a:cubicBezTo>
                <a:cubicBezTo>
                  <a:pt x="35" y="88"/>
                  <a:pt x="22" y="78"/>
                  <a:pt x="16" y="65"/>
                </a:cubicBezTo>
                <a:cubicBezTo>
                  <a:pt x="16" y="63"/>
                  <a:pt x="15" y="62"/>
                  <a:pt x="15" y="60"/>
                </a:cubicBezTo>
                <a:cubicBezTo>
                  <a:pt x="14" y="58"/>
                  <a:pt x="14" y="55"/>
                  <a:pt x="14" y="52"/>
                </a:cubicBezTo>
                <a:cubicBezTo>
                  <a:pt x="14" y="44"/>
                  <a:pt x="15" y="38"/>
                  <a:pt x="19" y="32"/>
                </a:cubicBezTo>
                <a:cubicBezTo>
                  <a:pt x="20" y="31"/>
                  <a:pt x="20" y="30"/>
                  <a:pt x="21" y="28"/>
                </a:cubicBezTo>
                <a:cubicBezTo>
                  <a:pt x="26" y="23"/>
                  <a:pt x="31" y="19"/>
                  <a:pt x="38" y="16"/>
                </a:cubicBezTo>
                <a:cubicBezTo>
                  <a:pt x="39" y="16"/>
                  <a:pt x="41" y="15"/>
                  <a:pt x="42" y="15"/>
                </a:cubicBezTo>
                <a:moveTo>
                  <a:pt x="51" y="0"/>
                </a:moveTo>
                <a:cubicBezTo>
                  <a:pt x="50" y="0"/>
                  <a:pt x="50" y="0"/>
                  <a:pt x="50" y="0"/>
                </a:cubicBezTo>
                <a:cubicBezTo>
                  <a:pt x="46" y="1"/>
                  <a:pt x="42" y="1"/>
                  <a:pt x="38" y="2"/>
                </a:cubicBezTo>
                <a:cubicBezTo>
                  <a:pt x="37" y="2"/>
                  <a:pt x="36" y="3"/>
                  <a:pt x="34" y="3"/>
                </a:cubicBezTo>
                <a:cubicBezTo>
                  <a:pt x="24" y="7"/>
                  <a:pt x="16" y="13"/>
                  <a:pt x="10" y="21"/>
                </a:cubicBezTo>
                <a:cubicBezTo>
                  <a:pt x="9" y="22"/>
                  <a:pt x="8" y="23"/>
                  <a:pt x="8" y="24"/>
                </a:cubicBezTo>
                <a:cubicBezTo>
                  <a:pt x="3" y="32"/>
                  <a:pt x="0" y="42"/>
                  <a:pt x="0" y="52"/>
                </a:cubicBezTo>
                <a:cubicBezTo>
                  <a:pt x="0" y="56"/>
                  <a:pt x="1" y="61"/>
                  <a:pt x="2" y="65"/>
                </a:cubicBezTo>
                <a:cubicBezTo>
                  <a:pt x="2" y="66"/>
                  <a:pt x="3" y="68"/>
                  <a:pt x="3" y="69"/>
                </a:cubicBezTo>
                <a:cubicBezTo>
                  <a:pt x="11" y="88"/>
                  <a:pt x="29" y="101"/>
                  <a:pt x="51" y="101"/>
                </a:cubicBezTo>
                <a:cubicBezTo>
                  <a:pt x="51" y="101"/>
                  <a:pt x="51" y="101"/>
                  <a:pt x="51" y="101"/>
                </a:cubicBezTo>
                <a:cubicBezTo>
                  <a:pt x="72" y="101"/>
                  <a:pt x="89" y="89"/>
                  <a:pt x="97" y="72"/>
                </a:cubicBezTo>
                <a:cubicBezTo>
                  <a:pt x="97" y="70"/>
                  <a:pt x="98" y="69"/>
                  <a:pt x="98" y="68"/>
                </a:cubicBezTo>
                <a:cubicBezTo>
                  <a:pt x="100" y="62"/>
                  <a:pt x="101" y="56"/>
                  <a:pt x="101" y="50"/>
                </a:cubicBezTo>
                <a:cubicBezTo>
                  <a:pt x="101" y="25"/>
                  <a:pt x="82" y="5"/>
                  <a:pt x="58" y="1"/>
                </a:cubicBezTo>
                <a:cubicBezTo>
                  <a:pt x="57" y="1"/>
                  <a:pt x="56" y="1"/>
                  <a:pt x="54" y="1"/>
                </a:cubicBezTo>
                <a:cubicBezTo>
                  <a:pt x="53" y="0"/>
                  <a:pt x="52" y="0"/>
                  <a:pt x="51" y="0"/>
                </a:cubicBezTo>
              </a:path>
            </a:pathLst>
          </a:custGeom>
          <a:solidFill>
            <a:schemeClr val="tx2">
              <a:alpha val="45000"/>
            </a:schemeClr>
          </a:solidFill>
          <a:ln>
            <a:noFill/>
          </a:ln>
        </p:spPr>
        <p:txBody>
          <a:bodyPr vert="horz" wrap="square" lIns="91440" tIns="45720" rIns="91440" bIns="45720" numCol="1" anchor="t" anchorCtr="0" compatLnSpc="1"/>
          <a:lstStyle/>
          <a:p>
            <a:endParaRPr lang="zh-CN" altLang="en-US"/>
          </a:p>
        </p:txBody>
      </p:sp>
      <p:sp>
        <p:nvSpPr>
          <p:cNvPr id="160" name="Freeform 20298"/>
          <p:cNvSpPr/>
          <p:nvPr/>
        </p:nvSpPr>
        <p:spPr bwMode="auto">
          <a:xfrm>
            <a:off x="6158434" y="3271083"/>
            <a:ext cx="40591" cy="40090"/>
          </a:xfrm>
          <a:custGeom>
            <a:avLst/>
            <a:gdLst>
              <a:gd name="T0" fmla="*/ 17 w 34"/>
              <a:gd name="T1" fmla="*/ 0 h 34"/>
              <a:gd name="T2" fmla="*/ 17 w 34"/>
              <a:gd name="T3" fmla="*/ 0 h 34"/>
              <a:gd name="T4" fmla="*/ 15 w 34"/>
              <a:gd name="T5" fmla="*/ 0 h 34"/>
              <a:gd name="T6" fmla="*/ 11 w 34"/>
              <a:gd name="T7" fmla="*/ 1 h 34"/>
              <a:gd name="T8" fmla="*/ 2 w 34"/>
              <a:gd name="T9" fmla="*/ 10 h 34"/>
              <a:gd name="T10" fmla="*/ 0 w 34"/>
              <a:gd name="T11" fmla="*/ 14 h 34"/>
              <a:gd name="T12" fmla="*/ 0 w 34"/>
              <a:gd name="T13" fmla="*/ 17 h 34"/>
              <a:gd name="T14" fmla="*/ 0 w 34"/>
              <a:gd name="T15" fmla="*/ 19 h 34"/>
              <a:gd name="T16" fmla="*/ 1 w 34"/>
              <a:gd name="T17" fmla="*/ 23 h 34"/>
              <a:gd name="T18" fmla="*/ 17 w 34"/>
              <a:gd name="T19" fmla="*/ 34 h 34"/>
              <a:gd name="T20" fmla="*/ 17 w 34"/>
              <a:gd name="T21" fmla="*/ 34 h 34"/>
              <a:gd name="T22" fmla="*/ 19 w 34"/>
              <a:gd name="T23" fmla="*/ 34 h 34"/>
              <a:gd name="T24" fmla="*/ 23 w 34"/>
              <a:gd name="T25" fmla="*/ 33 h 34"/>
              <a:gd name="T26" fmla="*/ 34 w 34"/>
              <a:gd name="T27" fmla="*/ 17 h 34"/>
              <a:gd name="T28" fmla="*/ 34 w 34"/>
              <a:gd name="T29" fmla="*/ 17 h 34"/>
              <a:gd name="T30" fmla="*/ 33 w 34"/>
              <a:gd name="T31" fmla="*/ 13 h 34"/>
              <a:gd name="T32" fmla="*/ 17 w 34"/>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 h="34">
                <a:moveTo>
                  <a:pt x="17" y="0"/>
                </a:moveTo>
                <a:cubicBezTo>
                  <a:pt x="17" y="0"/>
                  <a:pt x="17" y="0"/>
                  <a:pt x="17" y="0"/>
                </a:cubicBezTo>
                <a:cubicBezTo>
                  <a:pt x="16" y="0"/>
                  <a:pt x="15" y="0"/>
                  <a:pt x="15" y="0"/>
                </a:cubicBezTo>
                <a:cubicBezTo>
                  <a:pt x="13" y="0"/>
                  <a:pt x="12" y="1"/>
                  <a:pt x="11" y="1"/>
                </a:cubicBezTo>
                <a:cubicBezTo>
                  <a:pt x="7" y="3"/>
                  <a:pt x="3" y="6"/>
                  <a:pt x="2" y="10"/>
                </a:cubicBezTo>
                <a:cubicBezTo>
                  <a:pt x="1" y="11"/>
                  <a:pt x="1" y="12"/>
                  <a:pt x="0" y="14"/>
                </a:cubicBezTo>
                <a:cubicBezTo>
                  <a:pt x="0" y="15"/>
                  <a:pt x="0" y="16"/>
                  <a:pt x="0" y="17"/>
                </a:cubicBezTo>
                <a:cubicBezTo>
                  <a:pt x="0" y="18"/>
                  <a:pt x="0" y="18"/>
                  <a:pt x="0" y="19"/>
                </a:cubicBezTo>
                <a:cubicBezTo>
                  <a:pt x="0" y="20"/>
                  <a:pt x="0" y="21"/>
                  <a:pt x="1" y="23"/>
                </a:cubicBezTo>
                <a:cubicBezTo>
                  <a:pt x="3" y="29"/>
                  <a:pt x="10" y="34"/>
                  <a:pt x="17" y="34"/>
                </a:cubicBezTo>
                <a:cubicBezTo>
                  <a:pt x="17" y="34"/>
                  <a:pt x="17" y="34"/>
                  <a:pt x="17" y="34"/>
                </a:cubicBezTo>
                <a:cubicBezTo>
                  <a:pt x="18" y="34"/>
                  <a:pt x="19" y="34"/>
                  <a:pt x="19" y="34"/>
                </a:cubicBezTo>
                <a:cubicBezTo>
                  <a:pt x="21" y="34"/>
                  <a:pt x="22" y="33"/>
                  <a:pt x="23" y="33"/>
                </a:cubicBezTo>
                <a:cubicBezTo>
                  <a:pt x="30" y="30"/>
                  <a:pt x="34" y="24"/>
                  <a:pt x="34" y="17"/>
                </a:cubicBezTo>
                <a:cubicBezTo>
                  <a:pt x="34" y="17"/>
                  <a:pt x="34" y="17"/>
                  <a:pt x="34" y="17"/>
                </a:cubicBezTo>
                <a:cubicBezTo>
                  <a:pt x="34" y="15"/>
                  <a:pt x="34" y="14"/>
                  <a:pt x="33" y="13"/>
                </a:cubicBezTo>
                <a:cubicBezTo>
                  <a:pt x="32" y="5"/>
                  <a:pt x="25" y="0"/>
                  <a:pt x="17"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61" name="Freeform 20299"/>
          <p:cNvSpPr>
            <a:spLocks noEditPoints="1"/>
          </p:cNvSpPr>
          <p:nvPr/>
        </p:nvSpPr>
        <p:spPr bwMode="auto">
          <a:xfrm>
            <a:off x="6137387" y="3249535"/>
            <a:ext cx="82687" cy="81684"/>
          </a:xfrm>
          <a:custGeom>
            <a:avLst/>
            <a:gdLst>
              <a:gd name="T0" fmla="*/ 31 w 70"/>
              <a:gd name="T1" fmla="*/ 10 h 69"/>
              <a:gd name="T2" fmla="*/ 34 w 70"/>
              <a:gd name="T3" fmla="*/ 10 h 69"/>
              <a:gd name="T4" fmla="*/ 35 w 70"/>
              <a:gd name="T5" fmla="*/ 10 h 69"/>
              <a:gd name="T6" fmla="*/ 60 w 70"/>
              <a:gd name="T7" fmla="*/ 30 h 69"/>
              <a:gd name="T8" fmla="*/ 60 w 70"/>
              <a:gd name="T9" fmla="*/ 34 h 69"/>
              <a:gd name="T10" fmla="*/ 60 w 70"/>
              <a:gd name="T11" fmla="*/ 35 h 69"/>
              <a:gd name="T12" fmla="*/ 44 w 70"/>
              <a:gd name="T13" fmla="*/ 59 h 69"/>
              <a:gd name="T14" fmla="*/ 39 w 70"/>
              <a:gd name="T15" fmla="*/ 60 h 69"/>
              <a:gd name="T16" fmla="*/ 35 w 70"/>
              <a:gd name="T17" fmla="*/ 60 h 69"/>
              <a:gd name="T18" fmla="*/ 35 w 70"/>
              <a:gd name="T19" fmla="*/ 60 h 69"/>
              <a:gd name="T20" fmla="*/ 11 w 70"/>
              <a:gd name="T21" fmla="*/ 42 h 69"/>
              <a:gd name="T22" fmla="*/ 10 w 70"/>
              <a:gd name="T23" fmla="*/ 38 h 69"/>
              <a:gd name="T24" fmla="*/ 10 w 70"/>
              <a:gd name="T25" fmla="*/ 35 h 69"/>
              <a:gd name="T26" fmla="*/ 10 w 70"/>
              <a:gd name="T27" fmla="*/ 29 h 69"/>
              <a:gd name="T28" fmla="*/ 12 w 70"/>
              <a:gd name="T29" fmla="*/ 25 h 69"/>
              <a:gd name="T30" fmla="*/ 26 w 70"/>
              <a:gd name="T31" fmla="*/ 11 h 69"/>
              <a:gd name="T32" fmla="*/ 31 w 70"/>
              <a:gd name="T33" fmla="*/ 10 h 69"/>
              <a:gd name="T34" fmla="*/ 35 w 70"/>
              <a:gd name="T35" fmla="*/ 0 h 69"/>
              <a:gd name="T36" fmla="*/ 34 w 70"/>
              <a:gd name="T37" fmla="*/ 0 h 69"/>
              <a:gd name="T38" fmla="*/ 28 w 70"/>
              <a:gd name="T39" fmla="*/ 1 h 69"/>
              <a:gd name="T40" fmla="*/ 24 w 70"/>
              <a:gd name="T41" fmla="*/ 2 h 69"/>
              <a:gd name="T42" fmla="*/ 3 w 70"/>
              <a:gd name="T43" fmla="*/ 22 h 69"/>
              <a:gd name="T44" fmla="*/ 2 w 70"/>
              <a:gd name="T45" fmla="*/ 26 h 69"/>
              <a:gd name="T46" fmla="*/ 0 w 70"/>
              <a:gd name="T47" fmla="*/ 36 h 69"/>
              <a:gd name="T48" fmla="*/ 1 w 70"/>
              <a:gd name="T49" fmla="*/ 39 h 69"/>
              <a:gd name="T50" fmla="*/ 2 w 70"/>
              <a:gd name="T51" fmla="*/ 44 h 69"/>
              <a:gd name="T52" fmla="*/ 35 w 70"/>
              <a:gd name="T53" fmla="*/ 69 h 69"/>
              <a:gd name="T54" fmla="*/ 36 w 70"/>
              <a:gd name="T55" fmla="*/ 69 h 69"/>
              <a:gd name="T56" fmla="*/ 42 w 70"/>
              <a:gd name="T57" fmla="*/ 69 h 69"/>
              <a:gd name="T58" fmla="*/ 46 w 70"/>
              <a:gd name="T59" fmla="*/ 68 h 69"/>
              <a:gd name="T60" fmla="*/ 69 w 70"/>
              <a:gd name="T61" fmla="*/ 34 h 69"/>
              <a:gd name="T62" fmla="*/ 69 w 70"/>
              <a:gd name="T63" fmla="*/ 32 h 69"/>
              <a:gd name="T64" fmla="*/ 69 w 70"/>
              <a:gd name="T65" fmla="*/ 28 h 69"/>
              <a:gd name="T66" fmla="*/ 35 w 70"/>
              <a:gd name="T67"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0" h="69">
                <a:moveTo>
                  <a:pt x="31" y="10"/>
                </a:moveTo>
                <a:cubicBezTo>
                  <a:pt x="32" y="10"/>
                  <a:pt x="33" y="10"/>
                  <a:pt x="34" y="10"/>
                </a:cubicBezTo>
                <a:cubicBezTo>
                  <a:pt x="35" y="10"/>
                  <a:pt x="35" y="10"/>
                  <a:pt x="35" y="10"/>
                </a:cubicBezTo>
                <a:cubicBezTo>
                  <a:pt x="47" y="10"/>
                  <a:pt x="57" y="18"/>
                  <a:pt x="60" y="30"/>
                </a:cubicBezTo>
                <a:cubicBezTo>
                  <a:pt x="60" y="31"/>
                  <a:pt x="60" y="32"/>
                  <a:pt x="60" y="34"/>
                </a:cubicBezTo>
                <a:cubicBezTo>
                  <a:pt x="60" y="34"/>
                  <a:pt x="60" y="34"/>
                  <a:pt x="60" y="35"/>
                </a:cubicBezTo>
                <a:cubicBezTo>
                  <a:pt x="60" y="46"/>
                  <a:pt x="53" y="55"/>
                  <a:pt x="44" y="59"/>
                </a:cubicBezTo>
                <a:cubicBezTo>
                  <a:pt x="42" y="59"/>
                  <a:pt x="41" y="60"/>
                  <a:pt x="39" y="60"/>
                </a:cubicBezTo>
                <a:cubicBezTo>
                  <a:pt x="38" y="60"/>
                  <a:pt x="37" y="60"/>
                  <a:pt x="35" y="60"/>
                </a:cubicBezTo>
                <a:cubicBezTo>
                  <a:pt x="35" y="60"/>
                  <a:pt x="35" y="60"/>
                  <a:pt x="35" y="60"/>
                </a:cubicBezTo>
                <a:cubicBezTo>
                  <a:pt x="24" y="60"/>
                  <a:pt x="14" y="53"/>
                  <a:pt x="11" y="42"/>
                </a:cubicBezTo>
                <a:cubicBezTo>
                  <a:pt x="10" y="41"/>
                  <a:pt x="10" y="39"/>
                  <a:pt x="10" y="38"/>
                </a:cubicBezTo>
                <a:cubicBezTo>
                  <a:pt x="10" y="37"/>
                  <a:pt x="10" y="36"/>
                  <a:pt x="10" y="35"/>
                </a:cubicBezTo>
                <a:cubicBezTo>
                  <a:pt x="10" y="33"/>
                  <a:pt x="10" y="31"/>
                  <a:pt x="10" y="29"/>
                </a:cubicBezTo>
                <a:cubicBezTo>
                  <a:pt x="11" y="28"/>
                  <a:pt x="11" y="26"/>
                  <a:pt x="12" y="25"/>
                </a:cubicBezTo>
                <a:cubicBezTo>
                  <a:pt x="15" y="19"/>
                  <a:pt x="20" y="14"/>
                  <a:pt x="26" y="11"/>
                </a:cubicBezTo>
                <a:cubicBezTo>
                  <a:pt x="28" y="11"/>
                  <a:pt x="29" y="10"/>
                  <a:pt x="31" y="10"/>
                </a:cubicBezTo>
                <a:moveTo>
                  <a:pt x="35" y="0"/>
                </a:moveTo>
                <a:cubicBezTo>
                  <a:pt x="35" y="0"/>
                  <a:pt x="35" y="0"/>
                  <a:pt x="34" y="0"/>
                </a:cubicBezTo>
                <a:cubicBezTo>
                  <a:pt x="32" y="1"/>
                  <a:pt x="30" y="1"/>
                  <a:pt x="28" y="1"/>
                </a:cubicBezTo>
                <a:cubicBezTo>
                  <a:pt x="27" y="1"/>
                  <a:pt x="25" y="2"/>
                  <a:pt x="24" y="2"/>
                </a:cubicBezTo>
                <a:cubicBezTo>
                  <a:pt x="14" y="5"/>
                  <a:pt x="7" y="13"/>
                  <a:pt x="3" y="22"/>
                </a:cubicBezTo>
                <a:cubicBezTo>
                  <a:pt x="2" y="23"/>
                  <a:pt x="2" y="25"/>
                  <a:pt x="2" y="26"/>
                </a:cubicBezTo>
                <a:cubicBezTo>
                  <a:pt x="1" y="29"/>
                  <a:pt x="0" y="32"/>
                  <a:pt x="0" y="36"/>
                </a:cubicBezTo>
                <a:cubicBezTo>
                  <a:pt x="0" y="37"/>
                  <a:pt x="1" y="38"/>
                  <a:pt x="1" y="39"/>
                </a:cubicBezTo>
                <a:cubicBezTo>
                  <a:pt x="1" y="41"/>
                  <a:pt x="1" y="42"/>
                  <a:pt x="2" y="44"/>
                </a:cubicBezTo>
                <a:cubicBezTo>
                  <a:pt x="5" y="59"/>
                  <a:pt x="19" y="69"/>
                  <a:pt x="35" y="69"/>
                </a:cubicBezTo>
                <a:cubicBezTo>
                  <a:pt x="35" y="69"/>
                  <a:pt x="35" y="69"/>
                  <a:pt x="36" y="69"/>
                </a:cubicBezTo>
                <a:cubicBezTo>
                  <a:pt x="38" y="69"/>
                  <a:pt x="40" y="69"/>
                  <a:pt x="42" y="69"/>
                </a:cubicBezTo>
                <a:cubicBezTo>
                  <a:pt x="43" y="68"/>
                  <a:pt x="45" y="68"/>
                  <a:pt x="46" y="68"/>
                </a:cubicBezTo>
                <a:cubicBezTo>
                  <a:pt x="60" y="63"/>
                  <a:pt x="70" y="50"/>
                  <a:pt x="69" y="34"/>
                </a:cubicBezTo>
                <a:cubicBezTo>
                  <a:pt x="69" y="34"/>
                  <a:pt x="69" y="33"/>
                  <a:pt x="69" y="32"/>
                </a:cubicBezTo>
                <a:cubicBezTo>
                  <a:pt x="69" y="31"/>
                  <a:pt x="69" y="29"/>
                  <a:pt x="69" y="28"/>
                </a:cubicBezTo>
                <a:cubicBezTo>
                  <a:pt x="65" y="12"/>
                  <a:pt x="52" y="0"/>
                  <a:pt x="35"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4" name="Freeform 20541"/>
          <p:cNvSpPr/>
          <p:nvPr/>
        </p:nvSpPr>
        <p:spPr bwMode="auto">
          <a:xfrm>
            <a:off x="6133872" y="3089676"/>
            <a:ext cx="99224" cy="99725"/>
          </a:xfrm>
          <a:custGeom>
            <a:avLst/>
            <a:gdLst>
              <a:gd name="T0" fmla="*/ 8 w 84"/>
              <a:gd name="T1" fmla="*/ 29 h 84"/>
              <a:gd name="T2" fmla="*/ 55 w 84"/>
              <a:gd name="T3" fmla="*/ 8 h 84"/>
              <a:gd name="T4" fmla="*/ 77 w 84"/>
              <a:gd name="T5" fmla="*/ 55 h 84"/>
              <a:gd name="T6" fmla="*/ 29 w 84"/>
              <a:gd name="T7" fmla="*/ 77 h 84"/>
              <a:gd name="T8" fmla="*/ 8 w 84"/>
              <a:gd name="T9" fmla="*/ 29 h 84"/>
            </a:gdLst>
            <a:ahLst/>
            <a:cxnLst>
              <a:cxn ang="0">
                <a:pos x="T0" y="T1"/>
              </a:cxn>
              <a:cxn ang="0">
                <a:pos x="T2" y="T3"/>
              </a:cxn>
              <a:cxn ang="0">
                <a:pos x="T4" y="T5"/>
              </a:cxn>
              <a:cxn ang="0">
                <a:pos x="T6" y="T7"/>
              </a:cxn>
              <a:cxn ang="0">
                <a:pos x="T8" y="T9"/>
              </a:cxn>
            </a:cxnLst>
            <a:rect l="0" t="0" r="r" b="b"/>
            <a:pathLst>
              <a:path w="84" h="84">
                <a:moveTo>
                  <a:pt x="8" y="29"/>
                </a:moveTo>
                <a:cubicBezTo>
                  <a:pt x="15" y="10"/>
                  <a:pt x="36" y="0"/>
                  <a:pt x="55" y="8"/>
                </a:cubicBezTo>
                <a:cubicBezTo>
                  <a:pt x="74" y="15"/>
                  <a:pt x="84" y="36"/>
                  <a:pt x="77" y="55"/>
                </a:cubicBezTo>
                <a:cubicBezTo>
                  <a:pt x="70" y="74"/>
                  <a:pt x="48" y="84"/>
                  <a:pt x="29" y="77"/>
                </a:cubicBezTo>
                <a:cubicBezTo>
                  <a:pt x="10" y="70"/>
                  <a:pt x="0" y="48"/>
                  <a:pt x="8" y="29"/>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65" name="Freeform 20655"/>
          <p:cNvSpPr/>
          <p:nvPr/>
        </p:nvSpPr>
        <p:spPr bwMode="auto">
          <a:xfrm>
            <a:off x="5412753" y="3944393"/>
            <a:ext cx="724634" cy="722629"/>
          </a:xfrm>
          <a:custGeom>
            <a:avLst/>
            <a:gdLst>
              <a:gd name="T0" fmla="*/ 775 w 1446"/>
              <a:gd name="T1" fmla="*/ 293 h 1442"/>
              <a:gd name="T2" fmla="*/ 777 w 1446"/>
              <a:gd name="T3" fmla="*/ 293 h 1442"/>
              <a:gd name="T4" fmla="*/ 1446 w 1446"/>
              <a:gd name="T5" fmla="*/ 844 h 1442"/>
              <a:gd name="T6" fmla="*/ 1441 w 1446"/>
              <a:gd name="T7" fmla="*/ 849 h 1442"/>
              <a:gd name="T8" fmla="*/ 848 w 1446"/>
              <a:gd name="T9" fmla="*/ 1442 h 1442"/>
              <a:gd name="T10" fmla="*/ 841 w 1446"/>
              <a:gd name="T11" fmla="*/ 1433 h 1442"/>
              <a:gd name="T12" fmla="*/ 1429 w 1446"/>
              <a:gd name="T13" fmla="*/ 846 h 1442"/>
              <a:gd name="T14" fmla="*/ 770 w 1446"/>
              <a:gd name="T15" fmla="*/ 303 h 1442"/>
              <a:gd name="T16" fmla="*/ 0 w 1446"/>
              <a:gd name="T17" fmla="*/ 10 h 1442"/>
              <a:gd name="T18" fmla="*/ 4 w 1446"/>
              <a:gd name="T19" fmla="*/ 0 h 1442"/>
              <a:gd name="T20" fmla="*/ 775 w 1446"/>
              <a:gd name="T21" fmla="*/ 293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46" h="1442">
                <a:moveTo>
                  <a:pt x="775" y="293"/>
                </a:moveTo>
                <a:lnTo>
                  <a:pt x="777" y="293"/>
                </a:lnTo>
                <a:lnTo>
                  <a:pt x="1446" y="844"/>
                </a:lnTo>
                <a:lnTo>
                  <a:pt x="1441" y="849"/>
                </a:lnTo>
                <a:lnTo>
                  <a:pt x="848" y="1442"/>
                </a:lnTo>
                <a:lnTo>
                  <a:pt x="841" y="1433"/>
                </a:lnTo>
                <a:lnTo>
                  <a:pt x="1429" y="846"/>
                </a:lnTo>
                <a:lnTo>
                  <a:pt x="770" y="303"/>
                </a:lnTo>
                <a:lnTo>
                  <a:pt x="0" y="10"/>
                </a:lnTo>
                <a:lnTo>
                  <a:pt x="4" y="0"/>
                </a:lnTo>
                <a:lnTo>
                  <a:pt x="775" y="29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20683"/>
          <p:cNvSpPr/>
          <p:nvPr/>
        </p:nvSpPr>
        <p:spPr bwMode="auto">
          <a:xfrm>
            <a:off x="5751009" y="4053849"/>
            <a:ext cx="78177" cy="79179"/>
          </a:xfrm>
          <a:custGeom>
            <a:avLst/>
            <a:gdLst>
              <a:gd name="T0" fmla="*/ 59 w 66"/>
              <a:gd name="T1" fmla="*/ 47 h 67"/>
              <a:gd name="T2" fmla="*/ 20 w 66"/>
              <a:gd name="T3" fmla="*/ 60 h 67"/>
              <a:gd name="T4" fmla="*/ 7 w 66"/>
              <a:gd name="T5" fmla="*/ 20 h 67"/>
              <a:gd name="T6" fmla="*/ 47 w 66"/>
              <a:gd name="T7" fmla="*/ 8 h 67"/>
              <a:gd name="T8" fmla="*/ 59 w 66"/>
              <a:gd name="T9" fmla="*/ 47 h 67"/>
            </a:gdLst>
            <a:ahLst/>
            <a:cxnLst>
              <a:cxn ang="0">
                <a:pos x="T0" y="T1"/>
              </a:cxn>
              <a:cxn ang="0">
                <a:pos x="T2" y="T3"/>
              </a:cxn>
              <a:cxn ang="0">
                <a:pos x="T4" y="T5"/>
              </a:cxn>
              <a:cxn ang="0">
                <a:pos x="T6" y="T7"/>
              </a:cxn>
              <a:cxn ang="0">
                <a:pos x="T8" y="T9"/>
              </a:cxn>
            </a:cxnLst>
            <a:rect l="0" t="0" r="r" b="b"/>
            <a:pathLst>
              <a:path w="66" h="67">
                <a:moveTo>
                  <a:pt x="59" y="47"/>
                </a:moveTo>
                <a:cubicBezTo>
                  <a:pt x="52" y="61"/>
                  <a:pt x="34" y="67"/>
                  <a:pt x="20" y="60"/>
                </a:cubicBezTo>
                <a:cubicBezTo>
                  <a:pt x="6" y="52"/>
                  <a:pt x="0" y="35"/>
                  <a:pt x="7" y="20"/>
                </a:cubicBezTo>
                <a:cubicBezTo>
                  <a:pt x="15" y="6"/>
                  <a:pt x="32" y="0"/>
                  <a:pt x="47" y="8"/>
                </a:cubicBezTo>
                <a:cubicBezTo>
                  <a:pt x="61" y="15"/>
                  <a:pt x="66" y="33"/>
                  <a:pt x="59" y="47"/>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67" name="Freeform 20684"/>
          <p:cNvSpPr/>
          <p:nvPr/>
        </p:nvSpPr>
        <p:spPr bwMode="auto">
          <a:xfrm>
            <a:off x="5724950" y="3734128"/>
            <a:ext cx="91206" cy="89702"/>
          </a:xfrm>
          <a:custGeom>
            <a:avLst/>
            <a:gdLst>
              <a:gd name="T0" fmla="*/ 68 w 77"/>
              <a:gd name="T1" fmla="*/ 53 h 76"/>
              <a:gd name="T2" fmla="*/ 23 w 77"/>
              <a:gd name="T3" fmla="*/ 68 h 76"/>
              <a:gd name="T4" fmla="*/ 9 w 77"/>
              <a:gd name="T5" fmla="*/ 23 h 76"/>
              <a:gd name="T6" fmla="*/ 54 w 77"/>
              <a:gd name="T7" fmla="*/ 8 h 76"/>
              <a:gd name="T8" fmla="*/ 68 w 77"/>
              <a:gd name="T9" fmla="*/ 53 h 76"/>
            </a:gdLst>
            <a:ahLst/>
            <a:cxnLst>
              <a:cxn ang="0">
                <a:pos x="T0" y="T1"/>
              </a:cxn>
              <a:cxn ang="0">
                <a:pos x="T2" y="T3"/>
              </a:cxn>
              <a:cxn ang="0">
                <a:pos x="T4" y="T5"/>
              </a:cxn>
              <a:cxn ang="0">
                <a:pos x="T6" y="T7"/>
              </a:cxn>
              <a:cxn ang="0">
                <a:pos x="T8" y="T9"/>
              </a:cxn>
            </a:cxnLst>
            <a:rect l="0" t="0" r="r" b="b"/>
            <a:pathLst>
              <a:path w="77" h="76">
                <a:moveTo>
                  <a:pt x="68" y="53"/>
                </a:moveTo>
                <a:cubicBezTo>
                  <a:pt x="60" y="70"/>
                  <a:pt x="40" y="76"/>
                  <a:pt x="23" y="68"/>
                </a:cubicBezTo>
                <a:cubicBezTo>
                  <a:pt x="7" y="59"/>
                  <a:pt x="0" y="39"/>
                  <a:pt x="9" y="23"/>
                </a:cubicBezTo>
                <a:cubicBezTo>
                  <a:pt x="17" y="6"/>
                  <a:pt x="37" y="0"/>
                  <a:pt x="54" y="8"/>
                </a:cubicBezTo>
                <a:cubicBezTo>
                  <a:pt x="70" y="17"/>
                  <a:pt x="77" y="37"/>
                  <a:pt x="68"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20720"/>
          <p:cNvSpPr/>
          <p:nvPr/>
        </p:nvSpPr>
        <p:spPr bwMode="auto">
          <a:xfrm>
            <a:off x="6333217" y="3827337"/>
            <a:ext cx="53119" cy="53621"/>
          </a:xfrm>
          <a:custGeom>
            <a:avLst/>
            <a:gdLst>
              <a:gd name="T0" fmla="*/ 40 w 45"/>
              <a:gd name="T1" fmla="*/ 31 h 45"/>
              <a:gd name="T2" fmla="*/ 13 w 45"/>
              <a:gd name="T3" fmla="*/ 40 h 45"/>
              <a:gd name="T4" fmla="*/ 5 w 45"/>
              <a:gd name="T5" fmla="*/ 13 h 45"/>
              <a:gd name="T6" fmla="*/ 31 w 45"/>
              <a:gd name="T7" fmla="*/ 5 h 45"/>
              <a:gd name="T8" fmla="*/ 40 w 45"/>
              <a:gd name="T9" fmla="*/ 31 h 45"/>
            </a:gdLst>
            <a:ahLst/>
            <a:cxnLst>
              <a:cxn ang="0">
                <a:pos x="T0" y="T1"/>
              </a:cxn>
              <a:cxn ang="0">
                <a:pos x="T2" y="T3"/>
              </a:cxn>
              <a:cxn ang="0">
                <a:pos x="T4" y="T5"/>
              </a:cxn>
              <a:cxn ang="0">
                <a:pos x="T6" y="T7"/>
              </a:cxn>
              <a:cxn ang="0">
                <a:pos x="T8" y="T9"/>
              </a:cxn>
            </a:cxnLst>
            <a:rect l="0" t="0" r="r" b="b"/>
            <a:pathLst>
              <a:path w="45" h="45">
                <a:moveTo>
                  <a:pt x="40" y="31"/>
                </a:moveTo>
                <a:cubicBezTo>
                  <a:pt x="35" y="41"/>
                  <a:pt x="23" y="45"/>
                  <a:pt x="13" y="40"/>
                </a:cubicBezTo>
                <a:cubicBezTo>
                  <a:pt x="4" y="35"/>
                  <a:pt x="0" y="23"/>
                  <a:pt x="5" y="13"/>
                </a:cubicBezTo>
                <a:cubicBezTo>
                  <a:pt x="10" y="3"/>
                  <a:pt x="22" y="0"/>
                  <a:pt x="31" y="5"/>
                </a:cubicBezTo>
                <a:cubicBezTo>
                  <a:pt x="41" y="10"/>
                  <a:pt x="45" y="22"/>
                  <a:pt x="40" y="31"/>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69" name="Freeform 20721"/>
          <p:cNvSpPr>
            <a:spLocks noEditPoints="1"/>
          </p:cNvSpPr>
          <p:nvPr/>
        </p:nvSpPr>
        <p:spPr bwMode="auto">
          <a:xfrm>
            <a:off x="6305655" y="3799273"/>
            <a:ext cx="107743" cy="108745"/>
          </a:xfrm>
          <a:custGeom>
            <a:avLst/>
            <a:gdLst>
              <a:gd name="T0" fmla="*/ 27 w 91"/>
              <a:gd name="T1" fmla="*/ 82 h 92"/>
              <a:gd name="T2" fmla="*/ 10 w 91"/>
              <a:gd name="T3" fmla="*/ 28 h 92"/>
              <a:gd name="T4" fmla="*/ 64 w 91"/>
              <a:gd name="T5" fmla="*/ 11 h 92"/>
              <a:gd name="T6" fmla="*/ 81 w 91"/>
              <a:gd name="T7" fmla="*/ 65 h 92"/>
              <a:gd name="T8" fmla="*/ 27 w 91"/>
              <a:gd name="T9" fmla="*/ 82 h 92"/>
              <a:gd name="T10" fmla="*/ 59 w 91"/>
              <a:gd name="T11" fmla="*/ 20 h 92"/>
              <a:gd name="T12" fmla="*/ 19 w 91"/>
              <a:gd name="T13" fmla="*/ 33 h 92"/>
              <a:gd name="T14" fmla="*/ 32 w 91"/>
              <a:gd name="T15" fmla="*/ 72 h 92"/>
              <a:gd name="T16" fmla="*/ 71 w 91"/>
              <a:gd name="T17" fmla="*/ 60 h 92"/>
              <a:gd name="T18" fmla="*/ 59 w 91"/>
              <a:gd name="T19" fmla="*/ 2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92">
                <a:moveTo>
                  <a:pt x="27" y="82"/>
                </a:moveTo>
                <a:cubicBezTo>
                  <a:pt x="7" y="72"/>
                  <a:pt x="0" y="48"/>
                  <a:pt x="10" y="28"/>
                </a:cubicBezTo>
                <a:cubicBezTo>
                  <a:pt x="20" y="8"/>
                  <a:pt x="44" y="0"/>
                  <a:pt x="64" y="11"/>
                </a:cubicBezTo>
                <a:cubicBezTo>
                  <a:pt x="83" y="21"/>
                  <a:pt x="91" y="45"/>
                  <a:pt x="81" y="65"/>
                </a:cubicBezTo>
                <a:cubicBezTo>
                  <a:pt x="71" y="84"/>
                  <a:pt x="47" y="92"/>
                  <a:pt x="27" y="82"/>
                </a:cubicBezTo>
                <a:close/>
                <a:moveTo>
                  <a:pt x="59" y="20"/>
                </a:moveTo>
                <a:cubicBezTo>
                  <a:pt x="44" y="13"/>
                  <a:pt x="27" y="18"/>
                  <a:pt x="19" y="33"/>
                </a:cubicBezTo>
                <a:cubicBezTo>
                  <a:pt x="12" y="47"/>
                  <a:pt x="18" y="65"/>
                  <a:pt x="32" y="72"/>
                </a:cubicBezTo>
                <a:cubicBezTo>
                  <a:pt x="46" y="80"/>
                  <a:pt x="64" y="74"/>
                  <a:pt x="71" y="60"/>
                </a:cubicBezTo>
                <a:cubicBezTo>
                  <a:pt x="79" y="45"/>
                  <a:pt x="73" y="28"/>
                  <a:pt x="59" y="20"/>
                </a:cubicBezTo>
                <a:close/>
              </a:path>
            </a:pathLst>
          </a:custGeom>
          <a:solidFill>
            <a:srgbClr val="000000"/>
          </a:solidFill>
          <a:ln w="9525">
            <a:solidFill>
              <a:schemeClr val="tx2">
                <a:alpha val="50000"/>
              </a:schemeClr>
            </a:solidFill>
            <a:round/>
          </a:ln>
        </p:spPr>
        <p:txBody>
          <a:bodyPr vert="horz" wrap="square" lIns="91440" tIns="45720" rIns="91440" bIns="45720" numCol="1" anchor="t" anchorCtr="0" compatLnSpc="1"/>
          <a:lstStyle/>
          <a:p>
            <a:endParaRPr lang="zh-CN" altLang="en-US"/>
          </a:p>
        </p:txBody>
      </p:sp>
      <p:cxnSp>
        <p:nvCxnSpPr>
          <p:cNvPr id="170" name="直接连接符 169"/>
          <p:cNvCxnSpPr>
            <a:stCxn id="168" idx="1"/>
            <a:endCxn id="159" idx="20"/>
          </p:cNvCxnSpPr>
          <p:nvPr/>
        </p:nvCxnSpPr>
        <p:spPr>
          <a:xfrm>
            <a:off x="6348562" y="3875000"/>
            <a:ext cx="141680" cy="50563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53" idx="8"/>
            <a:endCxn id="167" idx="3"/>
          </p:cNvCxnSpPr>
          <p:nvPr/>
        </p:nvCxnSpPr>
        <p:spPr>
          <a:xfrm flipH="1">
            <a:off x="5788913" y="3350085"/>
            <a:ext cx="202707" cy="3934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a:stCxn id="164" idx="3"/>
            <a:endCxn id="169" idx="2"/>
          </p:cNvCxnSpPr>
          <p:nvPr/>
        </p:nvCxnSpPr>
        <p:spPr>
          <a:xfrm>
            <a:off x="6168128" y="3181091"/>
            <a:ext cx="213302" cy="63118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169" idx="0"/>
            <a:endCxn id="166" idx="0"/>
          </p:cNvCxnSpPr>
          <p:nvPr/>
        </p:nvCxnSpPr>
        <p:spPr>
          <a:xfrm flipH="1">
            <a:off x="5820895" y="3896198"/>
            <a:ext cx="516728" cy="2131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5741182" y="4603480"/>
            <a:ext cx="146549" cy="14654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84" name="直接连接符 183"/>
          <p:cNvCxnSpPr>
            <a:stCxn id="154" idx="7"/>
          </p:cNvCxnSpPr>
          <p:nvPr/>
        </p:nvCxnSpPr>
        <p:spPr>
          <a:xfrm flipH="1">
            <a:off x="5965925" y="3281736"/>
            <a:ext cx="401344" cy="6896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45" name="Freeform 20217"/>
          <p:cNvSpPr>
            <a:spLocks noEditPoints="1"/>
          </p:cNvSpPr>
          <p:nvPr/>
        </p:nvSpPr>
        <p:spPr bwMode="auto">
          <a:xfrm>
            <a:off x="5974766" y="3960950"/>
            <a:ext cx="13029" cy="33074"/>
          </a:xfrm>
          <a:custGeom>
            <a:avLst/>
            <a:gdLst>
              <a:gd name="T0" fmla="*/ 3 w 11"/>
              <a:gd name="T1" fmla="*/ 20 h 28"/>
              <a:gd name="T2" fmla="*/ 0 w 11"/>
              <a:gd name="T3" fmla="*/ 23 h 28"/>
              <a:gd name="T4" fmla="*/ 5 w 11"/>
              <a:gd name="T5" fmla="*/ 28 h 28"/>
              <a:gd name="T6" fmla="*/ 8 w 11"/>
              <a:gd name="T7" fmla="*/ 25 h 28"/>
              <a:gd name="T8" fmla="*/ 3 w 11"/>
              <a:gd name="T9" fmla="*/ 20 h 28"/>
              <a:gd name="T10" fmla="*/ 9 w 11"/>
              <a:gd name="T11" fmla="*/ 0 h 28"/>
              <a:gd name="T12" fmla="*/ 3 w 11"/>
              <a:gd name="T13" fmla="*/ 3 h 28"/>
              <a:gd name="T14" fmla="*/ 5 w 11"/>
              <a:gd name="T15" fmla="*/ 7 h 28"/>
              <a:gd name="T16" fmla="*/ 11 w 11"/>
              <a:gd name="T17" fmla="*/ 3 h 28"/>
              <a:gd name="T18" fmla="*/ 9 w 11"/>
              <a:gd name="T19"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28">
                <a:moveTo>
                  <a:pt x="3" y="20"/>
                </a:moveTo>
                <a:cubicBezTo>
                  <a:pt x="2" y="21"/>
                  <a:pt x="1" y="22"/>
                  <a:pt x="0" y="23"/>
                </a:cubicBezTo>
                <a:cubicBezTo>
                  <a:pt x="5" y="28"/>
                  <a:pt x="5" y="28"/>
                  <a:pt x="5" y="28"/>
                </a:cubicBezTo>
                <a:cubicBezTo>
                  <a:pt x="6" y="27"/>
                  <a:pt x="7" y="26"/>
                  <a:pt x="8" y="25"/>
                </a:cubicBezTo>
                <a:cubicBezTo>
                  <a:pt x="3" y="20"/>
                  <a:pt x="3" y="20"/>
                  <a:pt x="3" y="20"/>
                </a:cubicBezTo>
                <a:moveTo>
                  <a:pt x="9" y="0"/>
                </a:moveTo>
                <a:cubicBezTo>
                  <a:pt x="3" y="3"/>
                  <a:pt x="3" y="3"/>
                  <a:pt x="3" y="3"/>
                </a:cubicBezTo>
                <a:cubicBezTo>
                  <a:pt x="4" y="4"/>
                  <a:pt x="5" y="5"/>
                  <a:pt x="5" y="7"/>
                </a:cubicBezTo>
                <a:cubicBezTo>
                  <a:pt x="11" y="3"/>
                  <a:pt x="11" y="3"/>
                  <a:pt x="11" y="3"/>
                </a:cubicBezTo>
                <a:cubicBezTo>
                  <a:pt x="11" y="2"/>
                  <a:pt x="10" y="1"/>
                  <a:pt x="9"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20306"/>
          <p:cNvSpPr/>
          <p:nvPr/>
        </p:nvSpPr>
        <p:spPr bwMode="auto">
          <a:xfrm>
            <a:off x="5947705" y="3957442"/>
            <a:ext cx="34077" cy="34077"/>
          </a:xfrm>
          <a:custGeom>
            <a:avLst/>
            <a:gdLst>
              <a:gd name="T0" fmla="*/ 15 w 29"/>
              <a:gd name="T1" fmla="*/ 0 h 29"/>
              <a:gd name="T2" fmla="*/ 14 w 29"/>
              <a:gd name="T3" fmla="*/ 0 h 29"/>
              <a:gd name="T4" fmla="*/ 10 w 29"/>
              <a:gd name="T5" fmla="*/ 1 h 29"/>
              <a:gd name="T6" fmla="*/ 6 w 29"/>
              <a:gd name="T7" fmla="*/ 3 h 29"/>
              <a:gd name="T8" fmla="*/ 2 w 29"/>
              <a:gd name="T9" fmla="*/ 7 h 29"/>
              <a:gd name="T10" fmla="*/ 1 w 29"/>
              <a:gd name="T11" fmla="*/ 11 h 29"/>
              <a:gd name="T12" fmla="*/ 0 w 29"/>
              <a:gd name="T13" fmla="*/ 15 h 29"/>
              <a:gd name="T14" fmla="*/ 1 w 29"/>
              <a:gd name="T15" fmla="*/ 19 h 29"/>
              <a:gd name="T16" fmla="*/ 2 w 29"/>
              <a:gd name="T17" fmla="*/ 22 h 29"/>
              <a:gd name="T18" fmla="*/ 13 w 29"/>
              <a:gd name="T19" fmla="*/ 29 h 29"/>
              <a:gd name="T20" fmla="*/ 15 w 29"/>
              <a:gd name="T21" fmla="*/ 29 h 29"/>
              <a:gd name="T22" fmla="*/ 15 w 29"/>
              <a:gd name="T23" fmla="*/ 29 h 29"/>
              <a:gd name="T24" fmla="*/ 17 w 29"/>
              <a:gd name="T25" fmla="*/ 29 h 29"/>
              <a:gd name="T26" fmla="*/ 23 w 29"/>
              <a:gd name="T27" fmla="*/ 26 h 29"/>
              <a:gd name="T28" fmla="*/ 26 w 29"/>
              <a:gd name="T29" fmla="*/ 23 h 29"/>
              <a:gd name="T30" fmla="*/ 29 w 29"/>
              <a:gd name="T31" fmla="*/ 14 h 29"/>
              <a:gd name="T32" fmla="*/ 28 w 29"/>
              <a:gd name="T33" fmla="*/ 10 h 29"/>
              <a:gd name="T34" fmla="*/ 26 w 29"/>
              <a:gd name="T35" fmla="*/ 6 h 29"/>
              <a:gd name="T36" fmla="*/ 21 w 29"/>
              <a:gd name="T37" fmla="*/ 2 h 29"/>
              <a:gd name="T38" fmla="*/ 21 w 29"/>
              <a:gd name="T39" fmla="*/ 2 h 29"/>
              <a:gd name="T40" fmla="*/ 17 w 29"/>
              <a:gd name="T41" fmla="*/ 0 h 29"/>
              <a:gd name="T42" fmla="*/ 17 w 29"/>
              <a:gd name="T43" fmla="*/ 0 h 29"/>
              <a:gd name="T44" fmla="*/ 15 w 29"/>
              <a:gd name="T45"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 h="29">
                <a:moveTo>
                  <a:pt x="15" y="0"/>
                </a:moveTo>
                <a:cubicBezTo>
                  <a:pt x="14" y="0"/>
                  <a:pt x="14" y="0"/>
                  <a:pt x="14" y="0"/>
                </a:cubicBezTo>
                <a:cubicBezTo>
                  <a:pt x="13" y="0"/>
                  <a:pt x="12" y="0"/>
                  <a:pt x="10" y="1"/>
                </a:cubicBezTo>
                <a:cubicBezTo>
                  <a:pt x="9" y="1"/>
                  <a:pt x="8" y="2"/>
                  <a:pt x="6" y="3"/>
                </a:cubicBezTo>
                <a:cubicBezTo>
                  <a:pt x="5" y="4"/>
                  <a:pt x="3" y="5"/>
                  <a:pt x="2" y="7"/>
                </a:cubicBezTo>
                <a:cubicBezTo>
                  <a:pt x="2" y="8"/>
                  <a:pt x="1" y="9"/>
                  <a:pt x="1" y="11"/>
                </a:cubicBezTo>
                <a:cubicBezTo>
                  <a:pt x="0" y="12"/>
                  <a:pt x="0" y="13"/>
                  <a:pt x="0" y="15"/>
                </a:cubicBezTo>
                <a:cubicBezTo>
                  <a:pt x="0" y="16"/>
                  <a:pt x="0" y="17"/>
                  <a:pt x="1" y="19"/>
                </a:cubicBezTo>
                <a:cubicBezTo>
                  <a:pt x="1" y="20"/>
                  <a:pt x="2" y="21"/>
                  <a:pt x="2" y="22"/>
                </a:cubicBezTo>
                <a:cubicBezTo>
                  <a:pt x="5" y="26"/>
                  <a:pt x="9" y="29"/>
                  <a:pt x="13" y="29"/>
                </a:cubicBezTo>
                <a:cubicBezTo>
                  <a:pt x="13" y="29"/>
                  <a:pt x="14" y="29"/>
                  <a:pt x="15" y="29"/>
                </a:cubicBezTo>
                <a:cubicBezTo>
                  <a:pt x="15" y="29"/>
                  <a:pt x="15" y="29"/>
                  <a:pt x="15" y="29"/>
                </a:cubicBezTo>
                <a:cubicBezTo>
                  <a:pt x="16" y="29"/>
                  <a:pt x="17" y="29"/>
                  <a:pt x="17" y="29"/>
                </a:cubicBezTo>
                <a:cubicBezTo>
                  <a:pt x="19" y="28"/>
                  <a:pt x="21" y="27"/>
                  <a:pt x="23" y="26"/>
                </a:cubicBezTo>
                <a:cubicBezTo>
                  <a:pt x="24" y="25"/>
                  <a:pt x="25" y="24"/>
                  <a:pt x="26" y="23"/>
                </a:cubicBezTo>
                <a:cubicBezTo>
                  <a:pt x="28" y="21"/>
                  <a:pt x="29" y="18"/>
                  <a:pt x="29" y="14"/>
                </a:cubicBezTo>
                <a:cubicBezTo>
                  <a:pt x="29" y="13"/>
                  <a:pt x="29" y="11"/>
                  <a:pt x="28" y="10"/>
                </a:cubicBezTo>
                <a:cubicBezTo>
                  <a:pt x="28" y="8"/>
                  <a:pt x="27" y="7"/>
                  <a:pt x="26" y="6"/>
                </a:cubicBezTo>
                <a:cubicBezTo>
                  <a:pt x="25" y="4"/>
                  <a:pt x="23" y="3"/>
                  <a:pt x="21" y="2"/>
                </a:cubicBezTo>
                <a:cubicBezTo>
                  <a:pt x="21" y="2"/>
                  <a:pt x="21" y="2"/>
                  <a:pt x="21" y="2"/>
                </a:cubicBezTo>
                <a:cubicBezTo>
                  <a:pt x="20" y="1"/>
                  <a:pt x="18" y="1"/>
                  <a:pt x="17" y="0"/>
                </a:cubicBezTo>
                <a:cubicBezTo>
                  <a:pt x="17" y="0"/>
                  <a:pt x="17" y="0"/>
                  <a:pt x="17" y="0"/>
                </a:cubicBezTo>
                <a:cubicBezTo>
                  <a:pt x="16" y="0"/>
                  <a:pt x="15" y="0"/>
                  <a:pt x="1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20307"/>
          <p:cNvSpPr>
            <a:spLocks noEditPoints="1"/>
          </p:cNvSpPr>
          <p:nvPr/>
        </p:nvSpPr>
        <p:spPr bwMode="auto">
          <a:xfrm>
            <a:off x="5929665" y="3939402"/>
            <a:ext cx="69657" cy="70158"/>
          </a:xfrm>
          <a:custGeom>
            <a:avLst/>
            <a:gdLst>
              <a:gd name="T0" fmla="*/ 22 w 59"/>
              <a:gd name="T1" fmla="*/ 9 h 59"/>
              <a:gd name="T2" fmla="*/ 29 w 59"/>
              <a:gd name="T3" fmla="*/ 8 h 59"/>
              <a:gd name="T4" fmla="*/ 30 w 59"/>
              <a:gd name="T5" fmla="*/ 8 h 59"/>
              <a:gd name="T6" fmla="*/ 34 w 59"/>
              <a:gd name="T7" fmla="*/ 9 h 59"/>
              <a:gd name="T8" fmla="*/ 34 w 59"/>
              <a:gd name="T9" fmla="*/ 9 h 59"/>
              <a:gd name="T10" fmla="*/ 38 w 59"/>
              <a:gd name="T11" fmla="*/ 10 h 59"/>
              <a:gd name="T12" fmla="*/ 38 w 59"/>
              <a:gd name="T13" fmla="*/ 10 h 59"/>
              <a:gd name="T14" fmla="*/ 47 w 59"/>
              <a:gd name="T15" fmla="*/ 18 h 59"/>
              <a:gd name="T16" fmla="*/ 49 w 59"/>
              <a:gd name="T17" fmla="*/ 21 h 59"/>
              <a:gd name="T18" fmla="*/ 51 w 59"/>
              <a:gd name="T19" fmla="*/ 29 h 59"/>
              <a:gd name="T20" fmla="*/ 46 w 59"/>
              <a:gd name="T21" fmla="*/ 43 h 59"/>
              <a:gd name="T22" fmla="*/ 43 w 59"/>
              <a:gd name="T23" fmla="*/ 46 h 59"/>
              <a:gd name="T24" fmla="*/ 33 w 59"/>
              <a:gd name="T25" fmla="*/ 51 h 59"/>
              <a:gd name="T26" fmla="*/ 30 w 59"/>
              <a:gd name="T27" fmla="*/ 51 h 59"/>
              <a:gd name="T28" fmla="*/ 30 w 59"/>
              <a:gd name="T29" fmla="*/ 51 h 59"/>
              <a:gd name="T30" fmla="*/ 28 w 59"/>
              <a:gd name="T31" fmla="*/ 51 h 59"/>
              <a:gd name="T32" fmla="*/ 11 w 59"/>
              <a:gd name="T33" fmla="*/ 41 h 59"/>
              <a:gd name="T34" fmla="*/ 9 w 59"/>
              <a:gd name="T35" fmla="*/ 37 h 59"/>
              <a:gd name="T36" fmla="*/ 8 w 59"/>
              <a:gd name="T37" fmla="*/ 30 h 59"/>
              <a:gd name="T38" fmla="*/ 9 w 59"/>
              <a:gd name="T39" fmla="*/ 23 h 59"/>
              <a:gd name="T40" fmla="*/ 11 w 59"/>
              <a:gd name="T41" fmla="*/ 19 h 59"/>
              <a:gd name="T42" fmla="*/ 18 w 59"/>
              <a:gd name="T43" fmla="*/ 11 h 59"/>
              <a:gd name="T44" fmla="*/ 22 w 59"/>
              <a:gd name="T45" fmla="*/ 9 h 59"/>
              <a:gd name="T46" fmla="*/ 30 w 59"/>
              <a:gd name="T47" fmla="*/ 0 h 59"/>
              <a:gd name="T48" fmla="*/ 29 w 59"/>
              <a:gd name="T49" fmla="*/ 0 h 59"/>
              <a:gd name="T50" fmla="*/ 19 w 59"/>
              <a:gd name="T51" fmla="*/ 2 h 59"/>
              <a:gd name="T52" fmla="*/ 15 w 59"/>
              <a:gd name="T53" fmla="*/ 4 h 59"/>
              <a:gd name="T54" fmla="*/ 3 w 59"/>
              <a:gd name="T55" fmla="*/ 16 h 59"/>
              <a:gd name="T56" fmla="*/ 2 w 59"/>
              <a:gd name="T57" fmla="*/ 20 h 59"/>
              <a:gd name="T58" fmla="*/ 0 w 59"/>
              <a:gd name="T59" fmla="*/ 30 h 59"/>
              <a:gd name="T60" fmla="*/ 2 w 59"/>
              <a:gd name="T61" fmla="*/ 40 h 59"/>
              <a:gd name="T62" fmla="*/ 4 w 59"/>
              <a:gd name="T63" fmla="*/ 44 h 59"/>
              <a:gd name="T64" fmla="*/ 29 w 59"/>
              <a:gd name="T65" fmla="*/ 59 h 59"/>
              <a:gd name="T66" fmla="*/ 30 w 59"/>
              <a:gd name="T67" fmla="*/ 59 h 59"/>
              <a:gd name="T68" fmla="*/ 30 w 59"/>
              <a:gd name="T69" fmla="*/ 59 h 59"/>
              <a:gd name="T70" fmla="*/ 33 w 59"/>
              <a:gd name="T71" fmla="*/ 59 h 59"/>
              <a:gd name="T72" fmla="*/ 48 w 59"/>
              <a:gd name="T73" fmla="*/ 52 h 59"/>
              <a:gd name="T74" fmla="*/ 51 w 59"/>
              <a:gd name="T75" fmla="*/ 49 h 59"/>
              <a:gd name="T76" fmla="*/ 59 w 59"/>
              <a:gd name="T77" fmla="*/ 29 h 59"/>
              <a:gd name="T78" fmla="*/ 56 w 59"/>
              <a:gd name="T79" fmla="*/ 18 h 59"/>
              <a:gd name="T80" fmla="*/ 54 w 59"/>
              <a:gd name="T81" fmla="*/ 14 h 59"/>
              <a:gd name="T82" fmla="*/ 41 w 59"/>
              <a:gd name="T83" fmla="*/ 3 h 59"/>
              <a:gd name="T84" fmla="*/ 41 w 59"/>
              <a:gd name="T85" fmla="*/ 3 h 59"/>
              <a:gd name="T86" fmla="*/ 37 w 59"/>
              <a:gd name="T87" fmla="*/ 1 h 59"/>
              <a:gd name="T88" fmla="*/ 37 w 59"/>
              <a:gd name="T89" fmla="*/ 1 h 59"/>
              <a:gd name="T90" fmla="*/ 30 w 59"/>
              <a:gd name="T9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9" h="59">
                <a:moveTo>
                  <a:pt x="22" y="9"/>
                </a:moveTo>
                <a:cubicBezTo>
                  <a:pt x="24" y="9"/>
                  <a:pt x="27" y="8"/>
                  <a:pt x="29" y="8"/>
                </a:cubicBezTo>
                <a:cubicBezTo>
                  <a:pt x="29" y="8"/>
                  <a:pt x="29" y="8"/>
                  <a:pt x="30" y="8"/>
                </a:cubicBezTo>
                <a:cubicBezTo>
                  <a:pt x="31" y="8"/>
                  <a:pt x="33" y="8"/>
                  <a:pt x="34" y="9"/>
                </a:cubicBezTo>
                <a:cubicBezTo>
                  <a:pt x="34" y="9"/>
                  <a:pt x="34" y="9"/>
                  <a:pt x="34" y="9"/>
                </a:cubicBezTo>
                <a:cubicBezTo>
                  <a:pt x="36" y="9"/>
                  <a:pt x="37" y="9"/>
                  <a:pt x="38" y="10"/>
                </a:cubicBezTo>
                <a:cubicBezTo>
                  <a:pt x="38" y="10"/>
                  <a:pt x="38" y="10"/>
                  <a:pt x="38" y="10"/>
                </a:cubicBezTo>
                <a:cubicBezTo>
                  <a:pt x="42" y="12"/>
                  <a:pt x="45" y="14"/>
                  <a:pt x="47" y="18"/>
                </a:cubicBezTo>
                <a:cubicBezTo>
                  <a:pt x="48" y="19"/>
                  <a:pt x="49" y="20"/>
                  <a:pt x="49" y="21"/>
                </a:cubicBezTo>
                <a:cubicBezTo>
                  <a:pt x="50" y="24"/>
                  <a:pt x="51" y="26"/>
                  <a:pt x="51" y="29"/>
                </a:cubicBezTo>
                <a:cubicBezTo>
                  <a:pt x="51" y="35"/>
                  <a:pt x="49" y="40"/>
                  <a:pt x="46" y="43"/>
                </a:cubicBezTo>
                <a:cubicBezTo>
                  <a:pt x="45" y="44"/>
                  <a:pt x="44" y="45"/>
                  <a:pt x="43" y="46"/>
                </a:cubicBezTo>
                <a:cubicBezTo>
                  <a:pt x="40" y="49"/>
                  <a:pt x="37" y="50"/>
                  <a:pt x="33" y="51"/>
                </a:cubicBezTo>
                <a:cubicBezTo>
                  <a:pt x="32" y="51"/>
                  <a:pt x="31" y="51"/>
                  <a:pt x="30" y="51"/>
                </a:cubicBezTo>
                <a:cubicBezTo>
                  <a:pt x="30" y="51"/>
                  <a:pt x="30" y="51"/>
                  <a:pt x="30" y="51"/>
                </a:cubicBezTo>
                <a:cubicBezTo>
                  <a:pt x="29" y="51"/>
                  <a:pt x="29" y="51"/>
                  <a:pt x="28" y="51"/>
                </a:cubicBezTo>
                <a:cubicBezTo>
                  <a:pt x="21" y="51"/>
                  <a:pt x="15" y="47"/>
                  <a:pt x="11" y="41"/>
                </a:cubicBezTo>
                <a:cubicBezTo>
                  <a:pt x="10" y="39"/>
                  <a:pt x="10" y="38"/>
                  <a:pt x="9" y="37"/>
                </a:cubicBezTo>
                <a:cubicBezTo>
                  <a:pt x="9" y="35"/>
                  <a:pt x="8" y="32"/>
                  <a:pt x="8" y="30"/>
                </a:cubicBezTo>
                <a:cubicBezTo>
                  <a:pt x="8" y="28"/>
                  <a:pt x="8" y="25"/>
                  <a:pt x="9" y="23"/>
                </a:cubicBezTo>
                <a:cubicBezTo>
                  <a:pt x="10" y="22"/>
                  <a:pt x="10" y="20"/>
                  <a:pt x="11" y="19"/>
                </a:cubicBezTo>
                <a:cubicBezTo>
                  <a:pt x="13" y="16"/>
                  <a:pt x="15" y="13"/>
                  <a:pt x="18" y="11"/>
                </a:cubicBezTo>
                <a:cubicBezTo>
                  <a:pt x="19" y="11"/>
                  <a:pt x="21" y="10"/>
                  <a:pt x="22" y="9"/>
                </a:cubicBezTo>
                <a:moveTo>
                  <a:pt x="30" y="0"/>
                </a:moveTo>
                <a:cubicBezTo>
                  <a:pt x="29" y="0"/>
                  <a:pt x="29" y="0"/>
                  <a:pt x="29" y="0"/>
                </a:cubicBezTo>
                <a:cubicBezTo>
                  <a:pt x="25" y="0"/>
                  <a:pt x="22" y="1"/>
                  <a:pt x="19" y="2"/>
                </a:cubicBezTo>
                <a:cubicBezTo>
                  <a:pt x="17" y="3"/>
                  <a:pt x="16" y="4"/>
                  <a:pt x="15" y="4"/>
                </a:cubicBezTo>
                <a:cubicBezTo>
                  <a:pt x="10" y="7"/>
                  <a:pt x="6" y="11"/>
                  <a:pt x="3" y="16"/>
                </a:cubicBezTo>
                <a:cubicBezTo>
                  <a:pt x="3" y="17"/>
                  <a:pt x="2" y="19"/>
                  <a:pt x="2" y="20"/>
                </a:cubicBezTo>
                <a:cubicBezTo>
                  <a:pt x="1" y="23"/>
                  <a:pt x="0" y="27"/>
                  <a:pt x="0" y="30"/>
                </a:cubicBezTo>
                <a:cubicBezTo>
                  <a:pt x="0" y="34"/>
                  <a:pt x="1" y="37"/>
                  <a:pt x="2" y="40"/>
                </a:cubicBezTo>
                <a:cubicBezTo>
                  <a:pt x="3" y="42"/>
                  <a:pt x="3" y="43"/>
                  <a:pt x="4" y="44"/>
                </a:cubicBezTo>
                <a:cubicBezTo>
                  <a:pt x="9" y="53"/>
                  <a:pt x="18" y="59"/>
                  <a:pt x="29" y="59"/>
                </a:cubicBezTo>
                <a:cubicBezTo>
                  <a:pt x="29" y="59"/>
                  <a:pt x="29" y="59"/>
                  <a:pt x="30" y="59"/>
                </a:cubicBezTo>
                <a:cubicBezTo>
                  <a:pt x="30" y="59"/>
                  <a:pt x="30" y="59"/>
                  <a:pt x="30" y="59"/>
                </a:cubicBezTo>
                <a:cubicBezTo>
                  <a:pt x="31" y="59"/>
                  <a:pt x="32" y="59"/>
                  <a:pt x="33" y="59"/>
                </a:cubicBezTo>
                <a:cubicBezTo>
                  <a:pt x="39" y="58"/>
                  <a:pt x="44" y="56"/>
                  <a:pt x="48" y="52"/>
                </a:cubicBezTo>
                <a:cubicBezTo>
                  <a:pt x="49" y="51"/>
                  <a:pt x="51" y="50"/>
                  <a:pt x="51" y="49"/>
                </a:cubicBezTo>
                <a:cubicBezTo>
                  <a:pt x="56" y="44"/>
                  <a:pt x="59" y="37"/>
                  <a:pt x="59" y="29"/>
                </a:cubicBezTo>
                <a:cubicBezTo>
                  <a:pt x="59" y="25"/>
                  <a:pt x="58" y="21"/>
                  <a:pt x="56" y="18"/>
                </a:cubicBezTo>
                <a:cubicBezTo>
                  <a:pt x="56" y="17"/>
                  <a:pt x="55" y="15"/>
                  <a:pt x="54" y="14"/>
                </a:cubicBezTo>
                <a:cubicBezTo>
                  <a:pt x="51" y="9"/>
                  <a:pt x="46" y="5"/>
                  <a:pt x="41" y="3"/>
                </a:cubicBezTo>
                <a:cubicBezTo>
                  <a:pt x="41" y="3"/>
                  <a:pt x="41" y="3"/>
                  <a:pt x="41" y="3"/>
                </a:cubicBezTo>
                <a:cubicBezTo>
                  <a:pt x="40" y="2"/>
                  <a:pt x="38" y="2"/>
                  <a:pt x="37" y="1"/>
                </a:cubicBezTo>
                <a:cubicBezTo>
                  <a:pt x="37" y="1"/>
                  <a:pt x="37" y="1"/>
                  <a:pt x="37" y="1"/>
                </a:cubicBezTo>
                <a:cubicBezTo>
                  <a:pt x="34" y="1"/>
                  <a:pt x="32" y="0"/>
                  <a:pt x="3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517" name="直接连接符 516"/>
          <p:cNvCxnSpPr>
            <a:stCxn id="165" idx="2"/>
            <a:endCxn id="159" idx="22"/>
          </p:cNvCxnSpPr>
          <p:nvPr/>
        </p:nvCxnSpPr>
        <p:spPr>
          <a:xfrm>
            <a:off x="6137387" y="4367346"/>
            <a:ext cx="322152" cy="381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16990" y="2120456"/>
            <a:ext cx="5157793" cy="4186704"/>
            <a:chOff x="516990" y="2120456"/>
            <a:chExt cx="5157793" cy="4186704"/>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6990" y="2120456"/>
              <a:ext cx="5157793" cy="4186704"/>
            </a:xfrm>
            <a:prstGeom prst="rect">
              <a:avLst/>
            </a:prstGeom>
          </p:spPr>
        </p:pic>
        <p:pic>
          <p:nvPicPr>
            <p:cNvPr id="121" name="图片占位符 11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66337" y="2409891"/>
              <a:ext cx="4475162" cy="2532062"/>
            </a:xfrm>
            <a:prstGeom prst="rect">
              <a:avLst/>
            </a:prstGeom>
            <a:effectLst>
              <a:innerShdw blurRad="63500" dist="25400" dir="18900000">
                <a:schemeClr val="tx1">
                  <a:lumMod val="50000"/>
                  <a:lumOff val="50000"/>
                  <a:alpha val="50000"/>
                </a:schemeClr>
              </a:innerShdw>
            </a:effectLst>
          </p:spPr>
        </p:pic>
      </p:grpSp>
      <p:sp>
        <p:nvSpPr>
          <p:cNvPr id="96" name="椭圆 95"/>
          <p:cNvSpPr/>
          <p:nvPr/>
        </p:nvSpPr>
        <p:spPr>
          <a:xfrm>
            <a:off x="7334862" y="2434442"/>
            <a:ext cx="163658" cy="16365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5" name="椭圆 194"/>
          <p:cNvSpPr/>
          <p:nvPr/>
        </p:nvSpPr>
        <p:spPr>
          <a:xfrm>
            <a:off x="7334862" y="4752643"/>
            <a:ext cx="163658" cy="16365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96" name="组合 195"/>
          <p:cNvGrpSpPr/>
          <p:nvPr/>
        </p:nvGrpSpPr>
        <p:grpSpPr>
          <a:xfrm>
            <a:off x="7687249" y="2279833"/>
            <a:ext cx="3877203" cy="843583"/>
            <a:chOff x="7970924" y="2186381"/>
            <a:chExt cx="3307565" cy="843583"/>
          </a:xfrm>
        </p:grpSpPr>
        <p:sp>
          <p:nvSpPr>
            <p:cNvPr id="197" name="矩形 196"/>
            <p:cNvSpPr/>
            <p:nvPr/>
          </p:nvSpPr>
          <p:spPr>
            <a:xfrm>
              <a:off x="7970924" y="2186381"/>
              <a:ext cx="1102470" cy="369332"/>
            </a:xfrm>
            <a:prstGeom prst="rect">
              <a:avLst/>
            </a:prstGeom>
          </p:spPr>
          <p:txBody>
            <a:bodyPr wrap="none">
              <a:spAutoFit/>
            </a:bodyPr>
            <a:lstStyle/>
            <a:p>
              <a:pPr lvl="0">
                <a:defRPr/>
              </a:pPr>
              <a:r>
                <a:rPr lang="en-US" altLang="zh-CN" kern="0" dirty="0"/>
                <a:t>Dreaming</a:t>
              </a:r>
              <a:endParaRPr kumimoji="0" lang="zh-CN" altLang="en-US" sz="1800" b="0" i="0" u="none" strike="noStrike" kern="0" cap="none" spc="0" normalizeH="0" baseline="0" noProof="0" dirty="0">
                <a:ln>
                  <a:noFill/>
                </a:ln>
                <a:effectLst/>
                <a:uLnTx/>
                <a:uFillTx/>
              </a:endParaRPr>
            </a:p>
          </p:txBody>
        </p:sp>
        <p:sp>
          <p:nvSpPr>
            <p:cNvPr id="198" name="矩形 197"/>
            <p:cNvSpPr/>
            <p:nvPr/>
          </p:nvSpPr>
          <p:spPr>
            <a:xfrm>
              <a:off x="7970924" y="2481929"/>
              <a:ext cx="3307565" cy="54803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You can’t change the past</a:t>
              </a:r>
              <a:r>
                <a:rPr kumimoji="0" lang="zh-CN" altLang="en-US" sz="1200" b="0" i="0" u="none" strike="noStrike" kern="0" cap="none" spc="0" normalizeH="0" baseline="0" noProof="0" dirty="0">
                  <a:ln>
                    <a:noFill/>
                  </a:ln>
                  <a:solidFill>
                    <a:schemeClr val="tx2"/>
                  </a:solidFill>
                  <a:effectLst/>
                  <a:uLnTx/>
                  <a:uFillTx/>
                  <a:ea typeface="微软雅黑" panose="020B0503020204020204" pitchFamily="34" charset="-122"/>
                </a:rPr>
                <a:t>，</a:t>
              </a: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but you can ruin the present by worrying about</a:t>
              </a:r>
              <a:endParaRPr kumimoji="0" lang="en-US" altLang="zh-CN" sz="1200" b="0" i="0" u="none" strike="noStrike" kern="0" cap="none" spc="0" normalizeH="0" baseline="0" noProof="0" dirty="0">
                <a:ln>
                  <a:noFill/>
                </a:ln>
                <a:solidFill>
                  <a:schemeClr val="tx2"/>
                </a:solidFill>
                <a:effectLst/>
                <a:uLnTx/>
                <a:uFillTx/>
              </a:endParaRPr>
            </a:p>
          </p:txBody>
        </p:sp>
      </p:grpSp>
      <p:grpSp>
        <p:nvGrpSpPr>
          <p:cNvPr id="199" name="组合 198"/>
          <p:cNvGrpSpPr/>
          <p:nvPr/>
        </p:nvGrpSpPr>
        <p:grpSpPr>
          <a:xfrm>
            <a:off x="7681656" y="3505406"/>
            <a:ext cx="3877203" cy="843583"/>
            <a:chOff x="7970924" y="2186381"/>
            <a:chExt cx="3307565" cy="843583"/>
          </a:xfrm>
        </p:grpSpPr>
        <p:sp>
          <p:nvSpPr>
            <p:cNvPr id="200" name="矩形 199"/>
            <p:cNvSpPr/>
            <p:nvPr/>
          </p:nvSpPr>
          <p:spPr>
            <a:xfrm>
              <a:off x="7970924" y="2186381"/>
              <a:ext cx="1008114" cy="369332"/>
            </a:xfrm>
            <a:prstGeom prst="rect">
              <a:avLst/>
            </a:prstGeom>
          </p:spPr>
          <p:txBody>
            <a:bodyPr wrap="none">
              <a:spAutoFit/>
            </a:bodyPr>
            <a:lstStyle/>
            <a:p>
              <a:pPr lvl="0">
                <a:defRPr/>
              </a:pPr>
              <a:r>
                <a:rPr lang="en-US" altLang="zh-CN" kern="0" dirty="0"/>
                <a:t>Empathy</a:t>
              </a:r>
              <a:endParaRPr kumimoji="0" lang="zh-CN" altLang="en-US" sz="1800" b="0" i="0" u="none" strike="noStrike" kern="0" cap="none" spc="0" normalizeH="0" baseline="0" noProof="0" dirty="0">
                <a:ln>
                  <a:noFill/>
                </a:ln>
                <a:effectLst/>
                <a:uLnTx/>
                <a:uFillTx/>
              </a:endParaRPr>
            </a:p>
          </p:txBody>
        </p:sp>
        <p:sp>
          <p:nvSpPr>
            <p:cNvPr id="201" name="矩形 200"/>
            <p:cNvSpPr/>
            <p:nvPr/>
          </p:nvSpPr>
          <p:spPr>
            <a:xfrm>
              <a:off x="7970924" y="2481929"/>
              <a:ext cx="3307565" cy="54803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You can’t change the past</a:t>
              </a:r>
              <a:r>
                <a:rPr kumimoji="0" lang="zh-CN" altLang="en-US" sz="1200" b="0" i="0" u="none" strike="noStrike" kern="0" cap="none" spc="0" normalizeH="0" baseline="0" noProof="0" dirty="0">
                  <a:ln>
                    <a:noFill/>
                  </a:ln>
                  <a:solidFill>
                    <a:schemeClr val="tx2"/>
                  </a:solidFill>
                  <a:effectLst/>
                  <a:uLnTx/>
                  <a:uFillTx/>
                  <a:ea typeface="微软雅黑" panose="020B0503020204020204" pitchFamily="34" charset="-122"/>
                </a:rPr>
                <a:t>，</a:t>
              </a: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but you can ruin the present by worrying</a:t>
              </a:r>
              <a:endParaRPr kumimoji="0" lang="en-US" altLang="zh-CN" sz="1200" b="0" i="0" u="none" strike="noStrike" kern="0" cap="none" spc="0" normalizeH="0" baseline="0" noProof="0" dirty="0">
                <a:ln>
                  <a:noFill/>
                </a:ln>
                <a:solidFill>
                  <a:schemeClr val="tx2"/>
                </a:solidFill>
                <a:effectLst/>
                <a:uLnTx/>
                <a:uFillTx/>
              </a:endParaRPr>
            </a:p>
          </p:txBody>
        </p:sp>
      </p:grpSp>
      <p:grpSp>
        <p:nvGrpSpPr>
          <p:cNvPr id="202" name="组合 201"/>
          <p:cNvGrpSpPr/>
          <p:nvPr/>
        </p:nvGrpSpPr>
        <p:grpSpPr>
          <a:xfrm>
            <a:off x="7684452" y="4730979"/>
            <a:ext cx="3877203" cy="843583"/>
            <a:chOff x="7970924" y="2186381"/>
            <a:chExt cx="3307565" cy="843583"/>
          </a:xfrm>
        </p:grpSpPr>
        <p:sp>
          <p:nvSpPr>
            <p:cNvPr id="203" name="矩形 202"/>
            <p:cNvSpPr/>
            <p:nvPr/>
          </p:nvSpPr>
          <p:spPr>
            <a:xfrm>
              <a:off x="7970924" y="2186381"/>
              <a:ext cx="771539" cy="369332"/>
            </a:xfrm>
            <a:prstGeom prst="rect">
              <a:avLst/>
            </a:prstGeom>
          </p:spPr>
          <p:txBody>
            <a:bodyPr wrap="none">
              <a:spAutoFit/>
            </a:bodyPr>
            <a:lstStyle/>
            <a:p>
              <a:pPr lvl="0">
                <a:defRPr/>
              </a:pPr>
              <a:r>
                <a:rPr lang="en-US" altLang="zh-CN" kern="0" dirty="0"/>
                <a:t>Giving</a:t>
              </a:r>
              <a:endParaRPr kumimoji="0" lang="zh-CN" altLang="en-US" sz="1800" b="0" i="0" u="none" strike="noStrike" kern="0" cap="none" spc="0" normalizeH="0" baseline="0" noProof="0" dirty="0">
                <a:ln>
                  <a:noFill/>
                </a:ln>
                <a:effectLst/>
                <a:uLnTx/>
                <a:uFillTx/>
              </a:endParaRPr>
            </a:p>
          </p:txBody>
        </p:sp>
        <p:sp>
          <p:nvSpPr>
            <p:cNvPr id="204" name="矩形 203"/>
            <p:cNvSpPr/>
            <p:nvPr/>
          </p:nvSpPr>
          <p:spPr>
            <a:xfrm>
              <a:off x="7970924" y="2481929"/>
              <a:ext cx="3307565" cy="548035"/>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defRPr/>
              </a:pP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You can’t change the past</a:t>
              </a:r>
              <a:r>
                <a:rPr kumimoji="0" lang="zh-CN" altLang="en-US" sz="1200" b="0" i="0" u="none" strike="noStrike" kern="0" cap="none" spc="0" normalizeH="0" baseline="0" noProof="0" dirty="0">
                  <a:ln>
                    <a:noFill/>
                  </a:ln>
                  <a:solidFill>
                    <a:schemeClr val="tx2"/>
                  </a:solidFill>
                  <a:effectLst/>
                  <a:uLnTx/>
                  <a:uFillTx/>
                  <a:ea typeface="微软雅黑" panose="020B0503020204020204" pitchFamily="34" charset="-122"/>
                </a:rPr>
                <a:t>，</a:t>
              </a:r>
              <a:r>
                <a:rPr kumimoji="0" lang="en-US" altLang="zh-CN" sz="1200" b="0" i="0" u="none" strike="noStrike" kern="0" cap="none" spc="0" normalizeH="0" baseline="0" noProof="0" dirty="0">
                  <a:ln>
                    <a:noFill/>
                  </a:ln>
                  <a:solidFill>
                    <a:schemeClr val="tx2"/>
                  </a:solidFill>
                  <a:effectLst/>
                  <a:uLnTx/>
                  <a:uFillTx/>
                  <a:ea typeface="微软雅黑" panose="020B0503020204020204" pitchFamily="34" charset="-122"/>
                </a:rPr>
                <a:t>but you can ruin the present by</a:t>
              </a:r>
              <a:endParaRPr kumimoji="0" lang="en-US" altLang="zh-CN" sz="1200" b="0" i="0" u="none" strike="noStrike" kern="0" cap="none" spc="0" normalizeH="0" baseline="0" noProof="0" dirty="0">
                <a:ln>
                  <a:noFill/>
                </a:ln>
                <a:solidFill>
                  <a:schemeClr val="tx2"/>
                </a:solidFill>
                <a:effectLst/>
                <a:uLnTx/>
                <a:uFillTx/>
              </a:endParaRPr>
            </a:p>
          </p:txBody>
        </p:sp>
      </p:grpSp>
      <p:sp>
        <p:nvSpPr>
          <p:cNvPr id="338" name="椭圆 337"/>
          <p:cNvSpPr/>
          <p:nvPr/>
        </p:nvSpPr>
        <p:spPr>
          <a:xfrm>
            <a:off x="7334862" y="3593542"/>
            <a:ext cx="163658" cy="16365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2" name="文本框 61"/>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63" name="直接连接符 62"/>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1000" fill="hold"/>
                                        <p:tgtEl>
                                          <p:spTgt spid="63"/>
                                        </p:tgtEl>
                                        <p:attrNameLst>
                                          <p:attrName>ppt_w</p:attrName>
                                        </p:attrNameLst>
                                      </p:cBhvr>
                                      <p:tavLst>
                                        <p:tav tm="0">
                                          <p:val>
                                            <p:fltVal val="0"/>
                                          </p:val>
                                        </p:tav>
                                        <p:tav tm="100000">
                                          <p:val>
                                            <p:strVal val="#ppt_w"/>
                                          </p:val>
                                        </p:tav>
                                      </p:tavLst>
                                    </p:anim>
                                    <p:anim calcmode="lin" valueType="num">
                                      <p:cBhvr>
                                        <p:cTn id="8" dur="1000" fill="hold"/>
                                        <p:tgtEl>
                                          <p:spTgt spid="63"/>
                                        </p:tgtEl>
                                        <p:attrNameLst>
                                          <p:attrName>ppt_h</p:attrName>
                                        </p:attrNameLst>
                                      </p:cBhvr>
                                      <p:tavLst>
                                        <p:tav tm="0">
                                          <p:val>
                                            <p:fltVal val="0"/>
                                          </p:val>
                                        </p:tav>
                                        <p:tav tm="100000">
                                          <p:val>
                                            <p:strVal val="#ppt_h"/>
                                          </p:val>
                                        </p:tav>
                                      </p:tavLst>
                                    </p:anim>
                                    <p:anim calcmode="lin" valueType="num">
                                      <p:cBhvr>
                                        <p:cTn id="9" dur="1000" fill="hold"/>
                                        <p:tgtEl>
                                          <p:spTgt spid="63"/>
                                        </p:tgtEl>
                                        <p:attrNameLst>
                                          <p:attrName>style.rotation</p:attrName>
                                        </p:attrNameLst>
                                      </p:cBhvr>
                                      <p:tavLst>
                                        <p:tav tm="0">
                                          <p:val>
                                            <p:fltVal val="90"/>
                                          </p:val>
                                        </p:tav>
                                        <p:tav tm="100000">
                                          <p:val>
                                            <p:fltVal val="0"/>
                                          </p:val>
                                        </p:tav>
                                      </p:tavLst>
                                    </p:anim>
                                    <p:animEffect transition="in" filter="fade">
                                      <p:cBhvr>
                                        <p:cTn id="10" dur="1000"/>
                                        <p:tgtEl>
                                          <p:spTgt spid="63"/>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2"/>
                                        </p:tgtEl>
                                        <p:attrNameLst>
                                          <p:attrName>style.visibility</p:attrName>
                                        </p:attrNameLst>
                                      </p:cBhvr>
                                      <p:to>
                                        <p:strVal val="visible"/>
                                      </p:to>
                                    </p:set>
                                    <p:animEffect transition="in" filter="fade">
                                      <p:cBhvr>
                                        <p:cTn id="13" dur="500"/>
                                        <p:tgtEl>
                                          <p:spTgt spid="62"/>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2"/>
                                        </p:tgtEl>
                                        <p:attrNameLst>
                                          <p:attrName>ppt_x</p:attrName>
                                          <p:attrName>ppt_y</p:attrName>
                                        </p:attrNameLst>
                                      </p:cBhvr>
                                      <p:rCtr x="1680" y="2199"/>
                                    </p:animMotion>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63" presetClass="path" presetSubtype="0" decel="50000" fill="hold" nodeType="withEffect">
                                  <p:stCondLst>
                                    <p:cond delay="0"/>
                                  </p:stCondLst>
                                  <p:childTnLst>
                                    <p:animMotion origin="layout" path="M 0.01523 3.7037E-6 L -0.10886 3.7037E-6 " pathEditMode="relative" rAng="0" ptsTypes="AA">
                                      <p:cBhvr>
                                        <p:cTn id="20" dur="750" spd="-100000" fill="hold"/>
                                        <p:tgtEl>
                                          <p:spTgt spid="6"/>
                                        </p:tgtEl>
                                        <p:attrNameLst>
                                          <p:attrName>ppt_x</p:attrName>
                                          <p:attrName>ppt_y</p:attrName>
                                        </p:attrNameLst>
                                      </p:cBhvr>
                                      <p:rCtr x="-6211" y="0"/>
                                    </p:animMotion>
                                  </p:childTnLst>
                                </p:cTn>
                              </p:par>
                              <p:par>
                                <p:cTn id="21" presetID="35" presetClass="path" presetSubtype="0" accel="50000" decel="50000" fill="hold" nodeType="withEffect">
                                  <p:stCondLst>
                                    <p:cond delay="750"/>
                                  </p:stCondLst>
                                  <p:childTnLst>
                                    <p:animMotion origin="layout" path="M 0.01601 3.7037E-6 L 1.45833E-6 3.7037E-6 " pathEditMode="relative" rAng="0" ptsTypes="AA">
                                      <p:cBhvr>
                                        <p:cTn id="22" dur="750" fill="hold"/>
                                        <p:tgtEl>
                                          <p:spTgt spid="6"/>
                                        </p:tgtEl>
                                        <p:attrNameLst>
                                          <p:attrName>ppt_x</p:attrName>
                                          <p:attrName>ppt_y</p:attrName>
                                        </p:attrNameLst>
                                      </p:cBhvr>
                                      <p:rCtr x="-807" y="0"/>
                                    </p:animMotion>
                                  </p:childTnLst>
                                </p:cTn>
                              </p:par>
                              <p:par>
                                <p:cTn id="23" presetID="10" presetClass="entr" presetSubtype="0" fill="hold" grpId="0" nodeType="withEffect">
                                  <p:stCondLst>
                                    <p:cond delay="1250"/>
                                  </p:stCondLst>
                                  <p:childTnLst>
                                    <p:set>
                                      <p:cBhvr>
                                        <p:cTn id="24" dur="1" fill="hold">
                                          <p:stCondLst>
                                            <p:cond delay="0"/>
                                          </p:stCondLst>
                                        </p:cTn>
                                        <p:tgtEl>
                                          <p:spTgt spid="96"/>
                                        </p:tgtEl>
                                        <p:attrNameLst>
                                          <p:attrName>style.visibility</p:attrName>
                                        </p:attrNameLst>
                                      </p:cBhvr>
                                      <p:to>
                                        <p:strVal val="visible"/>
                                      </p:to>
                                    </p:set>
                                    <p:animEffect transition="in" filter="fade">
                                      <p:cBhvr>
                                        <p:cTn id="25" dur="500"/>
                                        <p:tgtEl>
                                          <p:spTgt spid="96"/>
                                        </p:tgtEl>
                                      </p:cBhvr>
                                    </p:animEffect>
                                  </p:childTnLst>
                                </p:cTn>
                              </p:par>
                              <p:par>
                                <p:cTn id="26" presetID="63" presetClass="path" presetSubtype="0" decel="50000" fill="hold" grpId="1" nodeType="withEffect">
                                  <p:stCondLst>
                                    <p:cond delay="1250"/>
                                  </p:stCondLst>
                                  <p:childTnLst>
                                    <p:animMotion origin="layout" path="M 0.01003 -0.01852 L -0.09231 0.17778 " pathEditMode="relative" rAng="0" ptsTypes="AA">
                                      <p:cBhvr>
                                        <p:cTn id="27" dur="750" spd="-100000" fill="hold"/>
                                        <p:tgtEl>
                                          <p:spTgt spid="96"/>
                                        </p:tgtEl>
                                        <p:attrNameLst>
                                          <p:attrName>ppt_x</p:attrName>
                                          <p:attrName>ppt_y</p:attrName>
                                        </p:attrNameLst>
                                      </p:cBhvr>
                                      <p:rCtr x="-5117" y="9815"/>
                                    </p:animMotion>
                                  </p:childTnLst>
                                </p:cTn>
                              </p:par>
                              <p:par>
                                <p:cTn id="28" presetID="35" presetClass="path" presetSubtype="0" accel="50000" decel="50000" fill="hold" grpId="2" nodeType="withEffect">
                                  <p:stCondLst>
                                    <p:cond delay="2000"/>
                                  </p:stCondLst>
                                  <p:childTnLst>
                                    <p:animMotion origin="layout" path="M 0.01003 -0.01852 L -3.125E-6 1.85185E-6 " pathEditMode="relative" rAng="0" ptsTypes="AA">
                                      <p:cBhvr>
                                        <p:cTn id="29" dur="750" fill="hold"/>
                                        <p:tgtEl>
                                          <p:spTgt spid="96"/>
                                        </p:tgtEl>
                                        <p:attrNameLst>
                                          <p:attrName>ppt_x</p:attrName>
                                          <p:attrName>ppt_y</p:attrName>
                                        </p:attrNameLst>
                                      </p:cBhvr>
                                      <p:rCtr x="-508" y="926"/>
                                    </p:animMotion>
                                  </p:childTnLst>
                                </p:cTn>
                              </p:par>
                              <p:par>
                                <p:cTn id="30" presetID="10" presetClass="entr" presetSubtype="0" fill="hold" grpId="0" nodeType="withEffect">
                                  <p:stCondLst>
                                    <p:cond delay="1250"/>
                                  </p:stCondLst>
                                  <p:childTnLst>
                                    <p:set>
                                      <p:cBhvr>
                                        <p:cTn id="31" dur="1" fill="hold">
                                          <p:stCondLst>
                                            <p:cond delay="0"/>
                                          </p:stCondLst>
                                        </p:cTn>
                                        <p:tgtEl>
                                          <p:spTgt spid="338"/>
                                        </p:tgtEl>
                                        <p:attrNameLst>
                                          <p:attrName>style.visibility</p:attrName>
                                        </p:attrNameLst>
                                      </p:cBhvr>
                                      <p:to>
                                        <p:strVal val="visible"/>
                                      </p:to>
                                    </p:set>
                                    <p:animEffect transition="in" filter="fade">
                                      <p:cBhvr>
                                        <p:cTn id="32" dur="500"/>
                                        <p:tgtEl>
                                          <p:spTgt spid="338"/>
                                        </p:tgtEl>
                                      </p:cBhvr>
                                    </p:animEffect>
                                  </p:childTnLst>
                                </p:cTn>
                              </p:par>
                              <p:par>
                                <p:cTn id="33" presetID="63" presetClass="path" presetSubtype="0" decel="50000" fill="hold" grpId="1" nodeType="withEffect">
                                  <p:stCondLst>
                                    <p:cond delay="1250"/>
                                  </p:stCondLst>
                                  <p:childTnLst>
                                    <p:animMotion origin="layout" path="M 0.01537 -0.00463 L -0.09284 0.02292 " pathEditMode="relative" rAng="0" ptsTypes="AA">
                                      <p:cBhvr>
                                        <p:cTn id="34" dur="750" spd="-100000" fill="hold"/>
                                        <p:tgtEl>
                                          <p:spTgt spid="338"/>
                                        </p:tgtEl>
                                        <p:attrNameLst>
                                          <p:attrName>ppt_x</p:attrName>
                                          <p:attrName>ppt_y</p:attrName>
                                        </p:attrNameLst>
                                      </p:cBhvr>
                                      <p:rCtr x="-5417" y="1366"/>
                                    </p:animMotion>
                                  </p:childTnLst>
                                </p:cTn>
                              </p:par>
                              <p:par>
                                <p:cTn id="35" presetID="35" presetClass="path" presetSubtype="0" accel="50000" decel="50000" fill="hold" grpId="2" nodeType="withEffect">
                                  <p:stCondLst>
                                    <p:cond delay="2000"/>
                                  </p:stCondLst>
                                  <p:childTnLst>
                                    <p:animMotion origin="layout" path="M 0.01537 -0.00602 L -3.125E-6 3.7037E-7 " pathEditMode="relative" rAng="0" ptsTypes="AA">
                                      <p:cBhvr>
                                        <p:cTn id="36" dur="750" fill="hold"/>
                                        <p:tgtEl>
                                          <p:spTgt spid="338"/>
                                        </p:tgtEl>
                                        <p:attrNameLst>
                                          <p:attrName>ppt_x</p:attrName>
                                          <p:attrName>ppt_y</p:attrName>
                                        </p:attrNameLst>
                                      </p:cBhvr>
                                      <p:rCtr x="-768" y="301"/>
                                    </p:animMotion>
                                  </p:childTnLst>
                                </p:cTn>
                              </p:par>
                              <p:par>
                                <p:cTn id="37" presetID="10" presetClass="entr" presetSubtype="0" fill="hold" grpId="0" nodeType="withEffect">
                                  <p:stCondLst>
                                    <p:cond delay="1250"/>
                                  </p:stCondLst>
                                  <p:childTnLst>
                                    <p:set>
                                      <p:cBhvr>
                                        <p:cTn id="38" dur="1" fill="hold">
                                          <p:stCondLst>
                                            <p:cond delay="0"/>
                                          </p:stCondLst>
                                        </p:cTn>
                                        <p:tgtEl>
                                          <p:spTgt spid="195"/>
                                        </p:tgtEl>
                                        <p:attrNameLst>
                                          <p:attrName>style.visibility</p:attrName>
                                        </p:attrNameLst>
                                      </p:cBhvr>
                                      <p:to>
                                        <p:strVal val="visible"/>
                                      </p:to>
                                    </p:set>
                                    <p:animEffect transition="in" filter="fade">
                                      <p:cBhvr>
                                        <p:cTn id="39" dur="500"/>
                                        <p:tgtEl>
                                          <p:spTgt spid="195"/>
                                        </p:tgtEl>
                                      </p:cBhvr>
                                    </p:animEffect>
                                  </p:childTnLst>
                                </p:cTn>
                              </p:par>
                              <p:par>
                                <p:cTn id="40" presetID="63" presetClass="path" presetSubtype="0" decel="50000" fill="hold" grpId="1" nodeType="withEffect">
                                  <p:stCondLst>
                                    <p:cond delay="1250"/>
                                  </p:stCondLst>
                                  <p:childTnLst>
                                    <p:animMotion origin="layout" path="M 0.01407 0.02454 L -0.09101 -0.14606 " pathEditMode="relative" rAng="0" ptsTypes="AA">
                                      <p:cBhvr>
                                        <p:cTn id="41" dur="750" spd="-100000" fill="hold"/>
                                        <p:tgtEl>
                                          <p:spTgt spid="195"/>
                                        </p:tgtEl>
                                        <p:attrNameLst>
                                          <p:attrName>ppt_x</p:attrName>
                                          <p:attrName>ppt_y</p:attrName>
                                        </p:attrNameLst>
                                      </p:cBhvr>
                                      <p:rCtr x="-5260" y="-8542"/>
                                    </p:animMotion>
                                  </p:childTnLst>
                                </p:cTn>
                              </p:par>
                              <p:par>
                                <p:cTn id="42" presetID="35" presetClass="path" presetSubtype="0" accel="50000" decel="50000" fill="hold" grpId="2" nodeType="withEffect">
                                  <p:stCondLst>
                                    <p:cond delay="2000"/>
                                  </p:stCondLst>
                                  <p:childTnLst>
                                    <p:animMotion origin="layout" path="M 0.01407 0.02431 L -3.125E-6 -1.11111E-6 " pathEditMode="relative" rAng="0" ptsTypes="AA">
                                      <p:cBhvr>
                                        <p:cTn id="43" dur="750" fill="hold"/>
                                        <p:tgtEl>
                                          <p:spTgt spid="195"/>
                                        </p:tgtEl>
                                        <p:attrNameLst>
                                          <p:attrName>ppt_x</p:attrName>
                                          <p:attrName>ppt_y</p:attrName>
                                        </p:attrNameLst>
                                      </p:cBhvr>
                                      <p:rCtr x="-703" y="-1227"/>
                                    </p:animMotion>
                                  </p:childTnLst>
                                </p:cTn>
                              </p:par>
                              <p:par>
                                <p:cTn id="44" presetID="31" presetClass="entr" presetSubtype="0" fill="hold" grpId="0" nodeType="withEffect">
                                  <p:stCondLst>
                                    <p:cond delay="500"/>
                                  </p:stCondLst>
                                  <p:childTnLst>
                                    <p:set>
                                      <p:cBhvr>
                                        <p:cTn id="45" dur="1" fill="hold">
                                          <p:stCondLst>
                                            <p:cond delay="0"/>
                                          </p:stCondLst>
                                        </p:cTn>
                                        <p:tgtEl>
                                          <p:spTgt spid="132"/>
                                        </p:tgtEl>
                                        <p:attrNameLst>
                                          <p:attrName>style.visibility</p:attrName>
                                        </p:attrNameLst>
                                      </p:cBhvr>
                                      <p:to>
                                        <p:strVal val="visible"/>
                                      </p:to>
                                    </p:set>
                                    <p:anim calcmode="lin" valueType="num">
                                      <p:cBhvr>
                                        <p:cTn id="46" dur="1000" fill="hold"/>
                                        <p:tgtEl>
                                          <p:spTgt spid="132"/>
                                        </p:tgtEl>
                                        <p:attrNameLst>
                                          <p:attrName>ppt_w</p:attrName>
                                        </p:attrNameLst>
                                      </p:cBhvr>
                                      <p:tavLst>
                                        <p:tav tm="0">
                                          <p:val>
                                            <p:fltVal val="0"/>
                                          </p:val>
                                        </p:tav>
                                        <p:tav tm="100000">
                                          <p:val>
                                            <p:strVal val="#ppt_w"/>
                                          </p:val>
                                        </p:tav>
                                      </p:tavLst>
                                    </p:anim>
                                    <p:anim calcmode="lin" valueType="num">
                                      <p:cBhvr>
                                        <p:cTn id="47" dur="1000" fill="hold"/>
                                        <p:tgtEl>
                                          <p:spTgt spid="132"/>
                                        </p:tgtEl>
                                        <p:attrNameLst>
                                          <p:attrName>ppt_h</p:attrName>
                                        </p:attrNameLst>
                                      </p:cBhvr>
                                      <p:tavLst>
                                        <p:tav tm="0">
                                          <p:val>
                                            <p:fltVal val="0"/>
                                          </p:val>
                                        </p:tav>
                                        <p:tav tm="100000">
                                          <p:val>
                                            <p:strVal val="#ppt_h"/>
                                          </p:val>
                                        </p:tav>
                                      </p:tavLst>
                                    </p:anim>
                                    <p:anim calcmode="lin" valueType="num">
                                      <p:cBhvr>
                                        <p:cTn id="48" dur="1000" fill="hold"/>
                                        <p:tgtEl>
                                          <p:spTgt spid="132"/>
                                        </p:tgtEl>
                                        <p:attrNameLst>
                                          <p:attrName>style.rotation</p:attrName>
                                        </p:attrNameLst>
                                      </p:cBhvr>
                                      <p:tavLst>
                                        <p:tav tm="0">
                                          <p:val>
                                            <p:fltVal val="90"/>
                                          </p:val>
                                        </p:tav>
                                        <p:tav tm="100000">
                                          <p:val>
                                            <p:fltVal val="0"/>
                                          </p:val>
                                        </p:tav>
                                      </p:tavLst>
                                    </p:anim>
                                    <p:animEffect transition="in" filter="fade">
                                      <p:cBhvr>
                                        <p:cTn id="49" dur="1000"/>
                                        <p:tgtEl>
                                          <p:spTgt spid="132"/>
                                        </p:tgtEl>
                                      </p:cBhvr>
                                    </p:animEffect>
                                  </p:childTnLst>
                                </p:cTn>
                              </p:par>
                              <p:par>
                                <p:cTn id="50" presetID="31" presetClass="entr" presetSubtype="0" fill="hold" grpId="0" nodeType="withEffect">
                                  <p:stCondLst>
                                    <p:cond delay="500"/>
                                  </p:stCondLst>
                                  <p:childTnLst>
                                    <p:set>
                                      <p:cBhvr>
                                        <p:cTn id="51" dur="1" fill="hold">
                                          <p:stCondLst>
                                            <p:cond delay="0"/>
                                          </p:stCondLst>
                                        </p:cTn>
                                        <p:tgtEl>
                                          <p:spTgt spid="133"/>
                                        </p:tgtEl>
                                        <p:attrNameLst>
                                          <p:attrName>style.visibility</p:attrName>
                                        </p:attrNameLst>
                                      </p:cBhvr>
                                      <p:to>
                                        <p:strVal val="visible"/>
                                      </p:to>
                                    </p:set>
                                    <p:anim calcmode="lin" valueType="num">
                                      <p:cBhvr>
                                        <p:cTn id="52" dur="1000" fill="hold"/>
                                        <p:tgtEl>
                                          <p:spTgt spid="133"/>
                                        </p:tgtEl>
                                        <p:attrNameLst>
                                          <p:attrName>ppt_w</p:attrName>
                                        </p:attrNameLst>
                                      </p:cBhvr>
                                      <p:tavLst>
                                        <p:tav tm="0">
                                          <p:val>
                                            <p:fltVal val="0"/>
                                          </p:val>
                                        </p:tav>
                                        <p:tav tm="100000">
                                          <p:val>
                                            <p:strVal val="#ppt_w"/>
                                          </p:val>
                                        </p:tav>
                                      </p:tavLst>
                                    </p:anim>
                                    <p:anim calcmode="lin" valueType="num">
                                      <p:cBhvr>
                                        <p:cTn id="53" dur="1000" fill="hold"/>
                                        <p:tgtEl>
                                          <p:spTgt spid="133"/>
                                        </p:tgtEl>
                                        <p:attrNameLst>
                                          <p:attrName>ppt_h</p:attrName>
                                        </p:attrNameLst>
                                      </p:cBhvr>
                                      <p:tavLst>
                                        <p:tav tm="0">
                                          <p:val>
                                            <p:fltVal val="0"/>
                                          </p:val>
                                        </p:tav>
                                        <p:tav tm="100000">
                                          <p:val>
                                            <p:strVal val="#ppt_h"/>
                                          </p:val>
                                        </p:tav>
                                      </p:tavLst>
                                    </p:anim>
                                    <p:anim calcmode="lin" valueType="num">
                                      <p:cBhvr>
                                        <p:cTn id="54" dur="1000" fill="hold"/>
                                        <p:tgtEl>
                                          <p:spTgt spid="133"/>
                                        </p:tgtEl>
                                        <p:attrNameLst>
                                          <p:attrName>style.rotation</p:attrName>
                                        </p:attrNameLst>
                                      </p:cBhvr>
                                      <p:tavLst>
                                        <p:tav tm="0">
                                          <p:val>
                                            <p:fltVal val="90"/>
                                          </p:val>
                                        </p:tav>
                                        <p:tav tm="100000">
                                          <p:val>
                                            <p:fltVal val="0"/>
                                          </p:val>
                                        </p:tav>
                                      </p:tavLst>
                                    </p:anim>
                                    <p:animEffect transition="in" filter="fade">
                                      <p:cBhvr>
                                        <p:cTn id="55" dur="1000"/>
                                        <p:tgtEl>
                                          <p:spTgt spid="133"/>
                                        </p:tgtEl>
                                      </p:cBhvr>
                                    </p:animEffect>
                                  </p:childTnLst>
                                </p:cTn>
                              </p:par>
                              <p:par>
                                <p:cTn id="56" presetID="31" presetClass="entr" presetSubtype="0" fill="hold" grpId="0" nodeType="withEffect">
                                  <p:stCondLst>
                                    <p:cond delay="500"/>
                                  </p:stCondLst>
                                  <p:childTnLst>
                                    <p:set>
                                      <p:cBhvr>
                                        <p:cTn id="57" dur="1" fill="hold">
                                          <p:stCondLst>
                                            <p:cond delay="0"/>
                                          </p:stCondLst>
                                        </p:cTn>
                                        <p:tgtEl>
                                          <p:spTgt spid="134"/>
                                        </p:tgtEl>
                                        <p:attrNameLst>
                                          <p:attrName>style.visibility</p:attrName>
                                        </p:attrNameLst>
                                      </p:cBhvr>
                                      <p:to>
                                        <p:strVal val="visible"/>
                                      </p:to>
                                    </p:set>
                                    <p:anim calcmode="lin" valueType="num">
                                      <p:cBhvr>
                                        <p:cTn id="58" dur="1000" fill="hold"/>
                                        <p:tgtEl>
                                          <p:spTgt spid="134"/>
                                        </p:tgtEl>
                                        <p:attrNameLst>
                                          <p:attrName>ppt_w</p:attrName>
                                        </p:attrNameLst>
                                      </p:cBhvr>
                                      <p:tavLst>
                                        <p:tav tm="0">
                                          <p:val>
                                            <p:fltVal val="0"/>
                                          </p:val>
                                        </p:tav>
                                        <p:tav tm="100000">
                                          <p:val>
                                            <p:strVal val="#ppt_w"/>
                                          </p:val>
                                        </p:tav>
                                      </p:tavLst>
                                    </p:anim>
                                    <p:anim calcmode="lin" valueType="num">
                                      <p:cBhvr>
                                        <p:cTn id="59" dur="1000" fill="hold"/>
                                        <p:tgtEl>
                                          <p:spTgt spid="134"/>
                                        </p:tgtEl>
                                        <p:attrNameLst>
                                          <p:attrName>ppt_h</p:attrName>
                                        </p:attrNameLst>
                                      </p:cBhvr>
                                      <p:tavLst>
                                        <p:tav tm="0">
                                          <p:val>
                                            <p:fltVal val="0"/>
                                          </p:val>
                                        </p:tav>
                                        <p:tav tm="100000">
                                          <p:val>
                                            <p:strVal val="#ppt_h"/>
                                          </p:val>
                                        </p:tav>
                                      </p:tavLst>
                                    </p:anim>
                                    <p:anim calcmode="lin" valueType="num">
                                      <p:cBhvr>
                                        <p:cTn id="60" dur="1000" fill="hold"/>
                                        <p:tgtEl>
                                          <p:spTgt spid="134"/>
                                        </p:tgtEl>
                                        <p:attrNameLst>
                                          <p:attrName>style.rotation</p:attrName>
                                        </p:attrNameLst>
                                      </p:cBhvr>
                                      <p:tavLst>
                                        <p:tav tm="0">
                                          <p:val>
                                            <p:fltVal val="90"/>
                                          </p:val>
                                        </p:tav>
                                        <p:tav tm="100000">
                                          <p:val>
                                            <p:fltVal val="0"/>
                                          </p:val>
                                        </p:tav>
                                      </p:tavLst>
                                    </p:anim>
                                    <p:animEffect transition="in" filter="fade">
                                      <p:cBhvr>
                                        <p:cTn id="61" dur="1000"/>
                                        <p:tgtEl>
                                          <p:spTgt spid="134"/>
                                        </p:tgtEl>
                                      </p:cBhvr>
                                    </p:animEffect>
                                  </p:childTnLst>
                                </p:cTn>
                              </p:par>
                              <p:par>
                                <p:cTn id="62" presetID="31" presetClass="entr" presetSubtype="0" fill="hold" grpId="0" nodeType="withEffect">
                                  <p:stCondLst>
                                    <p:cond delay="500"/>
                                  </p:stCondLst>
                                  <p:childTnLst>
                                    <p:set>
                                      <p:cBhvr>
                                        <p:cTn id="63" dur="1" fill="hold">
                                          <p:stCondLst>
                                            <p:cond delay="0"/>
                                          </p:stCondLst>
                                        </p:cTn>
                                        <p:tgtEl>
                                          <p:spTgt spid="135"/>
                                        </p:tgtEl>
                                        <p:attrNameLst>
                                          <p:attrName>style.visibility</p:attrName>
                                        </p:attrNameLst>
                                      </p:cBhvr>
                                      <p:to>
                                        <p:strVal val="visible"/>
                                      </p:to>
                                    </p:set>
                                    <p:anim calcmode="lin" valueType="num">
                                      <p:cBhvr>
                                        <p:cTn id="64" dur="1000" fill="hold"/>
                                        <p:tgtEl>
                                          <p:spTgt spid="135"/>
                                        </p:tgtEl>
                                        <p:attrNameLst>
                                          <p:attrName>ppt_w</p:attrName>
                                        </p:attrNameLst>
                                      </p:cBhvr>
                                      <p:tavLst>
                                        <p:tav tm="0">
                                          <p:val>
                                            <p:fltVal val="0"/>
                                          </p:val>
                                        </p:tav>
                                        <p:tav tm="100000">
                                          <p:val>
                                            <p:strVal val="#ppt_w"/>
                                          </p:val>
                                        </p:tav>
                                      </p:tavLst>
                                    </p:anim>
                                    <p:anim calcmode="lin" valueType="num">
                                      <p:cBhvr>
                                        <p:cTn id="65" dur="1000" fill="hold"/>
                                        <p:tgtEl>
                                          <p:spTgt spid="135"/>
                                        </p:tgtEl>
                                        <p:attrNameLst>
                                          <p:attrName>ppt_h</p:attrName>
                                        </p:attrNameLst>
                                      </p:cBhvr>
                                      <p:tavLst>
                                        <p:tav tm="0">
                                          <p:val>
                                            <p:fltVal val="0"/>
                                          </p:val>
                                        </p:tav>
                                        <p:tav tm="100000">
                                          <p:val>
                                            <p:strVal val="#ppt_h"/>
                                          </p:val>
                                        </p:tav>
                                      </p:tavLst>
                                    </p:anim>
                                    <p:anim calcmode="lin" valueType="num">
                                      <p:cBhvr>
                                        <p:cTn id="66" dur="1000" fill="hold"/>
                                        <p:tgtEl>
                                          <p:spTgt spid="135"/>
                                        </p:tgtEl>
                                        <p:attrNameLst>
                                          <p:attrName>style.rotation</p:attrName>
                                        </p:attrNameLst>
                                      </p:cBhvr>
                                      <p:tavLst>
                                        <p:tav tm="0">
                                          <p:val>
                                            <p:fltVal val="90"/>
                                          </p:val>
                                        </p:tav>
                                        <p:tav tm="100000">
                                          <p:val>
                                            <p:fltVal val="0"/>
                                          </p:val>
                                        </p:tav>
                                      </p:tavLst>
                                    </p:anim>
                                    <p:animEffect transition="in" filter="fade">
                                      <p:cBhvr>
                                        <p:cTn id="67" dur="1000"/>
                                        <p:tgtEl>
                                          <p:spTgt spid="135"/>
                                        </p:tgtEl>
                                      </p:cBhvr>
                                    </p:animEffect>
                                  </p:childTnLst>
                                </p:cTn>
                              </p:par>
                              <p:par>
                                <p:cTn id="68" presetID="31" presetClass="entr" presetSubtype="0" fill="hold" grpId="0" nodeType="withEffect">
                                  <p:stCondLst>
                                    <p:cond delay="500"/>
                                  </p:stCondLst>
                                  <p:childTnLst>
                                    <p:set>
                                      <p:cBhvr>
                                        <p:cTn id="69" dur="1" fill="hold">
                                          <p:stCondLst>
                                            <p:cond delay="0"/>
                                          </p:stCondLst>
                                        </p:cTn>
                                        <p:tgtEl>
                                          <p:spTgt spid="136"/>
                                        </p:tgtEl>
                                        <p:attrNameLst>
                                          <p:attrName>style.visibility</p:attrName>
                                        </p:attrNameLst>
                                      </p:cBhvr>
                                      <p:to>
                                        <p:strVal val="visible"/>
                                      </p:to>
                                    </p:set>
                                    <p:anim calcmode="lin" valueType="num">
                                      <p:cBhvr>
                                        <p:cTn id="70" dur="1000" fill="hold"/>
                                        <p:tgtEl>
                                          <p:spTgt spid="136"/>
                                        </p:tgtEl>
                                        <p:attrNameLst>
                                          <p:attrName>ppt_w</p:attrName>
                                        </p:attrNameLst>
                                      </p:cBhvr>
                                      <p:tavLst>
                                        <p:tav tm="0">
                                          <p:val>
                                            <p:fltVal val="0"/>
                                          </p:val>
                                        </p:tav>
                                        <p:tav tm="100000">
                                          <p:val>
                                            <p:strVal val="#ppt_w"/>
                                          </p:val>
                                        </p:tav>
                                      </p:tavLst>
                                    </p:anim>
                                    <p:anim calcmode="lin" valueType="num">
                                      <p:cBhvr>
                                        <p:cTn id="71" dur="1000" fill="hold"/>
                                        <p:tgtEl>
                                          <p:spTgt spid="136"/>
                                        </p:tgtEl>
                                        <p:attrNameLst>
                                          <p:attrName>ppt_h</p:attrName>
                                        </p:attrNameLst>
                                      </p:cBhvr>
                                      <p:tavLst>
                                        <p:tav tm="0">
                                          <p:val>
                                            <p:fltVal val="0"/>
                                          </p:val>
                                        </p:tav>
                                        <p:tav tm="100000">
                                          <p:val>
                                            <p:strVal val="#ppt_h"/>
                                          </p:val>
                                        </p:tav>
                                      </p:tavLst>
                                    </p:anim>
                                    <p:anim calcmode="lin" valueType="num">
                                      <p:cBhvr>
                                        <p:cTn id="72" dur="1000" fill="hold"/>
                                        <p:tgtEl>
                                          <p:spTgt spid="136"/>
                                        </p:tgtEl>
                                        <p:attrNameLst>
                                          <p:attrName>style.rotation</p:attrName>
                                        </p:attrNameLst>
                                      </p:cBhvr>
                                      <p:tavLst>
                                        <p:tav tm="0">
                                          <p:val>
                                            <p:fltVal val="90"/>
                                          </p:val>
                                        </p:tav>
                                        <p:tav tm="100000">
                                          <p:val>
                                            <p:fltVal val="0"/>
                                          </p:val>
                                        </p:tav>
                                      </p:tavLst>
                                    </p:anim>
                                    <p:animEffect transition="in" filter="fade">
                                      <p:cBhvr>
                                        <p:cTn id="73" dur="1000"/>
                                        <p:tgtEl>
                                          <p:spTgt spid="136"/>
                                        </p:tgtEl>
                                      </p:cBhvr>
                                    </p:animEffect>
                                  </p:childTnLst>
                                </p:cTn>
                              </p:par>
                              <p:par>
                                <p:cTn id="74" presetID="31" presetClass="entr" presetSubtype="0" fill="hold" grpId="0" nodeType="withEffect" nodePh="1">
                                  <p:stCondLst>
                                    <p:cond delay="500"/>
                                  </p:stCondLst>
                                  <p:endCondLst>
                                    <p:cond evt="begin" delay="0">
                                      <p:tn val="74"/>
                                    </p:cond>
                                  </p:endCondLst>
                                  <p:childTnLst>
                                    <p:set>
                                      <p:cBhvr>
                                        <p:cTn id="75" dur="1" fill="hold">
                                          <p:stCondLst>
                                            <p:cond delay="0"/>
                                          </p:stCondLst>
                                        </p:cTn>
                                        <p:tgtEl>
                                          <p:spTgt spid="137"/>
                                        </p:tgtEl>
                                        <p:attrNameLst>
                                          <p:attrName>style.visibility</p:attrName>
                                        </p:attrNameLst>
                                      </p:cBhvr>
                                      <p:to>
                                        <p:strVal val="visible"/>
                                      </p:to>
                                    </p:set>
                                    <p:anim calcmode="lin" valueType="num">
                                      <p:cBhvr>
                                        <p:cTn id="76" dur="1000" fill="hold"/>
                                        <p:tgtEl>
                                          <p:spTgt spid="137"/>
                                        </p:tgtEl>
                                        <p:attrNameLst>
                                          <p:attrName>ppt_w</p:attrName>
                                        </p:attrNameLst>
                                      </p:cBhvr>
                                      <p:tavLst>
                                        <p:tav tm="0">
                                          <p:val>
                                            <p:fltVal val="0"/>
                                          </p:val>
                                        </p:tav>
                                        <p:tav tm="100000">
                                          <p:val>
                                            <p:strVal val="#ppt_w"/>
                                          </p:val>
                                        </p:tav>
                                      </p:tavLst>
                                    </p:anim>
                                    <p:anim calcmode="lin" valueType="num">
                                      <p:cBhvr>
                                        <p:cTn id="77" dur="1000" fill="hold"/>
                                        <p:tgtEl>
                                          <p:spTgt spid="137"/>
                                        </p:tgtEl>
                                        <p:attrNameLst>
                                          <p:attrName>ppt_h</p:attrName>
                                        </p:attrNameLst>
                                      </p:cBhvr>
                                      <p:tavLst>
                                        <p:tav tm="0">
                                          <p:val>
                                            <p:fltVal val="0"/>
                                          </p:val>
                                        </p:tav>
                                        <p:tav tm="100000">
                                          <p:val>
                                            <p:strVal val="#ppt_h"/>
                                          </p:val>
                                        </p:tav>
                                      </p:tavLst>
                                    </p:anim>
                                    <p:anim calcmode="lin" valueType="num">
                                      <p:cBhvr>
                                        <p:cTn id="78" dur="1000" fill="hold"/>
                                        <p:tgtEl>
                                          <p:spTgt spid="137"/>
                                        </p:tgtEl>
                                        <p:attrNameLst>
                                          <p:attrName>style.rotation</p:attrName>
                                        </p:attrNameLst>
                                      </p:cBhvr>
                                      <p:tavLst>
                                        <p:tav tm="0">
                                          <p:val>
                                            <p:fltVal val="90"/>
                                          </p:val>
                                        </p:tav>
                                        <p:tav tm="100000">
                                          <p:val>
                                            <p:fltVal val="0"/>
                                          </p:val>
                                        </p:tav>
                                      </p:tavLst>
                                    </p:anim>
                                    <p:animEffect transition="in" filter="fade">
                                      <p:cBhvr>
                                        <p:cTn id="79" dur="1000"/>
                                        <p:tgtEl>
                                          <p:spTgt spid="137"/>
                                        </p:tgtEl>
                                      </p:cBhvr>
                                    </p:animEffect>
                                  </p:childTnLst>
                                </p:cTn>
                              </p:par>
                              <p:par>
                                <p:cTn id="80" presetID="31" presetClass="entr" presetSubtype="0" fill="hold" grpId="0" nodeType="withEffect">
                                  <p:stCondLst>
                                    <p:cond delay="500"/>
                                  </p:stCondLst>
                                  <p:childTnLst>
                                    <p:set>
                                      <p:cBhvr>
                                        <p:cTn id="81" dur="1" fill="hold">
                                          <p:stCondLst>
                                            <p:cond delay="0"/>
                                          </p:stCondLst>
                                        </p:cTn>
                                        <p:tgtEl>
                                          <p:spTgt spid="138"/>
                                        </p:tgtEl>
                                        <p:attrNameLst>
                                          <p:attrName>style.visibility</p:attrName>
                                        </p:attrNameLst>
                                      </p:cBhvr>
                                      <p:to>
                                        <p:strVal val="visible"/>
                                      </p:to>
                                    </p:set>
                                    <p:anim calcmode="lin" valueType="num">
                                      <p:cBhvr>
                                        <p:cTn id="82" dur="1000" fill="hold"/>
                                        <p:tgtEl>
                                          <p:spTgt spid="138"/>
                                        </p:tgtEl>
                                        <p:attrNameLst>
                                          <p:attrName>ppt_w</p:attrName>
                                        </p:attrNameLst>
                                      </p:cBhvr>
                                      <p:tavLst>
                                        <p:tav tm="0">
                                          <p:val>
                                            <p:fltVal val="0"/>
                                          </p:val>
                                        </p:tav>
                                        <p:tav tm="100000">
                                          <p:val>
                                            <p:strVal val="#ppt_w"/>
                                          </p:val>
                                        </p:tav>
                                      </p:tavLst>
                                    </p:anim>
                                    <p:anim calcmode="lin" valueType="num">
                                      <p:cBhvr>
                                        <p:cTn id="83" dur="1000" fill="hold"/>
                                        <p:tgtEl>
                                          <p:spTgt spid="138"/>
                                        </p:tgtEl>
                                        <p:attrNameLst>
                                          <p:attrName>ppt_h</p:attrName>
                                        </p:attrNameLst>
                                      </p:cBhvr>
                                      <p:tavLst>
                                        <p:tav tm="0">
                                          <p:val>
                                            <p:fltVal val="0"/>
                                          </p:val>
                                        </p:tav>
                                        <p:tav tm="100000">
                                          <p:val>
                                            <p:strVal val="#ppt_h"/>
                                          </p:val>
                                        </p:tav>
                                      </p:tavLst>
                                    </p:anim>
                                    <p:anim calcmode="lin" valueType="num">
                                      <p:cBhvr>
                                        <p:cTn id="84" dur="1000" fill="hold"/>
                                        <p:tgtEl>
                                          <p:spTgt spid="138"/>
                                        </p:tgtEl>
                                        <p:attrNameLst>
                                          <p:attrName>style.rotation</p:attrName>
                                        </p:attrNameLst>
                                      </p:cBhvr>
                                      <p:tavLst>
                                        <p:tav tm="0">
                                          <p:val>
                                            <p:fltVal val="90"/>
                                          </p:val>
                                        </p:tav>
                                        <p:tav tm="100000">
                                          <p:val>
                                            <p:fltVal val="0"/>
                                          </p:val>
                                        </p:tav>
                                      </p:tavLst>
                                    </p:anim>
                                    <p:animEffect transition="in" filter="fade">
                                      <p:cBhvr>
                                        <p:cTn id="85" dur="1000"/>
                                        <p:tgtEl>
                                          <p:spTgt spid="138"/>
                                        </p:tgtEl>
                                      </p:cBhvr>
                                    </p:animEffect>
                                  </p:childTnLst>
                                </p:cTn>
                              </p:par>
                              <p:par>
                                <p:cTn id="86" presetID="31" presetClass="entr" presetSubtype="0" fill="hold" grpId="0" nodeType="withEffect">
                                  <p:stCondLst>
                                    <p:cond delay="500"/>
                                  </p:stCondLst>
                                  <p:childTnLst>
                                    <p:set>
                                      <p:cBhvr>
                                        <p:cTn id="87" dur="1" fill="hold">
                                          <p:stCondLst>
                                            <p:cond delay="0"/>
                                          </p:stCondLst>
                                        </p:cTn>
                                        <p:tgtEl>
                                          <p:spTgt spid="142"/>
                                        </p:tgtEl>
                                        <p:attrNameLst>
                                          <p:attrName>style.visibility</p:attrName>
                                        </p:attrNameLst>
                                      </p:cBhvr>
                                      <p:to>
                                        <p:strVal val="visible"/>
                                      </p:to>
                                    </p:set>
                                    <p:anim calcmode="lin" valueType="num">
                                      <p:cBhvr>
                                        <p:cTn id="88" dur="1000" fill="hold"/>
                                        <p:tgtEl>
                                          <p:spTgt spid="142"/>
                                        </p:tgtEl>
                                        <p:attrNameLst>
                                          <p:attrName>ppt_w</p:attrName>
                                        </p:attrNameLst>
                                      </p:cBhvr>
                                      <p:tavLst>
                                        <p:tav tm="0">
                                          <p:val>
                                            <p:fltVal val="0"/>
                                          </p:val>
                                        </p:tav>
                                        <p:tav tm="100000">
                                          <p:val>
                                            <p:strVal val="#ppt_w"/>
                                          </p:val>
                                        </p:tav>
                                      </p:tavLst>
                                    </p:anim>
                                    <p:anim calcmode="lin" valueType="num">
                                      <p:cBhvr>
                                        <p:cTn id="89" dur="1000" fill="hold"/>
                                        <p:tgtEl>
                                          <p:spTgt spid="142"/>
                                        </p:tgtEl>
                                        <p:attrNameLst>
                                          <p:attrName>ppt_h</p:attrName>
                                        </p:attrNameLst>
                                      </p:cBhvr>
                                      <p:tavLst>
                                        <p:tav tm="0">
                                          <p:val>
                                            <p:fltVal val="0"/>
                                          </p:val>
                                        </p:tav>
                                        <p:tav tm="100000">
                                          <p:val>
                                            <p:strVal val="#ppt_h"/>
                                          </p:val>
                                        </p:tav>
                                      </p:tavLst>
                                    </p:anim>
                                    <p:anim calcmode="lin" valueType="num">
                                      <p:cBhvr>
                                        <p:cTn id="90" dur="1000" fill="hold"/>
                                        <p:tgtEl>
                                          <p:spTgt spid="142"/>
                                        </p:tgtEl>
                                        <p:attrNameLst>
                                          <p:attrName>style.rotation</p:attrName>
                                        </p:attrNameLst>
                                      </p:cBhvr>
                                      <p:tavLst>
                                        <p:tav tm="0">
                                          <p:val>
                                            <p:fltVal val="90"/>
                                          </p:val>
                                        </p:tav>
                                        <p:tav tm="100000">
                                          <p:val>
                                            <p:fltVal val="0"/>
                                          </p:val>
                                        </p:tav>
                                      </p:tavLst>
                                    </p:anim>
                                    <p:animEffect transition="in" filter="fade">
                                      <p:cBhvr>
                                        <p:cTn id="91" dur="1000"/>
                                        <p:tgtEl>
                                          <p:spTgt spid="142"/>
                                        </p:tgtEl>
                                      </p:cBhvr>
                                    </p:animEffect>
                                  </p:childTnLst>
                                </p:cTn>
                              </p:par>
                              <p:par>
                                <p:cTn id="92" presetID="31" presetClass="entr" presetSubtype="0" fill="hold" grpId="0" nodeType="withEffect">
                                  <p:stCondLst>
                                    <p:cond delay="500"/>
                                  </p:stCondLst>
                                  <p:childTnLst>
                                    <p:set>
                                      <p:cBhvr>
                                        <p:cTn id="93" dur="1" fill="hold">
                                          <p:stCondLst>
                                            <p:cond delay="0"/>
                                          </p:stCondLst>
                                        </p:cTn>
                                        <p:tgtEl>
                                          <p:spTgt spid="144"/>
                                        </p:tgtEl>
                                        <p:attrNameLst>
                                          <p:attrName>style.visibility</p:attrName>
                                        </p:attrNameLst>
                                      </p:cBhvr>
                                      <p:to>
                                        <p:strVal val="visible"/>
                                      </p:to>
                                    </p:set>
                                    <p:anim calcmode="lin" valueType="num">
                                      <p:cBhvr>
                                        <p:cTn id="94" dur="1000" fill="hold"/>
                                        <p:tgtEl>
                                          <p:spTgt spid="144"/>
                                        </p:tgtEl>
                                        <p:attrNameLst>
                                          <p:attrName>ppt_w</p:attrName>
                                        </p:attrNameLst>
                                      </p:cBhvr>
                                      <p:tavLst>
                                        <p:tav tm="0">
                                          <p:val>
                                            <p:fltVal val="0"/>
                                          </p:val>
                                        </p:tav>
                                        <p:tav tm="100000">
                                          <p:val>
                                            <p:strVal val="#ppt_w"/>
                                          </p:val>
                                        </p:tav>
                                      </p:tavLst>
                                    </p:anim>
                                    <p:anim calcmode="lin" valueType="num">
                                      <p:cBhvr>
                                        <p:cTn id="95" dur="1000" fill="hold"/>
                                        <p:tgtEl>
                                          <p:spTgt spid="144"/>
                                        </p:tgtEl>
                                        <p:attrNameLst>
                                          <p:attrName>ppt_h</p:attrName>
                                        </p:attrNameLst>
                                      </p:cBhvr>
                                      <p:tavLst>
                                        <p:tav tm="0">
                                          <p:val>
                                            <p:fltVal val="0"/>
                                          </p:val>
                                        </p:tav>
                                        <p:tav tm="100000">
                                          <p:val>
                                            <p:strVal val="#ppt_h"/>
                                          </p:val>
                                        </p:tav>
                                      </p:tavLst>
                                    </p:anim>
                                    <p:anim calcmode="lin" valueType="num">
                                      <p:cBhvr>
                                        <p:cTn id="96" dur="1000" fill="hold"/>
                                        <p:tgtEl>
                                          <p:spTgt spid="144"/>
                                        </p:tgtEl>
                                        <p:attrNameLst>
                                          <p:attrName>style.rotation</p:attrName>
                                        </p:attrNameLst>
                                      </p:cBhvr>
                                      <p:tavLst>
                                        <p:tav tm="0">
                                          <p:val>
                                            <p:fltVal val="90"/>
                                          </p:val>
                                        </p:tav>
                                        <p:tav tm="100000">
                                          <p:val>
                                            <p:fltVal val="0"/>
                                          </p:val>
                                        </p:tav>
                                      </p:tavLst>
                                    </p:anim>
                                    <p:animEffect transition="in" filter="fade">
                                      <p:cBhvr>
                                        <p:cTn id="97" dur="1000"/>
                                        <p:tgtEl>
                                          <p:spTgt spid="144"/>
                                        </p:tgtEl>
                                      </p:cBhvr>
                                    </p:animEffect>
                                  </p:childTnLst>
                                </p:cTn>
                              </p:par>
                              <p:par>
                                <p:cTn id="98" presetID="31" presetClass="entr" presetSubtype="0" fill="hold" grpId="0" nodeType="withEffect">
                                  <p:stCondLst>
                                    <p:cond delay="500"/>
                                  </p:stCondLst>
                                  <p:childTnLst>
                                    <p:set>
                                      <p:cBhvr>
                                        <p:cTn id="99" dur="1" fill="hold">
                                          <p:stCondLst>
                                            <p:cond delay="0"/>
                                          </p:stCondLst>
                                        </p:cTn>
                                        <p:tgtEl>
                                          <p:spTgt spid="146"/>
                                        </p:tgtEl>
                                        <p:attrNameLst>
                                          <p:attrName>style.visibility</p:attrName>
                                        </p:attrNameLst>
                                      </p:cBhvr>
                                      <p:to>
                                        <p:strVal val="visible"/>
                                      </p:to>
                                    </p:set>
                                    <p:anim calcmode="lin" valueType="num">
                                      <p:cBhvr>
                                        <p:cTn id="100" dur="1000" fill="hold"/>
                                        <p:tgtEl>
                                          <p:spTgt spid="146"/>
                                        </p:tgtEl>
                                        <p:attrNameLst>
                                          <p:attrName>ppt_w</p:attrName>
                                        </p:attrNameLst>
                                      </p:cBhvr>
                                      <p:tavLst>
                                        <p:tav tm="0">
                                          <p:val>
                                            <p:fltVal val="0"/>
                                          </p:val>
                                        </p:tav>
                                        <p:tav tm="100000">
                                          <p:val>
                                            <p:strVal val="#ppt_w"/>
                                          </p:val>
                                        </p:tav>
                                      </p:tavLst>
                                    </p:anim>
                                    <p:anim calcmode="lin" valueType="num">
                                      <p:cBhvr>
                                        <p:cTn id="101" dur="1000" fill="hold"/>
                                        <p:tgtEl>
                                          <p:spTgt spid="146"/>
                                        </p:tgtEl>
                                        <p:attrNameLst>
                                          <p:attrName>ppt_h</p:attrName>
                                        </p:attrNameLst>
                                      </p:cBhvr>
                                      <p:tavLst>
                                        <p:tav tm="0">
                                          <p:val>
                                            <p:fltVal val="0"/>
                                          </p:val>
                                        </p:tav>
                                        <p:tav tm="100000">
                                          <p:val>
                                            <p:strVal val="#ppt_h"/>
                                          </p:val>
                                        </p:tav>
                                      </p:tavLst>
                                    </p:anim>
                                    <p:anim calcmode="lin" valueType="num">
                                      <p:cBhvr>
                                        <p:cTn id="102" dur="1000" fill="hold"/>
                                        <p:tgtEl>
                                          <p:spTgt spid="146"/>
                                        </p:tgtEl>
                                        <p:attrNameLst>
                                          <p:attrName>style.rotation</p:attrName>
                                        </p:attrNameLst>
                                      </p:cBhvr>
                                      <p:tavLst>
                                        <p:tav tm="0">
                                          <p:val>
                                            <p:fltVal val="90"/>
                                          </p:val>
                                        </p:tav>
                                        <p:tav tm="100000">
                                          <p:val>
                                            <p:fltVal val="0"/>
                                          </p:val>
                                        </p:tav>
                                      </p:tavLst>
                                    </p:anim>
                                    <p:animEffect transition="in" filter="fade">
                                      <p:cBhvr>
                                        <p:cTn id="103" dur="1000"/>
                                        <p:tgtEl>
                                          <p:spTgt spid="146"/>
                                        </p:tgtEl>
                                      </p:cBhvr>
                                    </p:animEffect>
                                  </p:childTnLst>
                                </p:cTn>
                              </p:par>
                              <p:par>
                                <p:cTn id="104" presetID="31" presetClass="entr" presetSubtype="0" fill="hold" grpId="0" nodeType="withEffect">
                                  <p:stCondLst>
                                    <p:cond delay="500"/>
                                  </p:stCondLst>
                                  <p:childTnLst>
                                    <p:set>
                                      <p:cBhvr>
                                        <p:cTn id="105" dur="1" fill="hold">
                                          <p:stCondLst>
                                            <p:cond delay="0"/>
                                          </p:stCondLst>
                                        </p:cTn>
                                        <p:tgtEl>
                                          <p:spTgt spid="147"/>
                                        </p:tgtEl>
                                        <p:attrNameLst>
                                          <p:attrName>style.visibility</p:attrName>
                                        </p:attrNameLst>
                                      </p:cBhvr>
                                      <p:to>
                                        <p:strVal val="visible"/>
                                      </p:to>
                                    </p:set>
                                    <p:anim calcmode="lin" valueType="num">
                                      <p:cBhvr>
                                        <p:cTn id="106" dur="1000" fill="hold"/>
                                        <p:tgtEl>
                                          <p:spTgt spid="147"/>
                                        </p:tgtEl>
                                        <p:attrNameLst>
                                          <p:attrName>ppt_w</p:attrName>
                                        </p:attrNameLst>
                                      </p:cBhvr>
                                      <p:tavLst>
                                        <p:tav tm="0">
                                          <p:val>
                                            <p:fltVal val="0"/>
                                          </p:val>
                                        </p:tav>
                                        <p:tav tm="100000">
                                          <p:val>
                                            <p:strVal val="#ppt_w"/>
                                          </p:val>
                                        </p:tav>
                                      </p:tavLst>
                                    </p:anim>
                                    <p:anim calcmode="lin" valueType="num">
                                      <p:cBhvr>
                                        <p:cTn id="107" dur="1000" fill="hold"/>
                                        <p:tgtEl>
                                          <p:spTgt spid="147"/>
                                        </p:tgtEl>
                                        <p:attrNameLst>
                                          <p:attrName>ppt_h</p:attrName>
                                        </p:attrNameLst>
                                      </p:cBhvr>
                                      <p:tavLst>
                                        <p:tav tm="0">
                                          <p:val>
                                            <p:fltVal val="0"/>
                                          </p:val>
                                        </p:tav>
                                        <p:tav tm="100000">
                                          <p:val>
                                            <p:strVal val="#ppt_h"/>
                                          </p:val>
                                        </p:tav>
                                      </p:tavLst>
                                    </p:anim>
                                    <p:anim calcmode="lin" valueType="num">
                                      <p:cBhvr>
                                        <p:cTn id="108" dur="1000" fill="hold"/>
                                        <p:tgtEl>
                                          <p:spTgt spid="147"/>
                                        </p:tgtEl>
                                        <p:attrNameLst>
                                          <p:attrName>style.rotation</p:attrName>
                                        </p:attrNameLst>
                                      </p:cBhvr>
                                      <p:tavLst>
                                        <p:tav tm="0">
                                          <p:val>
                                            <p:fltVal val="90"/>
                                          </p:val>
                                        </p:tav>
                                        <p:tav tm="100000">
                                          <p:val>
                                            <p:fltVal val="0"/>
                                          </p:val>
                                        </p:tav>
                                      </p:tavLst>
                                    </p:anim>
                                    <p:animEffect transition="in" filter="fade">
                                      <p:cBhvr>
                                        <p:cTn id="109" dur="1000"/>
                                        <p:tgtEl>
                                          <p:spTgt spid="147"/>
                                        </p:tgtEl>
                                      </p:cBhvr>
                                    </p:animEffect>
                                  </p:childTnLst>
                                </p:cTn>
                              </p:par>
                              <p:par>
                                <p:cTn id="110" presetID="31" presetClass="entr" presetSubtype="0" fill="hold" grpId="0" nodeType="withEffect">
                                  <p:stCondLst>
                                    <p:cond delay="500"/>
                                  </p:stCondLst>
                                  <p:childTnLst>
                                    <p:set>
                                      <p:cBhvr>
                                        <p:cTn id="111" dur="1" fill="hold">
                                          <p:stCondLst>
                                            <p:cond delay="0"/>
                                          </p:stCondLst>
                                        </p:cTn>
                                        <p:tgtEl>
                                          <p:spTgt spid="149"/>
                                        </p:tgtEl>
                                        <p:attrNameLst>
                                          <p:attrName>style.visibility</p:attrName>
                                        </p:attrNameLst>
                                      </p:cBhvr>
                                      <p:to>
                                        <p:strVal val="visible"/>
                                      </p:to>
                                    </p:set>
                                    <p:anim calcmode="lin" valueType="num">
                                      <p:cBhvr>
                                        <p:cTn id="112" dur="1000" fill="hold"/>
                                        <p:tgtEl>
                                          <p:spTgt spid="149"/>
                                        </p:tgtEl>
                                        <p:attrNameLst>
                                          <p:attrName>ppt_w</p:attrName>
                                        </p:attrNameLst>
                                      </p:cBhvr>
                                      <p:tavLst>
                                        <p:tav tm="0">
                                          <p:val>
                                            <p:fltVal val="0"/>
                                          </p:val>
                                        </p:tav>
                                        <p:tav tm="100000">
                                          <p:val>
                                            <p:strVal val="#ppt_w"/>
                                          </p:val>
                                        </p:tav>
                                      </p:tavLst>
                                    </p:anim>
                                    <p:anim calcmode="lin" valueType="num">
                                      <p:cBhvr>
                                        <p:cTn id="113" dur="1000" fill="hold"/>
                                        <p:tgtEl>
                                          <p:spTgt spid="149"/>
                                        </p:tgtEl>
                                        <p:attrNameLst>
                                          <p:attrName>ppt_h</p:attrName>
                                        </p:attrNameLst>
                                      </p:cBhvr>
                                      <p:tavLst>
                                        <p:tav tm="0">
                                          <p:val>
                                            <p:fltVal val="0"/>
                                          </p:val>
                                        </p:tav>
                                        <p:tav tm="100000">
                                          <p:val>
                                            <p:strVal val="#ppt_h"/>
                                          </p:val>
                                        </p:tav>
                                      </p:tavLst>
                                    </p:anim>
                                    <p:anim calcmode="lin" valueType="num">
                                      <p:cBhvr>
                                        <p:cTn id="114" dur="1000" fill="hold"/>
                                        <p:tgtEl>
                                          <p:spTgt spid="149"/>
                                        </p:tgtEl>
                                        <p:attrNameLst>
                                          <p:attrName>style.rotation</p:attrName>
                                        </p:attrNameLst>
                                      </p:cBhvr>
                                      <p:tavLst>
                                        <p:tav tm="0">
                                          <p:val>
                                            <p:fltVal val="90"/>
                                          </p:val>
                                        </p:tav>
                                        <p:tav tm="100000">
                                          <p:val>
                                            <p:fltVal val="0"/>
                                          </p:val>
                                        </p:tav>
                                      </p:tavLst>
                                    </p:anim>
                                    <p:animEffect transition="in" filter="fade">
                                      <p:cBhvr>
                                        <p:cTn id="115" dur="1000"/>
                                        <p:tgtEl>
                                          <p:spTgt spid="149"/>
                                        </p:tgtEl>
                                      </p:cBhvr>
                                    </p:animEffect>
                                  </p:childTnLst>
                                </p:cTn>
                              </p:par>
                              <p:par>
                                <p:cTn id="116" presetID="31" presetClass="entr" presetSubtype="0" fill="hold" grpId="0" nodeType="withEffect">
                                  <p:stCondLst>
                                    <p:cond delay="500"/>
                                  </p:stCondLst>
                                  <p:childTnLst>
                                    <p:set>
                                      <p:cBhvr>
                                        <p:cTn id="117" dur="1" fill="hold">
                                          <p:stCondLst>
                                            <p:cond delay="0"/>
                                          </p:stCondLst>
                                        </p:cTn>
                                        <p:tgtEl>
                                          <p:spTgt spid="150"/>
                                        </p:tgtEl>
                                        <p:attrNameLst>
                                          <p:attrName>style.visibility</p:attrName>
                                        </p:attrNameLst>
                                      </p:cBhvr>
                                      <p:to>
                                        <p:strVal val="visible"/>
                                      </p:to>
                                    </p:set>
                                    <p:anim calcmode="lin" valueType="num">
                                      <p:cBhvr>
                                        <p:cTn id="118" dur="1000" fill="hold"/>
                                        <p:tgtEl>
                                          <p:spTgt spid="150"/>
                                        </p:tgtEl>
                                        <p:attrNameLst>
                                          <p:attrName>ppt_w</p:attrName>
                                        </p:attrNameLst>
                                      </p:cBhvr>
                                      <p:tavLst>
                                        <p:tav tm="0">
                                          <p:val>
                                            <p:fltVal val="0"/>
                                          </p:val>
                                        </p:tav>
                                        <p:tav tm="100000">
                                          <p:val>
                                            <p:strVal val="#ppt_w"/>
                                          </p:val>
                                        </p:tav>
                                      </p:tavLst>
                                    </p:anim>
                                    <p:anim calcmode="lin" valueType="num">
                                      <p:cBhvr>
                                        <p:cTn id="119" dur="1000" fill="hold"/>
                                        <p:tgtEl>
                                          <p:spTgt spid="150"/>
                                        </p:tgtEl>
                                        <p:attrNameLst>
                                          <p:attrName>ppt_h</p:attrName>
                                        </p:attrNameLst>
                                      </p:cBhvr>
                                      <p:tavLst>
                                        <p:tav tm="0">
                                          <p:val>
                                            <p:fltVal val="0"/>
                                          </p:val>
                                        </p:tav>
                                        <p:tav tm="100000">
                                          <p:val>
                                            <p:strVal val="#ppt_h"/>
                                          </p:val>
                                        </p:tav>
                                      </p:tavLst>
                                    </p:anim>
                                    <p:anim calcmode="lin" valueType="num">
                                      <p:cBhvr>
                                        <p:cTn id="120" dur="1000" fill="hold"/>
                                        <p:tgtEl>
                                          <p:spTgt spid="150"/>
                                        </p:tgtEl>
                                        <p:attrNameLst>
                                          <p:attrName>style.rotation</p:attrName>
                                        </p:attrNameLst>
                                      </p:cBhvr>
                                      <p:tavLst>
                                        <p:tav tm="0">
                                          <p:val>
                                            <p:fltVal val="90"/>
                                          </p:val>
                                        </p:tav>
                                        <p:tav tm="100000">
                                          <p:val>
                                            <p:fltVal val="0"/>
                                          </p:val>
                                        </p:tav>
                                      </p:tavLst>
                                    </p:anim>
                                    <p:animEffect transition="in" filter="fade">
                                      <p:cBhvr>
                                        <p:cTn id="121" dur="1000"/>
                                        <p:tgtEl>
                                          <p:spTgt spid="150"/>
                                        </p:tgtEl>
                                      </p:cBhvr>
                                    </p:animEffect>
                                  </p:childTnLst>
                                </p:cTn>
                              </p:par>
                              <p:par>
                                <p:cTn id="122" presetID="31" presetClass="entr" presetSubtype="0" fill="hold" grpId="0" nodeType="withEffect">
                                  <p:stCondLst>
                                    <p:cond delay="500"/>
                                  </p:stCondLst>
                                  <p:childTnLst>
                                    <p:set>
                                      <p:cBhvr>
                                        <p:cTn id="123" dur="1" fill="hold">
                                          <p:stCondLst>
                                            <p:cond delay="0"/>
                                          </p:stCondLst>
                                        </p:cTn>
                                        <p:tgtEl>
                                          <p:spTgt spid="151"/>
                                        </p:tgtEl>
                                        <p:attrNameLst>
                                          <p:attrName>style.visibility</p:attrName>
                                        </p:attrNameLst>
                                      </p:cBhvr>
                                      <p:to>
                                        <p:strVal val="visible"/>
                                      </p:to>
                                    </p:set>
                                    <p:anim calcmode="lin" valueType="num">
                                      <p:cBhvr>
                                        <p:cTn id="124" dur="1000" fill="hold"/>
                                        <p:tgtEl>
                                          <p:spTgt spid="151"/>
                                        </p:tgtEl>
                                        <p:attrNameLst>
                                          <p:attrName>ppt_w</p:attrName>
                                        </p:attrNameLst>
                                      </p:cBhvr>
                                      <p:tavLst>
                                        <p:tav tm="0">
                                          <p:val>
                                            <p:fltVal val="0"/>
                                          </p:val>
                                        </p:tav>
                                        <p:tav tm="100000">
                                          <p:val>
                                            <p:strVal val="#ppt_w"/>
                                          </p:val>
                                        </p:tav>
                                      </p:tavLst>
                                    </p:anim>
                                    <p:anim calcmode="lin" valueType="num">
                                      <p:cBhvr>
                                        <p:cTn id="125" dur="1000" fill="hold"/>
                                        <p:tgtEl>
                                          <p:spTgt spid="151"/>
                                        </p:tgtEl>
                                        <p:attrNameLst>
                                          <p:attrName>ppt_h</p:attrName>
                                        </p:attrNameLst>
                                      </p:cBhvr>
                                      <p:tavLst>
                                        <p:tav tm="0">
                                          <p:val>
                                            <p:fltVal val="0"/>
                                          </p:val>
                                        </p:tav>
                                        <p:tav tm="100000">
                                          <p:val>
                                            <p:strVal val="#ppt_h"/>
                                          </p:val>
                                        </p:tav>
                                      </p:tavLst>
                                    </p:anim>
                                    <p:anim calcmode="lin" valueType="num">
                                      <p:cBhvr>
                                        <p:cTn id="126" dur="1000" fill="hold"/>
                                        <p:tgtEl>
                                          <p:spTgt spid="151"/>
                                        </p:tgtEl>
                                        <p:attrNameLst>
                                          <p:attrName>style.rotation</p:attrName>
                                        </p:attrNameLst>
                                      </p:cBhvr>
                                      <p:tavLst>
                                        <p:tav tm="0">
                                          <p:val>
                                            <p:fltVal val="90"/>
                                          </p:val>
                                        </p:tav>
                                        <p:tav tm="100000">
                                          <p:val>
                                            <p:fltVal val="0"/>
                                          </p:val>
                                        </p:tav>
                                      </p:tavLst>
                                    </p:anim>
                                    <p:animEffect transition="in" filter="fade">
                                      <p:cBhvr>
                                        <p:cTn id="127" dur="1000"/>
                                        <p:tgtEl>
                                          <p:spTgt spid="151"/>
                                        </p:tgtEl>
                                      </p:cBhvr>
                                    </p:animEffect>
                                  </p:childTnLst>
                                </p:cTn>
                              </p:par>
                              <p:par>
                                <p:cTn id="128" presetID="31" presetClass="entr" presetSubtype="0" fill="hold" grpId="0" nodeType="withEffect">
                                  <p:stCondLst>
                                    <p:cond delay="500"/>
                                  </p:stCondLst>
                                  <p:childTnLst>
                                    <p:set>
                                      <p:cBhvr>
                                        <p:cTn id="129" dur="1" fill="hold">
                                          <p:stCondLst>
                                            <p:cond delay="0"/>
                                          </p:stCondLst>
                                        </p:cTn>
                                        <p:tgtEl>
                                          <p:spTgt spid="152"/>
                                        </p:tgtEl>
                                        <p:attrNameLst>
                                          <p:attrName>style.visibility</p:attrName>
                                        </p:attrNameLst>
                                      </p:cBhvr>
                                      <p:to>
                                        <p:strVal val="visible"/>
                                      </p:to>
                                    </p:set>
                                    <p:anim calcmode="lin" valueType="num">
                                      <p:cBhvr>
                                        <p:cTn id="130" dur="1000" fill="hold"/>
                                        <p:tgtEl>
                                          <p:spTgt spid="152"/>
                                        </p:tgtEl>
                                        <p:attrNameLst>
                                          <p:attrName>ppt_w</p:attrName>
                                        </p:attrNameLst>
                                      </p:cBhvr>
                                      <p:tavLst>
                                        <p:tav tm="0">
                                          <p:val>
                                            <p:fltVal val="0"/>
                                          </p:val>
                                        </p:tav>
                                        <p:tav tm="100000">
                                          <p:val>
                                            <p:strVal val="#ppt_w"/>
                                          </p:val>
                                        </p:tav>
                                      </p:tavLst>
                                    </p:anim>
                                    <p:anim calcmode="lin" valueType="num">
                                      <p:cBhvr>
                                        <p:cTn id="131" dur="1000" fill="hold"/>
                                        <p:tgtEl>
                                          <p:spTgt spid="152"/>
                                        </p:tgtEl>
                                        <p:attrNameLst>
                                          <p:attrName>ppt_h</p:attrName>
                                        </p:attrNameLst>
                                      </p:cBhvr>
                                      <p:tavLst>
                                        <p:tav tm="0">
                                          <p:val>
                                            <p:fltVal val="0"/>
                                          </p:val>
                                        </p:tav>
                                        <p:tav tm="100000">
                                          <p:val>
                                            <p:strVal val="#ppt_h"/>
                                          </p:val>
                                        </p:tav>
                                      </p:tavLst>
                                    </p:anim>
                                    <p:anim calcmode="lin" valueType="num">
                                      <p:cBhvr>
                                        <p:cTn id="132" dur="1000" fill="hold"/>
                                        <p:tgtEl>
                                          <p:spTgt spid="152"/>
                                        </p:tgtEl>
                                        <p:attrNameLst>
                                          <p:attrName>style.rotation</p:attrName>
                                        </p:attrNameLst>
                                      </p:cBhvr>
                                      <p:tavLst>
                                        <p:tav tm="0">
                                          <p:val>
                                            <p:fltVal val="90"/>
                                          </p:val>
                                        </p:tav>
                                        <p:tav tm="100000">
                                          <p:val>
                                            <p:fltVal val="0"/>
                                          </p:val>
                                        </p:tav>
                                      </p:tavLst>
                                    </p:anim>
                                    <p:animEffect transition="in" filter="fade">
                                      <p:cBhvr>
                                        <p:cTn id="133" dur="1000"/>
                                        <p:tgtEl>
                                          <p:spTgt spid="152"/>
                                        </p:tgtEl>
                                      </p:cBhvr>
                                    </p:animEffect>
                                  </p:childTnLst>
                                </p:cTn>
                              </p:par>
                              <p:par>
                                <p:cTn id="134" presetID="31" presetClass="entr" presetSubtype="0" fill="hold" grpId="0" nodeType="withEffect">
                                  <p:stCondLst>
                                    <p:cond delay="500"/>
                                  </p:stCondLst>
                                  <p:childTnLst>
                                    <p:set>
                                      <p:cBhvr>
                                        <p:cTn id="135" dur="1" fill="hold">
                                          <p:stCondLst>
                                            <p:cond delay="0"/>
                                          </p:stCondLst>
                                        </p:cTn>
                                        <p:tgtEl>
                                          <p:spTgt spid="153"/>
                                        </p:tgtEl>
                                        <p:attrNameLst>
                                          <p:attrName>style.visibility</p:attrName>
                                        </p:attrNameLst>
                                      </p:cBhvr>
                                      <p:to>
                                        <p:strVal val="visible"/>
                                      </p:to>
                                    </p:set>
                                    <p:anim calcmode="lin" valueType="num">
                                      <p:cBhvr>
                                        <p:cTn id="136" dur="1000" fill="hold"/>
                                        <p:tgtEl>
                                          <p:spTgt spid="153"/>
                                        </p:tgtEl>
                                        <p:attrNameLst>
                                          <p:attrName>ppt_w</p:attrName>
                                        </p:attrNameLst>
                                      </p:cBhvr>
                                      <p:tavLst>
                                        <p:tav tm="0">
                                          <p:val>
                                            <p:fltVal val="0"/>
                                          </p:val>
                                        </p:tav>
                                        <p:tav tm="100000">
                                          <p:val>
                                            <p:strVal val="#ppt_w"/>
                                          </p:val>
                                        </p:tav>
                                      </p:tavLst>
                                    </p:anim>
                                    <p:anim calcmode="lin" valueType="num">
                                      <p:cBhvr>
                                        <p:cTn id="137" dur="1000" fill="hold"/>
                                        <p:tgtEl>
                                          <p:spTgt spid="153"/>
                                        </p:tgtEl>
                                        <p:attrNameLst>
                                          <p:attrName>ppt_h</p:attrName>
                                        </p:attrNameLst>
                                      </p:cBhvr>
                                      <p:tavLst>
                                        <p:tav tm="0">
                                          <p:val>
                                            <p:fltVal val="0"/>
                                          </p:val>
                                        </p:tav>
                                        <p:tav tm="100000">
                                          <p:val>
                                            <p:strVal val="#ppt_h"/>
                                          </p:val>
                                        </p:tav>
                                      </p:tavLst>
                                    </p:anim>
                                    <p:anim calcmode="lin" valueType="num">
                                      <p:cBhvr>
                                        <p:cTn id="138" dur="1000" fill="hold"/>
                                        <p:tgtEl>
                                          <p:spTgt spid="153"/>
                                        </p:tgtEl>
                                        <p:attrNameLst>
                                          <p:attrName>style.rotation</p:attrName>
                                        </p:attrNameLst>
                                      </p:cBhvr>
                                      <p:tavLst>
                                        <p:tav tm="0">
                                          <p:val>
                                            <p:fltVal val="90"/>
                                          </p:val>
                                        </p:tav>
                                        <p:tav tm="100000">
                                          <p:val>
                                            <p:fltVal val="0"/>
                                          </p:val>
                                        </p:tav>
                                      </p:tavLst>
                                    </p:anim>
                                    <p:animEffect transition="in" filter="fade">
                                      <p:cBhvr>
                                        <p:cTn id="139" dur="1000"/>
                                        <p:tgtEl>
                                          <p:spTgt spid="153"/>
                                        </p:tgtEl>
                                      </p:cBhvr>
                                    </p:animEffect>
                                  </p:childTnLst>
                                </p:cTn>
                              </p:par>
                              <p:par>
                                <p:cTn id="140" presetID="31" presetClass="entr" presetSubtype="0" fill="hold" grpId="0" nodeType="withEffect">
                                  <p:stCondLst>
                                    <p:cond delay="500"/>
                                  </p:stCondLst>
                                  <p:childTnLst>
                                    <p:set>
                                      <p:cBhvr>
                                        <p:cTn id="141" dur="1" fill="hold">
                                          <p:stCondLst>
                                            <p:cond delay="0"/>
                                          </p:stCondLst>
                                        </p:cTn>
                                        <p:tgtEl>
                                          <p:spTgt spid="154"/>
                                        </p:tgtEl>
                                        <p:attrNameLst>
                                          <p:attrName>style.visibility</p:attrName>
                                        </p:attrNameLst>
                                      </p:cBhvr>
                                      <p:to>
                                        <p:strVal val="visible"/>
                                      </p:to>
                                    </p:set>
                                    <p:anim calcmode="lin" valueType="num">
                                      <p:cBhvr>
                                        <p:cTn id="142" dur="1000" fill="hold"/>
                                        <p:tgtEl>
                                          <p:spTgt spid="154"/>
                                        </p:tgtEl>
                                        <p:attrNameLst>
                                          <p:attrName>ppt_w</p:attrName>
                                        </p:attrNameLst>
                                      </p:cBhvr>
                                      <p:tavLst>
                                        <p:tav tm="0">
                                          <p:val>
                                            <p:fltVal val="0"/>
                                          </p:val>
                                        </p:tav>
                                        <p:tav tm="100000">
                                          <p:val>
                                            <p:strVal val="#ppt_w"/>
                                          </p:val>
                                        </p:tav>
                                      </p:tavLst>
                                    </p:anim>
                                    <p:anim calcmode="lin" valueType="num">
                                      <p:cBhvr>
                                        <p:cTn id="143" dur="1000" fill="hold"/>
                                        <p:tgtEl>
                                          <p:spTgt spid="154"/>
                                        </p:tgtEl>
                                        <p:attrNameLst>
                                          <p:attrName>ppt_h</p:attrName>
                                        </p:attrNameLst>
                                      </p:cBhvr>
                                      <p:tavLst>
                                        <p:tav tm="0">
                                          <p:val>
                                            <p:fltVal val="0"/>
                                          </p:val>
                                        </p:tav>
                                        <p:tav tm="100000">
                                          <p:val>
                                            <p:strVal val="#ppt_h"/>
                                          </p:val>
                                        </p:tav>
                                      </p:tavLst>
                                    </p:anim>
                                    <p:anim calcmode="lin" valueType="num">
                                      <p:cBhvr>
                                        <p:cTn id="144" dur="1000" fill="hold"/>
                                        <p:tgtEl>
                                          <p:spTgt spid="154"/>
                                        </p:tgtEl>
                                        <p:attrNameLst>
                                          <p:attrName>style.rotation</p:attrName>
                                        </p:attrNameLst>
                                      </p:cBhvr>
                                      <p:tavLst>
                                        <p:tav tm="0">
                                          <p:val>
                                            <p:fltVal val="90"/>
                                          </p:val>
                                        </p:tav>
                                        <p:tav tm="100000">
                                          <p:val>
                                            <p:fltVal val="0"/>
                                          </p:val>
                                        </p:tav>
                                      </p:tavLst>
                                    </p:anim>
                                    <p:animEffect transition="in" filter="fade">
                                      <p:cBhvr>
                                        <p:cTn id="145" dur="1000"/>
                                        <p:tgtEl>
                                          <p:spTgt spid="154"/>
                                        </p:tgtEl>
                                      </p:cBhvr>
                                    </p:animEffect>
                                  </p:childTnLst>
                                </p:cTn>
                              </p:par>
                              <p:par>
                                <p:cTn id="146" presetID="31" presetClass="entr" presetSubtype="0" fill="hold" grpId="0" nodeType="withEffect">
                                  <p:stCondLst>
                                    <p:cond delay="500"/>
                                  </p:stCondLst>
                                  <p:childTnLst>
                                    <p:set>
                                      <p:cBhvr>
                                        <p:cTn id="147" dur="1" fill="hold">
                                          <p:stCondLst>
                                            <p:cond delay="0"/>
                                          </p:stCondLst>
                                        </p:cTn>
                                        <p:tgtEl>
                                          <p:spTgt spid="155"/>
                                        </p:tgtEl>
                                        <p:attrNameLst>
                                          <p:attrName>style.visibility</p:attrName>
                                        </p:attrNameLst>
                                      </p:cBhvr>
                                      <p:to>
                                        <p:strVal val="visible"/>
                                      </p:to>
                                    </p:set>
                                    <p:anim calcmode="lin" valueType="num">
                                      <p:cBhvr>
                                        <p:cTn id="148" dur="1000" fill="hold"/>
                                        <p:tgtEl>
                                          <p:spTgt spid="155"/>
                                        </p:tgtEl>
                                        <p:attrNameLst>
                                          <p:attrName>ppt_w</p:attrName>
                                        </p:attrNameLst>
                                      </p:cBhvr>
                                      <p:tavLst>
                                        <p:tav tm="0">
                                          <p:val>
                                            <p:fltVal val="0"/>
                                          </p:val>
                                        </p:tav>
                                        <p:tav tm="100000">
                                          <p:val>
                                            <p:strVal val="#ppt_w"/>
                                          </p:val>
                                        </p:tav>
                                      </p:tavLst>
                                    </p:anim>
                                    <p:anim calcmode="lin" valueType="num">
                                      <p:cBhvr>
                                        <p:cTn id="149" dur="1000" fill="hold"/>
                                        <p:tgtEl>
                                          <p:spTgt spid="155"/>
                                        </p:tgtEl>
                                        <p:attrNameLst>
                                          <p:attrName>ppt_h</p:attrName>
                                        </p:attrNameLst>
                                      </p:cBhvr>
                                      <p:tavLst>
                                        <p:tav tm="0">
                                          <p:val>
                                            <p:fltVal val="0"/>
                                          </p:val>
                                        </p:tav>
                                        <p:tav tm="100000">
                                          <p:val>
                                            <p:strVal val="#ppt_h"/>
                                          </p:val>
                                        </p:tav>
                                      </p:tavLst>
                                    </p:anim>
                                    <p:anim calcmode="lin" valueType="num">
                                      <p:cBhvr>
                                        <p:cTn id="150" dur="1000" fill="hold"/>
                                        <p:tgtEl>
                                          <p:spTgt spid="155"/>
                                        </p:tgtEl>
                                        <p:attrNameLst>
                                          <p:attrName>style.rotation</p:attrName>
                                        </p:attrNameLst>
                                      </p:cBhvr>
                                      <p:tavLst>
                                        <p:tav tm="0">
                                          <p:val>
                                            <p:fltVal val="90"/>
                                          </p:val>
                                        </p:tav>
                                        <p:tav tm="100000">
                                          <p:val>
                                            <p:fltVal val="0"/>
                                          </p:val>
                                        </p:tav>
                                      </p:tavLst>
                                    </p:anim>
                                    <p:animEffect transition="in" filter="fade">
                                      <p:cBhvr>
                                        <p:cTn id="151" dur="1000"/>
                                        <p:tgtEl>
                                          <p:spTgt spid="155"/>
                                        </p:tgtEl>
                                      </p:cBhvr>
                                    </p:animEffect>
                                  </p:childTnLst>
                                </p:cTn>
                              </p:par>
                              <p:par>
                                <p:cTn id="152" presetID="31" presetClass="entr" presetSubtype="0" fill="hold" grpId="0" nodeType="withEffect">
                                  <p:stCondLst>
                                    <p:cond delay="500"/>
                                  </p:stCondLst>
                                  <p:childTnLst>
                                    <p:set>
                                      <p:cBhvr>
                                        <p:cTn id="153" dur="1" fill="hold">
                                          <p:stCondLst>
                                            <p:cond delay="0"/>
                                          </p:stCondLst>
                                        </p:cTn>
                                        <p:tgtEl>
                                          <p:spTgt spid="156"/>
                                        </p:tgtEl>
                                        <p:attrNameLst>
                                          <p:attrName>style.visibility</p:attrName>
                                        </p:attrNameLst>
                                      </p:cBhvr>
                                      <p:to>
                                        <p:strVal val="visible"/>
                                      </p:to>
                                    </p:set>
                                    <p:anim calcmode="lin" valueType="num">
                                      <p:cBhvr>
                                        <p:cTn id="154" dur="1000" fill="hold"/>
                                        <p:tgtEl>
                                          <p:spTgt spid="156"/>
                                        </p:tgtEl>
                                        <p:attrNameLst>
                                          <p:attrName>ppt_w</p:attrName>
                                        </p:attrNameLst>
                                      </p:cBhvr>
                                      <p:tavLst>
                                        <p:tav tm="0">
                                          <p:val>
                                            <p:fltVal val="0"/>
                                          </p:val>
                                        </p:tav>
                                        <p:tav tm="100000">
                                          <p:val>
                                            <p:strVal val="#ppt_w"/>
                                          </p:val>
                                        </p:tav>
                                      </p:tavLst>
                                    </p:anim>
                                    <p:anim calcmode="lin" valueType="num">
                                      <p:cBhvr>
                                        <p:cTn id="155" dur="1000" fill="hold"/>
                                        <p:tgtEl>
                                          <p:spTgt spid="156"/>
                                        </p:tgtEl>
                                        <p:attrNameLst>
                                          <p:attrName>ppt_h</p:attrName>
                                        </p:attrNameLst>
                                      </p:cBhvr>
                                      <p:tavLst>
                                        <p:tav tm="0">
                                          <p:val>
                                            <p:fltVal val="0"/>
                                          </p:val>
                                        </p:tav>
                                        <p:tav tm="100000">
                                          <p:val>
                                            <p:strVal val="#ppt_h"/>
                                          </p:val>
                                        </p:tav>
                                      </p:tavLst>
                                    </p:anim>
                                    <p:anim calcmode="lin" valueType="num">
                                      <p:cBhvr>
                                        <p:cTn id="156" dur="1000" fill="hold"/>
                                        <p:tgtEl>
                                          <p:spTgt spid="156"/>
                                        </p:tgtEl>
                                        <p:attrNameLst>
                                          <p:attrName>style.rotation</p:attrName>
                                        </p:attrNameLst>
                                      </p:cBhvr>
                                      <p:tavLst>
                                        <p:tav tm="0">
                                          <p:val>
                                            <p:fltVal val="90"/>
                                          </p:val>
                                        </p:tav>
                                        <p:tav tm="100000">
                                          <p:val>
                                            <p:fltVal val="0"/>
                                          </p:val>
                                        </p:tav>
                                      </p:tavLst>
                                    </p:anim>
                                    <p:animEffect transition="in" filter="fade">
                                      <p:cBhvr>
                                        <p:cTn id="157" dur="1000"/>
                                        <p:tgtEl>
                                          <p:spTgt spid="156"/>
                                        </p:tgtEl>
                                      </p:cBhvr>
                                    </p:animEffect>
                                  </p:childTnLst>
                                </p:cTn>
                              </p:par>
                              <p:par>
                                <p:cTn id="158" presetID="31" presetClass="entr" presetSubtype="0" fill="hold" grpId="0" nodeType="withEffect">
                                  <p:stCondLst>
                                    <p:cond delay="500"/>
                                  </p:stCondLst>
                                  <p:childTnLst>
                                    <p:set>
                                      <p:cBhvr>
                                        <p:cTn id="159" dur="1" fill="hold">
                                          <p:stCondLst>
                                            <p:cond delay="0"/>
                                          </p:stCondLst>
                                        </p:cTn>
                                        <p:tgtEl>
                                          <p:spTgt spid="157"/>
                                        </p:tgtEl>
                                        <p:attrNameLst>
                                          <p:attrName>style.visibility</p:attrName>
                                        </p:attrNameLst>
                                      </p:cBhvr>
                                      <p:to>
                                        <p:strVal val="visible"/>
                                      </p:to>
                                    </p:set>
                                    <p:anim calcmode="lin" valueType="num">
                                      <p:cBhvr>
                                        <p:cTn id="160" dur="1000" fill="hold"/>
                                        <p:tgtEl>
                                          <p:spTgt spid="157"/>
                                        </p:tgtEl>
                                        <p:attrNameLst>
                                          <p:attrName>ppt_w</p:attrName>
                                        </p:attrNameLst>
                                      </p:cBhvr>
                                      <p:tavLst>
                                        <p:tav tm="0">
                                          <p:val>
                                            <p:fltVal val="0"/>
                                          </p:val>
                                        </p:tav>
                                        <p:tav tm="100000">
                                          <p:val>
                                            <p:strVal val="#ppt_w"/>
                                          </p:val>
                                        </p:tav>
                                      </p:tavLst>
                                    </p:anim>
                                    <p:anim calcmode="lin" valueType="num">
                                      <p:cBhvr>
                                        <p:cTn id="161" dur="1000" fill="hold"/>
                                        <p:tgtEl>
                                          <p:spTgt spid="157"/>
                                        </p:tgtEl>
                                        <p:attrNameLst>
                                          <p:attrName>ppt_h</p:attrName>
                                        </p:attrNameLst>
                                      </p:cBhvr>
                                      <p:tavLst>
                                        <p:tav tm="0">
                                          <p:val>
                                            <p:fltVal val="0"/>
                                          </p:val>
                                        </p:tav>
                                        <p:tav tm="100000">
                                          <p:val>
                                            <p:strVal val="#ppt_h"/>
                                          </p:val>
                                        </p:tav>
                                      </p:tavLst>
                                    </p:anim>
                                    <p:anim calcmode="lin" valueType="num">
                                      <p:cBhvr>
                                        <p:cTn id="162" dur="1000" fill="hold"/>
                                        <p:tgtEl>
                                          <p:spTgt spid="157"/>
                                        </p:tgtEl>
                                        <p:attrNameLst>
                                          <p:attrName>style.rotation</p:attrName>
                                        </p:attrNameLst>
                                      </p:cBhvr>
                                      <p:tavLst>
                                        <p:tav tm="0">
                                          <p:val>
                                            <p:fltVal val="90"/>
                                          </p:val>
                                        </p:tav>
                                        <p:tav tm="100000">
                                          <p:val>
                                            <p:fltVal val="0"/>
                                          </p:val>
                                        </p:tav>
                                      </p:tavLst>
                                    </p:anim>
                                    <p:animEffect transition="in" filter="fade">
                                      <p:cBhvr>
                                        <p:cTn id="163" dur="1000"/>
                                        <p:tgtEl>
                                          <p:spTgt spid="157"/>
                                        </p:tgtEl>
                                      </p:cBhvr>
                                    </p:animEffect>
                                  </p:childTnLst>
                                </p:cTn>
                              </p:par>
                              <p:par>
                                <p:cTn id="164" presetID="31" presetClass="entr" presetSubtype="0" fill="hold" grpId="0" nodeType="withEffect">
                                  <p:stCondLst>
                                    <p:cond delay="500"/>
                                  </p:stCondLst>
                                  <p:childTnLst>
                                    <p:set>
                                      <p:cBhvr>
                                        <p:cTn id="165" dur="1" fill="hold">
                                          <p:stCondLst>
                                            <p:cond delay="0"/>
                                          </p:stCondLst>
                                        </p:cTn>
                                        <p:tgtEl>
                                          <p:spTgt spid="158"/>
                                        </p:tgtEl>
                                        <p:attrNameLst>
                                          <p:attrName>style.visibility</p:attrName>
                                        </p:attrNameLst>
                                      </p:cBhvr>
                                      <p:to>
                                        <p:strVal val="visible"/>
                                      </p:to>
                                    </p:set>
                                    <p:anim calcmode="lin" valueType="num">
                                      <p:cBhvr>
                                        <p:cTn id="166" dur="1000" fill="hold"/>
                                        <p:tgtEl>
                                          <p:spTgt spid="158"/>
                                        </p:tgtEl>
                                        <p:attrNameLst>
                                          <p:attrName>ppt_w</p:attrName>
                                        </p:attrNameLst>
                                      </p:cBhvr>
                                      <p:tavLst>
                                        <p:tav tm="0">
                                          <p:val>
                                            <p:fltVal val="0"/>
                                          </p:val>
                                        </p:tav>
                                        <p:tav tm="100000">
                                          <p:val>
                                            <p:strVal val="#ppt_w"/>
                                          </p:val>
                                        </p:tav>
                                      </p:tavLst>
                                    </p:anim>
                                    <p:anim calcmode="lin" valueType="num">
                                      <p:cBhvr>
                                        <p:cTn id="167" dur="1000" fill="hold"/>
                                        <p:tgtEl>
                                          <p:spTgt spid="158"/>
                                        </p:tgtEl>
                                        <p:attrNameLst>
                                          <p:attrName>ppt_h</p:attrName>
                                        </p:attrNameLst>
                                      </p:cBhvr>
                                      <p:tavLst>
                                        <p:tav tm="0">
                                          <p:val>
                                            <p:fltVal val="0"/>
                                          </p:val>
                                        </p:tav>
                                        <p:tav tm="100000">
                                          <p:val>
                                            <p:strVal val="#ppt_h"/>
                                          </p:val>
                                        </p:tav>
                                      </p:tavLst>
                                    </p:anim>
                                    <p:anim calcmode="lin" valueType="num">
                                      <p:cBhvr>
                                        <p:cTn id="168" dur="1000" fill="hold"/>
                                        <p:tgtEl>
                                          <p:spTgt spid="158"/>
                                        </p:tgtEl>
                                        <p:attrNameLst>
                                          <p:attrName>style.rotation</p:attrName>
                                        </p:attrNameLst>
                                      </p:cBhvr>
                                      <p:tavLst>
                                        <p:tav tm="0">
                                          <p:val>
                                            <p:fltVal val="90"/>
                                          </p:val>
                                        </p:tav>
                                        <p:tav tm="100000">
                                          <p:val>
                                            <p:fltVal val="0"/>
                                          </p:val>
                                        </p:tav>
                                      </p:tavLst>
                                    </p:anim>
                                    <p:animEffect transition="in" filter="fade">
                                      <p:cBhvr>
                                        <p:cTn id="169" dur="1000"/>
                                        <p:tgtEl>
                                          <p:spTgt spid="158"/>
                                        </p:tgtEl>
                                      </p:cBhvr>
                                    </p:animEffect>
                                  </p:childTnLst>
                                </p:cTn>
                              </p:par>
                              <p:par>
                                <p:cTn id="170" presetID="31" presetClass="entr" presetSubtype="0" fill="hold" grpId="0" nodeType="withEffect">
                                  <p:stCondLst>
                                    <p:cond delay="500"/>
                                  </p:stCondLst>
                                  <p:childTnLst>
                                    <p:set>
                                      <p:cBhvr>
                                        <p:cTn id="171" dur="1" fill="hold">
                                          <p:stCondLst>
                                            <p:cond delay="0"/>
                                          </p:stCondLst>
                                        </p:cTn>
                                        <p:tgtEl>
                                          <p:spTgt spid="159"/>
                                        </p:tgtEl>
                                        <p:attrNameLst>
                                          <p:attrName>style.visibility</p:attrName>
                                        </p:attrNameLst>
                                      </p:cBhvr>
                                      <p:to>
                                        <p:strVal val="visible"/>
                                      </p:to>
                                    </p:set>
                                    <p:anim calcmode="lin" valueType="num">
                                      <p:cBhvr>
                                        <p:cTn id="172" dur="1000" fill="hold"/>
                                        <p:tgtEl>
                                          <p:spTgt spid="159"/>
                                        </p:tgtEl>
                                        <p:attrNameLst>
                                          <p:attrName>ppt_w</p:attrName>
                                        </p:attrNameLst>
                                      </p:cBhvr>
                                      <p:tavLst>
                                        <p:tav tm="0">
                                          <p:val>
                                            <p:fltVal val="0"/>
                                          </p:val>
                                        </p:tav>
                                        <p:tav tm="100000">
                                          <p:val>
                                            <p:strVal val="#ppt_w"/>
                                          </p:val>
                                        </p:tav>
                                      </p:tavLst>
                                    </p:anim>
                                    <p:anim calcmode="lin" valueType="num">
                                      <p:cBhvr>
                                        <p:cTn id="173" dur="1000" fill="hold"/>
                                        <p:tgtEl>
                                          <p:spTgt spid="159"/>
                                        </p:tgtEl>
                                        <p:attrNameLst>
                                          <p:attrName>ppt_h</p:attrName>
                                        </p:attrNameLst>
                                      </p:cBhvr>
                                      <p:tavLst>
                                        <p:tav tm="0">
                                          <p:val>
                                            <p:fltVal val="0"/>
                                          </p:val>
                                        </p:tav>
                                        <p:tav tm="100000">
                                          <p:val>
                                            <p:strVal val="#ppt_h"/>
                                          </p:val>
                                        </p:tav>
                                      </p:tavLst>
                                    </p:anim>
                                    <p:anim calcmode="lin" valueType="num">
                                      <p:cBhvr>
                                        <p:cTn id="174" dur="1000" fill="hold"/>
                                        <p:tgtEl>
                                          <p:spTgt spid="159"/>
                                        </p:tgtEl>
                                        <p:attrNameLst>
                                          <p:attrName>style.rotation</p:attrName>
                                        </p:attrNameLst>
                                      </p:cBhvr>
                                      <p:tavLst>
                                        <p:tav tm="0">
                                          <p:val>
                                            <p:fltVal val="90"/>
                                          </p:val>
                                        </p:tav>
                                        <p:tav tm="100000">
                                          <p:val>
                                            <p:fltVal val="0"/>
                                          </p:val>
                                        </p:tav>
                                      </p:tavLst>
                                    </p:anim>
                                    <p:animEffect transition="in" filter="fade">
                                      <p:cBhvr>
                                        <p:cTn id="175" dur="1000"/>
                                        <p:tgtEl>
                                          <p:spTgt spid="159"/>
                                        </p:tgtEl>
                                      </p:cBhvr>
                                    </p:animEffect>
                                  </p:childTnLst>
                                </p:cTn>
                              </p:par>
                              <p:par>
                                <p:cTn id="176" presetID="31" presetClass="entr" presetSubtype="0" fill="hold" grpId="0" nodeType="withEffect">
                                  <p:stCondLst>
                                    <p:cond delay="500"/>
                                  </p:stCondLst>
                                  <p:childTnLst>
                                    <p:set>
                                      <p:cBhvr>
                                        <p:cTn id="177" dur="1" fill="hold">
                                          <p:stCondLst>
                                            <p:cond delay="0"/>
                                          </p:stCondLst>
                                        </p:cTn>
                                        <p:tgtEl>
                                          <p:spTgt spid="160"/>
                                        </p:tgtEl>
                                        <p:attrNameLst>
                                          <p:attrName>style.visibility</p:attrName>
                                        </p:attrNameLst>
                                      </p:cBhvr>
                                      <p:to>
                                        <p:strVal val="visible"/>
                                      </p:to>
                                    </p:set>
                                    <p:anim calcmode="lin" valueType="num">
                                      <p:cBhvr>
                                        <p:cTn id="178" dur="1000" fill="hold"/>
                                        <p:tgtEl>
                                          <p:spTgt spid="160"/>
                                        </p:tgtEl>
                                        <p:attrNameLst>
                                          <p:attrName>ppt_w</p:attrName>
                                        </p:attrNameLst>
                                      </p:cBhvr>
                                      <p:tavLst>
                                        <p:tav tm="0">
                                          <p:val>
                                            <p:fltVal val="0"/>
                                          </p:val>
                                        </p:tav>
                                        <p:tav tm="100000">
                                          <p:val>
                                            <p:strVal val="#ppt_w"/>
                                          </p:val>
                                        </p:tav>
                                      </p:tavLst>
                                    </p:anim>
                                    <p:anim calcmode="lin" valueType="num">
                                      <p:cBhvr>
                                        <p:cTn id="179" dur="1000" fill="hold"/>
                                        <p:tgtEl>
                                          <p:spTgt spid="160"/>
                                        </p:tgtEl>
                                        <p:attrNameLst>
                                          <p:attrName>ppt_h</p:attrName>
                                        </p:attrNameLst>
                                      </p:cBhvr>
                                      <p:tavLst>
                                        <p:tav tm="0">
                                          <p:val>
                                            <p:fltVal val="0"/>
                                          </p:val>
                                        </p:tav>
                                        <p:tav tm="100000">
                                          <p:val>
                                            <p:strVal val="#ppt_h"/>
                                          </p:val>
                                        </p:tav>
                                      </p:tavLst>
                                    </p:anim>
                                    <p:anim calcmode="lin" valueType="num">
                                      <p:cBhvr>
                                        <p:cTn id="180" dur="1000" fill="hold"/>
                                        <p:tgtEl>
                                          <p:spTgt spid="160"/>
                                        </p:tgtEl>
                                        <p:attrNameLst>
                                          <p:attrName>style.rotation</p:attrName>
                                        </p:attrNameLst>
                                      </p:cBhvr>
                                      <p:tavLst>
                                        <p:tav tm="0">
                                          <p:val>
                                            <p:fltVal val="90"/>
                                          </p:val>
                                        </p:tav>
                                        <p:tav tm="100000">
                                          <p:val>
                                            <p:fltVal val="0"/>
                                          </p:val>
                                        </p:tav>
                                      </p:tavLst>
                                    </p:anim>
                                    <p:animEffect transition="in" filter="fade">
                                      <p:cBhvr>
                                        <p:cTn id="181" dur="1000"/>
                                        <p:tgtEl>
                                          <p:spTgt spid="160"/>
                                        </p:tgtEl>
                                      </p:cBhvr>
                                    </p:animEffect>
                                  </p:childTnLst>
                                </p:cTn>
                              </p:par>
                              <p:par>
                                <p:cTn id="182" presetID="31" presetClass="entr" presetSubtype="0" fill="hold" grpId="0" nodeType="withEffect">
                                  <p:stCondLst>
                                    <p:cond delay="500"/>
                                  </p:stCondLst>
                                  <p:childTnLst>
                                    <p:set>
                                      <p:cBhvr>
                                        <p:cTn id="183" dur="1" fill="hold">
                                          <p:stCondLst>
                                            <p:cond delay="0"/>
                                          </p:stCondLst>
                                        </p:cTn>
                                        <p:tgtEl>
                                          <p:spTgt spid="161"/>
                                        </p:tgtEl>
                                        <p:attrNameLst>
                                          <p:attrName>style.visibility</p:attrName>
                                        </p:attrNameLst>
                                      </p:cBhvr>
                                      <p:to>
                                        <p:strVal val="visible"/>
                                      </p:to>
                                    </p:set>
                                    <p:anim calcmode="lin" valueType="num">
                                      <p:cBhvr>
                                        <p:cTn id="184" dur="1000" fill="hold"/>
                                        <p:tgtEl>
                                          <p:spTgt spid="161"/>
                                        </p:tgtEl>
                                        <p:attrNameLst>
                                          <p:attrName>ppt_w</p:attrName>
                                        </p:attrNameLst>
                                      </p:cBhvr>
                                      <p:tavLst>
                                        <p:tav tm="0">
                                          <p:val>
                                            <p:fltVal val="0"/>
                                          </p:val>
                                        </p:tav>
                                        <p:tav tm="100000">
                                          <p:val>
                                            <p:strVal val="#ppt_w"/>
                                          </p:val>
                                        </p:tav>
                                      </p:tavLst>
                                    </p:anim>
                                    <p:anim calcmode="lin" valueType="num">
                                      <p:cBhvr>
                                        <p:cTn id="185" dur="1000" fill="hold"/>
                                        <p:tgtEl>
                                          <p:spTgt spid="161"/>
                                        </p:tgtEl>
                                        <p:attrNameLst>
                                          <p:attrName>ppt_h</p:attrName>
                                        </p:attrNameLst>
                                      </p:cBhvr>
                                      <p:tavLst>
                                        <p:tav tm="0">
                                          <p:val>
                                            <p:fltVal val="0"/>
                                          </p:val>
                                        </p:tav>
                                        <p:tav tm="100000">
                                          <p:val>
                                            <p:strVal val="#ppt_h"/>
                                          </p:val>
                                        </p:tav>
                                      </p:tavLst>
                                    </p:anim>
                                    <p:anim calcmode="lin" valueType="num">
                                      <p:cBhvr>
                                        <p:cTn id="186" dur="1000" fill="hold"/>
                                        <p:tgtEl>
                                          <p:spTgt spid="161"/>
                                        </p:tgtEl>
                                        <p:attrNameLst>
                                          <p:attrName>style.rotation</p:attrName>
                                        </p:attrNameLst>
                                      </p:cBhvr>
                                      <p:tavLst>
                                        <p:tav tm="0">
                                          <p:val>
                                            <p:fltVal val="90"/>
                                          </p:val>
                                        </p:tav>
                                        <p:tav tm="100000">
                                          <p:val>
                                            <p:fltVal val="0"/>
                                          </p:val>
                                        </p:tav>
                                      </p:tavLst>
                                    </p:anim>
                                    <p:animEffect transition="in" filter="fade">
                                      <p:cBhvr>
                                        <p:cTn id="187" dur="1000"/>
                                        <p:tgtEl>
                                          <p:spTgt spid="161"/>
                                        </p:tgtEl>
                                      </p:cBhvr>
                                    </p:animEffect>
                                  </p:childTnLst>
                                </p:cTn>
                              </p:par>
                              <p:par>
                                <p:cTn id="188" presetID="31" presetClass="entr" presetSubtype="0" fill="hold" grpId="0" nodeType="withEffect">
                                  <p:stCondLst>
                                    <p:cond delay="500"/>
                                  </p:stCondLst>
                                  <p:childTnLst>
                                    <p:set>
                                      <p:cBhvr>
                                        <p:cTn id="189" dur="1" fill="hold">
                                          <p:stCondLst>
                                            <p:cond delay="0"/>
                                          </p:stCondLst>
                                        </p:cTn>
                                        <p:tgtEl>
                                          <p:spTgt spid="164"/>
                                        </p:tgtEl>
                                        <p:attrNameLst>
                                          <p:attrName>style.visibility</p:attrName>
                                        </p:attrNameLst>
                                      </p:cBhvr>
                                      <p:to>
                                        <p:strVal val="visible"/>
                                      </p:to>
                                    </p:set>
                                    <p:anim calcmode="lin" valueType="num">
                                      <p:cBhvr>
                                        <p:cTn id="190" dur="1000" fill="hold"/>
                                        <p:tgtEl>
                                          <p:spTgt spid="164"/>
                                        </p:tgtEl>
                                        <p:attrNameLst>
                                          <p:attrName>ppt_w</p:attrName>
                                        </p:attrNameLst>
                                      </p:cBhvr>
                                      <p:tavLst>
                                        <p:tav tm="0">
                                          <p:val>
                                            <p:fltVal val="0"/>
                                          </p:val>
                                        </p:tav>
                                        <p:tav tm="100000">
                                          <p:val>
                                            <p:strVal val="#ppt_w"/>
                                          </p:val>
                                        </p:tav>
                                      </p:tavLst>
                                    </p:anim>
                                    <p:anim calcmode="lin" valueType="num">
                                      <p:cBhvr>
                                        <p:cTn id="191" dur="1000" fill="hold"/>
                                        <p:tgtEl>
                                          <p:spTgt spid="164"/>
                                        </p:tgtEl>
                                        <p:attrNameLst>
                                          <p:attrName>ppt_h</p:attrName>
                                        </p:attrNameLst>
                                      </p:cBhvr>
                                      <p:tavLst>
                                        <p:tav tm="0">
                                          <p:val>
                                            <p:fltVal val="0"/>
                                          </p:val>
                                        </p:tav>
                                        <p:tav tm="100000">
                                          <p:val>
                                            <p:strVal val="#ppt_h"/>
                                          </p:val>
                                        </p:tav>
                                      </p:tavLst>
                                    </p:anim>
                                    <p:anim calcmode="lin" valueType="num">
                                      <p:cBhvr>
                                        <p:cTn id="192" dur="1000" fill="hold"/>
                                        <p:tgtEl>
                                          <p:spTgt spid="164"/>
                                        </p:tgtEl>
                                        <p:attrNameLst>
                                          <p:attrName>style.rotation</p:attrName>
                                        </p:attrNameLst>
                                      </p:cBhvr>
                                      <p:tavLst>
                                        <p:tav tm="0">
                                          <p:val>
                                            <p:fltVal val="90"/>
                                          </p:val>
                                        </p:tav>
                                        <p:tav tm="100000">
                                          <p:val>
                                            <p:fltVal val="0"/>
                                          </p:val>
                                        </p:tav>
                                      </p:tavLst>
                                    </p:anim>
                                    <p:animEffect transition="in" filter="fade">
                                      <p:cBhvr>
                                        <p:cTn id="193" dur="1000"/>
                                        <p:tgtEl>
                                          <p:spTgt spid="164"/>
                                        </p:tgtEl>
                                      </p:cBhvr>
                                    </p:animEffect>
                                  </p:childTnLst>
                                </p:cTn>
                              </p:par>
                              <p:par>
                                <p:cTn id="194" presetID="31" presetClass="entr" presetSubtype="0" fill="hold" grpId="0" nodeType="withEffect">
                                  <p:stCondLst>
                                    <p:cond delay="500"/>
                                  </p:stCondLst>
                                  <p:childTnLst>
                                    <p:set>
                                      <p:cBhvr>
                                        <p:cTn id="195" dur="1" fill="hold">
                                          <p:stCondLst>
                                            <p:cond delay="0"/>
                                          </p:stCondLst>
                                        </p:cTn>
                                        <p:tgtEl>
                                          <p:spTgt spid="165"/>
                                        </p:tgtEl>
                                        <p:attrNameLst>
                                          <p:attrName>style.visibility</p:attrName>
                                        </p:attrNameLst>
                                      </p:cBhvr>
                                      <p:to>
                                        <p:strVal val="visible"/>
                                      </p:to>
                                    </p:set>
                                    <p:anim calcmode="lin" valueType="num">
                                      <p:cBhvr>
                                        <p:cTn id="196" dur="1000" fill="hold"/>
                                        <p:tgtEl>
                                          <p:spTgt spid="165"/>
                                        </p:tgtEl>
                                        <p:attrNameLst>
                                          <p:attrName>ppt_w</p:attrName>
                                        </p:attrNameLst>
                                      </p:cBhvr>
                                      <p:tavLst>
                                        <p:tav tm="0">
                                          <p:val>
                                            <p:fltVal val="0"/>
                                          </p:val>
                                        </p:tav>
                                        <p:tav tm="100000">
                                          <p:val>
                                            <p:strVal val="#ppt_w"/>
                                          </p:val>
                                        </p:tav>
                                      </p:tavLst>
                                    </p:anim>
                                    <p:anim calcmode="lin" valueType="num">
                                      <p:cBhvr>
                                        <p:cTn id="197" dur="1000" fill="hold"/>
                                        <p:tgtEl>
                                          <p:spTgt spid="165"/>
                                        </p:tgtEl>
                                        <p:attrNameLst>
                                          <p:attrName>ppt_h</p:attrName>
                                        </p:attrNameLst>
                                      </p:cBhvr>
                                      <p:tavLst>
                                        <p:tav tm="0">
                                          <p:val>
                                            <p:fltVal val="0"/>
                                          </p:val>
                                        </p:tav>
                                        <p:tav tm="100000">
                                          <p:val>
                                            <p:strVal val="#ppt_h"/>
                                          </p:val>
                                        </p:tav>
                                      </p:tavLst>
                                    </p:anim>
                                    <p:anim calcmode="lin" valueType="num">
                                      <p:cBhvr>
                                        <p:cTn id="198" dur="1000" fill="hold"/>
                                        <p:tgtEl>
                                          <p:spTgt spid="165"/>
                                        </p:tgtEl>
                                        <p:attrNameLst>
                                          <p:attrName>style.rotation</p:attrName>
                                        </p:attrNameLst>
                                      </p:cBhvr>
                                      <p:tavLst>
                                        <p:tav tm="0">
                                          <p:val>
                                            <p:fltVal val="90"/>
                                          </p:val>
                                        </p:tav>
                                        <p:tav tm="100000">
                                          <p:val>
                                            <p:fltVal val="0"/>
                                          </p:val>
                                        </p:tav>
                                      </p:tavLst>
                                    </p:anim>
                                    <p:animEffect transition="in" filter="fade">
                                      <p:cBhvr>
                                        <p:cTn id="199" dur="1000"/>
                                        <p:tgtEl>
                                          <p:spTgt spid="165"/>
                                        </p:tgtEl>
                                      </p:cBhvr>
                                    </p:animEffect>
                                  </p:childTnLst>
                                </p:cTn>
                              </p:par>
                              <p:par>
                                <p:cTn id="200" presetID="31" presetClass="entr" presetSubtype="0" fill="hold" grpId="0" nodeType="withEffect">
                                  <p:stCondLst>
                                    <p:cond delay="500"/>
                                  </p:stCondLst>
                                  <p:childTnLst>
                                    <p:set>
                                      <p:cBhvr>
                                        <p:cTn id="201" dur="1" fill="hold">
                                          <p:stCondLst>
                                            <p:cond delay="0"/>
                                          </p:stCondLst>
                                        </p:cTn>
                                        <p:tgtEl>
                                          <p:spTgt spid="166"/>
                                        </p:tgtEl>
                                        <p:attrNameLst>
                                          <p:attrName>style.visibility</p:attrName>
                                        </p:attrNameLst>
                                      </p:cBhvr>
                                      <p:to>
                                        <p:strVal val="visible"/>
                                      </p:to>
                                    </p:set>
                                    <p:anim calcmode="lin" valueType="num">
                                      <p:cBhvr>
                                        <p:cTn id="202" dur="1000" fill="hold"/>
                                        <p:tgtEl>
                                          <p:spTgt spid="166"/>
                                        </p:tgtEl>
                                        <p:attrNameLst>
                                          <p:attrName>ppt_w</p:attrName>
                                        </p:attrNameLst>
                                      </p:cBhvr>
                                      <p:tavLst>
                                        <p:tav tm="0">
                                          <p:val>
                                            <p:fltVal val="0"/>
                                          </p:val>
                                        </p:tav>
                                        <p:tav tm="100000">
                                          <p:val>
                                            <p:strVal val="#ppt_w"/>
                                          </p:val>
                                        </p:tav>
                                      </p:tavLst>
                                    </p:anim>
                                    <p:anim calcmode="lin" valueType="num">
                                      <p:cBhvr>
                                        <p:cTn id="203" dur="1000" fill="hold"/>
                                        <p:tgtEl>
                                          <p:spTgt spid="166"/>
                                        </p:tgtEl>
                                        <p:attrNameLst>
                                          <p:attrName>ppt_h</p:attrName>
                                        </p:attrNameLst>
                                      </p:cBhvr>
                                      <p:tavLst>
                                        <p:tav tm="0">
                                          <p:val>
                                            <p:fltVal val="0"/>
                                          </p:val>
                                        </p:tav>
                                        <p:tav tm="100000">
                                          <p:val>
                                            <p:strVal val="#ppt_h"/>
                                          </p:val>
                                        </p:tav>
                                      </p:tavLst>
                                    </p:anim>
                                    <p:anim calcmode="lin" valueType="num">
                                      <p:cBhvr>
                                        <p:cTn id="204" dur="1000" fill="hold"/>
                                        <p:tgtEl>
                                          <p:spTgt spid="166"/>
                                        </p:tgtEl>
                                        <p:attrNameLst>
                                          <p:attrName>style.rotation</p:attrName>
                                        </p:attrNameLst>
                                      </p:cBhvr>
                                      <p:tavLst>
                                        <p:tav tm="0">
                                          <p:val>
                                            <p:fltVal val="90"/>
                                          </p:val>
                                        </p:tav>
                                        <p:tav tm="100000">
                                          <p:val>
                                            <p:fltVal val="0"/>
                                          </p:val>
                                        </p:tav>
                                      </p:tavLst>
                                    </p:anim>
                                    <p:animEffect transition="in" filter="fade">
                                      <p:cBhvr>
                                        <p:cTn id="205" dur="1000"/>
                                        <p:tgtEl>
                                          <p:spTgt spid="166"/>
                                        </p:tgtEl>
                                      </p:cBhvr>
                                    </p:animEffect>
                                  </p:childTnLst>
                                </p:cTn>
                              </p:par>
                              <p:par>
                                <p:cTn id="206" presetID="31" presetClass="entr" presetSubtype="0" fill="hold" grpId="0" nodeType="withEffect">
                                  <p:stCondLst>
                                    <p:cond delay="500"/>
                                  </p:stCondLst>
                                  <p:childTnLst>
                                    <p:set>
                                      <p:cBhvr>
                                        <p:cTn id="207" dur="1" fill="hold">
                                          <p:stCondLst>
                                            <p:cond delay="0"/>
                                          </p:stCondLst>
                                        </p:cTn>
                                        <p:tgtEl>
                                          <p:spTgt spid="167"/>
                                        </p:tgtEl>
                                        <p:attrNameLst>
                                          <p:attrName>style.visibility</p:attrName>
                                        </p:attrNameLst>
                                      </p:cBhvr>
                                      <p:to>
                                        <p:strVal val="visible"/>
                                      </p:to>
                                    </p:set>
                                    <p:anim calcmode="lin" valueType="num">
                                      <p:cBhvr>
                                        <p:cTn id="208" dur="1000" fill="hold"/>
                                        <p:tgtEl>
                                          <p:spTgt spid="167"/>
                                        </p:tgtEl>
                                        <p:attrNameLst>
                                          <p:attrName>ppt_w</p:attrName>
                                        </p:attrNameLst>
                                      </p:cBhvr>
                                      <p:tavLst>
                                        <p:tav tm="0">
                                          <p:val>
                                            <p:fltVal val="0"/>
                                          </p:val>
                                        </p:tav>
                                        <p:tav tm="100000">
                                          <p:val>
                                            <p:strVal val="#ppt_w"/>
                                          </p:val>
                                        </p:tav>
                                      </p:tavLst>
                                    </p:anim>
                                    <p:anim calcmode="lin" valueType="num">
                                      <p:cBhvr>
                                        <p:cTn id="209" dur="1000" fill="hold"/>
                                        <p:tgtEl>
                                          <p:spTgt spid="167"/>
                                        </p:tgtEl>
                                        <p:attrNameLst>
                                          <p:attrName>ppt_h</p:attrName>
                                        </p:attrNameLst>
                                      </p:cBhvr>
                                      <p:tavLst>
                                        <p:tav tm="0">
                                          <p:val>
                                            <p:fltVal val="0"/>
                                          </p:val>
                                        </p:tav>
                                        <p:tav tm="100000">
                                          <p:val>
                                            <p:strVal val="#ppt_h"/>
                                          </p:val>
                                        </p:tav>
                                      </p:tavLst>
                                    </p:anim>
                                    <p:anim calcmode="lin" valueType="num">
                                      <p:cBhvr>
                                        <p:cTn id="210" dur="1000" fill="hold"/>
                                        <p:tgtEl>
                                          <p:spTgt spid="167"/>
                                        </p:tgtEl>
                                        <p:attrNameLst>
                                          <p:attrName>style.rotation</p:attrName>
                                        </p:attrNameLst>
                                      </p:cBhvr>
                                      <p:tavLst>
                                        <p:tav tm="0">
                                          <p:val>
                                            <p:fltVal val="90"/>
                                          </p:val>
                                        </p:tav>
                                        <p:tav tm="100000">
                                          <p:val>
                                            <p:fltVal val="0"/>
                                          </p:val>
                                        </p:tav>
                                      </p:tavLst>
                                    </p:anim>
                                    <p:animEffect transition="in" filter="fade">
                                      <p:cBhvr>
                                        <p:cTn id="211" dur="1000"/>
                                        <p:tgtEl>
                                          <p:spTgt spid="167"/>
                                        </p:tgtEl>
                                      </p:cBhvr>
                                    </p:animEffect>
                                  </p:childTnLst>
                                </p:cTn>
                              </p:par>
                              <p:par>
                                <p:cTn id="212" presetID="31" presetClass="entr" presetSubtype="0" fill="hold" grpId="0" nodeType="withEffect">
                                  <p:stCondLst>
                                    <p:cond delay="500"/>
                                  </p:stCondLst>
                                  <p:childTnLst>
                                    <p:set>
                                      <p:cBhvr>
                                        <p:cTn id="213" dur="1" fill="hold">
                                          <p:stCondLst>
                                            <p:cond delay="0"/>
                                          </p:stCondLst>
                                        </p:cTn>
                                        <p:tgtEl>
                                          <p:spTgt spid="168"/>
                                        </p:tgtEl>
                                        <p:attrNameLst>
                                          <p:attrName>style.visibility</p:attrName>
                                        </p:attrNameLst>
                                      </p:cBhvr>
                                      <p:to>
                                        <p:strVal val="visible"/>
                                      </p:to>
                                    </p:set>
                                    <p:anim calcmode="lin" valueType="num">
                                      <p:cBhvr>
                                        <p:cTn id="214" dur="1000" fill="hold"/>
                                        <p:tgtEl>
                                          <p:spTgt spid="168"/>
                                        </p:tgtEl>
                                        <p:attrNameLst>
                                          <p:attrName>ppt_w</p:attrName>
                                        </p:attrNameLst>
                                      </p:cBhvr>
                                      <p:tavLst>
                                        <p:tav tm="0">
                                          <p:val>
                                            <p:fltVal val="0"/>
                                          </p:val>
                                        </p:tav>
                                        <p:tav tm="100000">
                                          <p:val>
                                            <p:strVal val="#ppt_w"/>
                                          </p:val>
                                        </p:tav>
                                      </p:tavLst>
                                    </p:anim>
                                    <p:anim calcmode="lin" valueType="num">
                                      <p:cBhvr>
                                        <p:cTn id="215" dur="1000" fill="hold"/>
                                        <p:tgtEl>
                                          <p:spTgt spid="168"/>
                                        </p:tgtEl>
                                        <p:attrNameLst>
                                          <p:attrName>ppt_h</p:attrName>
                                        </p:attrNameLst>
                                      </p:cBhvr>
                                      <p:tavLst>
                                        <p:tav tm="0">
                                          <p:val>
                                            <p:fltVal val="0"/>
                                          </p:val>
                                        </p:tav>
                                        <p:tav tm="100000">
                                          <p:val>
                                            <p:strVal val="#ppt_h"/>
                                          </p:val>
                                        </p:tav>
                                      </p:tavLst>
                                    </p:anim>
                                    <p:anim calcmode="lin" valueType="num">
                                      <p:cBhvr>
                                        <p:cTn id="216" dur="1000" fill="hold"/>
                                        <p:tgtEl>
                                          <p:spTgt spid="168"/>
                                        </p:tgtEl>
                                        <p:attrNameLst>
                                          <p:attrName>style.rotation</p:attrName>
                                        </p:attrNameLst>
                                      </p:cBhvr>
                                      <p:tavLst>
                                        <p:tav tm="0">
                                          <p:val>
                                            <p:fltVal val="90"/>
                                          </p:val>
                                        </p:tav>
                                        <p:tav tm="100000">
                                          <p:val>
                                            <p:fltVal val="0"/>
                                          </p:val>
                                        </p:tav>
                                      </p:tavLst>
                                    </p:anim>
                                    <p:animEffect transition="in" filter="fade">
                                      <p:cBhvr>
                                        <p:cTn id="217" dur="1000"/>
                                        <p:tgtEl>
                                          <p:spTgt spid="168"/>
                                        </p:tgtEl>
                                      </p:cBhvr>
                                    </p:animEffect>
                                  </p:childTnLst>
                                </p:cTn>
                              </p:par>
                              <p:par>
                                <p:cTn id="218" presetID="31" presetClass="entr" presetSubtype="0" fill="hold" grpId="0" nodeType="withEffect">
                                  <p:stCondLst>
                                    <p:cond delay="500"/>
                                  </p:stCondLst>
                                  <p:childTnLst>
                                    <p:set>
                                      <p:cBhvr>
                                        <p:cTn id="219" dur="1" fill="hold">
                                          <p:stCondLst>
                                            <p:cond delay="0"/>
                                          </p:stCondLst>
                                        </p:cTn>
                                        <p:tgtEl>
                                          <p:spTgt spid="169"/>
                                        </p:tgtEl>
                                        <p:attrNameLst>
                                          <p:attrName>style.visibility</p:attrName>
                                        </p:attrNameLst>
                                      </p:cBhvr>
                                      <p:to>
                                        <p:strVal val="visible"/>
                                      </p:to>
                                    </p:set>
                                    <p:anim calcmode="lin" valueType="num">
                                      <p:cBhvr>
                                        <p:cTn id="220" dur="1000" fill="hold"/>
                                        <p:tgtEl>
                                          <p:spTgt spid="169"/>
                                        </p:tgtEl>
                                        <p:attrNameLst>
                                          <p:attrName>ppt_w</p:attrName>
                                        </p:attrNameLst>
                                      </p:cBhvr>
                                      <p:tavLst>
                                        <p:tav tm="0">
                                          <p:val>
                                            <p:fltVal val="0"/>
                                          </p:val>
                                        </p:tav>
                                        <p:tav tm="100000">
                                          <p:val>
                                            <p:strVal val="#ppt_w"/>
                                          </p:val>
                                        </p:tav>
                                      </p:tavLst>
                                    </p:anim>
                                    <p:anim calcmode="lin" valueType="num">
                                      <p:cBhvr>
                                        <p:cTn id="221" dur="1000" fill="hold"/>
                                        <p:tgtEl>
                                          <p:spTgt spid="169"/>
                                        </p:tgtEl>
                                        <p:attrNameLst>
                                          <p:attrName>ppt_h</p:attrName>
                                        </p:attrNameLst>
                                      </p:cBhvr>
                                      <p:tavLst>
                                        <p:tav tm="0">
                                          <p:val>
                                            <p:fltVal val="0"/>
                                          </p:val>
                                        </p:tav>
                                        <p:tav tm="100000">
                                          <p:val>
                                            <p:strVal val="#ppt_h"/>
                                          </p:val>
                                        </p:tav>
                                      </p:tavLst>
                                    </p:anim>
                                    <p:anim calcmode="lin" valueType="num">
                                      <p:cBhvr>
                                        <p:cTn id="222" dur="1000" fill="hold"/>
                                        <p:tgtEl>
                                          <p:spTgt spid="169"/>
                                        </p:tgtEl>
                                        <p:attrNameLst>
                                          <p:attrName>style.rotation</p:attrName>
                                        </p:attrNameLst>
                                      </p:cBhvr>
                                      <p:tavLst>
                                        <p:tav tm="0">
                                          <p:val>
                                            <p:fltVal val="90"/>
                                          </p:val>
                                        </p:tav>
                                        <p:tav tm="100000">
                                          <p:val>
                                            <p:fltVal val="0"/>
                                          </p:val>
                                        </p:tav>
                                      </p:tavLst>
                                    </p:anim>
                                    <p:animEffect transition="in" filter="fade">
                                      <p:cBhvr>
                                        <p:cTn id="223" dur="1000"/>
                                        <p:tgtEl>
                                          <p:spTgt spid="169"/>
                                        </p:tgtEl>
                                      </p:cBhvr>
                                    </p:animEffect>
                                  </p:childTnLst>
                                </p:cTn>
                              </p:par>
                              <p:par>
                                <p:cTn id="224" presetID="31" presetClass="entr" presetSubtype="0" fill="hold" nodeType="withEffect">
                                  <p:stCondLst>
                                    <p:cond delay="500"/>
                                  </p:stCondLst>
                                  <p:childTnLst>
                                    <p:set>
                                      <p:cBhvr>
                                        <p:cTn id="225" dur="1" fill="hold">
                                          <p:stCondLst>
                                            <p:cond delay="0"/>
                                          </p:stCondLst>
                                        </p:cTn>
                                        <p:tgtEl>
                                          <p:spTgt spid="170"/>
                                        </p:tgtEl>
                                        <p:attrNameLst>
                                          <p:attrName>style.visibility</p:attrName>
                                        </p:attrNameLst>
                                      </p:cBhvr>
                                      <p:to>
                                        <p:strVal val="visible"/>
                                      </p:to>
                                    </p:set>
                                    <p:anim calcmode="lin" valueType="num">
                                      <p:cBhvr>
                                        <p:cTn id="226" dur="1000" fill="hold"/>
                                        <p:tgtEl>
                                          <p:spTgt spid="170"/>
                                        </p:tgtEl>
                                        <p:attrNameLst>
                                          <p:attrName>ppt_w</p:attrName>
                                        </p:attrNameLst>
                                      </p:cBhvr>
                                      <p:tavLst>
                                        <p:tav tm="0">
                                          <p:val>
                                            <p:fltVal val="0"/>
                                          </p:val>
                                        </p:tav>
                                        <p:tav tm="100000">
                                          <p:val>
                                            <p:strVal val="#ppt_w"/>
                                          </p:val>
                                        </p:tav>
                                      </p:tavLst>
                                    </p:anim>
                                    <p:anim calcmode="lin" valueType="num">
                                      <p:cBhvr>
                                        <p:cTn id="227" dur="1000" fill="hold"/>
                                        <p:tgtEl>
                                          <p:spTgt spid="170"/>
                                        </p:tgtEl>
                                        <p:attrNameLst>
                                          <p:attrName>ppt_h</p:attrName>
                                        </p:attrNameLst>
                                      </p:cBhvr>
                                      <p:tavLst>
                                        <p:tav tm="0">
                                          <p:val>
                                            <p:fltVal val="0"/>
                                          </p:val>
                                        </p:tav>
                                        <p:tav tm="100000">
                                          <p:val>
                                            <p:strVal val="#ppt_h"/>
                                          </p:val>
                                        </p:tav>
                                      </p:tavLst>
                                    </p:anim>
                                    <p:anim calcmode="lin" valueType="num">
                                      <p:cBhvr>
                                        <p:cTn id="228" dur="1000" fill="hold"/>
                                        <p:tgtEl>
                                          <p:spTgt spid="170"/>
                                        </p:tgtEl>
                                        <p:attrNameLst>
                                          <p:attrName>style.rotation</p:attrName>
                                        </p:attrNameLst>
                                      </p:cBhvr>
                                      <p:tavLst>
                                        <p:tav tm="0">
                                          <p:val>
                                            <p:fltVal val="90"/>
                                          </p:val>
                                        </p:tav>
                                        <p:tav tm="100000">
                                          <p:val>
                                            <p:fltVal val="0"/>
                                          </p:val>
                                        </p:tav>
                                      </p:tavLst>
                                    </p:anim>
                                    <p:animEffect transition="in" filter="fade">
                                      <p:cBhvr>
                                        <p:cTn id="229" dur="1000"/>
                                        <p:tgtEl>
                                          <p:spTgt spid="170"/>
                                        </p:tgtEl>
                                      </p:cBhvr>
                                    </p:animEffect>
                                  </p:childTnLst>
                                </p:cTn>
                              </p:par>
                              <p:par>
                                <p:cTn id="230" presetID="31" presetClass="entr" presetSubtype="0" fill="hold" nodeType="withEffect">
                                  <p:stCondLst>
                                    <p:cond delay="500"/>
                                  </p:stCondLst>
                                  <p:childTnLst>
                                    <p:set>
                                      <p:cBhvr>
                                        <p:cTn id="231" dur="1" fill="hold">
                                          <p:stCondLst>
                                            <p:cond delay="0"/>
                                          </p:stCondLst>
                                        </p:cTn>
                                        <p:tgtEl>
                                          <p:spTgt spid="21"/>
                                        </p:tgtEl>
                                        <p:attrNameLst>
                                          <p:attrName>style.visibility</p:attrName>
                                        </p:attrNameLst>
                                      </p:cBhvr>
                                      <p:to>
                                        <p:strVal val="visible"/>
                                      </p:to>
                                    </p:set>
                                    <p:anim calcmode="lin" valueType="num">
                                      <p:cBhvr>
                                        <p:cTn id="232" dur="1000" fill="hold"/>
                                        <p:tgtEl>
                                          <p:spTgt spid="21"/>
                                        </p:tgtEl>
                                        <p:attrNameLst>
                                          <p:attrName>ppt_w</p:attrName>
                                        </p:attrNameLst>
                                      </p:cBhvr>
                                      <p:tavLst>
                                        <p:tav tm="0">
                                          <p:val>
                                            <p:fltVal val="0"/>
                                          </p:val>
                                        </p:tav>
                                        <p:tav tm="100000">
                                          <p:val>
                                            <p:strVal val="#ppt_w"/>
                                          </p:val>
                                        </p:tav>
                                      </p:tavLst>
                                    </p:anim>
                                    <p:anim calcmode="lin" valueType="num">
                                      <p:cBhvr>
                                        <p:cTn id="233" dur="1000" fill="hold"/>
                                        <p:tgtEl>
                                          <p:spTgt spid="21"/>
                                        </p:tgtEl>
                                        <p:attrNameLst>
                                          <p:attrName>ppt_h</p:attrName>
                                        </p:attrNameLst>
                                      </p:cBhvr>
                                      <p:tavLst>
                                        <p:tav tm="0">
                                          <p:val>
                                            <p:fltVal val="0"/>
                                          </p:val>
                                        </p:tav>
                                        <p:tav tm="100000">
                                          <p:val>
                                            <p:strVal val="#ppt_h"/>
                                          </p:val>
                                        </p:tav>
                                      </p:tavLst>
                                    </p:anim>
                                    <p:anim calcmode="lin" valueType="num">
                                      <p:cBhvr>
                                        <p:cTn id="234" dur="1000" fill="hold"/>
                                        <p:tgtEl>
                                          <p:spTgt spid="21"/>
                                        </p:tgtEl>
                                        <p:attrNameLst>
                                          <p:attrName>style.rotation</p:attrName>
                                        </p:attrNameLst>
                                      </p:cBhvr>
                                      <p:tavLst>
                                        <p:tav tm="0">
                                          <p:val>
                                            <p:fltVal val="90"/>
                                          </p:val>
                                        </p:tav>
                                        <p:tav tm="100000">
                                          <p:val>
                                            <p:fltVal val="0"/>
                                          </p:val>
                                        </p:tav>
                                      </p:tavLst>
                                    </p:anim>
                                    <p:animEffect transition="in" filter="fade">
                                      <p:cBhvr>
                                        <p:cTn id="235" dur="1000"/>
                                        <p:tgtEl>
                                          <p:spTgt spid="21"/>
                                        </p:tgtEl>
                                      </p:cBhvr>
                                    </p:animEffect>
                                  </p:childTnLst>
                                </p:cTn>
                              </p:par>
                              <p:par>
                                <p:cTn id="236" presetID="31" presetClass="entr" presetSubtype="0" fill="hold" nodeType="withEffect">
                                  <p:stCondLst>
                                    <p:cond delay="500"/>
                                  </p:stCondLst>
                                  <p:childTnLst>
                                    <p:set>
                                      <p:cBhvr>
                                        <p:cTn id="237" dur="1" fill="hold">
                                          <p:stCondLst>
                                            <p:cond delay="0"/>
                                          </p:stCondLst>
                                        </p:cTn>
                                        <p:tgtEl>
                                          <p:spTgt spid="173"/>
                                        </p:tgtEl>
                                        <p:attrNameLst>
                                          <p:attrName>style.visibility</p:attrName>
                                        </p:attrNameLst>
                                      </p:cBhvr>
                                      <p:to>
                                        <p:strVal val="visible"/>
                                      </p:to>
                                    </p:set>
                                    <p:anim calcmode="lin" valueType="num">
                                      <p:cBhvr>
                                        <p:cTn id="238" dur="1000" fill="hold"/>
                                        <p:tgtEl>
                                          <p:spTgt spid="173"/>
                                        </p:tgtEl>
                                        <p:attrNameLst>
                                          <p:attrName>ppt_w</p:attrName>
                                        </p:attrNameLst>
                                      </p:cBhvr>
                                      <p:tavLst>
                                        <p:tav tm="0">
                                          <p:val>
                                            <p:fltVal val="0"/>
                                          </p:val>
                                        </p:tav>
                                        <p:tav tm="100000">
                                          <p:val>
                                            <p:strVal val="#ppt_w"/>
                                          </p:val>
                                        </p:tav>
                                      </p:tavLst>
                                    </p:anim>
                                    <p:anim calcmode="lin" valueType="num">
                                      <p:cBhvr>
                                        <p:cTn id="239" dur="1000" fill="hold"/>
                                        <p:tgtEl>
                                          <p:spTgt spid="173"/>
                                        </p:tgtEl>
                                        <p:attrNameLst>
                                          <p:attrName>ppt_h</p:attrName>
                                        </p:attrNameLst>
                                      </p:cBhvr>
                                      <p:tavLst>
                                        <p:tav tm="0">
                                          <p:val>
                                            <p:fltVal val="0"/>
                                          </p:val>
                                        </p:tav>
                                        <p:tav tm="100000">
                                          <p:val>
                                            <p:strVal val="#ppt_h"/>
                                          </p:val>
                                        </p:tav>
                                      </p:tavLst>
                                    </p:anim>
                                    <p:anim calcmode="lin" valueType="num">
                                      <p:cBhvr>
                                        <p:cTn id="240" dur="1000" fill="hold"/>
                                        <p:tgtEl>
                                          <p:spTgt spid="173"/>
                                        </p:tgtEl>
                                        <p:attrNameLst>
                                          <p:attrName>style.rotation</p:attrName>
                                        </p:attrNameLst>
                                      </p:cBhvr>
                                      <p:tavLst>
                                        <p:tav tm="0">
                                          <p:val>
                                            <p:fltVal val="90"/>
                                          </p:val>
                                        </p:tav>
                                        <p:tav tm="100000">
                                          <p:val>
                                            <p:fltVal val="0"/>
                                          </p:val>
                                        </p:tav>
                                      </p:tavLst>
                                    </p:anim>
                                    <p:animEffect transition="in" filter="fade">
                                      <p:cBhvr>
                                        <p:cTn id="241" dur="1000"/>
                                        <p:tgtEl>
                                          <p:spTgt spid="173"/>
                                        </p:tgtEl>
                                      </p:cBhvr>
                                    </p:animEffect>
                                  </p:childTnLst>
                                </p:cTn>
                              </p:par>
                              <p:par>
                                <p:cTn id="242" presetID="31" presetClass="entr" presetSubtype="0" fill="hold" nodeType="withEffect">
                                  <p:stCondLst>
                                    <p:cond delay="500"/>
                                  </p:stCondLst>
                                  <p:childTnLst>
                                    <p:set>
                                      <p:cBhvr>
                                        <p:cTn id="243" dur="1" fill="hold">
                                          <p:stCondLst>
                                            <p:cond delay="0"/>
                                          </p:stCondLst>
                                        </p:cTn>
                                        <p:tgtEl>
                                          <p:spTgt spid="176"/>
                                        </p:tgtEl>
                                        <p:attrNameLst>
                                          <p:attrName>style.visibility</p:attrName>
                                        </p:attrNameLst>
                                      </p:cBhvr>
                                      <p:to>
                                        <p:strVal val="visible"/>
                                      </p:to>
                                    </p:set>
                                    <p:anim calcmode="lin" valueType="num">
                                      <p:cBhvr>
                                        <p:cTn id="244" dur="1000" fill="hold"/>
                                        <p:tgtEl>
                                          <p:spTgt spid="176"/>
                                        </p:tgtEl>
                                        <p:attrNameLst>
                                          <p:attrName>ppt_w</p:attrName>
                                        </p:attrNameLst>
                                      </p:cBhvr>
                                      <p:tavLst>
                                        <p:tav tm="0">
                                          <p:val>
                                            <p:fltVal val="0"/>
                                          </p:val>
                                        </p:tav>
                                        <p:tav tm="100000">
                                          <p:val>
                                            <p:strVal val="#ppt_w"/>
                                          </p:val>
                                        </p:tav>
                                      </p:tavLst>
                                    </p:anim>
                                    <p:anim calcmode="lin" valueType="num">
                                      <p:cBhvr>
                                        <p:cTn id="245" dur="1000" fill="hold"/>
                                        <p:tgtEl>
                                          <p:spTgt spid="176"/>
                                        </p:tgtEl>
                                        <p:attrNameLst>
                                          <p:attrName>ppt_h</p:attrName>
                                        </p:attrNameLst>
                                      </p:cBhvr>
                                      <p:tavLst>
                                        <p:tav tm="0">
                                          <p:val>
                                            <p:fltVal val="0"/>
                                          </p:val>
                                        </p:tav>
                                        <p:tav tm="100000">
                                          <p:val>
                                            <p:strVal val="#ppt_h"/>
                                          </p:val>
                                        </p:tav>
                                      </p:tavLst>
                                    </p:anim>
                                    <p:anim calcmode="lin" valueType="num">
                                      <p:cBhvr>
                                        <p:cTn id="246" dur="1000" fill="hold"/>
                                        <p:tgtEl>
                                          <p:spTgt spid="176"/>
                                        </p:tgtEl>
                                        <p:attrNameLst>
                                          <p:attrName>style.rotation</p:attrName>
                                        </p:attrNameLst>
                                      </p:cBhvr>
                                      <p:tavLst>
                                        <p:tav tm="0">
                                          <p:val>
                                            <p:fltVal val="90"/>
                                          </p:val>
                                        </p:tav>
                                        <p:tav tm="100000">
                                          <p:val>
                                            <p:fltVal val="0"/>
                                          </p:val>
                                        </p:tav>
                                      </p:tavLst>
                                    </p:anim>
                                    <p:animEffect transition="in" filter="fade">
                                      <p:cBhvr>
                                        <p:cTn id="247" dur="1000"/>
                                        <p:tgtEl>
                                          <p:spTgt spid="176"/>
                                        </p:tgtEl>
                                      </p:cBhvr>
                                    </p:animEffect>
                                  </p:childTnLst>
                                </p:cTn>
                              </p:par>
                              <p:par>
                                <p:cTn id="248" presetID="31" presetClass="entr" presetSubtype="0" fill="hold" grpId="0" nodeType="withEffect">
                                  <p:stCondLst>
                                    <p:cond delay="500"/>
                                  </p:stCondLst>
                                  <p:childTnLst>
                                    <p:set>
                                      <p:cBhvr>
                                        <p:cTn id="249" dur="1" fill="hold">
                                          <p:stCondLst>
                                            <p:cond delay="0"/>
                                          </p:stCondLst>
                                        </p:cTn>
                                        <p:tgtEl>
                                          <p:spTgt spid="26"/>
                                        </p:tgtEl>
                                        <p:attrNameLst>
                                          <p:attrName>style.visibility</p:attrName>
                                        </p:attrNameLst>
                                      </p:cBhvr>
                                      <p:to>
                                        <p:strVal val="visible"/>
                                      </p:to>
                                    </p:set>
                                    <p:anim calcmode="lin" valueType="num">
                                      <p:cBhvr>
                                        <p:cTn id="250" dur="1000" fill="hold"/>
                                        <p:tgtEl>
                                          <p:spTgt spid="26"/>
                                        </p:tgtEl>
                                        <p:attrNameLst>
                                          <p:attrName>ppt_w</p:attrName>
                                        </p:attrNameLst>
                                      </p:cBhvr>
                                      <p:tavLst>
                                        <p:tav tm="0">
                                          <p:val>
                                            <p:fltVal val="0"/>
                                          </p:val>
                                        </p:tav>
                                        <p:tav tm="100000">
                                          <p:val>
                                            <p:strVal val="#ppt_w"/>
                                          </p:val>
                                        </p:tav>
                                      </p:tavLst>
                                    </p:anim>
                                    <p:anim calcmode="lin" valueType="num">
                                      <p:cBhvr>
                                        <p:cTn id="251" dur="1000" fill="hold"/>
                                        <p:tgtEl>
                                          <p:spTgt spid="26"/>
                                        </p:tgtEl>
                                        <p:attrNameLst>
                                          <p:attrName>ppt_h</p:attrName>
                                        </p:attrNameLst>
                                      </p:cBhvr>
                                      <p:tavLst>
                                        <p:tav tm="0">
                                          <p:val>
                                            <p:fltVal val="0"/>
                                          </p:val>
                                        </p:tav>
                                        <p:tav tm="100000">
                                          <p:val>
                                            <p:strVal val="#ppt_h"/>
                                          </p:val>
                                        </p:tav>
                                      </p:tavLst>
                                    </p:anim>
                                    <p:anim calcmode="lin" valueType="num">
                                      <p:cBhvr>
                                        <p:cTn id="252" dur="1000" fill="hold"/>
                                        <p:tgtEl>
                                          <p:spTgt spid="26"/>
                                        </p:tgtEl>
                                        <p:attrNameLst>
                                          <p:attrName>style.rotation</p:attrName>
                                        </p:attrNameLst>
                                      </p:cBhvr>
                                      <p:tavLst>
                                        <p:tav tm="0">
                                          <p:val>
                                            <p:fltVal val="90"/>
                                          </p:val>
                                        </p:tav>
                                        <p:tav tm="100000">
                                          <p:val>
                                            <p:fltVal val="0"/>
                                          </p:val>
                                        </p:tav>
                                      </p:tavLst>
                                    </p:anim>
                                    <p:animEffect transition="in" filter="fade">
                                      <p:cBhvr>
                                        <p:cTn id="253" dur="1000"/>
                                        <p:tgtEl>
                                          <p:spTgt spid="26"/>
                                        </p:tgtEl>
                                      </p:cBhvr>
                                    </p:animEffect>
                                  </p:childTnLst>
                                </p:cTn>
                              </p:par>
                              <p:par>
                                <p:cTn id="254" presetID="31" presetClass="entr" presetSubtype="0" fill="hold" nodeType="withEffect">
                                  <p:stCondLst>
                                    <p:cond delay="500"/>
                                  </p:stCondLst>
                                  <p:childTnLst>
                                    <p:set>
                                      <p:cBhvr>
                                        <p:cTn id="255" dur="1" fill="hold">
                                          <p:stCondLst>
                                            <p:cond delay="0"/>
                                          </p:stCondLst>
                                        </p:cTn>
                                        <p:tgtEl>
                                          <p:spTgt spid="184"/>
                                        </p:tgtEl>
                                        <p:attrNameLst>
                                          <p:attrName>style.visibility</p:attrName>
                                        </p:attrNameLst>
                                      </p:cBhvr>
                                      <p:to>
                                        <p:strVal val="visible"/>
                                      </p:to>
                                    </p:set>
                                    <p:anim calcmode="lin" valueType="num">
                                      <p:cBhvr>
                                        <p:cTn id="256" dur="1000" fill="hold"/>
                                        <p:tgtEl>
                                          <p:spTgt spid="184"/>
                                        </p:tgtEl>
                                        <p:attrNameLst>
                                          <p:attrName>ppt_w</p:attrName>
                                        </p:attrNameLst>
                                      </p:cBhvr>
                                      <p:tavLst>
                                        <p:tav tm="0">
                                          <p:val>
                                            <p:fltVal val="0"/>
                                          </p:val>
                                        </p:tav>
                                        <p:tav tm="100000">
                                          <p:val>
                                            <p:strVal val="#ppt_w"/>
                                          </p:val>
                                        </p:tav>
                                      </p:tavLst>
                                    </p:anim>
                                    <p:anim calcmode="lin" valueType="num">
                                      <p:cBhvr>
                                        <p:cTn id="257" dur="1000" fill="hold"/>
                                        <p:tgtEl>
                                          <p:spTgt spid="184"/>
                                        </p:tgtEl>
                                        <p:attrNameLst>
                                          <p:attrName>ppt_h</p:attrName>
                                        </p:attrNameLst>
                                      </p:cBhvr>
                                      <p:tavLst>
                                        <p:tav tm="0">
                                          <p:val>
                                            <p:fltVal val="0"/>
                                          </p:val>
                                        </p:tav>
                                        <p:tav tm="100000">
                                          <p:val>
                                            <p:strVal val="#ppt_h"/>
                                          </p:val>
                                        </p:tav>
                                      </p:tavLst>
                                    </p:anim>
                                    <p:anim calcmode="lin" valueType="num">
                                      <p:cBhvr>
                                        <p:cTn id="258" dur="1000" fill="hold"/>
                                        <p:tgtEl>
                                          <p:spTgt spid="184"/>
                                        </p:tgtEl>
                                        <p:attrNameLst>
                                          <p:attrName>style.rotation</p:attrName>
                                        </p:attrNameLst>
                                      </p:cBhvr>
                                      <p:tavLst>
                                        <p:tav tm="0">
                                          <p:val>
                                            <p:fltVal val="90"/>
                                          </p:val>
                                        </p:tav>
                                        <p:tav tm="100000">
                                          <p:val>
                                            <p:fltVal val="0"/>
                                          </p:val>
                                        </p:tav>
                                      </p:tavLst>
                                    </p:anim>
                                    <p:animEffect transition="in" filter="fade">
                                      <p:cBhvr>
                                        <p:cTn id="259" dur="1000"/>
                                        <p:tgtEl>
                                          <p:spTgt spid="184"/>
                                        </p:tgtEl>
                                      </p:cBhvr>
                                    </p:animEffect>
                                  </p:childTnLst>
                                </p:cTn>
                              </p:par>
                              <p:par>
                                <p:cTn id="260" presetID="31" presetClass="entr" presetSubtype="0" fill="hold" grpId="0" nodeType="withEffect">
                                  <p:stCondLst>
                                    <p:cond delay="500"/>
                                  </p:stCondLst>
                                  <p:childTnLst>
                                    <p:set>
                                      <p:cBhvr>
                                        <p:cTn id="261" dur="1" fill="hold">
                                          <p:stCondLst>
                                            <p:cond delay="0"/>
                                          </p:stCondLst>
                                        </p:cTn>
                                        <p:tgtEl>
                                          <p:spTgt spid="145"/>
                                        </p:tgtEl>
                                        <p:attrNameLst>
                                          <p:attrName>style.visibility</p:attrName>
                                        </p:attrNameLst>
                                      </p:cBhvr>
                                      <p:to>
                                        <p:strVal val="visible"/>
                                      </p:to>
                                    </p:set>
                                    <p:anim calcmode="lin" valueType="num">
                                      <p:cBhvr>
                                        <p:cTn id="262" dur="1000" fill="hold"/>
                                        <p:tgtEl>
                                          <p:spTgt spid="145"/>
                                        </p:tgtEl>
                                        <p:attrNameLst>
                                          <p:attrName>ppt_w</p:attrName>
                                        </p:attrNameLst>
                                      </p:cBhvr>
                                      <p:tavLst>
                                        <p:tav tm="0">
                                          <p:val>
                                            <p:fltVal val="0"/>
                                          </p:val>
                                        </p:tav>
                                        <p:tav tm="100000">
                                          <p:val>
                                            <p:strVal val="#ppt_w"/>
                                          </p:val>
                                        </p:tav>
                                      </p:tavLst>
                                    </p:anim>
                                    <p:anim calcmode="lin" valueType="num">
                                      <p:cBhvr>
                                        <p:cTn id="263" dur="1000" fill="hold"/>
                                        <p:tgtEl>
                                          <p:spTgt spid="145"/>
                                        </p:tgtEl>
                                        <p:attrNameLst>
                                          <p:attrName>ppt_h</p:attrName>
                                        </p:attrNameLst>
                                      </p:cBhvr>
                                      <p:tavLst>
                                        <p:tav tm="0">
                                          <p:val>
                                            <p:fltVal val="0"/>
                                          </p:val>
                                        </p:tav>
                                        <p:tav tm="100000">
                                          <p:val>
                                            <p:strVal val="#ppt_h"/>
                                          </p:val>
                                        </p:tav>
                                      </p:tavLst>
                                    </p:anim>
                                    <p:anim calcmode="lin" valueType="num">
                                      <p:cBhvr>
                                        <p:cTn id="264" dur="1000" fill="hold"/>
                                        <p:tgtEl>
                                          <p:spTgt spid="145"/>
                                        </p:tgtEl>
                                        <p:attrNameLst>
                                          <p:attrName>style.rotation</p:attrName>
                                        </p:attrNameLst>
                                      </p:cBhvr>
                                      <p:tavLst>
                                        <p:tav tm="0">
                                          <p:val>
                                            <p:fltVal val="90"/>
                                          </p:val>
                                        </p:tav>
                                        <p:tav tm="100000">
                                          <p:val>
                                            <p:fltVal val="0"/>
                                          </p:val>
                                        </p:tav>
                                      </p:tavLst>
                                    </p:anim>
                                    <p:animEffect transition="in" filter="fade">
                                      <p:cBhvr>
                                        <p:cTn id="265" dur="1000"/>
                                        <p:tgtEl>
                                          <p:spTgt spid="145"/>
                                        </p:tgtEl>
                                      </p:cBhvr>
                                    </p:animEffect>
                                  </p:childTnLst>
                                </p:cTn>
                              </p:par>
                              <p:par>
                                <p:cTn id="266" presetID="31" presetClass="entr" presetSubtype="0" fill="hold" grpId="0" nodeType="withEffect">
                                  <p:stCondLst>
                                    <p:cond delay="500"/>
                                  </p:stCondLst>
                                  <p:childTnLst>
                                    <p:set>
                                      <p:cBhvr>
                                        <p:cTn id="267" dur="1" fill="hold">
                                          <p:stCondLst>
                                            <p:cond delay="0"/>
                                          </p:stCondLst>
                                        </p:cTn>
                                        <p:tgtEl>
                                          <p:spTgt spid="162"/>
                                        </p:tgtEl>
                                        <p:attrNameLst>
                                          <p:attrName>style.visibility</p:attrName>
                                        </p:attrNameLst>
                                      </p:cBhvr>
                                      <p:to>
                                        <p:strVal val="visible"/>
                                      </p:to>
                                    </p:set>
                                    <p:anim calcmode="lin" valueType="num">
                                      <p:cBhvr>
                                        <p:cTn id="268" dur="1000" fill="hold"/>
                                        <p:tgtEl>
                                          <p:spTgt spid="162"/>
                                        </p:tgtEl>
                                        <p:attrNameLst>
                                          <p:attrName>ppt_w</p:attrName>
                                        </p:attrNameLst>
                                      </p:cBhvr>
                                      <p:tavLst>
                                        <p:tav tm="0">
                                          <p:val>
                                            <p:fltVal val="0"/>
                                          </p:val>
                                        </p:tav>
                                        <p:tav tm="100000">
                                          <p:val>
                                            <p:strVal val="#ppt_w"/>
                                          </p:val>
                                        </p:tav>
                                      </p:tavLst>
                                    </p:anim>
                                    <p:anim calcmode="lin" valueType="num">
                                      <p:cBhvr>
                                        <p:cTn id="269" dur="1000" fill="hold"/>
                                        <p:tgtEl>
                                          <p:spTgt spid="162"/>
                                        </p:tgtEl>
                                        <p:attrNameLst>
                                          <p:attrName>ppt_h</p:attrName>
                                        </p:attrNameLst>
                                      </p:cBhvr>
                                      <p:tavLst>
                                        <p:tav tm="0">
                                          <p:val>
                                            <p:fltVal val="0"/>
                                          </p:val>
                                        </p:tav>
                                        <p:tav tm="100000">
                                          <p:val>
                                            <p:strVal val="#ppt_h"/>
                                          </p:val>
                                        </p:tav>
                                      </p:tavLst>
                                    </p:anim>
                                    <p:anim calcmode="lin" valueType="num">
                                      <p:cBhvr>
                                        <p:cTn id="270" dur="1000" fill="hold"/>
                                        <p:tgtEl>
                                          <p:spTgt spid="162"/>
                                        </p:tgtEl>
                                        <p:attrNameLst>
                                          <p:attrName>style.rotation</p:attrName>
                                        </p:attrNameLst>
                                      </p:cBhvr>
                                      <p:tavLst>
                                        <p:tav tm="0">
                                          <p:val>
                                            <p:fltVal val="90"/>
                                          </p:val>
                                        </p:tav>
                                        <p:tav tm="100000">
                                          <p:val>
                                            <p:fltVal val="0"/>
                                          </p:val>
                                        </p:tav>
                                      </p:tavLst>
                                    </p:anim>
                                    <p:animEffect transition="in" filter="fade">
                                      <p:cBhvr>
                                        <p:cTn id="271" dur="1000"/>
                                        <p:tgtEl>
                                          <p:spTgt spid="162"/>
                                        </p:tgtEl>
                                      </p:cBhvr>
                                    </p:animEffect>
                                  </p:childTnLst>
                                </p:cTn>
                              </p:par>
                              <p:par>
                                <p:cTn id="272" presetID="31" presetClass="entr" presetSubtype="0" fill="hold" grpId="0" nodeType="withEffect">
                                  <p:stCondLst>
                                    <p:cond delay="500"/>
                                  </p:stCondLst>
                                  <p:childTnLst>
                                    <p:set>
                                      <p:cBhvr>
                                        <p:cTn id="273" dur="1" fill="hold">
                                          <p:stCondLst>
                                            <p:cond delay="0"/>
                                          </p:stCondLst>
                                        </p:cTn>
                                        <p:tgtEl>
                                          <p:spTgt spid="163"/>
                                        </p:tgtEl>
                                        <p:attrNameLst>
                                          <p:attrName>style.visibility</p:attrName>
                                        </p:attrNameLst>
                                      </p:cBhvr>
                                      <p:to>
                                        <p:strVal val="visible"/>
                                      </p:to>
                                    </p:set>
                                    <p:anim calcmode="lin" valueType="num">
                                      <p:cBhvr>
                                        <p:cTn id="274" dur="1000" fill="hold"/>
                                        <p:tgtEl>
                                          <p:spTgt spid="163"/>
                                        </p:tgtEl>
                                        <p:attrNameLst>
                                          <p:attrName>ppt_w</p:attrName>
                                        </p:attrNameLst>
                                      </p:cBhvr>
                                      <p:tavLst>
                                        <p:tav tm="0">
                                          <p:val>
                                            <p:fltVal val="0"/>
                                          </p:val>
                                        </p:tav>
                                        <p:tav tm="100000">
                                          <p:val>
                                            <p:strVal val="#ppt_w"/>
                                          </p:val>
                                        </p:tav>
                                      </p:tavLst>
                                    </p:anim>
                                    <p:anim calcmode="lin" valueType="num">
                                      <p:cBhvr>
                                        <p:cTn id="275" dur="1000" fill="hold"/>
                                        <p:tgtEl>
                                          <p:spTgt spid="163"/>
                                        </p:tgtEl>
                                        <p:attrNameLst>
                                          <p:attrName>ppt_h</p:attrName>
                                        </p:attrNameLst>
                                      </p:cBhvr>
                                      <p:tavLst>
                                        <p:tav tm="0">
                                          <p:val>
                                            <p:fltVal val="0"/>
                                          </p:val>
                                        </p:tav>
                                        <p:tav tm="100000">
                                          <p:val>
                                            <p:strVal val="#ppt_h"/>
                                          </p:val>
                                        </p:tav>
                                      </p:tavLst>
                                    </p:anim>
                                    <p:anim calcmode="lin" valueType="num">
                                      <p:cBhvr>
                                        <p:cTn id="276" dur="1000" fill="hold"/>
                                        <p:tgtEl>
                                          <p:spTgt spid="163"/>
                                        </p:tgtEl>
                                        <p:attrNameLst>
                                          <p:attrName>style.rotation</p:attrName>
                                        </p:attrNameLst>
                                      </p:cBhvr>
                                      <p:tavLst>
                                        <p:tav tm="0">
                                          <p:val>
                                            <p:fltVal val="90"/>
                                          </p:val>
                                        </p:tav>
                                        <p:tav tm="100000">
                                          <p:val>
                                            <p:fltVal val="0"/>
                                          </p:val>
                                        </p:tav>
                                      </p:tavLst>
                                    </p:anim>
                                    <p:animEffect transition="in" filter="fade">
                                      <p:cBhvr>
                                        <p:cTn id="277" dur="1000"/>
                                        <p:tgtEl>
                                          <p:spTgt spid="163"/>
                                        </p:tgtEl>
                                      </p:cBhvr>
                                    </p:animEffect>
                                  </p:childTnLst>
                                </p:cTn>
                              </p:par>
                              <p:par>
                                <p:cTn id="278" presetID="31" presetClass="entr" presetSubtype="0" fill="hold" nodeType="withEffect">
                                  <p:stCondLst>
                                    <p:cond delay="500"/>
                                  </p:stCondLst>
                                  <p:childTnLst>
                                    <p:set>
                                      <p:cBhvr>
                                        <p:cTn id="279" dur="1" fill="hold">
                                          <p:stCondLst>
                                            <p:cond delay="0"/>
                                          </p:stCondLst>
                                        </p:cTn>
                                        <p:tgtEl>
                                          <p:spTgt spid="517"/>
                                        </p:tgtEl>
                                        <p:attrNameLst>
                                          <p:attrName>style.visibility</p:attrName>
                                        </p:attrNameLst>
                                      </p:cBhvr>
                                      <p:to>
                                        <p:strVal val="visible"/>
                                      </p:to>
                                    </p:set>
                                    <p:anim calcmode="lin" valueType="num">
                                      <p:cBhvr>
                                        <p:cTn id="280" dur="1000" fill="hold"/>
                                        <p:tgtEl>
                                          <p:spTgt spid="517"/>
                                        </p:tgtEl>
                                        <p:attrNameLst>
                                          <p:attrName>ppt_w</p:attrName>
                                        </p:attrNameLst>
                                      </p:cBhvr>
                                      <p:tavLst>
                                        <p:tav tm="0">
                                          <p:val>
                                            <p:fltVal val="0"/>
                                          </p:val>
                                        </p:tav>
                                        <p:tav tm="100000">
                                          <p:val>
                                            <p:strVal val="#ppt_w"/>
                                          </p:val>
                                        </p:tav>
                                      </p:tavLst>
                                    </p:anim>
                                    <p:anim calcmode="lin" valueType="num">
                                      <p:cBhvr>
                                        <p:cTn id="281" dur="1000" fill="hold"/>
                                        <p:tgtEl>
                                          <p:spTgt spid="517"/>
                                        </p:tgtEl>
                                        <p:attrNameLst>
                                          <p:attrName>ppt_h</p:attrName>
                                        </p:attrNameLst>
                                      </p:cBhvr>
                                      <p:tavLst>
                                        <p:tav tm="0">
                                          <p:val>
                                            <p:fltVal val="0"/>
                                          </p:val>
                                        </p:tav>
                                        <p:tav tm="100000">
                                          <p:val>
                                            <p:strVal val="#ppt_h"/>
                                          </p:val>
                                        </p:tav>
                                      </p:tavLst>
                                    </p:anim>
                                    <p:anim calcmode="lin" valueType="num">
                                      <p:cBhvr>
                                        <p:cTn id="282" dur="1000" fill="hold"/>
                                        <p:tgtEl>
                                          <p:spTgt spid="517"/>
                                        </p:tgtEl>
                                        <p:attrNameLst>
                                          <p:attrName>style.rotation</p:attrName>
                                        </p:attrNameLst>
                                      </p:cBhvr>
                                      <p:tavLst>
                                        <p:tav tm="0">
                                          <p:val>
                                            <p:fltVal val="90"/>
                                          </p:val>
                                        </p:tav>
                                        <p:tav tm="100000">
                                          <p:val>
                                            <p:fltVal val="0"/>
                                          </p:val>
                                        </p:tav>
                                      </p:tavLst>
                                    </p:anim>
                                    <p:animEffect transition="in" filter="fade">
                                      <p:cBhvr>
                                        <p:cTn id="283" dur="1000"/>
                                        <p:tgtEl>
                                          <p:spTgt spid="517"/>
                                        </p:tgtEl>
                                      </p:cBhvr>
                                    </p:animEffect>
                                  </p:childTnLst>
                                </p:cTn>
                              </p:par>
                              <p:par>
                                <p:cTn id="284" presetID="22" presetClass="entr" presetSubtype="8" fill="hold" nodeType="withEffect">
                                  <p:stCondLst>
                                    <p:cond delay="1500"/>
                                  </p:stCondLst>
                                  <p:childTnLst>
                                    <p:set>
                                      <p:cBhvr>
                                        <p:cTn id="285" dur="1" fill="hold">
                                          <p:stCondLst>
                                            <p:cond delay="0"/>
                                          </p:stCondLst>
                                        </p:cTn>
                                        <p:tgtEl>
                                          <p:spTgt spid="196"/>
                                        </p:tgtEl>
                                        <p:attrNameLst>
                                          <p:attrName>style.visibility</p:attrName>
                                        </p:attrNameLst>
                                      </p:cBhvr>
                                      <p:to>
                                        <p:strVal val="visible"/>
                                      </p:to>
                                    </p:set>
                                    <p:animEffect transition="in" filter="wipe(left)">
                                      <p:cBhvr>
                                        <p:cTn id="286" dur="750"/>
                                        <p:tgtEl>
                                          <p:spTgt spid="196"/>
                                        </p:tgtEl>
                                      </p:cBhvr>
                                    </p:animEffect>
                                  </p:childTnLst>
                                </p:cTn>
                              </p:par>
                              <p:par>
                                <p:cTn id="287" presetID="22" presetClass="entr" presetSubtype="8" fill="hold" nodeType="withEffect">
                                  <p:stCondLst>
                                    <p:cond delay="2000"/>
                                  </p:stCondLst>
                                  <p:childTnLst>
                                    <p:set>
                                      <p:cBhvr>
                                        <p:cTn id="288" dur="1" fill="hold">
                                          <p:stCondLst>
                                            <p:cond delay="0"/>
                                          </p:stCondLst>
                                        </p:cTn>
                                        <p:tgtEl>
                                          <p:spTgt spid="199"/>
                                        </p:tgtEl>
                                        <p:attrNameLst>
                                          <p:attrName>style.visibility</p:attrName>
                                        </p:attrNameLst>
                                      </p:cBhvr>
                                      <p:to>
                                        <p:strVal val="visible"/>
                                      </p:to>
                                    </p:set>
                                    <p:animEffect transition="in" filter="wipe(left)">
                                      <p:cBhvr>
                                        <p:cTn id="289" dur="750"/>
                                        <p:tgtEl>
                                          <p:spTgt spid="199"/>
                                        </p:tgtEl>
                                      </p:cBhvr>
                                    </p:animEffect>
                                  </p:childTnLst>
                                </p:cTn>
                              </p:par>
                              <p:par>
                                <p:cTn id="290" presetID="22" presetClass="entr" presetSubtype="8" fill="hold" nodeType="withEffect">
                                  <p:stCondLst>
                                    <p:cond delay="2500"/>
                                  </p:stCondLst>
                                  <p:childTnLst>
                                    <p:set>
                                      <p:cBhvr>
                                        <p:cTn id="291" dur="1" fill="hold">
                                          <p:stCondLst>
                                            <p:cond delay="0"/>
                                          </p:stCondLst>
                                        </p:cTn>
                                        <p:tgtEl>
                                          <p:spTgt spid="202"/>
                                        </p:tgtEl>
                                        <p:attrNameLst>
                                          <p:attrName>style.visibility</p:attrName>
                                        </p:attrNameLst>
                                      </p:cBhvr>
                                      <p:to>
                                        <p:strVal val="visible"/>
                                      </p:to>
                                    </p:set>
                                    <p:animEffect transition="in" filter="wipe(left)">
                                      <p:cBhvr>
                                        <p:cTn id="292" dur="75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3" grpId="0" animBg="1"/>
      <p:bldP spid="134" grpId="0" animBg="1"/>
      <p:bldP spid="135" grpId="0" animBg="1"/>
      <p:bldP spid="136" grpId="0" animBg="1"/>
      <p:bldP spid="137" grpId="0"/>
      <p:bldP spid="138" grpId="0" animBg="1"/>
      <p:bldP spid="142" grpId="0" animBg="1"/>
      <p:bldP spid="144" grpId="0" animBg="1"/>
      <p:bldP spid="146" grpId="0" animBg="1"/>
      <p:bldP spid="147"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4" grpId="0" animBg="1"/>
      <p:bldP spid="165" grpId="0" animBg="1"/>
      <p:bldP spid="166" grpId="0" animBg="1"/>
      <p:bldP spid="167" grpId="0" animBg="1"/>
      <p:bldP spid="168" grpId="0" animBg="1"/>
      <p:bldP spid="169" grpId="0" animBg="1"/>
      <p:bldP spid="26" grpId="0" animBg="1"/>
      <p:bldP spid="145" grpId="0" animBg="1"/>
      <p:bldP spid="162" grpId="0" animBg="1"/>
      <p:bldP spid="163" grpId="0" animBg="1"/>
      <p:bldP spid="96" grpId="0" animBg="1"/>
      <p:bldP spid="96" grpId="1" animBg="1"/>
      <p:bldP spid="96" grpId="2" animBg="1"/>
      <p:bldP spid="195" grpId="0" animBg="1"/>
      <p:bldP spid="195" grpId="1" animBg="1"/>
      <p:bldP spid="195" grpId="2" animBg="1"/>
      <p:bldP spid="338" grpId="0" animBg="1"/>
      <p:bldP spid="338" grpId="1" animBg="1"/>
      <p:bldP spid="338" grpId="2" animBg="1"/>
      <p:bldP spid="62" grpId="0"/>
      <p:bldP spid="6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118497" y="4018588"/>
            <a:ext cx="224596" cy="22459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椭圆 6"/>
          <p:cNvSpPr/>
          <p:nvPr/>
        </p:nvSpPr>
        <p:spPr>
          <a:xfrm>
            <a:off x="3542851" y="4554919"/>
            <a:ext cx="224596" cy="22459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5074263" y="4582846"/>
            <a:ext cx="168742" cy="168742"/>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5046336" y="3904289"/>
            <a:ext cx="224596" cy="22459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2453069" y="3016171"/>
            <a:ext cx="174550" cy="17455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5" name="椭圆 14"/>
          <p:cNvSpPr>
            <a:spLocks noChangeAspect="1"/>
          </p:cNvSpPr>
          <p:nvPr/>
        </p:nvSpPr>
        <p:spPr>
          <a:xfrm>
            <a:off x="2625069" y="2700287"/>
            <a:ext cx="89256" cy="8925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6" name="椭圆 15"/>
          <p:cNvSpPr/>
          <p:nvPr/>
        </p:nvSpPr>
        <p:spPr>
          <a:xfrm>
            <a:off x="3022512" y="2772474"/>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7" name="椭圆 16"/>
          <p:cNvSpPr>
            <a:spLocks noChangeAspect="1"/>
          </p:cNvSpPr>
          <p:nvPr/>
        </p:nvSpPr>
        <p:spPr>
          <a:xfrm>
            <a:off x="3331260" y="2398185"/>
            <a:ext cx="108000" cy="10800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8" name="椭圆 17"/>
          <p:cNvSpPr/>
          <p:nvPr/>
        </p:nvSpPr>
        <p:spPr>
          <a:xfrm>
            <a:off x="3754093" y="2268082"/>
            <a:ext cx="174550" cy="17455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9" name="椭圆 18"/>
          <p:cNvSpPr/>
          <p:nvPr/>
        </p:nvSpPr>
        <p:spPr>
          <a:xfrm>
            <a:off x="4289649" y="2510909"/>
            <a:ext cx="144256" cy="144256"/>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0" name="椭圆 19"/>
          <p:cNvSpPr/>
          <p:nvPr/>
        </p:nvSpPr>
        <p:spPr>
          <a:xfrm>
            <a:off x="4616266" y="2674898"/>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1" name="椭圆 20"/>
          <p:cNvSpPr/>
          <p:nvPr/>
        </p:nvSpPr>
        <p:spPr>
          <a:xfrm>
            <a:off x="5055117" y="3016171"/>
            <a:ext cx="174550" cy="17455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2" name="椭圆 21"/>
          <p:cNvSpPr>
            <a:spLocks noChangeAspect="1"/>
          </p:cNvSpPr>
          <p:nvPr/>
        </p:nvSpPr>
        <p:spPr>
          <a:xfrm>
            <a:off x="5267388" y="3391071"/>
            <a:ext cx="73765" cy="73765"/>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3" name="椭圆 22"/>
          <p:cNvSpPr/>
          <p:nvPr/>
        </p:nvSpPr>
        <p:spPr>
          <a:xfrm>
            <a:off x="3604336" y="2736312"/>
            <a:ext cx="448841" cy="448841"/>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4" name="椭圆 23"/>
          <p:cNvSpPr>
            <a:spLocks noChangeAspect="1"/>
          </p:cNvSpPr>
          <p:nvPr/>
        </p:nvSpPr>
        <p:spPr>
          <a:xfrm>
            <a:off x="2290441" y="3926888"/>
            <a:ext cx="108000" cy="10800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5" name="椭圆 24"/>
          <p:cNvSpPr/>
          <p:nvPr/>
        </p:nvSpPr>
        <p:spPr>
          <a:xfrm>
            <a:off x="2502102" y="4236126"/>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6" name="椭圆 25"/>
          <p:cNvSpPr/>
          <p:nvPr/>
        </p:nvSpPr>
        <p:spPr>
          <a:xfrm>
            <a:off x="3010621" y="4516966"/>
            <a:ext cx="398971" cy="398971"/>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7" name="椭圆 26"/>
          <p:cNvSpPr>
            <a:spLocks noChangeAspect="1"/>
          </p:cNvSpPr>
          <p:nvPr/>
        </p:nvSpPr>
        <p:spPr>
          <a:xfrm>
            <a:off x="3656516" y="4902656"/>
            <a:ext cx="108000" cy="10800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8" name="椭圆 27"/>
          <p:cNvSpPr/>
          <p:nvPr/>
        </p:nvSpPr>
        <p:spPr>
          <a:xfrm>
            <a:off x="3803126" y="4496331"/>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29" name="椭圆 28"/>
          <p:cNvSpPr/>
          <p:nvPr/>
        </p:nvSpPr>
        <p:spPr>
          <a:xfrm>
            <a:off x="4111874" y="4935182"/>
            <a:ext cx="174550" cy="174550"/>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30" name="椭圆 29"/>
          <p:cNvSpPr/>
          <p:nvPr/>
        </p:nvSpPr>
        <p:spPr>
          <a:xfrm>
            <a:off x="4441748" y="4451915"/>
            <a:ext cx="398971" cy="398971"/>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31" name="椭圆 30"/>
          <p:cNvSpPr/>
          <p:nvPr/>
        </p:nvSpPr>
        <p:spPr>
          <a:xfrm>
            <a:off x="5136676" y="4301178"/>
            <a:ext cx="274293" cy="274293"/>
          </a:xfrm>
          <a:prstGeom prst="ellipse">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32" name="燕尾形 31"/>
          <p:cNvSpPr/>
          <p:nvPr/>
        </p:nvSpPr>
        <p:spPr>
          <a:xfrm>
            <a:off x="6287018" y="3480497"/>
            <a:ext cx="169036" cy="322710"/>
          </a:xfrm>
          <a:prstGeom prst="chevron">
            <a:avLst>
              <a:gd name="adj" fmla="val 62310"/>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33" name="燕尾形 32"/>
          <p:cNvSpPr/>
          <p:nvPr/>
        </p:nvSpPr>
        <p:spPr>
          <a:xfrm>
            <a:off x="6728544" y="3480497"/>
            <a:ext cx="169036" cy="322710"/>
          </a:xfrm>
          <a:prstGeom prst="chevron">
            <a:avLst>
              <a:gd name="adj" fmla="val 62310"/>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34" name="任意多边形 33"/>
          <p:cNvSpPr/>
          <p:nvPr/>
        </p:nvSpPr>
        <p:spPr>
          <a:xfrm>
            <a:off x="7625127" y="2355357"/>
            <a:ext cx="2485548" cy="2485548"/>
          </a:xfrm>
          <a:custGeom>
            <a:avLst/>
            <a:gdLst>
              <a:gd name="connsiteX0" fmla="*/ 0 w 2485548"/>
              <a:gd name="connsiteY0" fmla="*/ 1242774 h 2485548"/>
              <a:gd name="connsiteX1" fmla="*/ 1242774 w 2485548"/>
              <a:gd name="connsiteY1" fmla="*/ 0 h 2485548"/>
              <a:gd name="connsiteX2" fmla="*/ 2485548 w 2485548"/>
              <a:gd name="connsiteY2" fmla="*/ 1242774 h 2485548"/>
              <a:gd name="connsiteX3" fmla="*/ 1242774 w 2485548"/>
              <a:gd name="connsiteY3" fmla="*/ 2485548 h 2485548"/>
              <a:gd name="connsiteX4" fmla="*/ 0 w 2485548"/>
              <a:gd name="connsiteY4" fmla="*/ 1242774 h 2485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5548" h="2485548">
                <a:moveTo>
                  <a:pt x="0" y="1242774"/>
                </a:moveTo>
                <a:cubicBezTo>
                  <a:pt x="0" y="556409"/>
                  <a:pt x="556409" y="0"/>
                  <a:pt x="1242774" y="0"/>
                </a:cubicBezTo>
                <a:cubicBezTo>
                  <a:pt x="1929139" y="0"/>
                  <a:pt x="2485548" y="556409"/>
                  <a:pt x="2485548" y="1242774"/>
                </a:cubicBezTo>
                <a:cubicBezTo>
                  <a:pt x="2485548" y="1929139"/>
                  <a:pt x="1929139" y="2485548"/>
                  <a:pt x="1242774" y="2485548"/>
                </a:cubicBezTo>
                <a:cubicBezTo>
                  <a:pt x="556409" y="2485548"/>
                  <a:pt x="0" y="1929139"/>
                  <a:pt x="0" y="1242774"/>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7" name="燕尾形 36"/>
          <p:cNvSpPr/>
          <p:nvPr/>
        </p:nvSpPr>
        <p:spPr>
          <a:xfrm>
            <a:off x="6079907" y="3480497"/>
            <a:ext cx="169036" cy="322710"/>
          </a:xfrm>
          <a:prstGeom prst="chevron">
            <a:avLst>
              <a:gd name="adj" fmla="val 62310"/>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38" name="燕尾形 37"/>
          <p:cNvSpPr/>
          <p:nvPr/>
        </p:nvSpPr>
        <p:spPr>
          <a:xfrm>
            <a:off x="6521433" y="3480497"/>
            <a:ext cx="169036" cy="322710"/>
          </a:xfrm>
          <a:prstGeom prst="chevron">
            <a:avLst>
              <a:gd name="adj" fmla="val 62310"/>
            </a:avLst>
          </a:prstGeom>
          <a:solidFill>
            <a:schemeClr val="tx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sp>
      <p:cxnSp>
        <p:nvCxnSpPr>
          <p:cNvPr id="40" name="直接连接符 39"/>
          <p:cNvCxnSpPr>
            <a:stCxn id="9" idx="2"/>
            <a:endCxn id="28" idx="6"/>
          </p:cNvCxnSpPr>
          <p:nvPr/>
        </p:nvCxnSpPr>
        <p:spPr>
          <a:xfrm flipH="1">
            <a:off x="4077419" y="4016587"/>
            <a:ext cx="968917" cy="616891"/>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0" idx="3"/>
            <a:endCxn id="23" idx="6"/>
          </p:cNvCxnSpPr>
          <p:nvPr/>
        </p:nvCxnSpPr>
        <p:spPr>
          <a:xfrm flipH="1">
            <a:off x="4080598" y="2909022"/>
            <a:ext cx="548416" cy="51711"/>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9" idx="0"/>
            <a:endCxn id="21" idx="4"/>
          </p:cNvCxnSpPr>
          <p:nvPr/>
        </p:nvCxnSpPr>
        <p:spPr>
          <a:xfrm flipH="1" flipV="1">
            <a:off x="5142392" y="3190721"/>
            <a:ext cx="16242" cy="713568"/>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7" idx="5"/>
            <a:endCxn id="16" idx="0"/>
          </p:cNvCxnSpPr>
          <p:nvPr/>
        </p:nvCxnSpPr>
        <p:spPr>
          <a:xfrm flipH="1">
            <a:off x="3159659" y="2490369"/>
            <a:ext cx="263785" cy="28210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28" idx="5"/>
            <a:endCxn id="29" idx="0"/>
          </p:cNvCxnSpPr>
          <p:nvPr/>
        </p:nvCxnSpPr>
        <p:spPr>
          <a:xfrm>
            <a:off x="4044609" y="4730455"/>
            <a:ext cx="147181" cy="20472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14" idx="4"/>
            <a:endCxn id="26" idx="1"/>
          </p:cNvCxnSpPr>
          <p:nvPr/>
        </p:nvCxnSpPr>
        <p:spPr>
          <a:xfrm>
            <a:off x="2564376" y="3190721"/>
            <a:ext cx="480641" cy="138467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endCxn id="9" idx="0"/>
          </p:cNvCxnSpPr>
          <p:nvPr/>
        </p:nvCxnSpPr>
        <p:spPr>
          <a:xfrm flipH="1">
            <a:off x="5158634" y="3461408"/>
            <a:ext cx="151817" cy="442881"/>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7" idx="1"/>
            <a:endCxn id="26" idx="5"/>
          </p:cNvCxnSpPr>
          <p:nvPr/>
        </p:nvCxnSpPr>
        <p:spPr>
          <a:xfrm flipH="1">
            <a:off x="3361372" y="4587810"/>
            <a:ext cx="204162" cy="269699"/>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8" idx="3"/>
            <a:endCxn id="29" idx="6"/>
          </p:cNvCxnSpPr>
          <p:nvPr/>
        </p:nvCxnSpPr>
        <p:spPr>
          <a:xfrm flipH="1">
            <a:off x="4286424" y="4726876"/>
            <a:ext cx="812551" cy="295581"/>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26" idx="2"/>
            <a:endCxn id="25" idx="5"/>
          </p:cNvCxnSpPr>
          <p:nvPr/>
        </p:nvCxnSpPr>
        <p:spPr>
          <a:xfrm flipH="1" flipV="1">
            <a:off x="2736226" y="4470250"/>
            <a:ext cx="274395" cy="246202"/>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24" idx="0"/>
            <a:endCxn id="14" idx="3"/>
          </p:cNvCxnSpPr>
          <p:nvPr/>
        </p:nvCxnSpPr>
        <p:spPr>
          <a:xfrm flipV="1">
            <a:off x="2344441" y="3165159"/>
            <a:ext cx="134190" cy="761729"/>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17" idx="3"/>
            <a:endCxn id="15" idx="3"/>
          </p:cNvCxnSpPr>
          <p:nvPr/>
        </p:nvCxnSpPr>
        <p:spPr>
          <a:xfrm flipH="1">
            <a:off x="2638140" y="2490369"/>
            <a:ext cx="708936" cy="286103"/>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25" idx="1"/>
            <a:endCxn id="6" idx="5"/>
          </p:cNvCxnSpPr>
          <p:nvPr/>
        </p:nvCxnSpPr>
        <p:spPr>
          <a:xfrm flipH="1" flipV="1">
            <a:off x="2310202" y="4210293"/>
            <a:ext cx="232069" cy="66002"/>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20" idx="5"/>
            <a:endCxn id="21" idx="1"/>
          </p:cNvCxnSpPr>
          <p:nvPr/>
        </p:nvCxnSpPr>
        <p:spPr>
          <a:xfrm>
            <a:off x="4850390" y="2909022"/>
            <a:ext cx="230289" cy="132711"/>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18" idx="6"/>
            <a:endCxn id="19" idx="2"/>
          </p:cNvCxnSpPr>
          <p:nvPr/>
        </p:nvCxnSpPr>
        <p:spPr>
          <a:xfrm>
            <a:off x="3928643" y="2355357"/>
            <a:ext cx="361006" cy="227680"/>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18" idx="3"/>
            <a:endCxn id="23" idx="1"/>
          </p:cNvCxnSpPr>
          <p:nvPr/>
        </p:nvCxnSpPr>
        <p:spPr>
          <a:xfrm flipH="1">
            <a:off x="3670067" y="2417070"/>
            <a:ext cx="109588" cy="38497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9" idx="2"/>
            <a:endCxn id="30" idx="7"/>
          </p:cNvCxnSpPr>
          <p:nvPr/>
        </p:nvCxnSpPr>
        <p:spPr>
          <a:xfrm flipH="1">
            <a:off x="4782291" y="4016587"/>
            <a:ext cx="264045" cy="49375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9" idx="4"/>
            <a:endCxn id="8" idx="1"/>
          </p:cNvCxnSpPr>
          <p:nvPr/>
        </p:nvCxnSpPr>
        <p:spPr>
          <a:xfrm flipH="1">
            <a:off x="5098975" y="4128885"/>
            <a:ext cx="59659" cy="47867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2873759" y="3524114"/>
            <a:ext cx="1890261" cy="523220"/>
          </a:xfrm>
          <a:prstGeom prst="rect">
            <a:avLst/>
          </a:prstGeom>
        </p:spPr>
        <p:txBody>
          <a:bodyPr wrap="none">
            <a:spAutoFit/>
          </a:bodyPr>
          <a:lstStyle/>
          <a:p>
            <a:r>
              <a:rPr lang="zh-CN" altLang="en-US" sz="2800" dirty="0"/>
              <a:t>Whatever</a:t>
            </a:r>
            <a:endParaRPr lang="zh-CN" altLang="en-US" sz="2800" dirty="0"/>
          </a:p>
        </p:txBody>
      </p:sp>
      <p:cxnSp>
        <p:nvCxnSpPr>
          <p:cNvPr id="78" name="直接连接符 77"/>
          <p:cNvCxnSpPr>
            <a:stCxn id="28" idx="3"/>
            <a:endCxn id="27" idx="4"/>
          </p:cNvCxnSpPr>
          <p:nvPr/>
        </p:nvCxnSpPr>
        <p:spPr>
          <a:xfrm flipH="1">
            <a:off x="3710516" y="4730455"/>
            <a:ext cx="132779" cy="280201"/>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7" idx="5"/>
            <a:endCxn id="23" idx="2"/>
          </p:cNvCxnSpPr>
          <p:nvPr/>
        </p:nvCxnSpPr>
        <p:spPr>
          <a:xfrm>
            <a:off x="3423444" y="2490369"/>
            <a:ext cx="180892" cy="470364"/>
          </a:xfrm>
          <a:prstGeom prst="line">
            <a:avLst/>
          </a:prstGeom>
          <a:ln>
            <a:solidFill>
              <a:schemeClr val="tx1">
                <a:alpha val="43000"/>
              </a:schemeClr>
            </a:solidFill>
          </a:ln>
        </p:spPr>
        <p:style>
          <a:lnRef idx="1">
            <a:schemeClr val="accent1"/>
          </a:lnRef>
          <a:fillRef idx="0">
            <a:schemeClr val="accent1"/>
          </a:fillRef>
          <a:effectRef idx="0">
            <a:schemeClr val="accent1"/>
          </a:effectRef>
          <a:fontRef idx="minor">
            <a:schemeClr val="tx1"/>
          </a:fontRef>
        </p:style>
      </p:cxnSp>
      <p:grpSp>
        <p:nvGrpSpPr>
          <p:cNvPr id="89" name="组合 88"/>
          <p:cNvGrpSpPr/>
          <p:nvPr/>
        </p:nvGrpSpPr>
        <p:grpSpPr>
          <a:xfrm>
            <a:off x="8566267" y="3041733"/>
            <a:ext cx="603269" cy="570777"/>
            <a:chOff x="6696750" y="958727"/>
            <a:chExt cx="603269" cy="570777"/>
          </a:xfrm>
          <a:solidFill>
            <a:schemeClr val="bg1"/>
          </a:solidFill>
        </p:grpSpPr>
        <p:sp>
          <p:nvSpPr>
            <p:cNvPr id="90" name="Freeform 6"/>
            <p:cNvSpPr/>
            <p:nvPr/>
          </p:nvSpPr>
          <p:spPr bwMode="auto">
            <a:xfrm>
              <a:off x="6696750" y="1019378"/>
              <a:ext cx="324921" cy="326004"/>
            </a:xfrm>
            <a:custGeom>
              <a:avLst/>
              <a:gdLst>
                <a:gd name="T0" fmla="*/ 145 w 289"/>
                <a:gd name="T1" fmla="*/ 0 h 289"/>
                <a:gd name="T2" fmla="*/ 0 w 289"/>
                <a:gd name="T3" fmla="*/ 145 h 289"/>
                <a:gd name="T4" fmla="*/ 16 w 289"/>
                <a:gd name="T5" fmla="*/ 210 h 289"/>
                <a:gd name="T6" fmla="*/ 33 w 289"/>
                <a:gd name="T7" fmla="*/ 216 h 289"/>
                <a:gd name="T8" fmla="*/ 39 w 289"/>
                <a:gd name="T9" fmla="*/ 199 h 289"/>
                <a:gd name="T10" fmla="*/ 26 w 289"/>
                <a:gd name="T11" fmla="*/ 145 h 289"/>
                <a:gd name="T12" fmla="*/ 145 w 289"/>
                <a:gd name="T13" fmla="*/ 26 h 289"/>
                <a:gd name="T14" fmla="*/ 263 w 289"/>
                <a:gd name="T15" fmla="*/ 145 h 289"/>
                <a:gd name="T16" fmla="*/ 145 w 289"/>
                <a:gd name="T17" fmla="*/ 263 h 289"/>
                <a:gd name="T18" fmla="*/ 118 w 289"/>
                <a:gd name="T19" fmla="*/ 260 h 289"/>
                <a:gd name="T20" fmla="*/ 103 w 289"/>
                <a:gd name="T21" fmla="*/ 270 h 289"/>
                <a:gd name="T22" fmla="*/ 112 w 289"/>
                <a:gd name="T23" fmla="*/ 285 h 289"/>
                <a:gd name="T24" fmla="*/ 145 w 289"/>
                <a:gd name="T25" fmla="*/ 289 h 289"/>
                <a:gd name="T26" fmla="*/ 289 w 289"/>
                <a:gd name="T27" fmla="*/ 145 h 289"/>
                <a:gd name="T28" fmla="*/ 145 w 289"/>
                <a:gd name="T29" fmla="*/ 0 h 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289">
                  <a:moveTo>
                    <a:pt x="145" y="0"/>
                  </a:moveTo>
                  <a:cubicBezTo>
                    <a:pt x="65" y="0"/>
                    <a:pt x="0" y="65"/>
                    <a:pt x="0" y="145"/>
                  </a:cubicBezTo>
                  <a:cubicBezTo>
                    <a:pt x="0" y="167"/>
                    <a:pt x="6" y="190"/>
                    <a:pt x="16" y="210"/>
                  </a:cubicBezTo>
                  <a:cubicBezTo>
                    <a:pt x="19" y="217"/>
                    <a:pt x="27" y="219"/>
                    <a:pt x="33" y="216"/>
                  </a:cubicBezTo>
                  <a:cubicBezTo>
                    <a:pt x="40" y="213"/>
                    <a:pt x="42" y="205"/>
                    <a:pt x="39" y="199"/>
                  </a:cubicBezTo>
                  <a:cubicBezTo>
                    <a:pt x="30" y="182"/>
                    <a:pt x="26" y="163"/>
                    <a:pt x="26" y="145"/>
                  </a:cubicBezTo>
                  <a:cubicBezTo>
                    <a:pt x="26" y="79"/>
                    <a:pt x="79" y="26"/>
                    <a:pt x="145" y="26"/>
                  </a:cubicBezTo>
                  <a:cubicBezTo>
                    <a:pt x="210" y="26"/>
                    <a:pt x="263" y="79"/>
                    <a:pt x="263" y="145"/>
                  </a:cubicBezTo>
                  <a:cubicBezTo>
                    <a:pt x="263" y="210"/>
                    <a:pt x="210" y="263"/>
                    <a:pt x="145" y="263"/>
                  </a:cubicBezTo>
                  <a:cubicBezTo>
                    <a:pt x="136" y="263"/>
                    <a:pt x="127" y="262"/>
                    <a:pt x="118" y="260"/>
                  </a:cubicBezTo>
                  <a:cubicBezTo>
                    <a:pt x="111" y="258"/>
                    <a:pt x="104" y="263"/>
                    <a:pt x="103" y="270"/>
                  </a:cubicBezTo>
                  <a:cubicBezTo>
                    <a:pt x="101" y="277"/>
                    <a:pt x="105" y="283"/>
                    <a:pt x="112" y="285"/>
                  </a:cubicBezTo>
                  <a:cubicBezTo>
                    <a:pt x="123" y="287"/>
                    <a:pt x="134" y="289"/>
                    <a:pt x="145" y="289"/>
                  </a:cubicBezTo>
                  <a:cubicBezTo>
                    <a:pt x="224" y="289"/>
                    <a:pt x="289" y="224"/>
                    <a:pt x="289" y="145"/>
                  </a:cubicBezTo>
                  <a:cubicBezTo>
                    <a:pt x="289" y="65"/>
                    <a:pt x="224" y="0"/>
                    <a:pt x="145" y="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1" name="Freeform 7"/>
            <p:cNvSpPr/>
            <p:nvPr/>
          </p:nvSpPr>
          <p:spPr bwMode="auto">
            <a:xfrm>
              <a:off x="6703248" y="1125519"/>
              <a:ext cx="212281" cy="403985"/>
            </a:xfrm>
            <a:custGeom>
              <a:avLst/>
              <a:gdLst>
                <a:gd name="T0" fmla="*/ 113 w 189"/>
                <a:gd name="T1" fmla="*/ 87 h 358"/>
                <a:gd name="T2" fmla="*/ 141 w 189"/>
                <a:gd name="T3" fmla="*/ 96 h 358"/>
                <a:gd name="T4" fmla="*/ 189 w 189"/>
                <a:gd name="T5" fmla="*/ 48 h 358"/>
                <a:gd name="T6" fmla="*/ 141 w 189"/>
                <a:gd name="T7" fmla="*/ 0 h 358"/>
                <a:gd name="T8" fmla="*/ 93 w 189"/>
                <a:gd name="T9" fmla="*/ 48 h 358"/>
                <a:gd name="T10" fmla="*/ 97 w 189"/>
                <a:gd name="T11" fmla="*/ 67 h 358"/>
                <a:gd name="T12" fmla="*/ 64 w 189"/>
                <a:gd name="T13" fmla="*/ 108 h 358"/>
                <a:gd name="T14" fmla="*/ 9 w 189"/>
                <a:gd name="T15" fmla="*/ 342 h 358"/>
                <a:gd name="T16" fmla="*/ 22 w 189"/>
                <a:gd name="T17" fmla="*/ 358 h 358"/>
                <a:gd name="T18" fmla="*/ 23 w 189"/>
                <a:gd name="T19" fmla="*/ 358 h 358"/>
                <a:gd name="T20" fmla="*/ 35 w 189"/>
                <a:gd name="T21" fmla="*/ 340 h 358"/>
                <a:gd name="T22" fmla="*/ 85 w 189"/>
                <a:gd name="T23" fmla="*/ 125 h 358"/>
                <a:gd name="T24" fmla="*/ 113 w 189"/>
                <a:gd name="T25" fmla="*/ 8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9" h="358">
                  <a:moveTo>
                    <a:pt x="113" y="87"/>
                  </a:moveTo>
                  <a:cubicBezTo>
                    <a:pt x="121" y="92"/>
                    <a:pt x="131" y="96"/>
                    <a:pt x="141" y="96"/>
                  </a:cubicBezTo>
                  <a:cubicBezTo>
                    <a:pt x="167" y="96"/>
                    <a:pt x="189" y="74"/>
                    <a:pt x="189" y="48"/>
                  </a:cubicBezTo>
                  <a:cubicBezTo>
                    <a:pt x="189" y="21"/>
                    <a:pt x="167" y="0"/>
                    <a:pt x="141" y="0"/>
                  </a:cubicBezTo>
                  <a:cubicBezTo>
                    <a:pt x="114" y="0"/>
                    <a:pt x="93" y="21"/>
                    <a:pt x="93" y="48"/>
                  </a:cubicBezTo>
                  <a:cubicBezTo>
                    <a:pt x="93" y="55"/>
                    <a:pt x="94" y="61"/>
                    <a:pt x="97" y="67"/>
                  </a:cubicBezTo>
                  <a:cubicBezTo>
                    <a:pt x="87" y="78"/>
                    <a:pt x="75" y="91"/>
                    <a:pt x="64" y="108"/>
                  </a:cubicBezTo>
                  <a:cubicBezTo>
                    <a:pt x="34" y="153"/>
                    <a:pt x="0" y="234"/>
                    <a:pt x="9" y="342"/>
                  </a:cubicBezTo>
                  <a:cubicBezTo>
                    <a:pt x="10" y="349"/>
                    <a:pt x="15" y="358"/>
                    <a:pt x="22" y="358"/>
                  </a:cubicBezTo>
                  <a:cubicBezTo>
                    <a:pt x="23" y="358"/>
                    <a:pt x="23" y="358"/>
                    <a:pt x="23" y="358"/>
                  </a:cubicBezTo>
                  <a:cubicBezTo>
                    <a:pt x="30" y="358"/>
                    <a:pt x="36" y="347"/>
                    <a:pt x="35" y="340"/>
                  </a:cubicBezTo>
                  <a:cubicBezTo>
                    <a:pt x="28" y="259"/>
                    <a:pt x="45" y="186"/>
                    <a:pt x="85" y="125"/>
                  </a:cubicBezTo>
                  <a:cubicBezTo>
                    <a:pt x="95" y="111"/>
                    <a:pt x="104" y="97"/>
                    <a:pt x="113" y="87"/>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2" name="Freeform 8"/>
            <p:cNvSpPr/>
            <p:nvPr/>
          </p:nvSpPr>
          <p:spPr bwMode="auto">
            <a:xfrm>
              <a:off x="7053079" y="958727"/>
              <a:ext cx="209033" cy="197119"/>
            </a:xfrm>
            <a:custGeom>
              <a:avLst/>
              <a:gdLst>
                <a:gd name="T0" fmla="*/ 96 w 187"/>
                <a:gd name="T1" fmla="*/ 160 h 175"/>
                <a:gd name="T2" fmla="*/ 65 w 187"/>
                <a:gd name="T3" fmla="*/ 154 h 175"/>
                <a:gd name="T4" fmla="*/ 33 w 187"/>
                <a:gd name="T5" fmla="*/ 64 h 175"/>
                <a:gd name="T6" fmla="*/ 122 w 187"/>
                <a:gd name="T7" fmla="*/ 32 h 175"/>
                <a:gd name="T8" fmla="*/ 154 w 187"/>
                <a:gd name="T9" fmla="*/ 122 h 175"/>
                <a:gd name="T10" fmla="*/ 146 w 187"/>
                <a:gd name="T11" fmla="*/ 135 h 175"/>
                <a:gd name="T12" fmla="*/ 147 w 187"/>
                <a:gd name="T13" fmla="*/ 145 h 175"/>
                <a:gd name="T14" fmla="*/ 158 w 187"/>
                <a:gd name="T15" fmla="*/ 144 h 175"/>
                <a:gd name="T16" fmla="*/ 167 w 187"/>
                <a:gd name="T17" fmla="*/ 128 h 175"/>
                <a:gd name="T18" fmla="*/ 129 w 187"/>
                <a:gd name="T19" fmla="*/ 19 h 175"/>
                <a:gd name="T20" fmla="*/ 20 w 187"/>
                <a:gd name="T21" fmla="*/ 58 h 175"/>
                <a:gd name="T22" fmla="*/ 58 w 187"/>
                <a:gd name="T23" fmla="*/ 167 h 175"/>
                <a:gd name="T24" fmla="*/ 96 w 187"/>
                <a:gd name="T25" fmla="*/ 175 h 175"/>
                <a:gd name="T26" fmla="*/ 103 w 187"/>
                <a:gd name="T27" fmla="*/ 167 h 175"/>
                <a:gd name="T28" fmla="*/ 96 w 187"/>
                <a:gd name="T29" fmla="*/ 16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75">
                  <a:moveTo>
                    <a:pt x="96" y="160"/>
                  </a:moveTo>
                  <a:cubicBezTo>
                    <a:pt x="85" y="161"/>
                    <a:pt x="74" y="158"/>
                    <a:pt x="65" y="154"/>
                  </a:cubicBezTo>
                  <a:cubicBezTo>
                    <a:pt x="31" y="138"/>
                    <a:pt x="17" y="98"/>
                    <a:pt x="33" y="64"/>
                  </a:cubicBezTo>
                  <a:cubicBezTo>
                    <a:pt x="49" y="31"/>
                    <a:pt x="89" y="16"/>
                    <a:pt x="122" y="32"/>
                  </a:cubicBezTo>
                  <a:cubicBezTo>
                    <a:pt x="156" y="48"/>
                    <a:pt x="170" y="88"/>
                    <a:pt x="154" y="122"/>
                  </a:cubicBezTo>
                  <a:cubicBezTo>
                    <a:pt x="152" y="126"/>
                    <a:pt x="149" y="131"/>
                    <a:pt x="146" y="135"/>
                  </a:cubicBezTo>
                  <a:cubicBezTo>
                    <a:pt x="144" y="138"/>
                    <a:pt x="144" y="143"/>
                    <a:pt x="147" y="145"/>
                  </a:cubicBezTo>
                  <a:cubicBezTo>
                    <a:pt x="151" y="148"/>
                    <a:pt x="155" y="147"/>
                    <a:pt x="158" y="144"/>
                  </a:cubicBezTo>
                  <a:cubicBezTo>
                    <a:pt x="161" y="139"/>
                    <a:pt x="165" y="134"/>
                    <a:pt x="167" y="128"/>
                  </a:cubicBezTo>
                  <a:cubicBezTo>
                    <a:pt x="187" y="87"/>
                    <a:pt x="170" y="38"/>
                    <a:pt x="129" y="19"/>
                  </a:cubicBezTo>
                  <a:cubicBezTo>
                    <a:pt x="88" y="0"/>
                    <a:pt x="39" y="17"/>
                    <a:pt x="20" y="58"/>
                  </a:cubicBezTo>
                  <a:cubicBezTo>
                    <a:pt x="0" y="99"/>
                    <a:pt x="18" y="148"/>
                    <a:pt x="58" y="167"/>
                  </a:cubicBezTo>
                  <a:cubicBezTo>
                    <a:pt x="70" y="173"/>
                    <a:pt x="83" y="175"/>
                    <a:pt x="96" y="175"/>
                  </a:cubicBezTo>
                  <a:cubicBezTo>
                    <a:pt x="100" y="175"/>
                    <a:pt x="103" y="171"/>
                    <a:pt x="103" y="167"/>
                  </a:cubicBezTo>
                  <a:cubicBezTo>
                    <a:pt x="103" y="163"/>
                    <a:pt x="100" y="160"/>
                    <a:pt x="96" y="160"/>
                  </a:cubicBezTo>
                  <a:close/>
                </a:path>
              </a:pathLst>
            </a:custGeom>
            <a:grpFill/>
            <a:ln w="9525">
              <a:noFill/>
              <a:round/>
            </a:ln>
          </p:spPr>
          <p:txBody>
            <a:bodyPr vert="horz" wrap="square" lIns="91440" tIns="45720" rIns="91440" bIns="45720" numCol="1" anchor="t" anchorCtr="0" compatLnSpc="1"/>
            <a:lstStyle/>
            <a:p>
              <a:endParaRPr lang="zh-CN" altLang="en-US"/>
            </a:p>
          </p:txBody>
        </p:sp>
        <p:sp>
          <p:nvSpPr>
            <p:cNvPr id="93" name="Freeform 9"/>
            <p:cNvSpPr/>
            <p:nvPr/>
          </p:nvSpPr>
          <p:spPr bwMode="auto">
            <a:xfrm>
              <a:off x="7122396" y="1025877"/>
              <a:ext cx="177623" cy="192786"/>
            </a:xfrm>
            <a:custGeom>
              <a:avLst/>
              <a:gdLst>
                <a:gd name="T0" fmla="*/ 152 w 158"/>
                <a:gd name="T1" fmla="*/ 156 h 171"/>
                <a:gd name="T2" fmla="*/ 56 w 158"/>
                <a:gd name="T3" fmla="*/ 78 h 171"/>
                <a:gd name="T4" fmla="*/ 44 w 158"/>
                <a:gd name="T5" fmla="*/ 55 h 171"/>
                <a:gd name="T6" fmla="*/ 55 w 158"/>
                <a:gd name="T7" fmla="*/ 43 h 171"/>
                <a:gd name="T8" fmla="*/ 42 w 158"/>
                <a:gd name="T9" fmla="*/ 7 h 171"/>
                <a:gd name="T10" fmla="*/ 6 w 158"/>
                <a:gd name="T11" fmla="*/ 20 h 171"/>
                <a:gd name="T12" fmla="*/ 19 w 158"/>
                <a:gd name="T13" fmla="*/ 56 h 171"/>
                <a:gd name="T14" fmla="*/ 30 w 158"/>
                <a:gd name="T15" fmla="*/ 58 h 171"/>
                <a:gd name="T16" fmla="*/ 43 w 158"/>
                <a:gd name="T17" fmla="*/ 85 h 171"/>
                <a:gd name="T18" fmla="*/ 147 w 158"/>
                <a:gd name="T19" fmla="*/ 169 h 171"/>
                <a:gd name="T20" fmla="*/ 157 w 158"/>
                <a:gd name="T21" fmla="*/ 166 h 171"/>
                <a:gd name="T22" fmla="*/ 157 w 158"/>
                <a:gd name="T23" fmla="*/ 165 h 171"/>
                <a:gd name="T24" fmla="*/ 152 w 158"/>
                <a:gd name="T25" fmla="*/ 156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71">
                  <a:moveTo>
                    <a:pt x="152" y="156"/>
                  </a:moveTo>
                  <a:cubicBezTo>
                    <a:pt x="109" y="140"/>
                    <a:pt x="77" y="114"/>
                    <a:pt x="56" y="78"/>
                  </a:cubicBezTo>
                  <a:cubicBezTo>
                    <a:pt x="51" y="70"/>
                    <a:pt x="47" y="62"/>
                    <a:pt x="44" y="55"/>
                  </a:cubicBezTo>
                  <a:cubicBezTo>
                    <a:pt x="49" y="52"/>
                    <a:pt x="53" y="48"/>
                    <a:pt x="55" y="43"/>
                  </a:cubicBezTo>
                  <a:cubicBezTo>
                    <a:pt x="61" y="29"/>
                    <a:pt x="56" y="13"/>
                    <a:pt x="42" y="7"/>
                  </a:cubicBezTo>
                  <a:cubicBezTo>
                    <a:pt x="29" y="0"/>
                    <a:pt x="13" y="6"/>
                    <a:pt x="6" y="20"/>
                  </a:cubicBezTo>
                  <a:cubicBezTo>
                    <a:pt x="0" y="33"/>
                    <a:pt x="5" y="49"/>
                    <a:pt x="19" y="56"/>
                  </a:cubicBezTo>
                  <a:cubicBezTo>
                    <a:pt x="23" y="57"/>
                    <a:pt x="26" y="58"/>
                    <a:pt x="30" y="58"/>
                  </a:cubicBezTo>
                  <a:cubicBezTo>
                    <a:pt x="33" y="66"/>
                    <a:pt x="37" y="75"/>
                    <a:pt x="43" y="85"/>
                  </a:cubicBezTo>
                  <a:cubicBezTo>
                    <a:pt x="58" y="112"/>
                    <a:pt x="89" y="148"/>
                    <a:pt x="147" y="169"/>
                  </a:cubicBezTo>
                  <a:cubicBezTo>
                    <a:pt x="151" y="171"/>
                    <a:pt x="155" y="169"/>
                    <a:pt x="157" y="166"/>
                  </a:cubicBezTo>
                  <a:cubicBezTo>
                    <a:pt x="157" y="165"/>
                    <a:pt x="157" y="165"/>
                    <a:pt x="157" y="165"/>
                  </a:cubicBezTo>
                  <a:cubicBezTo>
                    <a:pt x="158" y="161"/>
                    <a:pt x="156" y="157"/>
                    <a:pt x="152" y="156"/>
                  </a:cubicBez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94" name="矩形 93"/>
          <p:cNvSpPr/>
          <p:nvPr/>
        </p:nvSpPr>
        <p:spPr>
          <a:xfrm>
            <a:off x="7736022" y="3720249"/>
            <a:ext cx="2263758" cy="548035"/>
          </a:xfrm>
          <a:prstGeom prst="rect">
            <a:avLst/>
          </a:prstGeom>
        </p:spPr>
        <p:txBody>
          <a:bodyPr wrap="square">
            <a:spAutoFit/>
          </a:bodyPr>
          <a:lstStyle/>
          <a:p>
            <a:pPr algn="ctr">
              <a:lnSpc>
                <a:spcPct val="130000"/>
              </a:lnSpc>
            </a:pPr>
            <a:r>
              <a:rPr lang="zh-CN" altLang="en-US" sz="1200" dirty="0">
                <a:solidFill>
                  <a:schemeClr val="bg1"/>
                </a:solidFill>
              </a:rPr>
              <a:t>It is well worth of falling love in someone even</a:t>
            </a:r>
            <a:endParaRPr lang="zh-CN" altLang="en-US" sz="1200" dirty="0">
              <a:solidFill>
                <a:schemeClr val="bg1"/>
              </a:solidFill>
            </a:endParaRPr>
          </a:p>
        </p:txBody>
      </p:sp>
      <p:sp>
        <p:nvSpPr>
          <p:cNvPr id="59" name="文本框 58"/>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02</a:t>
            </a:r>
            <a:endParaRPr lang="zh-CN" altLang="en-US" sz="6000" dirty="0">
              <a:solidFill>
                <a:schemeClr val="tx1"/>
              </a:solidFill>
              <a:latin typeface="+mn-lt"/>
            </a:endParaRPr>
          </a:p>
        </p:txBody>
      </p:sp>
      <p:cxnSp>
        <p:nvCxnSpPr>
          <p:cNvPr id="60" name="直接连接符 5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p:cTn id="7" dur="1000" fill="hold"/>
                                        <p:tgtEl>
                                          <p:spTgt spid="60"/>
                                        </p:tgtEl>
                                        <p:attrNameLst>
                                          <p:attrName>ppt_w</p:attrName>
                                        </p:attrNameLst>
                                      </p:cBhvr>
                                      <p:tavLst>
                                        <p:tav tm="0">
                                          <p:val>
                                            <p:fltVal val="0"/>
                                          </p:val>
                                        </p:tav>
                                        <p:tav tm="100000">
                                          <p:val>
                                            <p:strVal val="#ppt_w"/>
                                          </p:val>
                                        </p:tav>
                                      </p:tavLst>
                                    </p:anim>
                                    <p:anim calcmode="lin" valueType="num">
                                      <p:cBhvr>
                                        <p:cTn id="8" dur="1000" fill="hold"/>
                                        <p:tgtEl>
                                          <p:spTgt spid="60"/>
                                        </p:tgtEl>
                                        <p:attrNameLst>
                                          <p:attrName>ppt_h</p:attrName>
                                        </p:attrNameLst>
                                      </p:cBhvr>
                                      <p:tavLst>
                                        <p:tav tm="0">
                                          <p:val>
                                            <p:fltVal val="0"/>
                                          </p:val>
                                        </p:tav>
                                        <p:tav tm="100000">
                                          <p:val>
                                            <p:strVal val="#ppt_h"/>
                                          </p:val>
                                        </p:tav>
                                      </p:tavLst>
                                    </p:anim>
                                    <p:anim calcmode="lin" valueType="num">
                                      <p:cBhvr>
                                        <p:cTn id="9" dur="1000" fill="hold"/>
                                        <p:tgtEl>
                                          <p:spTgt spid="60"/>
                                        </p:tgtEl>
                                        <p:attrNameLst>
                                          <p:attrName>style.rotation</p:attrName>
                                        </p:attrNameLst>
                                      </p:cBhvr>
                                      <p:tavLst>
                                        <p:tav tm="0">
                                          <p:val>
                                            <p:fltVal val="90"/>
                                          </p:val>
                                        </p:tav>
                                        <p:tav tm="100000">
                                          <p:val>
                                            <p:fltVal val="0"/>
                                          </p:val>
                                        </p:tav>
                                      </p:tavLst>
                                    </p:anim>
                                    <p:animEffect transition="in" filter="fade">
                                      <p:cBhvr>
                                        <p:cTn id="10" dur="1000"/>
                                        <p:tgtEl>
                                          <p:spTgt spid="60"/>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9"/>
                                        </p:tgtEl>
                                        <p:attrNameLst>
                                          <p:attrName>ppt_x</p:attrName>
                                          <p:attrName>ppt_y</p:attrName>
                                        </p:attrNameLst>
                                      </p:cBhvr>
                                      <p:rCtr x="1680" y="2199"/>
                                    </p:animMotion>
                                  </p:childTnLst>
                                </p:cTn>
                              </p:par>
                              <p:par>
                                <p:cTn id="16" presetID="31" presetClass="entr" presetSubtype="0" fill="hold" grpId="0" nodeType="withEffect">
                                  <p:stCondLst>
                                    <p:cond delay="500"/>
                                  </p:stCondLst>
                                  <p:childTnLst>
                                    <p:set>
                                      <p:cBhvr>
                                        <p:cTn id="17" dur="1" fill="hold">
                                          <p:stCondLst>
                                            <p:cond delay="0"/>
                                          </p:stCondLst>
                                        </p:cTn>
                                        <p:tgtEl>
                                          <p:spTgt spid="6"/>
                                        </p:tgtEl>
                                        <p:attrNameLst>
                                          <p:attrName>style.visibility</p:attrName>
                                        </p:attrNameLst>
                                      </p:cBhvr>
                                      <p:to>
                                        <p:strVal val="visible"/>
                                      </p:to>
                                    </p:set>
                                    <p:anim calcmode="lin" valueType="num">
                                      <p:cBhvr>
                                        <p:cTn id="18" dur="1250" fill="hold"/>
                                        <p:tgtEl>
                                          <p:spTgt spid="6"/>
                                        </p:tgtEl>
                                        <p:attrNameLst>
                                          <p:attrName>ppt_w</p:attrName>
                                        </p:attrNameLst>
                                      </p:cBhvr>
                                      <p:tavLst>
                                        <p:tav tm="0">
                                          <p:val>
                                            <p:fltVal val="0"/>
                                          </p:val>
                                        </p:tav>
                                        <p:tav tm="100000">
                                          <p:val>
                                            <p:strVal val="#ppt_w"/>
                                          </p:val>
                                        </p:tav>
                                      </p:tavLst>
                                    </p:anim>
                                    <p:anim calcmode="lin" valueType="num">
                                      <p:cBhvr>
                                        <p:cTn id="19" dur="1250" fill="hold"/>
                                        <p:tgtEl>
                                          <p:spTgt spid="6"/>
                                        </p:tgtEl>
                                        <p:attrNameLst>
                                          <p:attrName>ppt_h</p:attrName>
                                        </p:attrNameLst>
                                      </p:cBhvr>
                                      <p:tavLst>
                                        <p:tav tm="0">
                                          <p:val>
                                            <p:fltVal val="0"/>
                                          </p:val>
                                        </p:tav>
                                        <p:tav tm="100000">
                                          <p:val>
                                            <p:strVal val="#ppt_h"/>
                                          </p:val>
                                        </p:tav>
                                      </p:tavLst>
                                    </p:anim>
                                    <p:anim calcmode="lin" valueType="num">
                                      <p:cBhvr>
                                        <p:cTn id="20" dur="1250" fill="hold"/>
                                        <p:tgtEl>
                                          <p:spTgt spid="6"/>
                                        </p:tgtEl>
                                        <p:attrNameLst>
                                          <p:attrName>style.rotation</p:attrName>
                                        </p:attrNameLst>
                                      </p:cBhvr>
                                      <p:tavLst>
                                        <p:tav tm="0">
                                          <p:val>
                                            <p:fltVal val="90"/>
                                          </p:val>
                                        </p:tav>
                                        <p:tav tm="100000">
                                          <p:val>
                                            <p:fltVal val="0"/>
                                          </p:val>
                                        </p:tav>
                                      </p:tavLst>
                                    </p:anim>
                                    <p:animEffect transition="in" filter="fade">
                                      <p:cBhvr>
                                        <p:cTn id="21" dur="1250"/>
                                        <p:tgtEl>
                                          <p:spTgt spid="6"/>
                                        </p:tgtEl>
                                      </p:cBhvr>
                                    </p:animEffect>
                                  </p:childTnLst>
                                </p:cTn>
                              </p:par>
                              <p:par>
                                <p:cTn id="22" presetID="31" presetClass="entr" presetSubtype="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p:cTn id="24" dur="1250" fill="hold"/>
                                        <p:tgtEl>
                                          <p:spTgt spid="7"/>
                                        </p:tgtEl>
                                        <p:attrNameLst>
                                          <p:attrName>ppt_w</p:attrName>
                                        </p:attrNameLst>
                                      </p:cBhvr>
                                      <p:tavLst>
                                        <p:tav tm="0">
                                          <p:val>
                                            <p:fltVal val="0"/>
                                          </p:val>
                                        </p:tav>
                                        <p:tav tm="100000">
                                          <p:val>
                                            <p:strVal val="#ppt_w"/>
                                          </p:val>
                                        </p:tav>
                                      </p:tavLst>
                                    </p:anim>
                                    <p:anim calcmode="lin" valueType="num">
                                      <p:cBhvr>
                                        <p:cTn id="25" dur="1250" fill="hold"/>
                                        <p:tgtEl>
                                          <p:spTgt spid="7"/>
                                        </p:tgtEl>
                                        <p:attrNameLst>
                                          <p:attrName>ppt_h</p:attrName>
                                        </p:attrNameLst>
                                      </p:cBhvr>
                                      <p:tavLst>
                                        <p:tav tm="0">
                                          <p:val>
                                            <p:fltVal val="0"/>
                                          </p:val>
                                        </p:tav>
                                        <p:tav tm="100000">
                                          <p:val>
                                            <p:strVal val="#ppt_h"/>
                                          </p:val>
                                        </p:tav>
                                      </p:tavLst>
                                    </p:anim>
                                    <p:anim calcmode="lin" valueType="num">
                                      <p:cBhvr>
                                        <p:cTn id="26" dur="1250" fill="hold"/>
                                        <p:tgtEl>
                                          <p:spTgt spid="7"/>
                                        </p:tgtEl>
                                        <p:attrNameLst>
                                          <p:attrName>style.rotation</p:attrName>
                                        </p:attrNameLst>
                                      </p:cBhvr>
                                      <p:tavLst>
                                        <p:tav tm="0">
                                          <p:val>
                                            <p:fltVal val="90"/>
                                          </p:val>
                                        </p:tav>
                                        <p:tav tm="100000">
                                          <p:val>
                                            <p:fltVal val="0"/>
                                          </p:val>
                                        </p:tav>
                                      </p:tavLst>
                                    </p:anim>
                                    <p:animEffect transition="in" filter="fade">
                                      <p:cBhvr>
                                        <p:cTn id="27" dur="1250"/>
                                        <p:tgtEl>
                                          <p:spTgt spid="7"/>
                                        </p:tgtEl>
                                      </p:cBhvr>
                                    </p:animEffect>
                                  </p:childTnLst>
                                </p:cTn>
                              </p:par>
                              <p:par>
                                <p:cTn id="28" presetID="31" presetClass="entr" presetSubtype="0" fill="hold" grpId="0" nodeType="withEffect">
                                  <p:stCondLst>
                                    <p:cond delay="500"/>
                                  </p:stCondLst>
                                  <p:childTnLst>
                                    <p:set>
                                      <p:cBhvr>
                                        <p:cTn id="29" dur="1" fill="hold">
                                          <p:stCondLst>
                                            <p:cond delay="0"/>
                                          </p:stCondLst>
                                        </p:cTn>
                                        <p:tgtEl>
                                          <p:spTgt spid="8"/>
                                        </p:tgtEl>
                                        <p:attrNameLst>
                                          <p:attrName>style.visibility</p:attrName>
                                        </p:attrNameLst>
                                      </p:cBhvr>
                                      <p:to>
                                        <p:strVal val="visible"/>
                                      </p:to>
                                    </p:set>
                                    <p:anim calcmode="lin" valueType="num">
                                      <p:cBhvr>
                                        <p:cTn id="30" dur="1250" fill="hold"/>
                                        <p:tgtEl>
                                          <p:spTgt spid="8"/>
                                        </p:tgtEl>
                                        <p:attrNameLst>
                                          <p:attrName>ppt_w</p:attrName>
                                        </p:attrNameLst>
                                      </p:cBhvr>
                                      <p:tavLst>
                                        <p:tav tm="0">
                                          <p:val>
                                            <p:fltVal val="0"/>
                                          </p:val>
                                        </p:tav>
                                        <p:tav tm="100000">
                                          <p:val>
                                            <p:strVal val="#ppt_w"/>
                                          </p:val>
                                        </p:tav>
                                      </p:tavLst>
                                    </p:anim>
                                    <p:anim calcmode="lin" valueType="num">
                                      <p:cBhvr>
                                        <p:cTn id="31" dur="1250" fill="hold"/>
                                        <p:tgtEl>
                                          <p:spTgt spid="8"/>
                                        </p:tgtEl>
                                        <p:attrNameLst>
                                          <p:attrName>ppt_h</p:attrName>
                                        </p:attrNameLst>
                                      </p:cBhvr>
                                      <p:tavLst>
                                        <p:tav tm="0">
                                          <p:val>
                                            <p:fltVal val="0"/>
                                          </p:val>
                                        </p:tav>
                                        <p:tav tm="100000">
                                          <p:val>
                                            <p:strVal val="#ppt_h"/>
                                          </p:val>
                                        </p:tav>
                                      </p:tavLst>
                                    </p:anim>
                                    <p:anim calcmode="lin" valueType="num">
                                      <p:cBhvr>
                                        <p:cTn id="32" dur="1250" fill="hold"/>
                                        <p:tgtEl>
                                          <p:spTgt spid="8"/>
                                        </p:tgtEl>
                                        <p:attrNameLst>
                                          <p:attrName>style.rotation</p:attrName>
                                        </p:attrNameLst>
                                      </p:cBhvr>
                                      <p:tavLst>
                                        <p:tav tm="0">
                                          <p:val>
                                            <p:fltVal val="90"/>
                                          </p:val>
                                        </p:tav>
                                        <p:tav tm="100000">
                                          <p:val>
                                            <p:fltVal val="0"/>
                                          </p:val>
                                        </p:tav>
                                      </p:tavLst>
                                    </p:anim>
                                    <p:animEffect transition="in" filter="fade">
                                      <p:cBhvr>
                                        <p:cTn id="33" dur="1250"/>
                                        <p:tgtEl>
                                          <p:spTgt spid="8"/>
                                        </p:tgtEl>
                                      </p:cBhvr>
                                    </p:animEffect>
                                  </p:childTnLst>
                                </p:cTn>
                              </p:par>
                              <p:par>
                                <p:cTn id="34" presetID="31" presetClass="entr" presetSubtype="0" fill="hold" grpId="0" nodeType="withEffect">
                                  <p:stCondLst>
                                    <p:cond delay="500"/>
                                  </p:stCondLst>
                                  <p:childTnLst>
                                    <p:set>
                                      <p:cBhvr>
                                        <p:cTn id="35" dur="1" fill="hold">
                                          <p:stCondLst>
                                            <p:cond delay="0"/>
                                          </p:stCondLst>
                                        </p:cTn>
                                        <p:tgtEl>
                                          <p:spTgt spid="9"/>
                                        </p:tgtEl>
                                        <p:attrNameLst>
                                          <p:attrName>style.visibility</p:attrName>
                                        </p:attrNameLst>
                                      </p:cBhvr>
                                      <p:to>
                                        <p:strVal val="visible"/>
                                      </p:to>
                                    </p:set>
                                    <p:anim calcmode="lin" valueType="num">
                                      <p:cBhvr>
                                        <p:cTn id="36" dur="1250" fill="hold"/>
                                        <p:tgtEl>
                                          <p:spTgt spid="9"/>
                                        </p:tgtEl>
                                        <p:attrNameLst>
                                          <p:attrName>ppt_w</p:attrName>
                                        </p:attrNameLst>
                                      </p:cBhvr>
                                      <p:tavLst>
                                        <p:tav tm="0">
                                          <p:val>
                                            <p:fltVal val="0"/>
                                          </p:val>
                                        </p:tav>
                                        <p:tav tm="100000">
                                          <p:val>
                                            <p:strVal val="#ppt_w"/>
                                          </p:val>
                                        </p:tav>
                                      </p:tavLst>
                                    </p:anim>
                                    <p:anim calcmode="lin" valueType="num">
                                      <p:cBhvr>
                                        <p:cTn id="37" dur="1250" fill="hold"/>
                                        <p:tgtEl>
                                          <p:spTgt spid="9"/>
                                        </p:tgtEl>
                                        <p:attrNameLst>
                                          <p:attrName>ppt_h</p:attrName>
                                        </p:attrNameLst>
                                      </p:cBhvr>
                                      <p:tavLst>
                                        <p:tav tm="0">
                                          <p:val>
                                            <p:fltVal val="0"/>
                                          </p:val>
                                        </p:tav>
                                        <p:tav tm="100000">
                                          <p:val>
                                            <p:strVal val="#ppt_h"/>
                                          </p:val>
                                        </p:tav>
                                      </p:tavLst>
                                    </p:anim>
                                    <p:anim calcmode="lin" valueType="num">
                                      <p:cBhvr>
                                        <p:cTn id="38" dur="1250" fill="hold"/>
                                        <p:tgtEl>
                                          <p:spTgt spid="9"/>
                                        </p:tgtEl>
                                        <p:attrNameLst>
                                          <p:attrName>style.rotation</p:attrName>
                                        </p:attrNameLst>
                                      </p:cBhvr>
                                      <p:tavLst>
                                        <p:tav tm="0">
                                          <p:val>
                                            <p:fltVal val="90"/>
                                          </p:val>
                                        </p:tav>
                                        <p:tav tm="100000">
                                          <p:val>
                                            <p:fltVal val="0"/>
                                          </p:val>
                                        </p:tav>
                                      </p:tavLst>
                                    </p:anim>
                                    <p:animEffect transition="in" filter="fade">
                                      <p:cBhvr>
                                        <p:cTn id="39" dur="1250"/>
                                        <p:tgtEl>
                                          <p:spTgt spid="9"/>
                                        </p:tgtEl>
                                      </p:cBhvr>
                                    </p:animEffect>
                                  </p:childTnLst>
                                </p:cTn>
                              </p:par>
                              <p:par>
                                <p:cTn id="40" presetID="31" presetClass="entr" presetSubtype="0" fill="hold" nodeType="withEffect">
                                  <p:stCondLst>
                                    <p:cond delay="500"/>
                                  </p:stCondLst>
                                  <p:childTnLst>
                                    <p:set>
                                      <p:cBhvr>
                                        <p:cTn id="41" dur="1" fill="hold">
                                          <p:stCondLst>
                                            <p:cond delay="0"/>
                                          </p:stCondLst>
                                        </p:cTn>
                                        <p:tgtEl>
                                          <p:spTgt spid="14"/>
                                        </p:tgtEl>
                                        <p:attrNameLst>
                                          <p:attrName>style.visibility</p:attrName>
                                        </p:attrNameLst>
                                      </p:cBhvr>
                                      <p:to>
                                        <p:strVal val="visible"/>
                                      </p:to>
                                    </p:set>
                                    <p:anim calcmode="lin" valueType="num">
                                      <p:cBhvr>
                                        <p:cTn id="42" dur="1250" fill="hold"/>
                                        <p:tgtEl>
                                          <p:spTgt spid="14"/>
                                        </p:tgtEl>
                                        <p:attrNameLst>
                                          <p:attrName>ppt_w</p:attrName>
                                        </p:attrNameLst>
                                      </p:cBhvr>
                                      <p:tavLst>
                                        <p:tav tm="0">
                                          <p:val>
                                            <p:fltVal val="0"/>
                                          </p:val>
                                        </p:tav>
                                        <p:tav tm="100000">
                                          <p:val>
                                            <p:strVal val="#ppt_w"/>
                                          </p:val>
                                        </p:tav>
                                      </p:tavLst>
                                    </p:anim>
                                    <p:anim calcmode="lin" valueType="num">
                                      <p:cBhvr>
                                        <p:cTn id="43" dur="1250" fill="hold"/>
                                        <p:tgtEl>
                                          <p:spTgt spid="14"/>
                                        </p:tgtEl>
                                        <p:attrNameLst>
                                          <p:attrName>ppt_h</p:attrName>
                                        </p:attrNameLst>
                                      </p:cBhvr>
                                      <p:tavLst>
                                        <p:tav tm="0">
                                          <p:val>
                                            <p:fltVal val="0"/>
                                          </p:val>
                                        </p:tav>
                                        <p:tav tm="100000">
                                          <p:val>
                                            <p:strVal val="#ppt_h"/>
                                          </p:val>
                                        </p:tav>
                                      </p:tavLst>
                                    </p:anim>
                                    <p:anim calcmode="lin" valueType="num">
                                      <p:cBhvr>
                                        <p:cTn id="44" dur="1250" fill="hold"/>
                                        <p:tgtEl>
                                          <p:spTgt spid="14"/>
                                        </p:tgtEl>
                                        <p:attrNameLst>
                                          <p:attrName>style.rotation</p:attrName>
                                        </p:attrNameLst>
                                      </p:cBhvr>
                                      <p:tavLst>
                                        <p:tav tm="0">
                                          <p:val>
                                            <p:fltVal val="90"/>
                                          </p:val>
                                        </p:tav>
                                        <p:tav tm="100000">
                                          <p:val>
                                            <p:fltVal val="0"/>
                                          </p:val>
                                        </p:tav>
                                      </p:tavLst>
                                    </p:anim>
                                    <p:animEffect transition="in" filter="fade">
                                      <p:cBhvr>
                                        <p:cTn id="45" dur="1250"/>
                                        <p:tgtEl>
                                          <p:spTgt spid="14"/>
                                        </p:tgtEl>
                                      </p:cBhvr>
                                    </p:animEffect>
                                  </p:childTnLst>
                                </p:cTn>
                              </p:par>
                              <p:par>
                                <p:cTn id="46" presetID="31" presetClass="entr" presetSubtype="0" fill="hold" nodeType="withEffect">
                                  <p:stCondLst>
                                    <p:cond delay="500"/>
                                  </p:stCondLst>
                                  <p:childTnLst>
                                    <p:set>
                                      <p:cBhvr>
                                        <p:cTn id="47" dur="1" fill="hold">
                                          <p:stCondLst>
                                            <p:cond delay="0"/>
                                          </p:stCondLst>
                                        </p:cTn>
                                        <p:tgtEl>
                                          <p:spTgt spid="15"/>
                                        </p:tgtEl>
                                        <p:attrNameLst>
                                          <p:attrName>style.visibility</p:attrName>
                                        </p:attrNameLst>
                                      </p:cBhvr>
                                      <p:to>
                                        <p:strVal val="visible"/>
                                      </p:to>
                                    </p:set>
                                    <p:anim calcmode="lin" valueType="num">
                                      <p:cBhvr>
                                        <p:cTn id="48" dur="1250" fill="hold"/>
                                        <p:tgtEl>
                                          <p:spTgt spid="15"/>
                                        </p:tgtEl>
                                        <p:attrNameLst>
                                          <p:attrName>ppt_w</p:attrName>
                                        </p:attrNameLst>
                                      </p:cBhvr>
                                      <p:tavLst>
                                        <p:tav tm="0">
                                          <p:val>
                                            <p:fltVal val="0"/>
                                          </p:val>
                                        </p:tav>
                                        <p:tav tm="100000">
                                          <p:val>
                                            <p:strVal val="#ppt_w"/>
                                          </p:val>
                                        </p:tav>
                                      </p:tavLst>
                                    </p:anim>
                                    <p:anim calcmode="lin" valueType="num">
                                      <p:cBhvr>
                                        <p:cTn id="49" dur="1250" fill="hold"/>
                                        <p:tgtEl>
                                          <p:spTgt spid="15"/>
                                        </p:tgtEl>
                                        <p:attrNameLst>
                                          <p:attrName>ppt_h</p:attrName>
                                        </p:attrNameLst>
                                      </p:cBhvr>
                                      <p:tavLst>
                                        <p:tav tm="0">
                                          <p:val>
                                            <p:fltVal val="0"/>
                                          </p:val>
                                        </p:tav>
                                        <p:tav tm="100000">
                                          <p:val>
                                            <p:strVal val="#ppt_h"/>
                                          </p:val>
                                        </p:tav>
                                      </p:tavLst>
                                    </p:anim>
                                    <p:anim calcmode="lin" valueType="num">
                                      <p:cBhvr>
                                        <p:cTn id="50" dur="1250" fill="hold"/>
                                        <p:tgtEl>
                                          <p:spTgt spid="15"/>
                                        </p:tgtEl>
                                        <p:attrNameLst>
                                          <p:attrName>style.rotation</p:attrName>
                                        </p:attrNameLst>
                                      </p:cBhvr>
                                      <p:tavLst>
                                        <p:tav tm="0">
                                          <p:val>
                                            <p:fltVal val="90"/>
                                          </p:val>
                                        </p:tav>
                                        <p:tav tm="100000">
                                          <p:val>
                                            <p:fltVal val="0"/>
                                          </p:val>
                                        </p:tav>
                                      </p:tavLst>
                                    </p:anim>
                                    <p:animEffect transition="in" filter="fade">
                                      <p:cBhvr>
                                        <p:cTn id="51" dur="1250"/>
                                        <p:tgtEl>
                                          <p:spTgt spid="15"/>
                                        </p:tgtEl>
                                      </p:cBhvr>
                                    </p:animEffect>
                                  </p:childTnLst>
                                </p:cTn>
                              </p:par>
                              <p:par>
                                <p:cTn id="52" presetID="31" presetClass="entr" presetSubtype="0" fill="hold" nodeType="withEffect">
                                  <p:stCondLst>
                                    <p:cond delay="500"/>
                                  </p:stCondLst>
                                  <p:childTnLst>
                                    <p:set>
                                      <p:cBhvr>
                                        <p:cTn id="53" dur="1" fill="hold">
                                          <p:stCondLst>
                                            <p:cond delay="0"/>
                                          </p:stCondLst>
                                        </p:cTn>
                                        <p:tgtEl>
                                          <p:spTgt spid="16"/>
                                        </p:tgtEl>
                                        <p:attrNameLst>
                                          <p:attrName>style.visibility</p:attrName>
                                        </p:attrNameLst>
                                      </p:cBhvr>
                                      <p:to>
                                        <p:strVal val="visible"/>
                                      </p:to>
                                    </p:set>
                                    <p:anim calcmode="lin" valueType="num">
                                      <p:cBhvr>
                                        <p:cTn id="54" dur="1250" fill="hold"/>
                                        <p:tgtEl>
                                          <p:spTgt spid="16"/>
                                        </p:tgtEl>
                                        <p:attrNameLst>
                                          <p:attrName>ppt_w</p:attrName>
                                        </p:attrNameLst>
                                      </p:cBhvr>
                                      <p:tavLst>
                                        <p:tav tm="0">
                                          <p:val>
                                            <p:fltVal val="0"/>
                                          </p:val>
                                        </p:tav>
                                        <p:tav tm="100000">
                                          <p:val>
                                            <p:strVal val="#ppt_w"/>
                                          </p:val>
                                        </p:tav>
                                      </p:tavLst>
                                    </p:anim>
                                    <p:anim calcmode="lin" valueType="num">
                                      <p:cBhvr>
                                        <p:cTn id="55" dur="1250" fill="hold"/>
                                        <p:tgtEl>
                                          <p:spTgt spid="16"/>
                                        </p:tgtEl>
                                        <p:attrNameLst>
                                          <p:attrName>ppt_h</p:attrName>
                                        </p:attrNameLst>
                                      </p:cBhvr>
                                      <p:tavLst>
                                        <p:tav tm="0">
                                          <p:val>
                                            <p:fltVal val="0"/>
                                          </p:val>
                                        </p:tav>
                                        <p:tav tm="100000">
                                          <p:val>
                                            <p:strVal val="#ppt_h"/>
                                          </p:val>
                                        </p:tav>
                                      </p:tavLst>
                                    </p:anim>
                                    <p:anim calcmode="lin" valueType="num">
                                      <p:cBhvr>
                                        <p:cTn id="56" dur="1250" fill="hold"/>
                                        <p:tgtEl>
                                          <p:spTgt spid="16"/>
                                        </p:tgtEl>
                                        <p:attrNameLst>
                                          <p:attrName>style.rotation</p:attrName>
                                        </p:attrNameLst>
                                      </p:cBhvr>
                                      <p:tavLst>
                                        <p:tav tm="0">
                                          <p:val>
                                            <p:fltVal val="90"/>
                                          </p:val>
                                        </p:tav>
                                        <p:tav tm="100000">
                                          <p:val>
                                            <p:fltVal val="0"/>
                                          </p:val>
                                        </p:tav>
                                      </p:tavLst>
                                    </p:anim>
                                    <p:animEffect transition="in" filter="fade">
                                      <p:cBhvr>
                                        <p:cTn id="57" dur="1250"/>
                                        <p:tgtEl>
                                          <p:spTgt spid="16"/>
                                        </p:tgtEl>
                                      </p:cBhvr>
                                    </p:animEffect>
                                  </p:childTnLst>
                                </p:cTn>
                              </p:par>
                              <p:par>
                                <p:cTn id="58" presetID="31" presetClass="entr" presetSubtype="0" fill="hold" nodeType="withEffect">
                                  <p:stCondLst>
                                    <p:cond delay="500"/>
                                  </p:stCondLst>
                                  <p:childTnLst>
                                    <p:set>
                                      <p:cBhvr>
                                        <p:cTn id="59" dur="1" fill="hold">
                                          <p:stCondLst>
                                            <p:cond delay="0"/>
                                          </p:stCondLst>
                                        </p:cTn>
                                        <p:tgtEl>
                                          <p:spTgt spid="17"/>
                                        </p:tgtEl>
                                        <p:attrNameLst>
                                          <p:attrName>style.visibility</p:attrName>
                                        </p:attrNameLst>
                                      </p:cBhvr>
                                      <p:to>
                                        <p:strVal val="visible"/>
                                      </p:to>
                                    </p:set>
                                    <p:anim calcmode="lin" valueType="num">
                                      <p:cBhvr>
                                        <p:cTn id="60" dur="1250" fill="hold"/>
                                        <p:tgtEl>
                                          <p:spTgt spid="17"/>
                                        </p:tgtEl>
                                        <p:attrNameLst>
                                          <p:attrName>ppt_w</p:attrName>
                                        </p:attrNameLst>
                                      </p:cBhvr>
                                      <p:tavLst>
                                        <p:tav tm="0">
                                          <p:val>
                                            <p:fltVal val="0"/>
                                          </p:val>
                                        </p:tav>
                                        <p:tav tm="100000">
                                          <p:val>
                                            <p:strVal val="#ppt_w"/>
                                          </p:val>
                                        </p:tav>
                                      </p:tavLst>
                                    </p:anim>
                                    <p:anim calcmode="lin" valueType="num">
                                      <p:cBhvr>
                                        <p:cTn id="61" dur="1250" fill="hold"/>
                                        <p:tgtEl>
                                          <p:spTgt spid="17"/>
                                        </p:tgtEl>
                                        <p:attrNameLst>
                                          <p:attrName>ppt_h</p:attrName>
                                        </p:attrNameLst>
                                      </p:cBhvr>
                                      <p:tavLst>
                                        <p:tav tm="0">
                                          <p:val>
                                            <p:fltVal val="0"/>
                                          </p:val>
                                        </p:tav>
                                        <p:tav tm="100000">
                                          <p:val>
                                            <p:strVal val="#ppt_h"/>
                                          </p:val>
                                        </p:tav>
                                      </p:tavLst>
                                    </p:anim>
                                    <p:anim calcmode="lin" valueType="num">
                                      <p:cBhvr>
                                        <p:cTn id="62" dur="1250" fill="hold"/>
                                        <p:tgtEl>
                                          <p:spTgt spid="17"/>
                                        </p:tgtEl>
                                        <p:attrNameLst>
                                          <p:attrName>style.rotation</p:attrName>
                                        </p:attrNameLst>
                                      </p:cBhvr>
                                      <p:tavLst>
                                        <p:tav tm="0">
                                          <p:val>
                                            <p:fltVal val="90"/>
                                          </p:val>
                                        </p:tav>
                                        <p:tav tm="100000">
                                          <p:val>
                                            <p:fltVal val="0"/>
                                          </p:val>
                                        </p:tav>
                                      </p:tavLst>
                                    </p:anim>
                                    <p:animEffect transition="in" filter="fade">
                                      <p:cBhvr>
                                        <p:cTn id="63" dur="1250"/>
                                        <p:tgtEl>
                                          <p:spTgt spid="17"/>
                                        </p:tgtEl>
                                      </p:cBhvr>
                                    </p:animEffect>
                                  </p:childTnLst>
                                </p:cTn>
                              </p:par>
                              <p:par>
                                <p:cTn id="64" presetID="31" presetClass="entr" presetSubtype="0" fill="hold" nodeType="withEffect">
                                  <p:stCondLst>
                                    <p:cond delay="500"/>
                                  </p:stCondLst>
                                  <p:childTnLst>
                                    <p:set>
                                      <p:cBhvr>
                                        <p:cTn id="65" dur="1" fill="hold">
                                          <p:stCondLst>
                                            <p:cond delay="0"/>
                                          </p:stCondLst>
                                        </p:cTn>
                                        <p:tgtEl>
                                          <p:spTgt spid="18"/>
                                        </p:tgtEl>
                                        <p:attrNameLst>
                                          <p:attrName>style.visibility</p:attrName>
                                        </p:attrNameLst>
                                      </p:cBhvr>
                                      <p:to>
                                        <p:strVal val="visible"/>
                                      </p:to>
                                    </p:set>
                                    <p:anim calcmode="lin" valueType="num">
                                      <p:cBhvr>
                                        <p:cTn id="66" dur="1250" fill="hold"/>
                                        <p:tgtEl>
                                          <p:spTgt spid="18"/>
                                        </p:tgtEl>
                                        <p:attrNameLst>
                                          <p:attrName>ppt_w</p:attrName>
                                        </p:attrNameLst>
                                      </p:cBhvr>
                                      <p:tavLst>
                                        <p:tav tm="0">
                                          <p:val>
                                            <p:fltVal val="0"/>
                                          </p:val>
                                        </p:tav>
                                        <p:tav tm="100000">
                                          <p:val>
                                            <p:strVal val="#ppt_w"/>
                                          </p:val>
                                        </p:tav>
                                      </p:tavLst>
                                    </p:anim>
                                    <p:anim calcmode="lin" valueType="num">
                                      <p:cBhvr>
                                        <p:cTn id="67" dur="1250" fill="hold"/>
                                        <p:tgtEl>
                                          <p:spTgt spid="18"/>
                                        </p:tgtEl>
                                        <p:attrNameLst>
                                          <p:attrName>ppt_h</p:attrName>
                                        </p:attrNameLst>
                                      </p:cBhvr>
                                      <p:tavLst>
                                        <p:tav tm="0">
                                          <p:val>
                                            <p:fltVal val="0"/>
                                          </p:val>
                                        </p:tav>
                                        <p:tav tm="100000">
                                          <p:val>
                                            <p:strVal val="#ppt_h"/>
                                          </p:val>
                                        </p:tav>
                                      </p:tavLst>
                                    </p:anim>
                                    <p:anim calcmode="lin" valueType="num">
                                      <p:cBhvr>
                                        <p:cTn id="68" dur="1250" fill="hold"/>
                                        <p:tgtEl>
                                          <p:spTgt spid="18"/>
                                        </p:tgtEl>
                                        <p:attrNameLst>
                                          <p:attrName>style.rotation</p:attrName>
                                        </p:attrNameLst>
                                      </p:cBhvr>
                                      <p:tavLst>
                                        <p:tav tm="0">
                                          <p:val>
                                            <p:fltVal val="90"/>
                                          </p:val>
                                        </p:tav>
                                        <p:tav tm="100000">
                                          <p:val>
                                            <p:fltVal val="0"/>
                                          </p:val>
                                        </p:tav>
                                      </p:tavLst>
                                    </p:anim>
                                    <p:animEffect transition="in" filter="fade">
                                      <p:cBhvr>
                                        <p:cTn id="69" dur="1250"/>
                                        <p:tgtEl>
                                          <p:spTgt spid="18"/>
                                        </p:tgtEl>
                                      </p:cBhvr>
                                    </p:animEffect>
                                  </p:childTnLst>
                                </p:cTn>
                              </p:par>
                              <p:par>
                                <p:cTn id="70" presetID="31" presetClass="entr" presetSubtype="0" fill="hold" nodeType="withEffect">
                                  <p:stCondLst>
                                    <p:cond delay="500"/>
                                  </p:stCondLst>
                                  <p:childTnLst>
                                    <p:set>
                                      <p:cBhvr>
                                        <p:cTn id="71" dur="1" fill="hold">
                                          <p:stCondLst>
                                            <p:cond delay="0"/>
                                          </p:stCondLst>
                                        </p:cTn>
                                        <p:tgtEl>
                                          <p:spTgt spid="19"/>
                                        </p:tgtEl>
                                        <p:attrNameLst>
                                          <p:attrName>style.visibility</p:attrName>
                                        </p:attrNameLst>
                                      </p:cBhvr>
                                      <p:to>
                                        <p:strVal val="visible"/>
                                      </p:to>
                                    </p:set>
                                    <p:anim calcmode="lin" valueType="num">
                                      <p:cBhvr>
                                        <p:cTn id="72" dur="1250" fill="hold"/>
                                        <p:tgtEl>
                                          <p:spTgt spid="19"/>
                                        </p:tgtEl>
                                        <p:attrNameLst>
                                          <p:attrName>ppt_w</p:attrName>
                                        </p:attrNameLst>
                                      </p:cBhvr>
                                      <p:tavLst>
                                        <p:tav tm="0">
                                          <p:val>
                                            <p:fltVal val="0"/>
                                          </p:val>
                                        </p:tav>
                                        <p:tav tm="100000">
                                          <p:val>
                                            <p:strVal val="#ppt_w"/>
                                          </p:val>
                                        </p:tav>
                                      </p:tavLst>
                                    </p:anim>
                                    <p:anim calcmode="lin" valueType="num">
                                      <p:cBhvr>
                                        <p:cTn id="73" dur="1250" fill="hold"/>
                                        <p:tgtEl>
                                          <p:spTgt spid="19"/>
                                        </p:tgtEl>
                                        <p:attrNameLst>
                                          <p:attrName>ppt_h</p:attrName>
                                        </p:attrNameLst>
                                      </p:cBhvr>
                                      <p:tavLst>
                                        <p:tav tm="0">
                                          <p:val>
                                            <p:fltVal val="0"/>
                                          </p:val>
                                        </p:tav>
                                        <p:tav tm="100000">
                                          <p:val>
                                            <p:strVal val="#ppt_h"/>
                                          </p:val>
                                        </p:tav>
                                      </p:tavLst>
                                    </p:anim>
                                    <p:anim calcmode="lin" valueType="num">
                                      <p:cBhvr>
                                        <p:cTn id="74" dur="1250" fill="hold"/>
                                        <p:tgtEl>
                                          <p:spTgt spid="19"/>
                                        </p:tgtEl>
                                        <p:attrNameLst>
                                          <p:attrName>style.rotation</p:attrName>
                                        </p:attrNameLst>
                                      </p:cBhvr>
                                      <p:tavLst>
                                        <p:tav tm="0">
                                          <p:val>
                                            <p:fltVal val="90"/>
                                          </p:val>
                                        </p:tav>
                                        <p:tav tm="100000">
                                          <p:val>
                                            <p:fltVal val="0"/>
                                          </p:val>
                                        </p:tav>
                                      </p:tavLst>
                                    </p:anim>
                                    <p:animEffect transition="in" filter="fade">
                                      <p:cBhvr>
                                        <p:cTn id="75" dur="1250"/>
                                        <p:tgtEl>
                                          <p:spTgt spid="19"/>
                                        </p:tgtEl>
                                      </p:cBhvr>
                                    </p:animEffect>
                                  </p:childTnLst>
                                </p:cTn>
                              </p:par>
                              <p:par>
                                <p:cTn id="76" presetID="31" presetClass="entr" presetSubtype="0" fill="hold" nodeType="withEffect">
                                  <p:stCondLst>
                                    <p:cond delay="500"/>
                                  </p:stCondLst>
                                  <p:childTnLst>
                                    <p:set>
                                      <p:cBhvr>
                                        <p:cTn id="77" dur="1" fill="hold">
                                          <p:stCondLst>
                                            <p:cond delay="0"/>
                                          </p:stCondLst>
                                        </p:cTn>
                                        <p:tgtEl>
                                          <p:spTgt spid="20"/>
                                        </p:tgtEl>
                                        <p:attrNameLst>
                                          <p:attrName>style.visibility</p:attrName>
                                        </p:attrNameLst>
                                      </p:cBhvr>
                                      <p:to>
                                        <p:strVal val="visible"/>
                                      </p:to>
                                    </p:set>
                                    <p:anim calcmode="lin" valueType="num">
                                      <p:cBhvr>
                                        <p:cTn id="78" dur="1250" fill="hold"/>
                                        <p:tgtEl>
                                          <p:spTgt spid="20"/>
                                        </p:tgtEl>
                                        <p:attrNameLst>
                                          <p:attrName>ppt_w</p:attrName>
                                        </p:attrNameLst>
                                      </p:cBhvr>
                                      <p:tavLst>
                                        <p:tav tm="0">
                                          <p:val>
                                            <p:fltVal val="0"/>
                                          </p:val>
                                        </p:tav>
                                        <p:tav tm="100000">
                                          <p:val>
                                            <p:strVal val="#ppt_w"/>
                                          </p:val>
                                        </p:tav>
                                      </p:tavLst>
                                    </p:anim>
                                    <p:anim calcmode="lin" valueType="num">
                                      <p:cBhvr>
                                        <p:cTn id="79" dur="1250" fill="hold"/>
                                        <p:tgtEl>
                                          <p:spTgt spid="20"/>
                                        </p:tgtEl>
                                        <p:attrNameLst>
                                          <p:attrName>ppt_h</p:attrName>
                                        </p:attrNameLst>
                                      </p:cBhvr>
                                      <p:tavLst>
                                        <p:tav tm="0">
                                          <p:val>
                                            <p:fltVal val="0"/>
                                          </p:val>
                                        </p:tav>
                                        <p:tav tm="100000">
                                          <p:val>
                                            <p:strVal val="#ppt_h"/>
                                          </p:val>
                                        </p:tav>
                                      </p:tavLst>
                                    </p:anim>
                                    <p:anim calcmode="lin" valueType="num">
                                      <p:cBhvr>
                                        <p:cTn id="80" dur="1250" fill="hold"/>
                                        <p:tgtEl>
                                          <p:spTgt spid="20"/>
                                        </p:tgtEl>
                                        <p:attrNameLst>
                                          <p:attrName>style.rotation</p:attrName>
                                        </p:attrNameLst>
                                      </p:cBhvr>
                                      <p:tavLst>
                                        <p:tav tm="0">
                                          <p:val>
                                            <p:fltVal val="90"/>
                                          </p:val>
                                        </p:tav>
                                        <p:tav tm="100000">
                                          <p:val>
                                            <p:fltVal val="0"/>
                                          </p:val>
                                        </p:tav>
                                      </p:tavLst>
                                    </p:anim>
                                    <p:animEffect transition="in" filter="fade">
                                      <p:cBhvr>
                                        <p:cTn id="81" dur="1250"/>
                                        <p:tgtEl>
                                          <p:spTgt spid="20"/>
                                        </p:tgtEl>
                                      </p:cBhvr>
                                    </p:animEffect>
                                  </p:childTnLst>
                                </p:cTn>
                              </p:par>
                              <p:par>
                                <p:cTn id="82" presetID="31" presetClass="entr" presetSubtype="0" fill="hold" nodeType="withEffect">
                                  <p:stCondLst>
                                    <p:cond delay="500"/>
                                  </p:stCondLst>
                                  <p:childTnLst>
                                    <p:set>
                                      <p:cBhvr>
                                        <p:cTn id="83" dur="1" fill="hold">
                                          <p:stCondLst>
                                            <p:cond delay="0"/>
                                          </p:stCondLst>
                                        </p:cTn>
                                        <p:tgtEl>
                                          <p:spTgt spid="21"/>
                                        </p:tgtEl>
                                        <p:attrNameLst>
                                          <p:attrName>style.visibility</p:attrName>
                                        </p:attrNameLst>
                                      </p:cBhvr>
                                      <p:to>
                                        <p:strVal val="visible"/>
                                      </p:to>
                                    </p:set>
                                    <p:anim calcmode="lin" valueType="num">
                                      <p:cBhvr>
                                        <p:cTn id="84" dur="1250" fill="hold"/>
                                        <p:tgtEl>
                                          <p:spTgt spid="21"/>
                                        </p:tgtEl>
                                        <p:attrNameLst>
                                          <p:attrName>ppt_w</p:attrName>
                                        </p:attrNameLst>
                                      </p:cBhvr>
                                      <p:tavLst>
                                        <p:tav tm="0">
                                          <p:val>
                                            <p:fltVal val="0"/>
                                          </p:val>
                                        </p:tav>
                                        <p:tav tm="100000">
                                          <p:val>
                                            <p:strVal val="#ppt_w"/>
                                          </p:val>
                                        </p:tav>
                                      </p:tavLst>
                                    </p:anim>
                                    <p:anim calcmode="lin" valueType="num">
                                      <p:cBhvr>
                                        <p:cTn id="85" dur="1250" fill="hold"/>
                                        <p:tgtEl>
                                          <p:spTgt spid="21"/>
                                        </p:tgtEl>
                                        <p:attrNameLst>
                                          <p:attrName>ppt_h</p:attrName>
                                        </p:attrNameLst>
                                      </p:cBhvr>
                                      <p:tavLst>
                                        <p:tav tm="0">
                                          <p:val>
                                            <p:fltVal val="0"/>
                                          </p:val>
                                        </p:tav>
                                        <p:tav tm="100000">
                                          <p:val>
                                            <p:strVal val="#ppt_h"/>
                                          </p:val>
                                        </p:tav>
                                      </p:tavLst>
                                    </p:anim>
                                    <p:anim calcmode="lin" valueType="num">
                                      <p:cBhvr>
                                        <p:cTn id="86" dur="1250" fill="hold"/>
                                        <p:tgtEl>
                                          <p:spTgt spid="21"/>
                                        </p:tgtEl>
                                        <p:attrNameLst>
                                          <p:attrName>style.rotation</p:attrName>
                                        </p:attrNameLst>
                                      </p:cBhvr>
                                      <p:tavLst>
                                        <p:tav tm="0">
                                          <p:val>
                                            <p:fltVal val="90"/>
                                          </p:val>
                                        </p:tav>
                                        <p:tav tm="100000">
                                          <p:val>
                                            <p:fltVal val="0"/>
                                          </p:val>
                                        </p:tav>
                                      </p:tavLst>
                                    </p:anim>
                                    <p:animEffect transition="in" filter="fade">
                                      <p:cBhvr>
                                        <p:cTn id="87" dur="1250"/>
                                        <p:tgtEl>
                                          <p:spTgt spid="21"/>
                                        </p:tgtEl>
                                      </p:cBhvr>
                                    </p:animEffect>
                                  </p:childTnLst>
                                </p:cTn>
                              </p:par>
                              <p:par>
                                <p:cTn id="88" presetID="31" presetClass="entr" presetSubtype="0" fill="hold" nodeType="withEffect">
                                  <p:stCondLst>
                                    <p:cond delay="500"/>
                                  </p:stCondLst>
                                  <p:childTnLst>
                                    <p:set>
                                      <p:cBhvr>
                                        <p:cTn id="89" dur="1" fill="hold">
                                          <p:stCondLst>
                                            <p:cond delay="0"/>
                                          </p:stCondLst>
                                        </p:cTn>
                                        <p:tgtEl>
                                          <p:spTgt spid="22"/>
                                        </p:tgtEl>
                                        <p:attrNameLst>
                                          <p:attrName>style.visibility</p:attrName>
                                        </p:attrNameLst>
                                      </p:cBhvr>
                                      <p:to>
                                        <p:strVal val="visible"/>
                                      </p:to>
                                    </p:set>
                                    <p:anim calcmode="lin" valueType="num">
                                      <p:cBhvr>
                                        <p:cTn id="90" dur="1250" fill="hold"/>
                                        <p:tgtEl>
                                          <p:spTgt spid="22"/>
                                        </p:tgtEl>
                                        <p:attrNameLst>
                                          <p:attrName>ppt_w</p:attrName>
                                        </p:attrNameLst>
                                      </p:cBhvr>
                                      <p:tavLst>
                                        <p:tav tm="0">
                                          <p:val>
                                            <p:fltVal val="0"/>
                                          </p:val>
                                        </p:tav>
                                        <p:tav tm="100000">
                                          <p:val>
                                            <p:strVal val="#ppt_w"/>
                                          </p:val>
                                        </p:tav>
                                      </p:tavLst>
                                    </p:anim>
                                    <p:anim calcmode="lin" valueType="num">
                                      <p:cBhvr>
                                        <p:cTn id="91" dur="1250" fill="hold"/>
                                        <p:tgtEl>
                                          <p:spTgt spid="22"/>
                                        </p:tgtEl>
                                        <p:attrNameLst>
                                          <p:attrName>ppt_h</p:attrName>
                                        </p:attrNameLst>
                                      </p:cBhvr>
                                      <p:tavLst>
                                        <p:tav tm="0">
                                          <p:val>
                                            <p:fltVal val="0"/>
                                          </p:val>
                                        </p:tav>
                                        <p:tav tm="100000">
                                          <p:val>
                                            <p:strVal val="#ppt_h"/>
                                          </p:val>
                                        </p:tav>
                                      </p:tavLst>
                                    </p:anim>
                                    <p:anim calcmode="lin" valueType="num">
                                      <p:cBhvr>
                                        <p:cTn id="92" dur="1250" fill="hold"/>
                                        <p:tgtEl>
                                          <p:spTgt spid="22"/>
                                        </p:tgtEl>
                                        <p:attrNameLst>
                                          <p:attrName>style.rotation</p:attrName>
                                        </p:attrNameLst>
                                      </p:cBhvr>
                                      <p:tavLst>
                                        <p:tav tm="0">
                                          <p:val>
                                            <p:fltVal val="90"/>
                                          </p:val>
                                        </p:tav>
                                        <p:tav tm="100000">
                                          <p:val>
                                            <p:fltVal val="0"/>
                                          </p:val>
                                        </p:tav>
                                      </p:tavLst>
                                    </p:anim>
                                    <p:animEffect transition="in" filter="fade">
                                      <p:cBhvr>
                                        <p:cTn id="93" dur="1250"/>
                                        <p:tgtEl>
                                          <p:spTgt spid="22"/>
                                        </p:tgtEl>
                                      </p:cBhvr>
                                    </p:animEffect>
                                  </p:childTnLst>
                                </p:cTn>
                              </p:par>
                              <p:par>
                                <p:cTn id="94" presetID="31" presetClass="entr" presetSubtype="0" fill="hold" nodeType="withEffect">
                                  <p:stCondLst>
                                    <p:cond delay="500"/>
                                  </p:stCondLst>
                                  <p:childTnLst>
                                    <p:set>
                                      <p:cBhvr>
                                        <p:cTn id="95" dur="1" fill="hold">
                                          <p:stCondLst>
                                            <p:cond delay="0"/>
                                          </p:stCondLst>
                                        </p:cTn>
                                        <p:tgtEl>
                                          <p:spTgt spid="23"/>
                                        </p:tgtEl>
                                        <p:attrNameLst>
                                          <p:attrName>style.visibility</p:attrName>
                                        </p:attrNameLst>
                                      </p:cBhvr>
                                      <p:to>
                                        <p:strVal val="visible"/>
                                      </p:to>
                                    </p:set>
                                    <p:anim calcmode="lin" valueType="num">
                                      <p:cBhvr>
                                        <p:cTn id="96" dur="1250" fill="hold"/>
                                        <p:tgtEl>
                                          <p:spTgt spid="23"/>
                                        </p:tgtEl>
                                        <p:attrNameLst>
                                          <p:attrName>ppt_w</p:attrName>
                                        </p:attrNameLst>
                                      </p:cBhvr>
                                      <p:tavLst>
                                        <p:tav tm="0">
                                          <p:val>
                                            <p:fltVal val="0"/>
                                          </p:val>
                                        </p:tav>
                                        <p:tav tm="100000">
                                          <p:val>
                                            <p:strVal val="#ppt_w"/>
                                          </p:val>
                                        </p:tav>
                                      </p:tavLst>
                                    </p:anim>
                                    <p:anim calcmode="lin" valueType="num">
                                      <p:cBhvr>
                                        <p:cTn id="97" dur="1250" fill="hold"/>
                                        <p:tgtEl>
                                          <p:spTgt spid="23"/>
                                        </p:tgtEl>
                                        <p:attrNameLst>
                                          <p:attrName>ppt_h</p:attrName>
                                        </p:attrNameLst>
                                      </p:cBhvr>
                                      <p:tavLst>
                                        <p:tav tm="0">
                                          <p:val>
                                            <p:fltVal val="0"/>
                                          </p:val>
                                        </p:tav>
                                        <p:tav tm="100000">
                                          <p:val>
                                            <p:strVal val="#ppt_h"/>
                                          </p:val>
                                        </p:tav>
                                      </p:tavLst>
                                    </p:anim>
                                    <p:anim calcmode="lin" valueType="num">
                                      <p:cBhvr>
                                        <p:cTn id="98" dur="1250" fill="hold"/>
                                        <p:tgtEl>
                                          <p:spTgt spid="23"/>
                                        </p:tgtEl>
                                        <p:attrNameLst>
                                          <p:attrName>style.rotation</p:attrName>
                                        </p:attrNameLst>
                                      </p:cBhvr>
                                      <p:tavLst>
                                        <p:tav tm="0">
                                          <p:val>
                                            <p:fltVal val="90"/>
                                          </p:val>
                                        </p:tav>
                                        <p:tav tm="100000">
                                          <p:val>
                                            <p:fltVal val="0"/>
                                          </p:val>
                                        </p:tav>
                                      </p:tavLst>
                                    </p:anim>
                                    <p:animEffect transition="in" filter="fade">
                                      <p:cBhvr>
                                        <p:cTn id="99" dur="1250"/>
                                        <p:tgtEl>
                                          <p:spTgt spid="23"/>
                                        </p:tgtEl>
                                      </p:cBhvr>
                                    </p:animEffect>
                                  </p:childTnLst>
                                </p:cTn>
                              </p:par>
                              <p:par>
                                <p:cTn id="100" presetID="31" presetClass="entr" presetSubtype="0" fill="hold" nodeType="withEffect">
                                  <p:stCondLst>
                                    <p:cond delay="500"/>
                                  </p:stCondLst>
                                  <p:childTnLst>
                                    <p:set>
                                      <p:cBhvr>
                                        <p:cTn id="101" dur="1" fill="hold">
                                          <p:stCondLst>
                                            <p:cond delay="0"/>
                                          </p:stCondLst>
                                        </p:cTn>
                                        <p:tgtEl>
                                          <p:spTgt spid="24"/>
                                        </p:tgtEl>
                                        <p:attrNameLst>
                                          <p:attrName>style.visibility</p:attrName>
                                        </p:attrNameLst>
                                      </p:cBhvr>
                                      <p:to>
                                        <p:strVal val="visible"/>
                                      </p:to>
                                    </p:set>
                                    <p:anim calcmode="lin" valueType="num">
                                      <p:cBhvr>
                                        <p:cTn id="102" dur="1250" fill="hold"/>
                                        <p:tgtEl>
                                          <p:spTgt spid="24"/>
                                        </p:tgtEl>
                                        <p:attrNameLst>
                                          <p:attrName>ppt_w</p:attrName>
                                        </p:attrNameLst>
                                      </p:cBhvr>
                                      <p:tavLst>
                                        <p:tav tm="0">
                                          <p:val>
                                            <p:fltVal val="0"/>
                                          </p:val>
                                        </p:tav>
                                        <p:tav tm="100000">
                                          <p:val>
                                            <p:strVal val="#ppt_w"/>
                                          </p:val>
                                        </p:tav>
                                      </p:tavLst>
                                    </p:anim>
                                    <p:anim calcmode="lin" valueType="num">
                                      <p:cBhvr>
                                        <p:cTn id="103" dur="1250" fill="hold"/>
                                        <p:tgtEl>
                                          <p:spTgt spid="24"/>
                                        </p:tgtEl>
                                        <p:attrNameLst>
                                          <p:attrName>ppt_h</p:attrName>
                                        </p:attrNameLst>
                                      </p:cBhvr>
                                      <p:tavLst>
                                        <p:tav tm="0">
                                          <p:val>
                                            <p:fltVal val="0"/>
                                          </p:val>
                                        </p:tav>
                                        <p:tav tm="100000">
                                          <p:val>
                                            <p:strVal val="#ppt_h"/>
                                          </p:val>
                                        </p:tav>
                                      </p:tavLst>
                                    </p:anim>
                                    <p:anim calcmode="lin" valueType="num">
                                      <p:cBhvr>
                                        <p:cTn id="104" dur="1250" fill="hold"/>
                                        <p:tgtEl>
                                          <p:spTgt spid="24"/>
                                        </p:tgtEl>
                                        <p:attrNameLst>
                                          <p:attrName>style.rotation</p:attrName>
                                        </p:attrNameLst>
                                      </p:cBhvr>
                                      <p:tavLst>
                                        <p:tav tm="0">
                                          <p:val>
                                            <p:fltVal val="90"/>
                                          </p:val>
                                        </p:tav>
                                        <p:tav tm="100000">
                                          <p:val>
                                            <p:fltVal val="0"/>
                                          </p:val>
                                        </p:tav>
                                      </p:tavLst>
                                    </p:anim>
                                    <p:animEffect transition="in" filter="fade">
                                      <p:cBhvr>
                                        <p:cTn id="105" dur="1250"/>
                                        <p:tgtEl>
                                          <p:spTgt spid="24"/>
                                        </p:tgtEl>
                                      </p:cBhvr>
                                    </p:animEffect>
                                  </p:childTnLst>
                                </p:cTn>
                              </p:par>
                              <p:par>
                                <p:cTn id="106" presetID="31" presetClass="entr" presetSubtype="0" fill="hold" nodeType="withEffect">
                                  <p:stCondLst>
                                    <p:cond delay="500"/>
                                  </p:stCondLst>
                                  <p:childTnLst>
                                    <p:set>
                                      <p:cBhvr>
                                        <p:cTn id="107" dur="1" fill="hold">
                                          <p:stCondLst>
                                            <p:cond delay="0"/>
                                          </p:stCondLst>
                                        </p:cTn>
                                        <p:tgtEl>
                                          <p:spTgt spid="25"/>
                                        </p:tgtEl>
                                        <p:attrNameLst>
                                          <p:attrName>style.visibility</p:attrName>
                                        </p:attrNameLst>
                                      </p:cBhvr>
                                      <p:to>
                                        <p:strVal val="visible"/>
                                      </p:to>
                                    </p:set>
                                    <p:anim calcmode="lin" valueType="num">
                                      <p:cBhvr>
                                        <p:cTn id="108" dur="1250" fill="hold"/>
                                        <p:tgtEl>
                                          <p:spTgt spid="25"/>
                                        </p:tgtEl>
                                        <p:attrNameLst>
                                          <p:attrName>ppt_w</p:attrName>
                                        </p:attrNameLst>
                                      </p:cBhvr>
                                      <p:tavLst>
                                        <p:tav tm="0">
                                          <p:val>
                                            <p:fltVal val="0"/>
                                          </p:val>
                                        </p:tav>
                                        <p:tav tm="100000">
                                          <p:val>
                                            <p:strVal val="#ppt_w"/>
                                          </p:val>
                                        </p:tav>
                                      </p:tavLst>
                                    </p:anim>
                                    <p:anim calcmode="lin" valueType="num">
                                      <p:cBhvr>
                                        <p:cTn id="109" dur="1250" fill="hold"/>
                                        <p:tgtEl>
                                          <p:spTgt spid="25"/>
                                        </p:tgtEl>
                                        <p:attrNameLst>
                                          <p:attrName>ppt_h</p:attrName>
                                        </p:attrNameLst>
                                      </p:cBhvr>
                                      <p:tavLst>
                                        <p:tav tm="0">
                                          <p:val>
                                            <p:fltVal val="0"/>
                                          </p:val>
                                        </p:tav>
                                        <p:tav tm="100000">
                                          <p:val>
                                            <p:strVal val="#ppt_h"/>
                                          </p:val>
                                        </p:tav>
                                      </p:tavLst>
                                    </p:anim>
                                    <p:anim calcmode="lin" valueType="num">
                                      <p:cBhvr>
                                        <p:cTn id="110" dur="1250" fill="hold"/>
                                        <p:tgtEl>
                                          <p:spTgt spid="25"/>
                                        </p:tgtEl>
                                        <p:attrNameLst>
                                          <p:attrName>style.rotation</p:attrName>
                                        </p:attrNameLst>
                                      </p:cBhvr>
                                      <p:tavLst>
                                        <p:tav tm="0">
                                          <p:val>
                                            <p:fltVal val="90"/>
                                          </p:val>
                                        </p:tav>
                                        <p:tav tm="100000">
                                          <p:val>
                                            <p:fltVal val="0"/>
                                          </p:val>
                                        </p:tav>
                                      </p:tavLst>
                                    </p:anim>
                                    <p:animEffect transition="in" filter="fade">
                                      <p:cBhvr>
                                        <p:cTn id="111" dur="1250"/>
                                        <p:tgtEl>
                                          <p:spTgt spid="25"/>
                                        </p:tgtEl>
                                      </p:cBhvr>
                                    </p:animEffect>
                                  </p:childTnLst>
                                </p:cTn>
                              </p:par>
                              <p:par>
                                <p:cTn id="112" presetID="31" presetClass="entr" presetSubtype="0" fill="hold" nodeType="withEffect">
                                  <p:stCondLst>
                                    <p:cond delay="500"/>
                                  </p:stCondLst>
                                  <p:childTnLst>
                                    <p:set>
                                      <p:cBhvr>
                                        <p:cTn id="113" dur="1" fill="hold">
                                          <p:stCondLst>
                                            <p:cond delay="0"/>
                                          </p:stCondLst>
                                        </p:cTn>
                                        <p:tgtEl>
                                          <p:spTgt spid="26"/>
                                        </p:tgtEl>
                                        <p:attrNameLst>
                                          <p:attrName>style.visibility</p:attrName>
                                        </p:attrNameLst>
                                      </p:cBhvr>
                                      <p:to>
                                        <p:strVal val="visible"/>
                                      </p:to>
                                    </p:set>
                                    <p:anim calcmode="lin" valueType="num">
                                      <p:cBhvr>
                                        <p:cTn id="114" dur="1250" fill="hold"/>
                                        <p:tgtEl>
                                          <p:spTgt spid="26"/>
                                        </p:tgtEl>
                                        <p:attrNameLst>
                                          <p:attrName>ppt_w</p:attrName>
                                        </p:attrNameLst>
                                      </p:cBhvr>
                                      <p:tavLst>
                                        <p:tav tm="0">
                                          <p:val>
                                            <p:fltVal val="0"/>
                                          </p:val>
                                        </p:tav>
                                        <p:tav tm="100000">
                                          <p:val>
                                            <p:strVal val="#ppt_w"/>
                                          </p:val>
                                        </p:tav>
                                      </p:tavLst>
                                    </p:anim>
                                    <p:anim calcmode="lin" valueType="num">
                                      <p:cBhvr>
                                        <p:cTn id="115" dur="1250" fill="hold"/>
                                        <p:tgtEl>
                                          <p:spTgt spid="26"/>
                                        </p:tgtEl>
                                        <p:attrNameLst>
                                          <p:attrName>ppt_h</p:attrName>
                                        </p:attrNameLst>
                                      </p:cBhvr>
                                      <p:tavLst>
                                        <p:tav tm="0">
                                          <p:val>
                                            <p:fltVal val="0"/>
                                          </p:val>
                                        </p:tav>
                                        <p:tav tm="100000">
                                          <p:val>
                                            <p:strVal val="#ppt_h"/>
                                          </p:val>
                                        </p:tav>
                                      </p:tavLst>
                                    </p:anim>
                                    <p:anim calcmode="lin" valueType="num">
                                      <p:cBhvr>
                                        <p:cTn id="116" dur="1250" fill="hold"/>
                                        <p:tgtEl>
                                          <p:spTgt spid="26"/>
                                        </p:tgtEl>
                                        <p:attrNameLst>
                                          <p:attrName>style.rotation</p:attrName>
                                        </p:attrNameLst>
                                      </p:cBhvr>
                                      <p:tavLst>
                                        <p:tav tm="0">
                                          <p:val>
                                            <p:fltVal val="90"/>
                                          </p:val>
                                        </p:tav>
                                        <p:tav tm="100000">
                                          <p:val>
                                            <p:fltVal val="0"/>
                                          </p:val>
                                        </p:tav>
                                      </p:tavLst>
                                    </p:anim>
                                    <p:animEffect transition="in" filter="fade">
                                      <p:cBhvr>
                                        <p:cTn id="117" dur="1250"/>
                                        <p:tgtEl>
                                          <p:spTgt spid="26"/>
                                        </p:tgtEl>
                                      </p:cBhvr>
                                    </p:animEffect>
                                  </p:childTnLst>
                                </p:cTn>
                              </p:par>
                              <p:par>
                                <p:cTn id="118" presetID="31" presetClass="entr" presetSubtype="0" fill="hold" nodeType="withEffect">
                                  <p:stCondLst>
                                    <p:cond delay="500"/>
                                  </p:stCondLst>
                                  <p:childTnLst>
                                    <p:set>
                                      <p:cBhvr>
                                        <p:cTn id="119" dur="1" fill="hold">
                                          <p:stCondLst>
                                            <p:cond delay="0"/>
                                          </p:stCondLst>
                                        </p:cTn>
                                        <p:tgtEl>
                                          <p:spTgt spid="27"/>
                                        </p:tgtEl>
                                        <p:attrNameLst>
                                          <p:attrName>style.visibility</p:attrName>
                                        </p:attrNameLst>
                                      </p:cBhvr>
                                      <p:to>
                                        <p:strVal val="visible"/>
                                      </p:to>
                                    </p:set>
                                    <p:anim calcmode="lin" valueType="num">
                                      <p:cBhvr>
                                        <p:cTn id="120" dur="1250" fill="hold"/>
                                        <p:tgtEl>
                                          <p:spTgt spid="27"/>
                                        </p:tgtEl>
                                        <p:attrNameLst>
                                          <p:attrName>ppt_w</p:attrName>
                                        </p:attrNameLst>
                                      </p:cBhvr>
                                      <p:tavLst>
                                        <p:tav tm="0">
                                          <p:val>
                                            <p:fltVal val="0"/>
                                          </p:val>
                                        </p:tav>
                                        <p:tav tm="100000">
                                          <p:val>
                                            <p:strVal val="#ppt_w"/>
                                          </p:val>
                                        </p:tav>
                                      </p:tavLst>
                                    </p:anim>
                                    <p:anim calcmode="lin" valueType="num">
                                      <p:cBhvr>
                                        <p:cTn id="121" dur="1250" fill="hold"/>
                                        <p:tgtEl>
                                          <p:spTgt spid="27"/>
                                        </p:tgtEl>
                                        <p:attrNameLst>
                                          <p:attrName>ppt_h</p:attrName>
                                        </p:attrNameLst>
                                      </p:cBhvr>
                                      <p:tavLst>
                                        <p:tav tm="0">
                                          <p:val>
                                            <p:fltVal val="0"/>
                                          </p:val>
                                        </p:tav>
                                        <p:tav tm="100000">
                                          <p:val>
                                            <p:strVal val="#ppt_h"/>
                                          </p:val>
                                        </p:tav>
                                      </p:tavLst>
                                    </p:anim>
                                    <p:anim calcmode="lin" valueType="num">
                                      <p:cBhvr>
                                        <p:cTn id="122" dur="1250" fill="hold"/>
                                        <p:tgtEl>
                                          <p:spTgt spid="27"/>
                                        </p:tgtEl>
                                        <p:attrNameLst>
                                          <p:attrName>style.rotation</p:attrName>
                                        </p:attrNameLst>
                                      </p:cBhvr>
                                      <p:tavLst>
                                        <p:tav tm="0">
                                          <p:val>
                                            <p:fltVal val="90"/>
                                          </p:val>
                                        </p:tav>
                                        <p:tav tm="100000">
                                          <p:val>
                                            <p:fltVal val="0"/>
                                          </p:val>
                                        </p:tav>
                                      </p:tavLst>
                                    </p:anim>
                                    <p:animEffect transition="in" filter="fade">
                                      <p:cBhvr>
                                        <p:cTn id="123" dur="1250"/>
                                        <p:tgtEl>
                                          <p:spTgt spid="27"/>
                                        </p:tgtEl>
                                      </p:cBhvr>
                                    </p:animEffect>
                                  </p:childTnLst>
                                </p:cTn>
                              </p:par>
                              <p:par>
                                <p:cTn id="124" presetID="31" presetClass="entr" presetSubtype="0" fill="hold" nodeType="withEffect">
                                  <p:stCondLst>
                                    <p:cond delay="500"/>
                                  </p:stCondLst>
                                  <p:childTnLst>
                                    <p:set>
                                      <p:cBhvr>
                                        <p:cTn id="125" dur="1" fill="hold">
                                          <p:stCondLst>
                                            <p:cond delay="0"/>
                                          </p:stCondLst>
                                        </p:cTn>
                                        <p:tgtEl>
                                          <p:spTgt spid="28"/>
                                        </p:tgtEl>
                                        <p:attrNameLst>
                                          <p:attrName>style.visibility</p:attrName>
                                        </p:attrNameLst>
                                      </p:cBhvr>
                                      <p:to>
                                        <p:strVal val="visible"/>
                                      </p:to>
                                    </p:set>
                                    <p:anim calcmode="lin" valueType="num">
                                      <p:cBhvr>
                                        <p:cTn id="126" dur="1250" fill="hold"/>
                                        <p:tgtEl>
                                          <p:spTgt spid="28"/>
                                        </p:tgtEl>
                                        <p:attrNameLst>
                                          <p:attrName>ppt_w</p:attrName>
                                        </p:attrNameLst>
                                      </p:cBhvr>
                                      <p:tavLst>
                                        <p:tav tm="0">
                                          <p:val>
                                            <p:fltVal val="0"/>
                                          </p:val>
                                        </p:tav>
                                        <p:tav tm="100000">
                                          <p:val>
                                            <p:strVal val="#ppt_w"/>
                                          </p:val>
                                        </p:tav>
                                      </p:tavLst>
                                    </p:anim>
                                    <p:anim calcmode="lin" valueType="num">
                                      <p:cBhvr>
                                        <p:cTn id="127" dur="1250" fill="hold"/>
                                        <p:tgtEl>
                                          <p:spTgt spid="28"/>
                                        </p:tgtEl>
                                        <p:attrNameLst>
                                          <p:attrName>ppt_h</p:attrName>
                                        </p:attrNameLst>
                                      </p:cBhvr>
                                      <p:tavLst>
                                        <p:tav tm="0">
                                          <p:val>
                                            <p:fltVal val="0"/>
                                          </p:val>
                                        </p:tav>
                                        <p:tav tm="100000">
                                          <p:val>
                                            <p:strVal val="#ppt_h"/>
                                          </p:val>
                                        </p:tav>
                                      </p:tavLst>
                                    </p:anim>
                                    <p:anim calcmode="lin" valueType="num">
                                      <p:cBhvr>
                                        <p:cTn id="128" dur="1250" fill="hold"/>
                                        <p:tgtEl>
                                          <p:spTgt spid="28"/>
                                        </p:tgtEl>
                                        <p:attrNameLst>
                                          <p:attrName>style.rotation</p:attrName>
                                        </p:attrNameLst>
                                      </p:cBhvr>
                                      <p:tavLst>
                                        <p:tav tm="0">
                                          <p:val>
                                            <p:fltVal val="90"/>
                                          </p:val>
                                        </p:tav>
                                        <p:tav tm="100000">
                                          <p:val>
                                            <p:fltVal val="0"/>
                                          </p:val>
                                        </p:tav>
                                      </p:tavLst>
                                    </p:anim>
                                    <p:animEffect transition="in" filter="fade">
                                      <p:cBhvr>
                                        <p:cTn id="129" dur="1250"/>
                                        <p:tgtEl>
                                          <p:spTgt spid="28"/>
                                        </p:tgtEl>
                                      </p:cBhvr>
                                    </p:animEffect>
                                  </p:childTnLst>
                                </p:cTn>
                              </p:par>
                              <p:par>
                                <p:cTn id="130" presetID="31" presetClass="entr" presetSubtype="0" fill="hold" nodeType="withEffect">
                                  <p:stCondLst>
                                    <p:cond delay="500"/>
                                  </p:stCondLst>
                                  <p:childTnLst>
                                    <p:set>
                                      <p:cBhvr>
                                        <p:cTn id="131" dur="1" fill="hold">
                                          <p:stCondLst>
                                            <p:cond delay="0"/>
                                          </p:stCondLst>
                                        </p:cTn>
                                        <p:tgtEl>
                                          <p:spTgt spid="29"/>
                                        </p:tgtEl>
                                        <p:attrNameLst>
                                          <p:attrName>style.visibility</p:attrName>
                                        </p:attrNameLst>
                                      </p:cBhvr>
                                      <p:to>
                                        <p:strVal val="visible"/>
                                      </p:to>
                                    </p:set>
                                    <p:anim calcmode="lin" valueType="num">
                                      <p:cBhvr>
                                        <p:cTn id="132" dur="1250" fill="hold"/>
                                        <p:tgtEl>
                                          <p:spTgt spid="29"/>
                                        </p:tgtEl>
                                        <p:attrNameLst>
                                          <p:attrName>ppt_w</p:attrName>
                                        </p:attrNameLst>
                                      </p:cBhvr>
                                      <p:tavLst>
                                        <p:tav tm="0">
                                          <p:val>
                                            <p:fltVal val="0"/>
                                          </p:val>
                                        </p:tav>
                                        <p:tav tm="100000">
                                          <p:val>
                                            <p:strVal val="#ppt_w"/>
                                          </p:val>
                                        </p:tav>
                                      </p:tavLst>
                                    </p:anim>
                                    <p:anim calcmode="lin" valueType="num">
                                      <p:cBhvr>
                                        <p:cTn id="133" dur="1250" fill="hold"/>
                                        <p:tgtEl>
                                          <p:spTgt spid="29"/>
                                        </p:tgtEl>
                                        <p:attrNameLst>
                                          <p:attrName>ppt_h</p:attrName>
                                        </p:attrNameLst>
                                      </p:cBhvr>
                                      <p:tavLst>
                                        <p:tav tm="0">
                                          <p:val>
                                            <p:fltVal val="0"/>
                                          </p:val>
                                        </p:tav>
                                        <p:tav tm="100000">
                                          <p:val>
                                            <p:strVal val="#ppt_h"/>
                                          </p:val>
                                        </p:tav>
                                      </p:tavLst>
                                    </p:anim>
                                    <p:anim calcmode="lin" valueType="num">
                                      <p:cBhvr>
                                        <p:cTn id="134" dur="1250" fill="hold"/>
                                        <p:tgtEl>
                                          <p:spTgt spid="29"/>
                                        </p:tgtEl>
                                        <p:attrNameLst>
                                          <p:attrName>style.rotation</p:attrName>
                                        </p:attrNameLst>
                                      </p:cBhvr>
                                      <p:tavLst>
                                        <p:tav tm="0">
                                          <p:val>
                                            <p:fltVal val="90"/>
                                          </p:val>
                                        </p:tav>
                                        <p:tav tm="100000">
                                          <p:val>
                                            <p:fltVal val="0"/>
                                          </p:val>
                                        </p:tav>
                                      </p:tavLst>
                                    </p:anim>
                                    <p:animEffect transition="in" filter="fade">
                                      <p:cBhvr>
                                        <p:cTn id="135" dur="1250"/>
                                        <p:tgtEl>
                                          <p:spTgt spid="29"/>
                                        </p:tgtEl>
                                      </p:cBhvr>
                                    </p:animEffect>
                                  </p:childTnLst>
                                </p:cTn>
                              </p:par>
                              <p:par>
                                <p:cTn id="136" presetID="31" presetClass="entr" presetSubtype="0" fill="hold" nodeType="withEffect">
                                  <p:stCondLst>
                                    <p:cond delay="500"/>
                                  </p:stCondLst>
                                  <p:childTnLst>
                                    <p:set>
                                      <p:cBhvr>
                                        <p:cTn id="137" dur="1" fill="hold">
                                          <p:stCondLst>
                                            <p:cond delay="0"/>
                                          </p:stCondLst>
                                        </p:cTn>
                                        <p:tgtEl>
                                          <p:spTgt spid="30"/>
                                        </p:tgtEl>
                                        <p:attrNameLst>
                                          <p:attrName>style.visibility</p:attrName>
                                        </p:attrNameLst>
                                      </p:cBhvr>
                                      <p:to>
                                        <p:strVal val="visible"/>
                                      </p:to>
                                    </p:set>
                                    <p:anim calcmode="lin" valueType="num">
                                      <p:cBhvr>
                                        <p:cTn id="138" dur="1250" fill="hold"/>
                                        <p:tgtEl>
                                          <p:spTgt spid="30"/>
                                        </p:tgtEl>
                                        <p:attrNameLst>
                                          <p:attrName>ppt_w</p:attrName>
                                        </p:attrNameLst>
                                      </p:cBhvr>
                                      <p:tavLst>
                                        <p:tav tm="0">
                                          <p:val>
                                            <p:fltVal val="0"/>
                                          </p:val>
                                        </p:tav>
                                        <p:tav tm="100000">
                                          <p:val>
                                            <p:strVal val="#ppt_w"/>
                                          </p:val>
                                        </p:tav>
                                      </p:tavLst>
                                    </p:anim>
                                    <p:anim calcmode="lin" valueType="num">
                                      <p:cBhvr>
                                        <p:cTn id="139" dur="1250" fill="hold"/>
                                        <p:tgtEl>
                                          <p:spTgt spid="30"/>
                                        </p:tgtEl>
                                        <p:attrNameLst>
                                          <p:attrName>ppt_h</p:attrName>
                                        </p:attrNameLst>
                                      </p:cBhvr>
                                      <p:tavLst>
                                        <p:tav tm="0">
                                          <p:val>
                                            <p:fltVal val="0"/>
                                          </p:val>
                                        </p:tav>
                                        <p:tav tm="100000">
                                          <p:val>
                                            <p:strVal val="#ppt_h"/>
                                          </p:val>
                                        </p:tav>
                                      </p:tavLst>
                                    </p:anim>
                                    <p:anim calcmode="lin" valueType="num">
                                      <p:cBhvr>
                                        <p:cTn id="140" dur="1250" fill="hold"/>
                                        <p:tgtEl>
                                          <p:spTgt spid="30"/>
                                        </p:tgtEl>
                                        <p:attrNameLst>
                                          <p:attrName>style.rotation</p:attrName>
                                        </p:attrNameLst>
                                      </p:cBhvr>
                                      <p:tavLst>
                                        <p:tav tm="0">
                                          <p:val>
                                            <p:fltVal val="90"/>
                                          </p:val>
                                        </p:tav>
                                        <p:tav tm="100000">
                                          <p:val>
                                            <p:fltVal val="0"/>
                                          </p:val>
                                        </p:tav>
                                      </p:tavLst>
                                    </p:anim>
                                    <p:animEffect transition="in" filter="fade">
                                      <p:cBhvr>
                                        <p:cTn id="141" dur="1250"/>
                                        <p:tgtEl>
                                          <p:spTgt spid="30"/>
                                        </p:tgtEl>
                                      </p:cBhvr>
                                    </p:animEffect>
                                  </p:childTnLst>
                                </p:cTn>
                              </p:par>
                              <p:par>
                                <p:cTn id="142" presetID="31" presetClass="entr" presetSubtype="0" fill="hold" nodeType="withEffect">
                                  <p:stCondLst>
                                    <p:cond delay="500"/>
                                  </p:stCondLst>
                                  <p:childTnLst>
                                    <p:set>
                                      <p:cBhvr>
                                        <p:cTn id="143" dur="1" fill="hold">
                                          <p:stCondLst>
                                            <p:cond delay="0"/>
                                          </p:stCondLst>
                                        </p:cTn>
                                        <p:tgtEl>
                                          <p:spTgt spid="31"/>
                                        </p:tgtEl>
                                        <p:attrNameLst>
                                          <p:attrName>style.visibility</p:attrName>
                                        </p:attrNameLst>
                                      </p:cBhvr>
                                      <p:to>
                                        <p:strVal val="visible"/>
                                      </p:to>
                                    </p:set>
                                    <p:anim calcmode="lin" valueType="num">
                                      <p:cBhvr>
                                        <p:cTn id="144" dur="1250" fill="hold"/>
                                        <p:tgtEl>
                                          <p:spTgt spid="31"/>
                                        </p:tgtEl>
                                        <p:attrNameLst>
                                          <p:attrName>ppt_w</p:attrName>
                                        </p:attrNameLst>
                                      </p:cBhvr>
                                      <p:tavLst>
                                        <p:tav tm="0">
                                          <p:val>
                                            <p:fltVal val="0"/>
                                          </p:val>
                                        </p:tav>
                                        <p:tav tm="100000">
                                          <p:val>
                                            <p:strVal val="#ppt_w"/>
                                          </p:val>
                                        </p:tav>
                                      </p:tavLst>
                                    </p:anim>
                                    <p:anim calcmode="lin" valueType="num">
                                      <p:cBhvr>
                                        <p:cTn id="145" dur="1250" fill="hold"/>
                                        <p:tgtEl>
                                          <p:spTgt spid="31"/>
                                        </p:tgtEl>
                                        <p:attrNameLst>
                                          <p:attrName>ppt_h</p:attrName>
                                        </p:attrNameLst>
                                      </p:cBhvr>
                                      <p:tavLst>
                                        <p:tav tm="0">
                                          <p:val>
                                            <p:fltVal val="0"/>
                                          </p:val>
                                        </p:tav>
                                        <p:tav tm="100000">
                                          <p:val>
                                            <p:strVal val="#ppt_h"/>
                                          </p:val>
                                        </p:tav>
                                      </p:tavLst>
                                    </p:anim>
                                    <p:anim calcmode="lin" valueType="num">
                                      <p:cBhvr>
                                        <p:cTn id="146" dur="1250" fill="hold"/>
                                        <p:tgtEl>
                                          <p:spTgt spid="31"/>
                                        </p:tgtEl>
                                        <p:attrNameLst>
                                          <p:attrName>style.rotation</p:attrName>
                                        </p:attrNameLst>
                                      </p:cBhvr>
                                      <p:tavLst>
                                        <p:tav tm="0">
                                          <p:val>
                                            <p:fltVal val="90"/>
                                          </p:val>
                                        </p:tav>
                                        <p:tav tm="100000">
                                          <p:val>
                                            <p:fltVal val="0"/>
                                          </p:val>
                                        </p:tav>
                                      </p:tavLst>
                                    </p:anim>
                                    <p:animEffect transition="in" filter="fade">
                                      <p:cBhvr>
                                        <p:cTn id="147" dur="1250"/>
                                        <p:tgtEl>
                                          <p:spTgt spid="31"/>
                                        </p:tgtEl>
                                      </p:cBhvr>
                                    </p:animEffect>
                                  </p:childTnLst>
                                </p:cTn>
                              </p:par>
                              <p:par>
                                <p:cTn id="148" presetID="31" presetClass="entr" presetSubtype="0" fill="hold" nodeType="withEffect">
                                  <p:stCondLst>
                                    <p:cond delay="500"/>
                                  </p:stCondLst>
                                  <p:childTnLst>
                                    <p:set>
                                      <p:cBhvr>
                                        <p:cTn id="149" dur="1" fill="hold">
                                          <p:stCondLst>
                                            <p:cond delay="0"/>
                                          </p:stCondLst>
                                        </p:cTn>
                                        <p:tgtEl>
                                          <p:spTgt spid="40"/>
                                        </p:tgtEl>
                                        <p:attrNameLst>
                                          <p:attrName>style.visibility</p:attrName>
                                        </p:attrNameLst>
                                      </p:cBhvr>
                                      <p:to>
                                        <p:strVal val="visible"/>
                                      </p:to>
                                    </p:set>
                                    <p:anim calcmode="lin" valueType="num">
                                      <p:cBhvr>
                                        <p:cTn id="150" dur="1250" fill="hold"/>
                                        <p:tgtEl>
                                          <p:spTgt spid="40"/>
                                        </p:tgtEl>
                                        <p:attrNameLst>
                                          <p:attrName>ppt_w</p:attrName>
                                        </p:attrNameLst>
                                      </p:cBhvr>
                                      <p:tavLst>
                                        <p:tav tm="0">
                                          <p:val>
                                            <p:fltVal val="0"/>
                                          </p:val>
                                        </p:tav>
                                        <p:tav tm="100000">
                                          <p:val>
                                            <p:strVal val="#ppt_w"/>
                                          </p:val>
                                        </p:tav>
                                      </p:tavLst>
                                    </p:anim>
                                    <p:anim calcmode="lin" valueType="num">
                                      <p:cBhvr>
                                        <p:cTn id="151" dur="1250" fill="hold"/>
                                        <p:tgtEl>
                                          <p:spTgt spid="40"/>
                                        </p:tgtEl>
                                        <p:attrNameLst>
                                          <p:attrName>ppt_h</p:attrName>
                                        </p:attrNameLst>
                                      </p:cBhvr>
                                      <p:tavLst>
                                        <p:tav tm="0">
                                          <p:val>
                                            <p:fltVal val="0"/>
                                          </p:val>
                                        </p:tav>
                                        <p:tav tm="100000">
                                          <p:val>
                                            <p:strVal val="#ppt_h"/>
                                          </p:val>
                                        </p:tav>
                                      </p:tavLst>
                                    </p:anim>
                                    <p:anim calcmode="lin" valueType="num">
                                      <p:cBhvr>
                                        <p:cTn id="152" dur="1250" fill="hold"/>
                                        <p:tgtEl>
                                          <p:spTgt spid="40"/>
                                        </p:tgtEl>
                                        <p:attrNameLst>
                                          <p:attrName>style.rotation</p:attrName>
                                        </p:attrNameLst>
                                      </p:cBhvr>
                                      <p:tavLst>
                                        <p:tav tm="0">
                                          <p:val>
                                            <p:fltVal val="90"/>
                                          </p:val>
                                        </p:tav>
                                        <p:tav tm="100000">
                                          <p:val>
                                            <p:fltVal val="0"/>
                                          </p:val>
                                        </p:tav>
                                      </p:tavLst>
                                    </p:anim>
                                    <p:animEffect transition="in" filter="fade">
                                      <p:cBhvr>
                                        <p:cTn id="153" dur="1250"/>
                                        <p:tgtEl>
                                          <p:spTgt spid="40"/>
                                        </p:tgtEl>
                                      </p:cBhvr>
                                    </p:animEffect>
                                  </p:childTnLst>
                                </p:cTn>
                              </p:par>
                              <p:par>
                                <p:cTn id="154" presetID="31" presetClass="entr" presetSubtype="0" fill="hold" nodeType="withEffect">
                                  <p:stCondLst>
                                    <p:cond delay="500"/>
                                  </p:stCondLst>
                                  <p:childTnLst>
                                    <p:set>
                                      <p:cBhvr>
                                        <p:cTn id="155" dur="1" fill="hold">
                                          <p:stCondLst>
                                            <p:cond delay="0"/>
                                          </p:stCondLst>
                                        </p:cTn>
                                        <p:tgtEl>
                                          <p:spTgt spid="41"/>
                                        </p:tgtEl>
                                        <p:attrNameLst>
                                          <p:attrName>style.visibility</p:attrName>
                                        </p:attrNameLst>
                                      </p:cBhvr>
                                      <p:to>
                                        <p:strVal val="visible"/>
                                      </p:to>
                                    </p:set>
                                    <p:anim calcmode="lin" valueType="num">
                                      <p:cBhvr>
                                        <p:cTn id="156" dur="1250" fill="hold"/>
                                        <p:tgtEl>
                                          <p:spTgt spid="41"/>
                                        </p:tgtEl>
                                        <p:attrNameLst>
                                          <p:attrName>ppt_w</p:attrName>
                                        </p:attrNameLst>
                                      </p:cBhvr>
                                      <p:tavLst>
                                        <p:tav tm="0">
                                          <p:val>
                                            <p:fltVal val="0"/>
                                          </p:val>
                                        </p:tav>
                                        <p:tav tm="100000">
                                          <p:val>
                                            <p:strVal val="#ppt_w"/>
                                          </p:val>
                                        </p:tav>
                                      </p:tavLst>
                                    </p:anim>
                                    <p:anim calcmode="lin" valueType="num">
                                      <p:cBhvr>
                                        <p:cTn id="157" dur="1250" fill="hold"/>
                                        <p:tgtEl>
                                          <p:spTgt spid="41"/>
                                        </p:tgtEl>
                                        <p:attrNameLst>
                                          <p:attrName>ppt_h</p:attrName>
                                        </p:attrNameLst>
                                      </p:cBhvr>
                                      <p:tavLst>
                                        <p:tav tm="0">
                                          <p:val>
                                            <p:fltVal val="0"/>
                                          </p:val>
                                        </p:tav>
                                        <p:tav tm="100000">
                                          <p:val>
                                            <p:strVal val="#ppt_h"/>
                                          </p:val>
                                        </p:tav>
                                      </p:tavLst>
                                    </p:anim>
                                    <p:anim calcmode="lin" valueType="num">
                                      <p:cBhvr>
                                        <p:cTn id="158" dur="1250" fill="hold"/>
                                        <p:tgtEl>
                                          <p:spTgt spid="41"/>
                                        </p:tgtEl>
                                        <p:attrNameLst>
                                          <p:attrName>style.rotation</p:attrName>
                                        </p:attrNameLst>
                                      </p:cBhvr>
                                      <p:tavLst>
                                        <p:tav tm="0">
                                          <p:val>
                                            <p:fltVal val="90"/>
                                          </p:val>
                                        </p:tav>
                                        <p:tav tm="100000">
                                          <p:val>
                                            <p:fltVal val="0"/>
                                          </p:val>
                                        </p:tav>
                                      </p:tavLst>
                                    </p:anim>
                                    <p:animEffect transition="in" filter="fade">
                                      <p:cBhvr>
                                        <p:cTn id="159" dur="1250"/>
                                        <p:tgtEl>
                                          <p:spTgt spid="41"/>
                                        </p:tgtEl>
                                      </p:cBhvr>
                                    </p:animEffect>
                                  </p:childTnLst>
                                </p:cTn>
                              </p:par>
                              <p:par>
                                <p:cTn id="160" presetID="31" presetClass="entr" presetSubtype="0" fill="hold" nodeType="withEffect">
                                  <p:stCondLst>
                                    <p:cond delay="500"/>
                                  </p:stCondLst>
                                  <p:childTnLst>
                                    <p:set>
                                      <p:cBhvr>
                                        <p:cTn id="161" dur="1" fill="hold">
                                          <p:stCondLst>
                                            <p:cond delay="0"/>
                                          </p:stCondLst>
                                        </p:cTn>
                                        <p:tgtEl>
                                          <p:spTgt spid="45"/>
                                        </p:tgtEl>
                                        <p:attrNameLst>
                                          <p:attrName>style.visibility</p:attrName>
                                        </p:attrNameLst>
                                      </p:cBhvr>
                                      <p:to>
                                        <p:strVal val="visible"/>
                                      </p:to>
                                    </p:set>
                                    <p:anim calcmode="lin" valueType="num">
                                      <p:cBhvr>
                                        <p:cTn id="162" dur="1250" fill="hold"/>
                                        <p:tgtEl>
                                          <p:spTgt spid="45"/>
                                        </p:tgtEl>
                                        <p:attrNameLst>
                                          <p:attrName>ppt_w</p:attrName>
                                        </p:attrNameLst>
                                      </p:cBhvr>
                                      <p:tavLst>
                                        <p:tav tm="0">
                                          <p:val>
                                            <p:fltVal val="0"/>
                                          </p:val>
                                        </p:tav>
                                        <p:tav tm="100000">
                                          <p:val>
                                            <p:strVal val="#ppt_w"/>
                                          </p:val>
                                        </p:tav>
                                      </p:tavLst>
                                    </p:anim>
                                    <p:anim calcmode="lin" valueType="num">
                                      <p:cBhvr>
                                        <p:cTn id="163" dur="1250" fill="hold"/>
                                        <p:tgtEl>
                                          <p:spTgt spid="45"/>
                                        </p:tgtEl>
                                        <p:attrNameLst>
                                          <p:attrName>ppt_h</p:attrName>
                                        </p:attrNameLst>
                                      </p:cBhvr>
                                      <p:tavLst>
                                        <p:tav tm="0">
                                          <p:val>
                                            <p:fltVal val="0"/>
                                          </p:val>
                                        </p:tav>
                                        <p:tav tm="100000">
                                          <p:val>
                                            <p:strVal val="#ppt_h"/>
                                          </p:val>
                                        </p:tav>
                                      </p:tavLst>
                                    </p:anim>
                                    <p:anim calcmode="lin" valueType="num">
                                      <p:cBhvr>
                                        <p:cTn id="164" dur="1250" fill="hold"/>
                                        <p:tgtEl>
                                          <p:spTgt spid="45"/>
                                        </p:tgtEl>
                                        <p:attrNameLst>
                                          <p:attrName>style.rotation</p:attrName>
                                        </p:attrNameLst>
                                      </p:cBhvr>
                                      <p:tavLst>
                                        <p:tav tm="0">
                                          <p:val>
                                            <p:fltVal val="90"/>
                                          </p:val>
                                        </p:tav>
                                        <p:tav tm="100000">
                                          <p:val>
                                            <p:fltVal val="0"/>
                                          </p:val>
                                        </p:tav>
                                      </p:tavLst>
                                    </p:anim>
                                    <p:animEffect transition="in" filter="fade">
                                      <p:cBhvr>
                                        <p:cTn id="165" dur="1250"/>
                                        <p:tgtEl>
                                          <p:spTgt spid="45"/>
                                        </p:tgtEl>
                                      </p:cBhvr>
                                    </p:animEffect>
                                  </p:childTnLst>
                                </p:cTn>
                              </p:par>
                              <p:par>
                                <p:cTn id="166" presetID="31" presetClass="entr" presetSubtype="0" fill="hold" nodeType="withEffect">
                                  <p:stCondLst>
                                    <p:cond delay="500"/>
                                  </p:stCondLst>
                                  <p:childTnLst>
                                    <p:set>
                                      <p:cBhvr>
                                        <p:cTn id="167" dur="1" fill="hold">
                                          <p:stCondLst>
                                            <p:cond delay="0"/>
                                          </p:stCondLst>
                                        </p:cTn>
                                        <p:tgtEl>
                                          <p:spTgt spid="48"/>
                                        </p:tgtEl>
                                        <p:attrNameLst>
                                          <p:attrName>style.visibility</p:attrName>
                                        </p:attrNameLst>
                                      </p:cBhvr>
                                      <p:to>
                                        <p:strVal val="visible"/>
                                      </p:to>
                                    </p:set>
                                    <p:anim calcmode="lin" valueType="num">
                                      <p:cBhvr>
                                        <p:cTn id="168" dur="1250" fill="hold"/>
                                        <p:tgtEl>
                                          <p:spTgt spid="48"/>
                                        </p:tgtEl>
                                        <p:attrNameLst>
                                          <p:attrName>ppt_w</p:attrName>
                                        </p:attrNameLst>
                                      </p:cBhvr>
                                      <p:tavLst>
                                        <p:tav tm="0">
                                          <p:val>
                                            <p:fltVal val="0"/>
                                          </p:val>
                                        </p:tav>
                                        <p:tav tm="100000">
                                          <p:val>
                                            <p:strVal val="#ppt_w"/>
                                          </p:val>
                                        </p:tav>
                                      </p:tavLst>
                                    </p:anim>
                                    <p:anim calcmode="lin" valueType="num">
                                      <p:cBhvr>
                                        <p:cTn id="169" dur="1250" fill="hold"/>
                                        <p:tgtEl>
                                          <p:spTgt spid="48"/>
                                        </p:tgtEl>
                                        <p:attrNameLst>
                                          <p:attrName>ppt_h</p:attrName>
                                        </p:attrNameLst>
                                      </p:cBhvr>
                                      <p:tavLst>
                                        <p:tav tm="0">
                                          <p:val>
                                            <p:fltVal val="0"/>
                                          </p:val>
                                        </p:tav>
                                        <p:tav tm="100000">
                                          <p:val>
                                            <p:strVal val="#ppt_h"/>
                                          </p:val>
                                        </p:tav>
                                      </p:tavLst>
                                    </p:anim>
                                    <p:anim calcmode="lin" valueType="num">
                                      <p:cBhvr>
                                        <p:cTn id="170" dur="1250" fill="hold"/>
                                        <p:tgtEl>
                                          <p:spTgt spid="48"/>
                                        </p:tgtEl>
                                        <p:attrNameLst>
                                          <p:attrName>style.rotation</p:attrName>
                                        </p:attrNameLst>
                                      </p:cBhvr>
                                      <p:tavLst>
                                        <p:tav tm="0">
                                          <p:val>
                                            <p:fltVal val="90"/>
                                          </p:val>
                                        </p:tav>
                                        <p:tav tm="100000">
                                          <p:val>
                                            <p:fltVal val="0"/>
                                          </p:val>
                                        </p:tav>
                                      </p:tavLst>
                                    </p:anim>
                                    <p:animEffect transition="in" filter="fade">
                                      <p:cBhvr>
                                        <p:cTn id="171" dur="1250"/>
                                        <p:tgtEl>
                                          <p:spTgt spid="48"/>
                                        </p:tgtEl>
                                      </p:cBhvr>
                                    </p:animEffect>
                                  </p:childTnLst>
                                </p:cTn>
                              </p:par>
                              <p:par>
                                <p:cTn id="172" presetID="31" presetClass="entr" presetSubtype="0" fill="hold" nodeType="withEffect">
                                  <p:stCondLst>
                                    <p:cond delay="500"/>
                                  </p:stCondLst>
                                  <p:childTnLst>
                                    <p:set>
                                      <p:cBhvr>
                                        <p:cTn id="173" dur="1" fill="hold">
                                          <p:stCondLst>
                                            <p:cond delay="0"/>
                                          </p:stCondLst>
                                        </p:cTn>
                                        <p:tgtEl>
                                          <p:spTgt spid="52"/>
                                        </p:tgtEl>
                                        <p:attrNameLst>
                                          <p:attrName>style.visibility</p:attrName>
                                        </p:attrNameLst>
                                      </p:cBhvr>
                                      <p:to>
                                        <p:strVal val="visible"/>
                                      </p:to>
                                    </p:set>
                                    <p:anim calcmode="lin" valueType="num">
                                      <p:cBhvr>
                                        <p:cTn id="174" dur="1250" fill="hold"/>
                                        <p:tgtEl>
                                          <p:spTgt spid="52"/>
                                        </p:tgtEl>
                                        <p:attrNameLst>
                                          <p:attrName>ppt_w</p:attrName>
                                        </p:attrNameLst>
                                      </p:cBhvr>
                                      <p:tavLst>
                                        <p:tav tm="0">
                                          <p:val>
                                            <p:fltVal val="0"/>
                                          </p:val>
                                        </p:tav>
                                        <p:tav tm="100000">
                                          <p:val>
                                            <p:strVal val="#ppt_w"/>
                                          </p:val>
                                        </p:tav>
                                      </p:tavLst>
                                    </p:anim>
                                    <p:anim calcmode="lin" valueType="num">
                                      <p:cBhvr>
                                        <p:cTn id="175" dur="1250" fill="hold"/>
                                        <p:tgtEl>
                                          <p:spTgt spid="52"/>
                                        </p:tgtEl>
                                        <p:attrNameLst>
                                          <p:attrName>ppt_h</p:attrName>
                                        </p:attrNameLst>
                                      </p:cBhvr>
                                      <p:tavLst>
                                        <p:tav tm="0">
                                          <p:val>
                                            <p:fltVal val="0"/>
                                          </p:val>
                                        </p:tav>
                                        <p:tav tm="100000">
                                          <p:val>
                                            <p:strVal val="#ppt_h"/>
                                          </p:val>
                                        </p:tav>
                                      </p:tavLst>
                                    </p:anim>
                                    <p:anim calcmode="lin" valueType="num">
                                      <p:cBhvr>
                                        <p:cTn id="176" dur="1250" fill="hold"/>
                                        <p:tgtEl>
                                          <p:spTgt spid="52"/>
                                        </p:tgtEl>
                                        <p:attrNameLst>
                                          <p:attrName>style.rotation</p:attrName>
                                        </p:attrNameLst>
                                      </p:cBhvr>
                                      <p:tavLst>
                                        <p:tav tm="0">
                                          <p:val>
                                            <p:fltVal val="90"/>
                                          </p:val>
                                        </p:tav>
                                        <p:tav tm="100000">
                                          <p:val>
                                            <p:fltVal val="0"/>
                                          </p:val>
                                        </p:tav>
                                      </p:tavLst>
                                    </p:anim>
                                    <p:animEffect transition="in" filter="fade">
                                      <p:cBhvr>
                                        <p:cTn id="177" dur="1250"/>
                                        <p:tgtEl>
                                          <p:spTgt spid="52"/>
                                        </p:tgtEl>
                                      </p:cBhvr>
                                    </p:animEffect>
                                  </p:childTnLst>
                                </p:cTn>
                              </p:par>
                              <p:par>
                                <p:cTn id="178" presetID="31" presetClass="entr" presetSubtype="0" fill="hold" nodeType="withEffect">
                                  <p:stCondLst>
                                    <p:cond delay="500"/>
                                  </p:stCondLst>
                                  <p:childTnLst>
                                    <p:set>
                                      <p:cBhvr>
                                        <p:cTn id="179" dur="1" fill="hold">
                                          <p:stCondLst>
                                            <p:cond delay="0"/>
                                          </p:stCondLst>
                                        </p:cTn>
                                        <p:tgtEl>
                                          <p:spTgt spid="57"/>
                                        </p:tgtEl>
                                        <p:attrNameLst>
                                          <p:attrName>style.visibility</p:attrName>
                                        </p:attrNameLst>
                                      </p:cBhvr>
                                      <p:to>
                                        <p:strVal val="visible"/>
                                      </p:to>
                                    </p:set>
                                    <p:anim calcmode="lin" valueType="num">
                                      <p:cBhvr>
                                        <p:cTn id="180" dur="1250" fill="hold"/>
                                        <p:tgtEl>
                                          <p:spTgt spid="57"/>
                                        </p:tgtEl>
                                        <p:attrNameLst>
                                          <p:attrName>ppt_w</p:attrName>
                                        </p:attrNameLst>
                                      </p:cBhvr>
                                      <p:tavLst>
                                        <p:tav tm="0">
                                          <p:val>
                                            <p:fltVal val="0"/>
                                          </p:val>
                                        </p:tav>
                                        <p:tav tm="100000">
                                          <p:val>
                                            <p:strVal val="#ppt_w"/>
                                          </p:val>
                                        </p:tav>
                                      </p:tavLst>
                                    </p:anim>
                                    <p:anim calcmode="lin" valueType="num">
                                      <p:cBhvr>
                                        <p:cTn id="181" dur="1250" fill="hold"/>
                                        <p:tgtEl>
                                          <p:spTgt spid="57"/>
                                        </p:tgtEl>
                                        <p:attrNameLst>
                                          <p:attrName>ppt_h</p:attrName>
                                        </p:attrNameLst>
                                      </p:cBhvr>
                                      <p:tavLst>
                                        <p:tav tm="0">
                                          <p:val>
                                            <p:fltVal val="0"/>
                                          </p:val>
                                        </p:tav>
                                        <p:tav tm="100000">
                                          <p:val>
                                            <p:strVal val="#ppt_h"/>
                                          </p:val>
                                        </p:tav>
                                      </p:tavLst>
                                    </p:anim>
                                    <p:anim calcmode="lin" valueType="num">
                                      <p:cBhvr>
                                        <p:cTn id="182" dur="1250" fill="hold"/>
                                        <p:tgtEl>
                                          <p:spTgt spid="57"/>
                                        </p:tgtEl>
                                        <p:attrNameLst>
                                          <p:attrName>style.rotation</p:attrName>
                                        </p:attrNameLst>
                                      </p:cBhvr>
                                      <p:tavLst>
                                        <p:tav tm="0">
                                          <p:val>
                                            <p:fltVal val="90"/>
                                          </p:val>
                                        </p:tav>
                                        <p:tav tm="100000">
                                          <p:val>
                                            <p:fltVal val="0"/>
                                          </p:val>
                                        </p:tav>
                                      </p:tavLst>
                                    </p:anim>
                                    <p:animEffect transition="in" filter="fade">
                                      <p:cBhvr>
                                        <p:cTn id="183" dur="1250"/>
                                        <p:tgtEl>
                                          <p:spTgt spid="57"/>
                                        </p:tgtEl>
                                      </p:cBhvr>
                                    </p:animEffect>
                                  </p:childTnLst>
                                </p:cTn>
                              </p:par>
                              <p:par>
                                <p:cTn id="184" presetID="31" presetClass="entr" presetSubtype="0" fill="hold" nodeType="withEffect">
                                  <p:stCondLst>
                                    <p:cond delay="500"/>
                                  </p:stCondLst>
                                  <p:childTnLst>
                                    <p:set>
                                      <p:cBhvr>
                                        <p:cTn id="185" dur="1" fill="hold">
                                          <p:stCondLst>
                                            <p:cond delay="0"/>
                                          </p:stCondLst>
                                        </p:cTn>
                                        <p:tgtEl>
                                          <p:spTgt spid="61"/>
                                        </p:tgtEl>
                                        <p:attrNameLst>
                                          <p:attrName>style.visibility</p:attrName>
                                        </p:attrNameLst>
                                      </p:cBhvr>
                                      <p:to>
                                        <p:strVal val="visible"/>
                                      </p:to>
                                    </p:set>
                                    <p:anim calcmode="lin" valueType="num">
                                      <p:cBhvr>
                                        <p:cTn id="186" dur="1250" fill="hold"/>
                                        <p:tgtEl>
                                          <p:spTgt spid="61"/>
                                        </p:tgtEl>
                                        <p:attrNameLst>
                                          <p:attrName>ppt_w</p:attrName>
                                        </p:attrNameLst>
                                      </p:cBhvr>
                                      <p:tavLst>
                                        <p:tav tm="0">
                                          <p:val>
                                            <p:fltVal val="0"/>
                                          </p:val>
                                        </p:tav>
                                        <p:tav tm="100000">
                                          <p:val>
                                            <p:strVal val="#ppt_w"/>
                                          </p:val>
                                        </p:tav>
                                      </p:tavLst>
                                    </p:anim>
                                    <p:anim calcmode="lin" valueType="num">
                                      <p:cBhvr>
                                        <p:cTn id="187" dur="1250" fill="hold"/>
                                        <p:tgtEl>
                                          <p:spTgt spid="61"/>
                                        </p:tgtEl>
                                        <p:attrNameLst>
                                          <p:attrName>ppt_h</p:attrName>
                                        </p:attrNameLst>
                                      </p:cBhvr>
                                      <p:tavLst>
                                        <p:tav tm="0">
                                          <p:val>
                                            <p:fltVal val="0"/>
                                          </p:val>
                                        </p:tav>
                                        <p:tav tm="100000">
                                          <p:val>
                                            <p:strVal val="#ppt_h"/>
                                          </p:val>
                                        </p:tav>
                                      </p:tavLst>
                                    </p:anim>
                                    <p:anim calcmode="lin" valueType="num">
                                      <p:cBhvr>
                                        <p:cTn id="188" dur="1250" fill="hold"/>
                                        <p:tgtEl>
                                          <p:spTgt spid="61"/>
                                        </p:tgtEl>
                                        <p:attrNameLst>
                                          <p:attrName>style.rotation</p:attrName>
                                        </p:attrNameLst>
                                      </p:cBhvr>
                                      <p:tavLst>
                                        <p:tav tm="0">
                                          <p:val>
                                            <p:fltVal val="90"/>
                                          </p:val>
                                        </p:tav>
                                        <p:tav tm="100000">
                                          <p:val>
                                            <p:fltVal val="0"/>
                                          </p:val>
                                        </p:tav>
                                      </p:tavLst>
                                    </p:anim>
                                    <p:animEffect transition="in" filter="fade">
                                      <p:cBhvr>
                                        <p:cTn id="189" dur="1250"/>
                                        <p:tgtEl>
                                          <p:spTgt spid="61"/>
                                        </p:tgtEl>
                                      </p:cBhvr>
                                    </p:animEffect>
                                  </p:childTnLst>
                                </p:cTn>
                              </p:par>
                              <p:par>
                                <p:cTn id="190" presetID="31" presetClass="entr" presetSubtype="0" fill="hold" nodeType="withEffect">
                                  <p:stCondLst>
                                    <p:cond delay="500"/>
                                  </p:stCondLst>
                                  <p:childTnLst>
                                    <p:set>
                                      <p:cBhvr>
                                        <p:cTn id="191" dur="1" fill="hold">
                                          <p:stCondLst>
                                            <p:cond delay="0"/>
                                          </p:stCondLst>
                                        </p:cTn>
                                        <p:tgtEl>
                                          <p:spTgt spid="64"/>
                                        </p:tgtEl>
                                        <p:attrNameLst>
                                          <p:attrName>style.visibility</p:attrName>
                                        </p:attrNameLst>
                                      </p:cBhvr>
                                      <p:to>
                                        <p:strVal val="visible"/>
                                      </p:to>
                                    </p:set>
                                    <p:anim calcmode="lin" valueType="num">
                                      <p:cBhvr>
                                        <p:cTn id="192" dur="1250" fill="hold"/>
                                        <p:tgtEl>
                                          <p:spTgt spid="64"/>
                                        </p:tgtEl>
                                        <p:attrNameLst>
                                          <p:attrName>ppt_w</p:attrName>
                                        </p:attrNameLst>
                                      </p:cBhvr>
                                      <p:tavLst>
                                        <p:tav tm="0">
                                          <p:val>
                                            <p:fltVal val="0"/>
                                          </p:val>
                                        </p:tav>
                                        <p:tav tm="100000">
                                          <p:val>
                                            <p:strVal val="#ppt_w"/>
                                          </p:val>
                                        </p:tav>
                                      </p:tavLst>
                                    </p:anim>
                                    <p:anim calcmode="lin" valueType="num">
                                      <p:cBhvr>
                                        <p:cTn id="193" dur="1250" fill="hold"/>
                                        <p:tgtEl>
                                          <p:spTgt spid="64"/>
                                        </p:tgtEl>
                                        <p:attrNameLst>
                                          <p:attrName>ppt_h</p:attrName>
                                        </p:attrNameLst>
                                      </p:cBhvr>
                                      <p:tavLst>
                                        <p:tav tm="0">
                                          <p:val>
                                            <p:fltVal val="0"/>
                                          </p:val>
                                        </p:tav>
                                        <p:tav tm="100000">
                                          <p:val>
                                            <p:strVal val="#ppt_h"/>
                                          </p:val>
                                        </p:tav>
                                      </p:tavLst>
                                    </p:anim>
                                    <p:anim calcmode="lin" valueType="num">
                                      <p:cBhvr>
                                        <p:cTn id="194" dur="1250" fill="hold"/>
                                        <p:tgtEl>
                                          <p:spTgt spid="64"/>
                                        </p:tgtEl>
                                        <p:attrNameLst>
                                          <p:attrName>style.rotation</p:attrName>
                                        </p:attrNameLst>
                                      </p:cBhvr>
                                      <p:tavLst>
                                        <p:tav tm="0">
                                          <p:val>
                                            <p:fltVal val="90"/>
                                          </p:val>
                                        </p:tav>
                                        <p:tav tm="100000">
                                          <p:val>
                                            <p:fltVal val="0"/>
                                          </p:val>
                                        </p:tav>
                                      </p:tavLst>
                                    </p:anim>
                                    <p:animEffect transition="in" filter="fade">
                                      <p:cBhvr>
                                        <p:cTn id="195" dur="1250"/>
                                        <p:tgtEl>
                                          <p:spTgt spid="64"/>
                                        </p:tgtEl>
                                      </p:cBhvr>
                                    </p:animEffect>
                                  </p:childTnLst>
                                </p:cTn>
                              </p:par>
                              <p:par>
                                <p:cTn id="196" presetID="31" presetClass="entr" presetSubtype="0" fill="hold" nodeType="withEffect">
                                  <p:stCondLst>
                                    <p:cond delay="500"/>
                                  </p:stCondLst>
                                  <p:childTnLst>
                                    <p:set>
                                      <p:cBhvr>
                                        <p:cTn id="197" dur="1" fill="hold">
                                          <p:stCondLst>
                                            <p:cond delay="0"/>
                                          </p:stCondLst>
                                        </p:cTn>
                                        <p:tgtEl>
                                          <p:spTgt spid="42"/>
                                        </p:tgtEl>
                                        <p:attrNameLst>
                                          <p:attrName>style.visibility</p:attrName>
                                        </p:attrNameLst>
                                      </p:cBhvr>
                                      <p:to>
                                        <p:strVal val="visible"/>
                                      </p:to>
                                    </p:set>
                                    <p:anim calcmode="lin" valueType="num">
                                      <p:cBhvr>
                                        <p:cTn id="198" dur="1250" fill="hold"/>
                                        <p:tgtEl>
                                          <p:spTgt spid="42"/>
                                        </p:tgtEl>
                                        <p:attrNameLst>
                                          <p:attrName>ppt_w</p:attrName>
                                        </p:attrNameLst>
                                      </p:cBhvr>
                                      <p:tavLst>
                                        <p:tav tm="0">
                                          <p:val>
                                            <p:fltVal val="0"/>
                                          </p:val>
                                        </p:tav>
                                        <p:tav tm="100000">
                                          <p:val>
                                            <p:strVal val="#ppt_w"/>
                                          </p:val>
                                        </p:tav>
                                      </p:tavLst>
                                    </p:anim>
                                    <p:anim calcmode="lin" valueType="num">
                                      <p:cBhvr>
                                        <p:cTn id="199" dur="1250" fill="hold"/>
                                        <p:tgtEl>
                                          <p:spTgt spid="42"/>
                                        </p:tgtEl>
                                        <p:attrNameLst>
                                          <p:attrName>ppt_h</p:attrName>
                                        </p:attrNameLst>
                                      </p:cBhvr>
                                      <p:tavLst>
                                        <p:tav tm="0">
                                          <p:val>
                                            <p:fltVal val="0"/>
                                          </p:val>
                                        </p:tav>
                                        <p:tav tm="100000">
                                          <p:val>
                                            <p:strVal val="#ppt_h"/>
                                          </p:val>
                                        </p:tav>
                                      </p:tavLst>
                                    </p:anim>
                                    <p:anim calcmode="lin" valueType="num">
                                      <p:cBhvr>
                                        <p:cTn id="200" dur="1250" fill="hold"/>
                                        <p:tgtEl>
                                          <p:spTgt spid="42"/>
                                        </p:tgtEl>
                                        <p:attrNameLst>
                                          <p:attrName>style.rotation</p:attrName>
                                        </p:attrNameLst>
                                      </p:cBhvr>
                                      <p:tavLst>
                                        <p:tav tm="0">
                                          <p:val>
                                            <p:fltVal val="90"/>
                                          </p:val>
                                        </p:tav>
                                        <p:tav tm="100000">
                                          <p:val>
                                            <p:fltVal val="0"/>
                                          </p:val>
                                        </p:tav>
                                      </p:tavLst>
                                    </p:anim>
                                    <p:animEffect transition="in" filter="fade">
                                      <p:cBhvr>
                                        <p:cTn id="201" dur="1250"/>
                                        <p:tgtEl>
                                          <p:spTgt spid="42"/>
                                        </p:tgtEl>
                                      </p:cBhvr>
                                    </p:animEffect>
                                  </p:childTnLst>
                                </p:cTn>
                              </p:par>
                              <p:par>
                                <p:cTn id="202" presetID="31" presetClass="entr" presetSubtype="0" fill="hold" nodeType="withEffect">
                                  <p:stCondLst>
                                    <p:cond delay="500"/>
                                  </p:stCondLst>
                                  <p:childTnLst>
                                    <p:set>
                                      <p:cBhvr>
                                        <p:cTn id="203" dur="1" fill="hold">
                                          <p:stCondLst>
                                            <p:cond delay="0"/>
                                          </p:stCondLst>
                                        </p:cTn>
                                        <p:tgtEl>
                                          <p:spTgt spid="46"/>
                                        </p:tgtEl>
                                        <p:attrNameLst>
                                          <p:attrName>style.visibility</p:attrName>
                                        </p:attrNameLst>
                                      </p:cBhvr>
                                      <p:to>
                                        <p:strVal val="visible"/>
                                      </p:to>
                                    </p:set>
                                    <p:anim calcmode="lin" valueType="num">
                                      <p:cBhvr>
                                        <p:cTn id="204" dur="1250" fill="hold"/>
                                        <p:tgtEl>
                                          <p:spTgt spid="46"/>
                                        </p:tgtEl>
                                        <p:attrNameLst>
                                          <p:attrName>ppt_w</p:attrName>
                                        </p:attrNameLst>
                                      </p:cBhvr>
                                      <p:tavLst>
                                        <p:tav tm="0">
                                          <p:val>
                                            <p:fltVal val="0"/>
                                          </p:val>
                                        </p:tav>
                                        <p:tav tm="100000">
                                          <p:val>
                                            <p:strVal val="#ppt_w"/>
                                          </p:val>
                                        </p:tav>
                                      </p:tavLst>
                                    </p:anim>
                                    <p:anim calcmode="lin" valueType="num">
                                      <p:cBhvr>
                                        <p:cTn id="205" dur="1250" fill="hold"/>
                                        <p:tgtEl>
                                          <p:spTgt spid="46"/>
                                        </p:tgtEl>
                                        <p:attrNameLst>
                                          <p:attrName>ppt_h</p:attrName>
                                        </p:attrNameLst>
                                      </p:cBhvr>
                                      <p:tavLst>
                                        <p:tav tm="0">
                                          <p:val>
                                            <p:fltVal val="0"/>
                                          </p:val>
                                        </p:tav>
                                        <p:tav tm="100000">
                                          <p:val>
                                            <p:strVal val="#ppt_h"/>
                                          </p:val>
                                        </p:tav>
                                      </p:tavLst>
                                    </p:anim>
                                    <p:anim calcmode="lin" valueType="num">
                                      <p:cBhvr>
                                        <p:cTn id="206" dur="1250" fill="hold"/>
                                        <p:tgtEl>
                                          <p:spTgt spid="46"/>
                                        </p:tgtEl>
                                        <p:attrNameLst>
                                          <p:attrName>style.rotation</p:attrName>
                                        </p:attrNameLst>
                                      </p:cBhvr>
                                      <p:tavLst>
                                        <p:tav tm="0">
                                          <p:val>
                                            <p:fltVal val="90"/>
                                          </p:val>
                                        </p:tav>
                                        <p:tav tm="100000">
                                          <p:val>
                                            <p:fltVal val="0"/>
                                          </p:val>
                                        </p:tav>
                                      </p:tavLst>
                                    </p:anim>
                                    <p:animEffect transition="in" filter="fade">
                                      <p:cBhvr>
                                        <p:cTn id="207" dur="1250"/>
                                        <p:tgtEl>
                                          <p:spTgt spid="46"/>
                                        </p:tgtEl>
                                      </p:cBhvr>
                                    </p:animEffect>
                                  </p:childTnLst>
                                </p:cTn>
                              </p:par>
                              <p:par>
                                <p:cTn id="208" presetID="31" presetClass="entr" presetSubtype="0" fill="hold" nodeType="withEffect">
                                  <p:stCondLst>
                                    <p:cond delay="500"/>
                                  </p:stCondLst>
                                  <p:childTnLst>
                                    <p:set>
                                      <p:cBhvr>
                                        <p:cTn id="209" dur="1" fill="hold">
                                          <p:stCondLst>
                                            <p:cond delay="0"/>
                                          </p:stCondLst>
                                        </p:cTn>
                                        <p:tgtEl>
                                          <p:spTgt spid="49"/>
                                        </p:tgtEl>
                                        <p:attrNameLst>
                                          <p:attrName>style.visibility</p:attrName>
                                        </p:attrNameLst>
                                      </p:cBhvr>
                                      <p:to>
                                        <p:strVal val="visible"/>
                                      </p:to>
                                    </p:set>
                                    <p:anim calcmode="lin" valueType="num">
                                      <p:cBhvr>
                                        <p:cTn id="210" dur="1250" fill="hold"/>
                                        <p:tgtEl>
                                          <p:spTgt spid="49"/>
                                        </p:tgtEl>
                                        <p:attrNameLst>
                                          <p:attrName>ppt_w</p:attrName>
                                        </p:attrNameLst>
                                      </p:cBhvr>
                                      <p:tavLst>
                                        <p:tav tm="0">
                                          <p:val>
                                            <p:fltVal val="0"/>
                                          </p:val>
                                        </p:tav>
                                        <p:tav tm="100000">
                                          <p:val>
                                            <p:strVal val="#ppt_w"/>
                                          </p:val>
                                        </p:tav>
                                      </p:tavLst>
                                    </p:anim>
                                    <p:anim calcmode="lin" valueType="num">
                                      <p:cBhvr>
                                        <p:cTn id="211" dur="1250" fill="hold"/>
                                        <p:tgtEl>
                                          <p:spTgt spid="49"/>
                                        </p:tgtEl>
                                        <p:attrNameLst>
                                          <p:attrName>ppt_h</p:attrName>
                                        </p:attrNameLst>
                                      </p:cBhvr>
                                      <p:tavLst>
                                        <p:tav tm="0">
                                          <p:val>
                                            <p:fltVal val="0"/>
                                          </p:val>
                                        </p:tav>
                                        <p:tav tm="100000">
                                          <p:val>
                                            <p:strVal val="#ppt_h"/>
                                          </p:val>
                                        </p:tav>
                                      </p:tavLst>
                                    </p:anim>
                                    <p:anim calcmode="lin" valueType="num">
                                      <p:cBhvr>
                                        <p:cTn id="212" dur="1250" fill="hold"/>
                                        <p:tgtEl>
                                          <p:spTgt spid="49"/>
                                        </p:tgtEl>
                                        <p:attrNameLst>
                                          <p:attrName>style.rotation</p:attrName>
                                        </p:attrNameLst>
                                      </p:cBhvr>
                                      <p:tavLst>
                                        <p:tav tm="0">
                                          <p:val>
                                            <p:fltVal val="90"/>
                                          </p:val>
                                        </p:tav>
                                        <p:tav tm="100000">
                                          <p:val>
                                            <p:fltVal val="0"/>
                                          </p:val>
                                        </p:tav>
                                      </p:tavLst>
                                    </p:anim>
                                    <p:animEffect transition="in" filter="fade">
                                      <p:cBhvr>
                                        <p:cTn id="213" dur="1250"/>
                                        <p:tgtEl>
                                          <p:spTgt spid="49"/>
                                        </p:tgtEl>
                                      </p:cBhvr>
                                    </p:animEffect>
                                  </p:childTnLst>
                                </p:cTn>
                              </p:par>
                              <p:par>
                                <p:cTn id="214" presetID="31" presetClass="entr" presetSubtype="0" fill="hold" nodeType="withEffect">
                                  <p:stCondLst>
                                    <p:cond delay="500"/>
                                  </p:stCondLst>
                                  <p:childTnLst>
                                    <p:set>
                                      <p:cBhvr>
                                        <p:cTn id="215" dur="1" fill="hold">
                                          <p:stCondLst>
                                            <p:cond delay="0"/>
                                          </p:stCondLst>
                                        </p:cTn>
                                        <p:tgtEl>
                                          <p:spTgt spid="51"/>
                                        </p:tgtEl>
                                        <p:attrNameLst>
                                          <p:attrName>style.visibility</p:attrName>
                                        </p:attrNameLst>
                                      </p:cBhvr>
                                      <p:to>
                                        <p:strVal val="visible"/>
                                      </p:to>
                                    </p:set>
                                    <p:anim calcmode="lin" valueType="num">
                                      <p:cBhvr>
                                        <p:cTn id="216" dur="1250" fill="hold"/>
                                        <p:tgtEl>
                                          <p:spTgt spid="51"/>
                                        </p:tgtEl>
                                        <p:attrNameLst>
                                          <p:attrName>ppt_w</p:attrName>
                                        </p:attrNameLst>
                                      </p:cBhvr>
                                      <p:tavLst>
                                        <p:tav tm="0">
                                          <p:val>
                                            <p:fltVal val="0"/>
                                          </p:val>
                                        </p:tav>
                                        <p:tav tm="100000">
                                          <p:val>
                                            <p:strVal val="#ppt_w"/>
                                          </p:val>
                                        </p:tav>
                                      </p:tavLst>
                                    </p:anim>
                                    <p:anim calcmode="lin" valueType="num">
                                      <p:cBhvr>
                                        <p:cTn id="217" dur="1250" fill="hold"/>
                                        <p:tgtEl>
                                          <p:spTgt spid="51"/>
                                        </p:tgtEl>
                                        <p:attrNameLst>
                                          <p:attrName>ppt_h</p:attrName>
                                        </p:attrNameLst>
                                      </p:cBhvr>
                                      <p:tavLst>
                                        <p:tav tm="0">
                                          <p:val>
                                            <p:fltVal val="0"/>
                                          </p:val>
                                        </p:tav>
                                        <p:tav tm="100000">
                                          <p:val>
                                            <p:strVal val="#ppt_h"/>
                                          </p:val>
                                        </p:tav>
                                      </p:tavLst>
                                    </p:anim>
                                    <p:anim calcmode="lin" valueType="num">
                                      <p:cBhvr>
                                        <p:cTn id="218" dur="1250" fill="hold"/>
                                        <p:tgtEl>
                                          <p:spTgt spid="51"/>
                                        </p:tgtEl>
                                        <p:attrNameLst>
                                          <p:attrName>style.rotation</p:attrName>
                                        </p:attrNameLst>
                                      </p:cBhvr>
                                      <p:tavLst>
                                        <p:tav tm="0">
                                          <p:val>
                                            <p:fltVal val="90"/>
                                          </p:val>
                                        </p:tav>
                                        <p:tav tm="100000">
                                          <p:val>
                                            <p:fltVal val="0"/>
                                          </p:val>
                                        </p:tav>
                                      </p:tavLst>
                                    </p:anim>
                                    <p:animEffect transition="in" filter="fade">
                                      <p:cBhvr>
                                        <p:cTn id="219" dur="1250"/>
                                        <p:tgtEl>
                                          <p:spTgt spid="51"/>
                                        </p:tgtEl>
                                      </p:cBhvr>
                                    </p:animEffect>
                                  </p:childTnLst>
                                </p:cTn>
                              </p:par>
                              <p:par>
                                <p:cTn id="220" presetID="31" presetClass="entr" presetSubtype="0" fill="hold" nodeType="withEffect">
                                  <p:stCondLst>
                                    <p:cond delay="500"/>
                                  </p:stCondLst>
                                  <p:childTnLst>
                                    <p:set>
                                      <p:cBhvr>
                                        <p:cTn id="221" dur="1" fill="hold">
                                          <p:stCondLst>
                                            <p:cond delay="0"/>
                                          </p:stCondLst>
                                        </p:cTn>
                                        <p:tgtEl>
                                          <p:spTgt spid="54"/>
                                        </p:tgtEl>
                                        <p:attrNameLst>
                                          <p:attrName>style.visibility</p:attrName>
                                        </p:attrNameLst>
                                      </p:cBhvr>
                                      <p:to>
                                        <p:strVal val="visible"/>
                                      </p:to>
                                    </p:set>
                                    <p:anim calcmode="lin" valueType="num">
                                      <p:cBhvr>
                                        <p:cTn id="222" dur="1250" fill="hold"/>
                                        <p:tgtEl>
                                          <p:spTgt spid="54"/>
                                        </p:tgtEl>
                                        <p:attrNameLst>
                                          <p:attrName>ppt_w</p:attrName>
                                        </p:attrNameLst>
                                      </p:cBhvr>
                                      <p:tavLst>
                                        <p:tav tm="0">
                                          <p:val>
                                            <p:fltVal val="0"/>
                                          </p:val>
                                        </p:tav>
                                        <p:tav tm="100000">
                                          <p:val>
                                            <p:strVal val="#ppt_w"/>
                                          </p:val>
                                        </p:tav>
                                      </p:tavLst>
                                    </p:anim>
                                    <p:anim calcmode="lin" valueType="num">
                                      <p:cBhvr>
                                        <p:cTn id="223" dur="1250" fill="hold"/>
                                        <p:tgtEl>
                                          <p:spTgt spid="54"/>
                                        </p:tgtEl>
                                        <p:attrNameLst>
                                          <p:attrName>ppt_h</p:attrName>
                                        </p:attrNameLst>
                                      </p:cBhvr>
                                      <p:tavLst>
                                        <p:tav tm="0">
                                          <p:val>
                                            <p:fltVal val="0"/>
                                          </p:val>
                                        </p:tav>
                                        <p:tav tm="100000">
                                          <p:val>
                                            <p:strVal val="#ppt_h"/>
                                          </p:val>
                                        </p:tav>
                                      </p:tavLst>
                                    </p:anim>
                                    <p:anim calcmode="lin" valueType="num">
                                      <p:cBhvr>
                                        <p:cTn id="224" dur="1250" fill="hold"/>
                                        <p:tgtEl>
                                          <p:spTgt spid="54"/>
                                        </p:tgtEl>
                                        <p:attrNameLst>
                                          <p:attrName>style.rotation</p:attrName>
                                        </p:attrNameLst>
                                      </p:cBhvr>
                                      <p:tavLst>
                                        <p:tav tm="0">
                                          <p:val>
                                            <p:fltVal val="90"/>
                                          </p:val>
                                        </p:tav>
                                        <p:tav tm="100000">
                                          <p:val>
                                            <p:fltVal val="0"/>
                                          </p:val>
                                        </p:tav>
                                      </p:tavLst>
                                    </p:anim>
                                    <p:animEffect transition="in" filter="fade">
                                      <p:cBhvr>
                                        <p:cTn id="225" dur="1250"/>
                                        <p:tgtEl>
                                          <p:spTgt spid="54"/>
                                        </p:tgtEl>
                                      </p:cBhvr>
                                    </p:animEffect>
                                  </p:childTnLst>
                                </p:cTn>
                              </p:par>
                              <p:par>
                                <p:cTn id="226" presetID="31" presetClass="entr" presetSubtype="0" fill="hold" nodeType="withEffect">
                                  <p:stCondLst>
                                    <p:cond delay="500"/>
                                  </p:stCondLst>
                                  <p:childTnLst>
                                    <p:set>
                                      <p:cBhvr>
                                        <p:cTn id="227" dur="1" fill="hold">
                                          <p:stCondLst>
                                            <p:cond delay="0"/>
                                          </p:stCondLst>
                                        </p:cTn>
                                        <p:tgtEl>
                                          <p:spTgt spid="58"/>
                                        </p:tgtEl>
                                        <p:attrNameLst>
                                          <p:attrName>style.visibility</p:attrName>
                                        </p:attrNameLst>
                                      </p:cBhvr>
                                      <p:to>
                                        <p:strVal val="visible"/>
                                      </p:to>
                                    </p:set>
                                    <p:anim calcmode="lin" valueType="num">
                                      <p:cBhvr>
                                        <p:cTn id="228" dur="1250" fill="hold"/>
                                        <p:tgtEl>
                                          <p:spTgt spid="58"/>
                                        </p:tgtEl>
                                        <p:attrNameLst>
                                          <p:attrName>ppt_w</p:attrName>
                                        </p:attrNameLst>
                                      </p:cBhvr>
                                      <p:tavLst>
                                        <p:tav tm="0">
                                          <p:val>
                                            <p:fltVal val="0"/>
                                          </p:val>
                                        </p:tav>
                                        <p:tav tm="100000">
                                          <p:val>
                                            <p:strVal val="#ppt_w"/>
                                          </p:val>
                                        </p:tav>
                                      </p:tavLst>
                                    </p:anim>
                                    <p:anim calcmode="lin" valueType="num">
                                      <p:cBhvr>
                                        <p:cTn id="229" dur="1250" fill="hold"/>
                                        <p:tgtEl>
                                          <p:spTgt spid="58"/>
                                        </p:tgtEl>
                                        <p:attrNameLst>
                                          <p:attrName>ppt_h</p:attrName>
                                        </p:attrNameLst>
                                      </p:cBhvr>
                                      <p:tavLst>
                                        <p:tav tm="0">
                                          <p:val>
                                            <p:fltVal val="0"/>
                                          </p:val>
                                        </p:tav>
                                        <p:tav tm="100000">
                                          <p:val>
                                            <p:strVal val="#ppt_h"/>
                                          </p:val>
                                        </p:tav>
                                      </p:tavLst>
                                    </p:anim>
                                    <p:anim calcmode="lin" valueType="num">
                                      <p:cBhvr>
                                        <p:cTn id="230" dur="1250" fill="hold"/>
                                        <p:tgtEl>
                                          <p:spTgt spid="58"/>
                                        </p:tgtEl>
                                        <p:attrNameLst>
                                          <p:attrName>style.rotation</p:attrName>
                                        </p:attrNameLst>
                                      </p:cBhvr>
                                      <p:tavLst>
                                        <p:tav tm="0">
                                          <p:val>
                                            <p:fltVal val="90"/>
                                          </p:val>
                                        </p:tav>
                                        <p:tav tm="100000">
                                          <p:val>
                                            <p:fltVal val="0"/>
                                          </p:val>
                                        </p:tav>
                                      </p:tavLst>
                                    </p:anim>
                                    <p:animEffect transition="in" filter="fade">
                                      <p:cBhvr>
                                        <p:cTn id="231" dur="1250"/>
                                        <p:tgtEl>
                                          <p:spTgt spid="58"/>
                                        </p:tgtEl>
                                      </p:cBhvr>
                                    </p:animEffect>
                                  </p:childTnLst>
                                </p:cTn>
                              </p:par>
                              <p:par>
                                <p:cTn id="232" presetID="31" presetClass="entr" presetSubtype="0" fill="hold" nodeType="withEffect">
                                  <p:stCondLst>
                                    <p:cond delay="500"/>
                                  </p:stCondLst>
                                  <p:childTnLst>
                                    <p:set>
                                      <p:cBhvr>
                                        <p:cTn id="233" dur="1" fill="hold">
                                          <p:stCondLst>
                                            <p:cond delay="0"/>
                                          </p:stCondLst>
                                        </p:cTn>
                                        <p:tgtEl>
                                          <p:spTgt spid="62"/>
                                        </p:tgtEl>
                                        <p:attrNameLst>
                                          <p:attrName>style.visibility</p:attrName>
                                        </p:attrNameLst>
                                      </p:cBhvr>
                                      <p:to>
                                        <p:strVal val="visible"/>
                                      </p:to>
                                    </p:set>
                                    <p:anim calcmode="lin" valueType="num">
                                      <p:cBhvr>
                                        <p:cTn id="234" dur="1250" fill="hold"/>
                                        <p:tgtEl>
                                          <p:spTgt spid="62"/>
                                        </p:tgtEl>
                                        <p:attrNameLst>
                                          <p:attrName>ppt_w</p:attrName>
                                        </p:attrNameLst>
                                      </p:cBhvr>
                                      <p:tavLst>
                                        <p:tav tm="0">
                                          <p:val>
                                            <p:fltVal val="0"/>
                                          </p:val>
                                        </p:tav>
                                        <p:tav tm="100000">
                                          <p:val>
                                            <p:strVal val="#ppt_w"/>
                                          </p:val>
                                        </p:tav>
                                      </p:tavLst>
                                    </p:anim>
                                    <p:anim calcmode="lin" valueType="num">
                                      <p:cBhvr>
                                        <p:cTn id="235" dur="1250" fill="hold"/>
                                        <p:tgtEl>
                                          <p:spTgt spid="62"/>
                                        </p:tgtEl>
                                        <p:attrNameLst>
                                          <p:attrName>ppt_h</p:attrName>
                                        </p:attrNameLst>
                                      </p:cBhvr>
                                      <p:tavLst>
                                        <p:tav tm="0">
                                          <p:val>
                                            <p:fltVal val="0"/>
                                          </p:val>
                                        </p:tav>
                                        <p:tav tm="100000">
                                          <p:val>
                                            <p:strVal val="#ppt_h"/>
                                          </p:val>
                                        </p:tav>
                                      </p:tavLst>
                                    </p:anim>
                                    <p:anim calcmode="lin" valueType="num">
                                      <p:cBhvr>
                                        <p:cTn id="236" dur="1250" fill="hold"/>
                                        <p:tgtEl>
                                          <p:spTgt spid="62"/>
                                        </p:tgtEl>
                                        <p:attrNameLst>
                                          <p:attrName>style.rotation</p:attrName>
                                        </p:attrNameLst>
                                      </p:cBhvr>
                                      <p:tavLst>
                                        <p:tav tm="0">
                                          <p:val>
                                            <p:fltVal val="90"/>
                                          </p:val>
                                        </p:tav>
                                        <p:tav tm="100000">
                                          <p:val>
                                            <p:fltVal val="0"/>
                                          </p:val>
                                        </p:tav>
                                      </p:tavLst>
                                    </p:anim>
                                    <p:animEffect transition="in" filter="fade">
                                      <p:cBhvr>
                                        <p:cTn id="237" dur="1250"/>
                                        <p:tgtEl>
                                          <p:spTgt spid="62"/>
                                        </p:tgtEl>
                                      </p:cBhvr>
                                    </p:animEffect>
                                  </p:childTnLst>
                                </p:cTn>
                              </p:par>
                              <p:par>
                                <p:cTn id="238" presetID="31" presetClass="entr" presetSubtype="0" fill="hold" nodeType="withEffect">
                                  <p:stCondLst>
                                    <p:cond delay="500"/>
                                  </p:stCondLst>
                                  <p:childTnLst>
                                    <p:set>
                                      <p:cBhvr>
                                        <p:cTn id="239" dur="1" fill="hold">
                                          <p:stCondLst>
                                            <p:cond delay="0"/>
                                          </p:stCondLst>
                                        </p:cTn>
                                        <p:tgtEl>
                                          <p:spTgt spid="65"/>
                                        </p:tgtEl>
                                        <p:attrNameLst>
                                          <p:attrName>style.visibility</p:attrName>
                                        </p:attrNameLst>
                                      </p:cBhvr>
                                      <p:to>
                                        <p:strVal val="visible"/>
                                      </p:to>
                                    </p:set>
                                    <p:anim calcmode="lin" valueType="num">
                                      <p:cBhvr>
                                        <p:cTn id="240" dur="1250" fill="hold"/>
                                        <p:tgtEl>
                                          <p:spTgt spid="65"/>
                                        </p:tgtEl>
                                        <p:attrNameLst>
                                          <p:attrName>ppt_w</p:attrName>
                                        </p:attrNameLst>
                                      </p:cBhvr>
                                      <p:tavLst>
                                        <p:tav tm="0">
                                          <p:val>
                                            <p:fltVal val="0"/>
                                          </p:val>
                                        </p:tav>
                                        <p:tav tm="100000">
                                          <p:val>
                                            <p:strVal val="#ppt_w"/>
                                          </p:val>
                                        </p:tav>
                                      </p:tavLst>
                                    </p:anim>
                                    <p:anim calcmode="lin" valueType="num">
                                      <p:cBhvr>
                                        <p:cTn id="241" dur="1250" fill="hold"/>
                                        <p:tgtEl>
                                          <p:spTgt spid="65"/>
                                        </p:tgtEl>
                                        <p:attrNameLst>
                                          <p:attrName>ppt_h</p:attrName>
                                        </p:attrNameLst>
                                      </p:cBhvr>
                                      <p:tavLst>
                                        <p:tav tm="0">
                                          <p:val>
                                            <p:fltVal val="0"/>
                                          </p:val>
                                        </p:tav>
                                        <p:tav tm="100000">
                                          <p:val>
                                            <p:strVal val="#ppt_h"/>
                                          </p:val>
                                        </p:tav>
                                      </p:tavLst>
                                    </p:anim>
                                    <p:anim calcmode="lin" valueType="num">
                                      <p:cBhvr>
                                        <p:cTn id="242" dur="1250" fill="hold"/>
                                        <p:tgtEl>
                                          <p:spTgt spid="65"/>
                                        </p:tgtEl>
                                        <p:attrNameLst>
                                          <p:attrName>style.rotation</p:attrName>
                                        </p:attrNameLst>
                                      </p:cBhvr>
                                      <p:tavLst>
                                        <p:tav tm="0">
                                          <p:val>
                                            <p:fltVal val="90"/>
                                          </p:val>
                                        </p:tav>
                                        <p:tav tm="100000">
                                          <p:val>
                                            <p:fltVal val="0"/>
                                          </p:val>
                                        </p:tav>
                                      </p:tavLst>
                                    </p:anim>
                                    <p:animEffect transition="in" filter="fade">
                                      <p:cBhvr>
                                        <p:cTn id="243" dur="1250"/>
                                        <p:tgtEl>
                                          <p:spTgt spid="65"/>
                                        </p:tgtEl>
                                      </p:cBhvr>
                                    </p:animEffect>
                                  </p:childTnLst>
                                </p:cTn>
                              </p:par>
                              <p:par>
                                <p:cTn id="244" presetID="31" presetClass="entr" presetSubtype="0" fill="hold" nodeType="withEffect">
                                  <p:stCondLst>
                                    <p:cond delay="500"/>
                                  </p:stCondLst>
                                  <p:childTnLst>
                                    <p:set>
                                      <p:cBhvr>
                                        <p:cTn id="245" dur="1" fill="hold">
                                          <p:stCondLst>
                                            <p:cond delay="0"/>
                                          </p:stCondLst>
                                        </p:cTn>
                                        <p:tgtEl>
                                          <p:spTgt spid="69"/>
                                        </p:tgtEl>
                                        <p:attrNameLst>
                                          <p:attrName>style.visibility</p:attrName>
                                        </p:attrNameLst>
                                      </p:cBhvr>
                                      <p:to>
                                        <p:strVal val="visible"/>
                                      </p:to>
                                    </p:set>
                                    <p:anim calcmode="lin" valueType="num">
                                      <p:cBhvr>
                                        <p:cTn id="246" dur="1250" fill="hold"/>
                                        <p:tgtEl>
                                          <p:spTgt spid="69"/>
                                        </p:tgtEl>
                                        <p:attrNameLst>
                                          <p:attrName>ppt_w</p:attrName>
                                        </p:attrNameLst>
                                      </p:cBhvr>
                                      <p:tavLst>
                                        <p:tav tm="0">
                                          <p:val>
                                            <p:fltVal val="0"/>
                                          </p:val>
                                        </p:tav>
                                        <p:tav tm="100000">
                                          <p:val>
                                            <p:strVal val="#ppt_w"/>
                                          </p:val>
                                        </p:tav>
                                      </p:tavLst>
                                    </p:anim>
                                    <p:anim calcmode="lin" valueType="num">
                                      <p:cBhvr>
                                        <p:cTn id="247" dur="1250" fill="hold"/>
                                        <p:tgtEl>
                                          <p:spTgt spid="69"/>
                                        </p:tgtEl>
                                        <p:attrNameLst>
                                          <p:attrName>ppt_h</p:attrName>
                                        </p:attrNameLst>
                                      </p:cBhvr>
                                      <p:tavLst>
                                        <p:tav tm="0">
                                          <p:val>
                                            <p:fltVal val="0"/>
                                          </p:val>
                                        </p:tav>
                                        <p:tav tm="100000">
                                          <p:val>
                                            <p:strVal val="#ppt_h"/>
                                          </p:val>
                                        </p:tav>
                                      </p:tavLst>
                                    </p:anim>
                                    <p:anim calcmode="lin" valueType="num">
                                      <p:cBhvr>
                                        <p:cTn id="248" dur="1250" fill="hold"/>
                                        <p:tgtEl>
                                          <p:spTgt spid="69"/>
                                        </p:tgtEl>
                                        <p:attrNameLst>
                                          <p:attrName>style.rotation</p:attrName>
                                        </p:attrNameLst>
                                      </p:cBhvr>
                                      <p:tavLst>
                                        <p:tav tm="0">
                                          <p:val>
                                            <p:fltVal val="90"/>
                                          </p:val>
                                        </p:tav>
                                        <p:tav tm="100000">
                                          <p:val>
                                            <p:fltVal val="0"/>
                                          </p:val>
                                        </p:tav>
                                      </p:tavLst>
                                    </p:anim>
                                    <p:animEffect transition="in" filter="fade">
                                      <p:cBhvr>
                                        <p:cTn id="249" dur="1250"/>
                                        <p:tgtEl>
                                          <p:spTgt spid="69"/>
                                        </p:tgtEl>
                                      </p:cBhvr>
                                    </p:animEffect>
                                  </p:childTnLst>
                                </p:cTn>
                              </p:par>
                              <p:par>
                                <p:cTn id="250" presetID="31" presetClass="entr" presetSubtype="0" fill="hold" nodeType="withEffect">
                                  <p:stCondLst>
                                    <p:cond delay="500"/>
                                  </p:stCondLst>
                                  <p:childTnLst>
                                    <p:set>
                                      <p:cBhvr>
                                        <p:cTn id="251" dur="1" fill="hold">
                                          <p:stCondLst>
                                            <p:cond delay="0"/>
                                          </p:stCondLst>
                                        </p:cTn>
                                        <p:tgtEl>
                                          <p:spTgt spid="70"/>
                                        </p:tgtEl>
                                        <p:attrNameLst>
                                          <p:attrName>style.visibility</p:attrName>
                                        </p:attrNameLst>
                                      </p:cBhvr>
                                      <p:to>
                                        <p:strVal val="visible"/>
                                      </p:to>
                                    </p:set>
                                    <p:anim calcmode="lin" valueType="num">
                                      <p:cBhvr>
                                        <p:cTn id="252" dur="1250" fill="hold"/>
                                        <p:tgtEl>
                                          <p:spTgt spid="70"/>
                                        </p:tgtEl>
                                        <p:attrNameLst>
                                          <p:attrName>ppt_w</p:attrName>
                                        </p:attrNameLst>
                                      </p:cBhvr>
                                      <p:tavLst>
                                        <p:tav tm="0">
                                          <p:val>
                                            <p:fltVal val="0"/>
                                          </p:val>
                                        </p:tav>
                                        <p:tav tm="100000">
                                          <p:val>
                                            <p:strVal val="#ppt_w"/>
                                          </p:val>
                                        </p:tav>
                                      </p:tavLst>
                                    </p:anim>
                                    <p:anim calcmode="lin" valueType="num">
                                      <p:cBhvr>
                                        <p:cTn id="253" dur="1250" fill="hold"/>
                                        <p:tgtEl>
                                          <p:spTgt spid="70"/>
                                        </p:tgtEl>
                                        <p:attrNameLst>
                                          <p:attrName>ppt_h</p:attrName>
                                        </p:attrNameLst>
                                      </p:cBhvr>
                                      <p:tavLst>
                                        <p:tav tm="0">
                                          <p:val>
                                            <p:fltVal val="0"/>
                                          </p:val>
                                        </p:tav>
                                        <p:tav tm="100000">
                                          <p:val>
                                            <p:strVal val="#ppt_h"/>
                                          </p:val>
                                        </p:tav>
                                      </p:tavLst>
                                    </p:anim>
                                    <p:anim calcmode="lin" valueType="num">
                                      <p:cBhvr>
                                        <p:cTn id="254" dur="1250" fill="hold"/>
                                        <p:tgtEl>
                                          <p:spTgt spid="70"/>
                                        </p:tgtEl>
                                        <p:attrNameLst>
                                          <p:attrName>style.rotation</p:attrName>
                                        </p:attrNameLst>
                                      </p:cBhvr>
                                      <p:tavLst>
                                        <p:tav tm="0">
                                          <p:val>
                                            <p:fltVal val="90"/>
                                          </p:val>
                                        </p:tav>
                                        <p:tav tm="100000">
                                          <p:val>
                                            <p:fltVal val="0"/>
                                          </p:val>
                                        </p:tav>
                                      </p:tavLst>
                                    </p:anim>
                                    <p:animEffect transition="in" filter="fade">
                                      <p:cBhvr>
                                        <p:cTn id="255" dur="1250"/>
                                        <p:tgtEl>
                                          <p:spTgt spid="70"/>
                                        </p:tgtEl>
                                      </p:cBhvr>
                                    </p:animEffect>
                                  </p:childTnLst>
                                </p:cTn>
                              </p:par>
                              <p:par>
                                <p:cTn id="256" presetID="31" presetClass="entr" presetSubtype="0" fill="hold" nodeType="withEffect">
                                  <p:stCondLst>
                                    <p:cond delay="500"/>
                                  </p:stCondLst>
                                  <p:childTnLst>
                                    <p:set>
                                      <p:cBhvr>
                                        <p:cTn id="257" dur="1" fill="hold">
                                          <p:stCondLst>
                                            <p:cond delay="0"/>
                                          </p:stCondLst>
                                        </p:cTn>
                                        <p:tgtEl>
                                          <p:spTgt spid="78"/>
                                        </p:tgtEl>
                                        <p:attrNameLst>
                                          <p:attrName>style.visibility</p:attrName>
                                        </p:attrNameLst>
                                      </p:cBhvr>
                                      <p:to>
                                        <p:strVal val="visible"/>
                                      </p:to>
                                    </p:set>
                                    <p:anim calcmode="lin" valueType="num">
                                      <p:cBhvr>
                                        <p:cTn id="258" dur="1250" fill="hold"/>
                                        <p:tgtEl>
                                          <p:spTgt spid="78"/>
                                        </p:tgtEl>
                                        <p:attrNameLst>
                                          <p:attrName>ppt_w</p:attrName>
                                        </p:attrNameLst>
                                      </p:cBhvr>
                                      <p:tavLst>
                                        <p:tav tm="0">
                                          <p:val>
                                            <p:fltVal val="0"/>
                                          </p:val>
                                        </p:tav>
                                        <p:tav tm="100000">
                                          <p:val>
                                            <p:strVal val="#ppt_w"/>
                                          </p:val>
                                        </p:tav>
                                      </p:tavLst>
                                    </p:anim>
                                    <p:anim calcmode="lin" valueType="num">
                                      <p:cBhvr>
                                        <p:cTn id="259" dur="1250" fill="hold"/>
                                        <p:tgtEl>
                                          <p:spTgt spid="78"/>
                                        </p:tgtEl>
                                        <p:attrNameLst>
                                          <p:attrName>ppt_h</p:attrName>
                                        </p:attrNameLst>
                                      </p:cBhvr>
                                      <p:tavLst>
                                        <p:tav tm="0">
                                          <p:val>
                                            <p:fltVal val="0"/>
                                          </p:val>
                                        </p:tav>
                                        <p:tav tm="100000">
                                          <p:val>
                                            <p:strVal val="#ppt_h"/>
                                          </p:val>
                                        </p:tav>
                                      </p:tavLst>
                                    </p:anim>
                                    <p:anim calcmode="lin" valueType="num">
                                      <p:cBhvr>
                                        <p:cTn id="260" dur="1250" fill="hold"/>
                                        <p:tgtEl>
                                          <p:spTgt spid="78"/>
                                        </p:tgtEl>
                                        <p:attrNameLst>
                                          <p:attrName>style.rotation</p:attrName>
                                        </p:attrNameLst>
                                      </p:cBhvr>
                                      <p:tavLst>
                                        <p:tav tm="0">
                                          <p:val>
                                            <p:fltVal val="90"/>
                                          </p:val>
                                        </p:tav>
                                        <p:tav tm="100000">
                                          <p:val>
                                            <p:fltVal val="0"/>
                                          </p:val>
                                        </p:tav>
                                      </p:tavLst>
                                    </p:anim>
                                    <p:animEffect transition="in" filter="fade">
                                      <p:cBhvr>
                                        <p:cTn id="261" dur="1250"/>
                                        <p:tgtEl>
                                          <p:spTgt spid="78"/>
                                        </p:tgtEl>
                                      </p:cBhvr>
                                    </p:animEffect>
                                  </p:childTnLst>
                                </p:cTn>
                              </p:par>
                              <p:par>
                                <p:cTn id="262" presetID="31" presetClass="entr" presetSubtype="0" fill="hold" nodeType="withEffect">
                                  <p:stCondLst>
                                    <p:cond delay="500"/>
                                  </p:stCondLst>
                                  <p:childTnLst>
                                    <p:set>
                                      <p:cBhvr>
                                        <p:cTn id="263" dur="1" fill="hold">
                                          <p:stCondLst>
                                            <p:cond delay="0"/>
                                          </p:stCondLst>
                                        </p:cTn>
                                        <p:tgtEl>
                                          <p:spTgt spid="82"/>
                                        </p:tgtEl>
                                        <p:attrNameLst>
                                          <p:attrName>style.visibility</p:attrName>
                                        </p:attrNameLst>
                                      </p:cBhvr>
                                      <p:to>
                                        <p:strVal val="visible"/>
                                      </p:to>
                                    </p:set>
                                    <p:anim calcmode="lin" valueType="num">
                                      <p:cBhvr>
                                        <p:cTn id="264" dur="1250" fill="hold"/>
                                        <p:tgtEl>
                                          <p:spTgt spid="82"/>
                                        </p:tgtEl>
                                        <p:attrNameLst>
                                          <p:attrName>ppt_w</p:attrName>
                                        </p:attrNameLst>
                                      </p:cBhvr>
                                      <p:tavLst>
                                        <p:tav tm="0">
                                          <p:val>
                                            <p:fltVal val="0"/>
                                          </p:val>
                                        </p:tav>
                                        <p:tav tm="100000">
                                          <p:val>
                                            <p:strVal val="#ppt_w"/>
                                          </p:val>
                                        </p:tav>
                                      </p:tavLst>
                                    </p:anim>
                                    <p:anim calcmode="lin" valueType="num">
                                      <p:cBhvr>
                                        <p:cTn id="265" dur="1250" fill="hold"/>
                                        <p:tgtEl>
                                          <p:spTgt spid="82"/>
                                        </p:tgtEl>
                                        <p:attrNameLst>
                                          <p:attrName>ppt_h</p:attrName>
                                        </p:attrNameLst>
                                      </p:cBhvr>
                                      <p:tavLst>
                                        <p:tav tm="0">
                                          <p:val>
                                            <p:fltVal val="0"/>
                                          </p:val>
                                        </p:tav>
                                        <p:tav tm="100000">
                                          <p:val>
                                            <p:strVal val="#ppt_h"/>
                                          </p:val>
                                        </p:tav>
                                      </p:tavLst>
                                    </p:anim>
                                    <p:anim calcmode="lin" valueType="num">
                                      <p:cBhvr>
                                        <p:cTn id="266" dur="1250" fill="hold"/>
                                        <p:tgtEl>
                                          <p:spTgt spid="82"/>
                                        </p:tgtEl>
                                        <p:attrNameLst>
                                          <p:attrName>style.rotation</p:attrName>
                                        </p:attrNameLst>
                                      </p:cBhvr>
                                      <p:tavLst>
                                        <p:tav tm="0">
                                          <p:val>
                                            <p:fltVal val="90"/>
                                          </p:val>
                                        </p:tav>
                                        <p:tav tm="100000">
                                          <p:val>
                                            <p:fltVal val="0"/>
                                          </p:val>
                                        </p:tav>
                                      </p:tavLst>
                                    </p:anim>
                                    <p:animEffect transition="in" filter="fade">
                                      <p:cBhvr>
                                        <p:cTn id="267" dur="1250"/>
                                        <p:tgtEl>
                                          <p:spTgt spid="82"/>
                                        </p:tgtEl>
                                      </p:cBhvr>
                                    </p:animEffect>
                                  </p:childTnLst>
                                </p:cTn>
                              </p:par>
                              <p:par>
                                <p:cTn id="268" presetID="16" presetClass="entr" presetSubtype="21" fill="hold" nodeType="withEffect">
                                  <p:stCondLst>
                                    <p:cond delay="1250"/>
                                  </p:stCondLst>
                                  <p:childTnLst>
                                    <p:set>
                                      <p:cBhvr>
                                        <p:cTn id="269" dur="1" fill="hold">
                                          <p:stCondLst>
                                            <p:cond delay="0"/>
                                          </p:stCondLst>
                                        </p:cTn>
                                        <p:tgtEl>
                                          <p:spTgt spid="76">
                                            <p:txEl>
                                              <p:pRg st="0" end="0"/>
                                            </p:txEl>
                                          </p:spTgt>
                                        </p:tgtEl>
                                        <p:attrNameLst>
                                          <p:attrName>style.visibility</p:attrName>
                                        </p:attrNameLst>
                                      </p:cBhvr>
                                      <p:to>
                                        <p:strVal val="visible"/>
                                      </p:to>
                                    </p:set>
                                    <p:animEffect transition="in" filter="barn(inVertical)">
                                      <p:cBhvr>
                                        <p:cTn id="270" dur="750"/>
                                        <p:tgtEl>
                                          <p:spTgt spid="76">
                                            <p:txEl>
                                              <p:pRg st="0" end="0"/>
                                            </p:txEl>
                                          </p:spTgt>
                                        </p:tgtEl>
                                      </p:cBhvr>
                                    </p:animEffect>
                                  </p:childTnLst>
                                </p:cTn>
                              </p:par>
                              <p:par>
                                <p:cTn id="271" presetID="10" presetClass="entr" presetSubtype="0" fill="hold" nodeType="withEffect">
                                  <p:stCondLst>
                                    <p:cond delay="1250"/>
                                  </p:stCondLst>
                                  <p:childTnLst>
                                    <p:set>
                                      <p:cBhvr>
                                        <p:cTn id="272" dur="1" fill="hold">
                                          <p:stCondLst>
                                            <p:cond delay="0"/>
                                          </p:stCondLst>
                                        </p:cTn>
                                        <p:tgtEl>
                                          <p:spTgt spid="37"/>
                                        </p:tgtEl>
                                        <p:attrNameLst>
                                          <p:attrName>style.visibility</p:attrName>
                                        </p:attrNameLst>
                                      </p:cBhvr>
                                      <p:to>
                                        <p:strVal val="visible"/>
                                      </p:to>
                                    </p:set>
                                    <p:animEffect transition="in" filter="fade">
                                      <p:cBhvr>
                                        <p:cTn id="273" dur="500"/>
                                        <p:tgtEl>
                                          <p:spTgt spid="37"/>
                                        </p:tgtEl>
                                      </p:cBhvr>
                                    </p:animEffect>
                                  </p:childTnLst>
                                </p:cTn>
                              </p:par>
                              <p:par>
                                <p:cTn id="274" presetID="42" presetClass="path" presetSubtype="0" decel="30000" fill="hold" nodeType="withEffect">
                                  <p:stCondLst>
                                    <p:cond delay="1250"/>
                                  </p:stCondLst>
                                  <p:childTnLst>
                                    <p:animMotion origin="layout" path="M 1.04167E-6 1.48148E-6 L -0.02279 -0.00023 " pathEditMode="relative" rAng="0" ptsTypes="AA">
                                      <p:cBhvr>
                                        <p:cTn id="275" dur="750" spd="-100000" fill="hold"/>
                                        <p:tgtEl>
                                          <p:spTgt spid="37"/>
                                        </p:tgtEl>
                                        <p:attrNameLst>
                                          <p:attrName>ppt_x</p:attrName>
                                          <p:attrName>ppt_y</p:attrName>
                                        </p:attrNameLst>
                                      </p:cBhvr>
                                      <p:rCtr x="-1146" y="-23"/>
                                    </p:animMotion>
                                  </p:childTnLst>
                                </p:cTn>
                              </p:par>
                              <p:par>
                                <p:cTn id="276" presetID="10" presetClass="entr" presetSubtype="0" fill="hold" nodeType="withEffect">
                                  <p:stCondLst>
                                    <p:cond delay="1250"/>
                                  </p:stCondLst>
                                  <p:childTnLst>
                                    <p:set>
                                      <p:cBhvr>
                                        <p:cTn id="277" dur="1" fill="hold">
                                          <p:stCondLst>
                                            <p:cond delay="0"/>
                                          </p:stCondLst>
                                        </p:cTn>
                                        <p:tgtEl>
                                          <p:spTgt spid="38"/>
                                        </p:tgtEl>
                                        <p:attrNameLst>
                                          <p:attrName>style.visibility</p:attrName>
                                        </p:attrNameLst>
                                      </p:cBhvr>
                                      <p:to>
                                        <p:strVal val="visible"/>
                                      </p:to>
                                    </p:set>
                                    <p:animEffect transition="in" filter="fade">
                                      <p:cBhvr>
                                        <p:cTn id="278" dur="500"/>
                                        <p:tgtEl>
                                          <p:spTgt spid="38"/>
                                        </p:tgtEl>
                                      </p:cBhvr>
                                    </p:animEffect>
                                  </p:childTnLst>
                                </p:cTn>
                              </p:par>
                              <p:par>
                                <p:cTn id="279" presetID="42" presetClass="path" presetSubtype="0" decel="30000" fill="hold" nodeType="withEffect">
                                  <p:stCondLst>
                                    <p:cond delay="1250"/>
                                  </p:stCondLst>
                                  <p:childTnLst>
                                    <p:animMotion origin="layout" path="M 3.125E-6 1.48148E-6 L -0.05899 -0.00023 " pathEditMode="relative" rAng="0" ptsTypes="AA">
                                      <p:cBhvr>
                                        <p:cTn id="280" dur="750" spd="-100000" fill="hold"/>
                                        <p:tgtEl>
                                          <p:spTgt spid="38"/>
                                        </p:tgtEl>
                                        <p:attrNameLst>
                                          <p:attrName>ppt_x</p:attrName>
                                          <p:attrName>ppt_y</p:attrName>
                                        </p:attrNameLst>
                                      </p:cBhvr>
                                      <p:rCtr x="-2956" y="-23"/>
                                    </p:animMotion>
                                  </p:childTnLst>
                                </p:cTn>
                              </p:par>
                              <p:par>
                                <p:cTn id="281" presetID="10" presetClass="entr" presetSubtype="0" fill="hold" nodeType="withEffect">
                                  <p:stCondLst>
                                    <p:cond delay="1250"/>
                                  </p:stCondLst>
                                  <p:childTnLst>
                                    <p:set>
                                      <p:cBhvr>
                                        <p:cTn id="282" dur="1" fill="hold">
                                          <p:stCondLst>
                                            <p:cond delay="0"/>
                                          </p:stCondLst>
                                        </p:cTn>
                                        <p:tgtEl>
                                          <p:spTgt spid="32"/>
                                        </p:tgtEl>
                                        <p:attrNameLst>
                                          <p:attrName>style.visibility</p:attrName>
                                        </p:attrNameLst>
                                      </p:cBhvr>
                                      <p:to>
                                        <p:strVal val="visible"/>
                                      </p:to>
                                    </p:set>
                                    <p:animEffect transition="in" filter="fade">
                                      <p:cBhvr>
                                        <p:cTn id="283" dur="500"/>
                                        <p:tgtEl>
                                          <p:spTgt spid="32"/>
                                        </p:tgtEl>
                                      </p:cBhvr>
                                    </p:animEffect>
                                  </p:childTnLst>
                                </p:cTn>
                              </p:par>
                              <p:par>
                                <p:cTn id="284" presetID="42" presetClass="path" presetSubtype="0" decel="30000" fill="hold" nodeType="withEffect">
                                  <p:stCondLst>
                                    <p:cond delay="1250"/>
                                  </p:stCondLst>
                                  <p:childTnLst>
                                    <p:animMotion origin="layout" path="M 3.95833E-6 1.48148E-6 L -0.03972 -0.00023 " pathEditMode="relative" rAng="0" ptsTypes="AA">
                                      <p:cBhvr>
                                        <p:cTn id="285" dur="750" spd="-100000" fill="hold"/>
                                        <p:tgtEl>
                                          <p:spTgt spid="32"/>
                                        </p:tgtEl>
                                        <p:attrNameLst>
                                          <p:attrName>ppt_x</p:attrName>
                                          <p:attrName>ppt_y</p:attrName>
                                        </p:attrNameLst>
                                      </p:cBhvr>
                                      <p:rCtr x="-1992" y="-23"/>
                                    </p:animMotion>
                                  </p:childTnLst>
                                </p:cTn>
                              </p:par>
                              <p:par>
                                <p:cTn id="286" presetID="10" presetClass="entr" presetSubtype="0" fill="hold" nodeType="withEffect">
                                  <p:stCondLst>
                                    <p:cond delay="1250"/>
                                  </p:stCondLst>
                                  <p:childTnLst>
                                    <p:set>
                                      <p:cBhvr>
                                        <p:cTn id="287" dur="1" fill="hold">
                                          <p:stCondLst>
                                            <p:cond delay="0"/>
                                          </p:stCondLst>
                                        </p:cTn>
                                        <p:tgtEl>
                                          <p:spTgt spid="33"/>
                                        </p:tgtEl>
                                        <p:attrNameLst>
                                          <p:attrName>style.visibility</p:attrName>
                                        </p:attrNameLst>
                                      </p:cBhvr>
                                      <p:to>
                                        <p:strVal val="visible"/>
                                      </p:to>
                                    </p:set>
                                    <p:animEffect transition="in" filter="fade">
                                      <p:cBhvr>
                                        <p:cTn id="288" dur="500"/>
                                        <p:tgtEl>
                                          <p:spTgt spid="33"/>
                                        </p:tgtEl>
                                      </p:cBhvr>
                                    </p:animEffect>
                                  </p:childTnLst>
                                </p:cTn>
                              </p:par>
                              <p:par>
                                <p:cTn id="289" presetID="42" presetClass="path" presetSubtype="0" decel="30000" fill="hold" nodeType="withEffect">
                                  <p:stCondLst>
                                    <p:cond delay="1250"/>
                                  </p:stCondLst>
                                  <p:childTnLst>
                                    <p:animMotion origin="layout" path="M -3.95833E-6 1.48148E-6 L -0.07591 -0.00046 " pathEditMode="relative" rAng="0" ptsTypes="AA">
                                      <p:cBhvr>
                                        <p:cTn id="290" dur="750" spd="-100000" fill="hold"/>
                                        <p:tgtEl>
                                          <p:spTgt spid="33"/>
                                        </p:tgtEl>
                                        <p:attrNameLst>
                                          <p:attrName>ppt_x</p:attrName>
                                          <p:attrName>ppt_y</p:attrName>
                                        </p:attrNameLst>
                                      </p:cBhvr>
                                      <p:rCtr x="-3802" y="-23"/>
                                    </p:animMotion>
                                  </p:childTnLst>
                                </p:cTn>
                              </p:par>
                              <p:par>
                                <p:cTn id="291" presetID="10" presetClass="entr" presetSubtype="0" fill="hold" grpId="0" nodeType="withEffect">
                                  <p:stCondLst>
                                    <p:cond delay="1250"/>
                                  </p:stCondLst>
                                  <p:childTnLst>
                                    <p:set>
                                      <p:cBhvr>
                                        <p:cTn id="292" dur="1" fill="hold">
                                          <p:stCondLst>
                                            <p:cond delay="0"/>
                                          </p:stCondLst>
                                        </p:cTn>
                                        <p:tgtEl>
                                          <p:spTgt spid="34"/>
                                        </p:tgtEl>
                                        <p:attrNameLst>
                                          <p:attrName>style.visibility</p:attrName>
                                        </p:attrNameLst>
                                      </p:cBhvr>
                                      <p:to>
                                        <p:strVal val="visible"/>
                                      </p:to>
                                    </p:set>
                                    <p:animEffect transition="in" filter="fade">
                                      <p:cBhvr>
                                        <p:cTn id="293" dur="500"/>
                                        <p:tgtEl>
                                          <p:spTgt spid="34"/>
                                        </p:tgtEl>
                                      </p:cBhvr>
                                    </p:animEffect>
                                  </p:childTnLst>
                                </p:cTn>
                              </p:par>
                              <p:par>
                                <p:cTn id="294" presetID="63" presetClass="path" presetSubtype="0" decel="50000" fill="hold" grpId="1" nodeType="withEffect">
                                  <p:stCondLst>
                                    <p:cond delay="1250"/>
                                  </p:stCondLst>
                                  <p:childTnLst>
                                    <p:animMotion origin="layout" path="M -0.02773 -2.96296E-6 L 0.0681 -2.96296E-6 " pathEditMode="relative" rAng="0" ptsTypes="AA">
                                      <p:cBhvr>
                                        <p:cTn id="295" dur="750" spd="-100000" fill="hold"/>
                                        <p:tgtEl>
                                          <p:spTgt spid="34"/>
                                        </p:tgtEl>
                                        <p:attrNameLst>
                                          <p:attrName>ppt_x</p:attrName>
                                          <p:attrName>ppt_y</p:attrName>
                                        </p:attrNameLst>
                                      </p:cBhvr>
                                      <p:rCtr x="4792" y="0"/>
                                    </p:animMotion>
                                  </p:childTnLst>
                                </p:cTn>
                              </p:par>
                              <p:par>
                                <p:cTn id="296" presetID="35" presetClass="path" presetSubtype="0" accel="50000" decel="50000" fill="hold" grpId="2" nodeType="withEffect">
                                  <p:stCondLst>
                                    <p:cond delay="2000"/>
                                  </p:stCondLst>
                                  <p:childTnLst>
                                    <p:animMotion origin="layout" path="M -0.02799 -2.96296E-6 L -4.79167E-6 -2.96296E-6 " pathEditMode="relative" rAng="0" ptsTypes="AA">
                                      <p:cBhvr>
                                        <p:cTn id="297" dur="750" fill="hold"/>
                                        <p:tgtEl>
                                          <p:spTgt spid="34"/>
                                        </p:tgtEl>
                                        <p:attrNameLst>
                                          <p:attrName>ppt_x</p:attrName>
                                          <p:attrName>ppt_y</p:attrName>
                                        </p:attrNameLst>
                                      </p:cBhvr>
                                      <p:rCtr x="1393" y="0"/>
                                    </p:animMotion>
                                  </p:childTnLst>
                                </p:cTn>
                              </p:par>
                              <p:par>
                                <p:cTn id="298" presetID="31" presetClass="entr" presetSubtype="0" fill="hold" nodeType="withEffect">
                                  <p:stCondLst>
                                    <p:cond delay="1750"/>
                                  </p:stCondLst>
                                  <p:childTnLst>
                                    <p:set>
                                      <p:cBhvr>
                                        <p:cTn id="299" dur="1" fill="hold">
                                          <p:stCondLst>
                                            <p:cond delay="0"/>
                                          </p:stCondLst>
                                        </p:cTn>
                                        <p:tgtEl>
                                          <p:spTgt spid="89"/>
                                        </p:tgtEl>
                                        <p:attrNameLst>
                                          <p:attrName>style.visibility</p:attrName>
                                        </p:attrNameLst>
                                      </p:cBhvr>
                                      <p:to>
                                        <p:strVal val="visible"/>
                                      </p:to>
                                    </p:set>
                                    <p:anim calcmode="lin" valueType="num">
                                      <p:cBhvr>
                                        <p:cTn id="300" dur="750" fill="hold"/>
                                        <p:tgtEl>
                                          <p:spTgt spid="89"/>
                                        </p:tgtEl>
                                        <p:attrNameLst>
                                          <p:attrName>ppt_w</p:attrName>
                                        </p:attrNameLst>
                                      </p:cBhvr>
                                      <p:tavLst>
                                        <p:tav tm="0">
                                          <p:val>
                                            <p:fltVal val="0"/>
                                          </p:val>
                                        </p:tav>
                                        <p:tav tm="100000">
                                          <p:val>
                                            <p:strVal val="#ppt_w"/>
                                          </p:val>
                                        </p:tav>
                                      </p:tavLst>
                                    </p:anim>
                                    <p:anim calcmode="lin" valueType="num">
                                      <p:cBhvr>
                                        <p:cTn id="301" dur="750" fill="hold"/>
                                        <p:tgtEl>
                                          <p:spTgt spid="89"/>
                                        </p:tgtEl>
                                        <p:attrNameLst>
                                          <p:attrName>ppt_h</p:attrName>
                                        </p:attrNameLst>
                                      </p:cBhvr>
                                      <p:tavLst>
                                        <p:tav tm="0">
                                          <p:val>
                                            <p:fltVal val="0"/>
                                          </p:val>
                                        </p:tav>
                                        <p:tav tm="100000">
                                          <p:val>
                                            <p:strVal val="#ppt_h"/>
                                          </p:val>
                                        </p:tav>
                                      </p:tavLst>
                                    </p:anim>
                                    <p:anim calcmode="lin" valueType="num">
                                      <p:cBhvr>
                                        <p:cTn id="302" dur="750" fill="hold"/>
                                        <p:tgtEl>
                                          <p:spTgt spid="89"/>
                                        </p:tgtEl>
                                        <p:attrNameLst>
                                          <p:attrName>style.rotation</p:attrName>
                                        </p:attrNameLst>
                                      </p:cBhvr>
                                      <p:tavLst>
                                        <p:tav tm="0">
                                          <p:val>
                                            <p:fltVal val="90"/>
                                          </p:val>
                                        </p:tav>
                                        <p:tav tm="100000">
                                          <p:val>
                                            <p:fltVal val="0"/>
                                          </p:val>
                                        </p:tav>
                                      </p:tavLst>
                                    </p:anim>
                                    <p:animEffect transition="in" filter="fade">
                                      <p:cBhvr>
                                        <p:cTn id="303" dur="750"/>
                                        <p:tgtEl>
                                          <p:spTgt spid="89"/>
                                        </p:tgtEl>
                                      </p:cBhvr>
                                    </p:animEffect>
                                  </p:childTnLst>
                                </p:cTn>
                              </p:par>
                              <p:par>
                                <p:cTn id="304" presetID="10" presetClass="entr" presetSubtype="0" fill="hold" nodeType="withEffect">
                                  <p:stCondLst>
                                    <p:cond delay="2250"/>
                                  </p:stCondLst>
                                  <p:childTnLst>
                                    <p:set>
                                      <p:cBhvr>
                                        <p:cTn id="305" dur="1" fill="hold">
                                          <p:stCondLst>
                                            <p:cond delay="0"/>
                                          </p:stCondLst>
                                        </p:cTn>
                                        <p:tgtEl>
                                          <p:spTgt spid="94">
                                            <p:txEl>
                                              <p:pRg st="0" end="0"/>
                                            </p:txEl>
                                          </p:spTgt>
                                        </p:tgtEl>
                                        <p:attrNameLst>
                                          <p:attrName>style.visibility</p:attrName>
                                        </p:attrNameLst>
                                      </p:cBhvr>
                                      <p:to>
                                        <p:strVal val="visible"/>
                                      </p:to>
                                    </p:set>
                                    <p:animEffect transition="in" filter="fade">
                                      <p:cBhvr>
                                        <p:cTn id="306" dur="50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34" grpId="0" animBg="1"/>
      <p:bldP spid="34" grpId="1" animBg="1"/>
      <p:bldP spid="34" grpId="2" animBg="1"/>
      <p:bldP spid="59" grpId="0"/>
      <p:bldP spid="59"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文本框 50"/>
          <p:cNvSpPr txBox="1"/>
          <p:nvPr/>
        </p:nvSpPr>
        <p:spPr>
          <a:xfrm>
            <a:off x="1459048" y="502374"/>
            <a:ext cx="4502332" cy="5183342"/>
          </a:xfrm>
          <a:prstGeom prst="rect">
            <a:avLst/>
          </a:prstGeom>
          <a:noFill/>
        </p:spPr>
        <p:txBody>
          <a:bodyPr wrap="square" rtlCol="0" anchor="ctr">
            <a:spAutoFit/>
          </a:bodyPr>
          <a:lstStyle/>
          <a:p>
            <a:pPr algn="ctr">
              <a:lnSpc>
                <a:spcPct val="150000"/>
              </a:lnSpc>
            </a:pPr>
            <a:r>
              <a:rPr lang="en-US" altLang="zh-CN" sz="25000" dirty="0">
                <a:latin typeface="微软雅黑" panose="020B0503020204020204" pitchFamily="34" charset="-122"/>
                <a:ea typeface="微软雅黑" panose="020B0503020204020204" pitchFamily="34" charset="-122"/>
              </a:rPr>
              <a:t>3</a:t>
            </a:r>
            <a:endParaRPr lang="en-US" altLang="zh-CN" sz="25000" dirty="0">
              <a:latin typeface="微软雅黑" panose="020B0503020204020204" pitchFamily="34" charset="-122"/>
              <a:ea typeface="微软雅黑" panose="020B0503020204020204" pitchFamily="34" charset="-122"/>
            </a:endParaRPr>
          </a:p>
        </p:txBody>
      </p:sp>
      <p:sp useBgFill="1">
        <p:nvSpPr>
          <p:cNvPr id="52" name="矩形 51"/>
          <p:cNvSpPr/>
          <p:nvPr/>
        </p:nvSpPr>
        <p:spPr>
          <a:xfrm>
            <a:off x="3607711" y="291031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latin typeface="+mn-ea"/>
            </a:endParaRPr>
          </a:p>
        </p:txBody>
      </p:sp>
      <p:sp>
        <p:nvSpPr>
          <p:cNvPr id="53" name="文本框 52"/>
          <p:cNvSpPr txBox="1"/>
          <p:nvPr/>
        </p:nvSpPr>
        <p:spPr>
          <a:xfrm>
            <a:off x="4681006" y="3631262"/>
            <a:ext cx="5859994" cy="1052596"/>
          </a:xfrm>
          <a:prstGeom prst="rect">
            <a:avLst/>
          </a:prstGeom>
          <a:noFill/>
        </p:spPr>
        <p:txBody>
          <a:bodyPr wrap="square" rtlCol="0">
            <a:spAutoFit/>
          </a:bodyPr>
          <a:lstStyle/>
          <a:p>
            <a:pPr>
              <a:lnSpc>
                <a:spcPct val="130000"/>
              </a:lnSpc>
            </a:pPr>
            <a:r>
              <a:rPr lang="en-US" altLang="zh-CN" sz="1600" dirty="0">
                <a:solidFill>
                  <a:schemeClr val="tx2"/>
                </a:solidFill>
                <a:latin typeface="+mn-ea"/>
              </a:rPr>
              <a:t>Memories, beautiful very hurt, memories, memories of the past but can not go </a:t>
            </a:r>
            <a:r>
              <a:rPr lang="en-US" altLang="zh-CN" sz="1600" dirty="0" err="1">
                <a:solidFill>
                  <a:schemeClr val="tx2"/>
                </a:solidFill>
                <a:latin typeface="+mn-ea"/>
              </a:rPr>
              <a:t>back.You</a:t>
            </a:r>
            <a:r>
              <a:rPr lang="en-US" altLang="zh-CN" sz="1600" dirty="0">
                <a:solidFill>
                  <a:schemeClr val="tx2"/>
                </a:solidFill>
                <a:latin typeface="+mn-ea"/>
              </a:rPr>
              <a:t> can be happy to live just by yourself.</a:t>
            </a:r>
            <a:endParaRPr lang="en-US" altLang="zh-CN" sz="1050" dirty="0">
              <a:solidFill>
                <a:schemeClr val="tx2"/>
              </a:solidFill>
              <a:latin typeface="+mn-ea"/>
            </a:endParaRPr>
          </a:p>
        </p:txBody>
      </p:sp>
      <p:sp>
        <p:nvSpPr>
          <p:cNvPr id="61" name="矩形 60"/>
          <p:cNvSpPr/>
          <p:nvPr/>
        </p:nvSpPr>
        <p:spPr>
          <a:xfrm>
            <a:off x="3592956" y="2959978"/>
            <a:ext cx="1301959" cy="58477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latin typeface="+mn-ea"/>
              </a:rPr>
              <a:t>Part 3</a:t>
            </a:r>
            <a:endParaRPr kumimoji="1" lang="zh-CN" altLang="en-US" sz="3200" dirty="0">
              <a:solidFill>
                <a:schemeClr val="tx2"/>
              </a:solidFill>
              <a:effectLst>
                <a:innerShdw blurRad="63500" dist="50800" dir="16200000">
                  <a:prstClr val="black">
                    <a:alpha val="30000"/>
                  </a:prstClr>
                </a:innerShdw>
              </a:effectLst>
              <a:latin typeface="+mn-ea"/>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P spid="235" grpId="0" animBg="1"/>
      <p:bldP spid="241" grpId="0" animBg="1"/>
      <p:bldP spid="242" grpId="0" animBg="1"/>
      <p:bldP spid="250" grpId="0" animBg="1"/>
      <p:bldP spid="251" grpId="0" animBg="1"/>
      <p:bldP spid="252" grpId="0" animBg="1"/>
      <p:bldP spid="253" grpId="0" animBg="1"/>
      <p:bldP spid="255" grpId="0" animBg="1"/>
      <p:bldP spid="256" grpId="0" animBg="1"/>
      <p:bldP spid="257" grpId="0" animBg="1"/>
      <p:bldP spid="258" grpId="0" animBg="1"/>
      <p:bldP spid="264" grpId="0" animBg="1"/>
      <p:bldP spid="265" grpId="0" animBg="1"/>
      <p:bldP spid="266" grpId="0" animBg="1"/>
      <p:bldP spid="267" grpId="0" animBg="1"/>
      <p:bldP spid="268" grpId="0" animBg="1"/>
      <p:bldP spid="269" grpId="0" animBg="1"/>
      <p:bldP spid="234" grpId="0" animBg="1"/>
      <p:bldP spid="243" grpId="0" animBg="1"/>
      <p:bldP spid="244" grpId="0" animBg="1"/>
      <p:bldP spid="271" grpId="0" animBg="1"/>
      <p:bldP spid="236" grpId="0" animBg="1"/>
      <p:bldP spid="237" grpId="0" animBg="1"/>
      <p:bldP spid="238" grpId="0" animBg="1"/>
      <p:bldP spid="254" grpId="0" animBg="1"/>
      <p:bldP spid="259" grpId="0" animBg="1"/>
      <p:bldP spid="260" grpId="0" animBg="1"/>
      <p:bldP spid="261" grpId="0" animBg="1"/>
      <p:bldP spid="262" grpId="0" animBg="1"/>
      <p:bldP spid="270" grpId="0" animBg="1"/>
      <p:bldP spid="51" grpId="0"/>
      <p:bldP spid="53" grpId="0"/>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接连接符 53"/>
          <p:cNvCxnSpPr/>
          <p:nvPr/>
        </p:nvCxnSpPr>
        <p:spPr>
          <a:xfrm flipH="1">
            <a:off x="6935159" y="3548666"/>
            <a:ext cx="174382" cy="395086"/>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7150708" y="3459330"/>
            <a:ext cx="351431" cy="2016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7476232" y="3178450"/>
            <a:ext cx="466562" cy="298942"/>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566453" y="3759720"/>
            <a:ext cx="334508" cy="22028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6215627" y="3790993"/>
            <a:ext cx="246217" cy="123742"/>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81" idx="6"/>
            <a:endCxn id="90" idx="2"/>
          </p:cNvCxnSpPr>
          <p:nvPr/>
        </p:nvCxnSpPr>
        <p:spPr>
          <a:xfrm flipV="1">
            <a:off x="4733264" y="3978249"/>
            <a:ext cx="689101" cy="14549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85" idx="6"/>
            <a:endCxn id="81" idx="1"/>
          </p:cNvCxnSpPr>
          <p:nvPr/>
        </p:nvCxnSpPr>
        <p:spPr>
          <a:xfrm>
            <a:off x="4277310" y="3958116"/>
            <a:ext cx="387437" cy="137245"/>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flipV="1">
            <a:off x="5459348" y="3953153"/>
            <a:ext cx="431388" cy="371954"/>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5947614" y="3914737"/>
            <a:ext cx="223266" cy="394792"/>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6419595" y="3368100"/>
            <a:ext cx="106064" cy="399778"/>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6566453" y="3759720"/>
            <a:ext cx="334508" cy="220286"/>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73" idx="2"/>
          </p:cNvCxnSpPr>
          <p:nvPr/>
        </p:nvCxnSpPr>
        <p:spPr>
          <a:xfrm>
            <a:off x="7733515" y="4123741"/>
            <a:ext cx="463157" cy="37287"/>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endCxn id="73" idx="6"/>
          </p:cNvCxnSpPr>
          <p:nvPr/>
        </p:nvCxnSpPr>
        <p:spPr>
          <a:xfrm flipV="1">
            <a:off x="7350713" y="4123741"/>
            <a:ext cx="302531" cy="39066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flipV="1">
            <a:off x="6922378" y="3970236"/>
            <a:ext cx="417626" cy="544168"/>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624244" y="3147814"/>
            <a:ext cx="401873" cy="2546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5276966" y="3180928"/>
            <a:ext cx="345559" cy="29643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6082877" y="3230037"/>
            <a:ext cx="287149" cy="122702"/>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sp>
        <p:nvSpPr>
          <p:cNvPr id="71" name="椭圆 70"/>
          <p:cNvSpPr/>
          <p:nvPr/>
        </p:nvSpPr>
        <p:spPr>
          <a:xfrm flipH="1">
            <a:off x="7942794" y="3128030"/>
            <a:ext cx="100840" cy="10084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2" name="椭圆 71"/>
          <p:cNvSpPr/>
          <p:nvPr/>
        </p:nvSpPr>
        <p:spPr>
          <a:xfrm flipH="1">
            <a:off x="7423524" y="3413976"/>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3" name="椭圆 72"/>
          <p:cNvSpPr/>
          <p:nvPr/>
        </p:nvSpPr>
        <p:spPr>
          <a:xfrm flipH="1">
            <a:off x="7653244" y="4083605"/>
            <a:ext cx="80272" cy="8027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4" name="椭圆 73"/>
          <p:cNvSpPr/>
          <p:nvPr/>
        </p:nvSpPr>
        <p:spPr>
          <a:xfrm flipH="1">
            <a:off x="7094774" y="3462593"/>
            <a:ext cx="100840" cy="10084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5" name="椭圆 74"/>
          <p:cNvSpPr/>
          <p:nvPr/>
        </p:nvSpPr>
        <p:spPr>
          <a:xfrm flipH="1">
            <a:off x="8125176" y="4140104"/>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useBgFill="1">
        <p:nvSpPr>
          <p:cNvPr id="76" name="椭圆 75"/>
          <p:cNvSpPr/>
          <p:nvPr/>
        </p:nvSpPr>
        <p:spPr>
          <a:xfrm flipH="1">
            <a:off x="6370026" y="3312604"/>
            <a:ext cx="80272" cy="80272"/>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7" name="椭圆 76"/>
          <p:cNvSpPr/>
          <p:nvPr/>
        </p:nvSpPr>
        <p:spPr>
          <a:xfrm flipH="1">
            <a:off x="7281181" y="4475976"/>
            <a:ext cx="98088" cy="98088"/>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8" name="椭圆 77"/>
          <p:cNvSpPr/>
          <p:nvPr/>
        </p:nvSpPr>
        <p:spPr>
          <a:xfrm flipH="1">
            <a:off x="6823593" y="3907974"/>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9" name="椭圆 78"/>
          <p:cNvSpPr/>
          <p:nvPr/>
        </p:nvSpPr>
        <p:spPr>
          <a:xfrm flipH="1">
            <a:off x="3884476" y="3788939"/>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0" name="椭圆 79"/>
          <p:cNvSpPr/>
          <p:nvPr/>
        </p:nvSpPr>
        <p:spPr>
          <a:xfrm>
            <a:off x="4822434" y="3413976"/>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useBgFill="1">
        <p:nvSpPr>
          <p:cNvPr id="81" name="椭圆 80"/>
          <p:cNvSpPr/>
          <p:nvPr/>
        </p:nvSpPr>
        <p:spPr>
          <a:xfrm>
            <a:off x="4652992" y="4083605"/>
            <a:ext cx="80272" cy="80272"/>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椭圆 82"/>
          <p:cNvSpPr/>
          <p:nvPr/>
        </p:nvSpPr>
        <p:spPr>
          <a:xfrm>
            <a:off x="4953873" y="2881814"/>
            <a:ext cx="80272" cy="8027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4" name="椭圆 83"/>
          <p:cNvSpPr/>
          <p:nvPr/>
        </p:nvSpPr>
        <p:spPr>
          <a:xfrm>
            <a:off x="5190894" y="3462593"/>
            <a:ext cx="100840" cy="10084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5" name="椭圆 84"/>
          <p:cNvSpPr/>
          <p:nvPr/>
        </p:nvSpPr>
        <p:spPr>
          <a:xfrm>
            <a:off x="4176470" y="3907696"/>
            <a:ext cx="100840" cy="10084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useBgFill="1">
        <p:nvSpPr>
          <p:cNvPr id="86" name="椭圆 85"/>
          <p:cNvSpPr/>
          <p:nvPr/>
        </p:nvSpPr>
        <p:spPr>
          <a:xfrm>
            <a:off x="6014361" y="3161521"/>
            <a:ext cx="80272" cy="80272"/>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7" name="椭圆 86"/>
          <p:cNvSpPr/>
          <p:nvPr/>
        </p:nvSpPr>
        <p:spPr>
          <a:xfrm>
            <a:off x="5609787" y="3106686"/>
            <a:ext cx="86980" cy="8698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useBgFill="1">
        <p:nvSpPr>
          <p:cNvPr id="88" name="椭圆 87"/>
          <p:cNvSpPr/>
          <p:nvPr/>
        </p:nvSpPr>
        <p:spPr>
          <a:xfrm>
            <a:off x="5879098" y="4297772"/>
            <a:ext cx="80272" cy="80272"/>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9" name="椭圆 88"/>
          <p:cNvSpPr/>
          <p:nvPr/>
        </p:nvSpPr>
        <p:spPr>
          <a:xfrm>
            <a:off x="5784113" y="3720718"/>
            <a:ext cx="106446" cy="106446"/>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椭圆 89"/>
          <p:cNvSpPr/>
          <p:nvPr/>
        </p:nvSpPr>
        <p:spPr>
          <a:xfrm>
            <a:off x="5422364" y="3907974"/>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1" name="椭圆 90"/>
          <p:cNvSpPr/>
          <p:nvPr/>
        </p:nvSpPr>
        <p:spPr>
          <a:xfrm flipH="1">
            <a:off x="6123208" y="3823519"/>
            <a:ext cx="140550" cy="1405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useBgFill="1">
        <p:nvSpPr>
          <p:cNvPr id="92" name="椭圆 91"/>
          <p:cNvSpPr/>
          <p:nvPr/>
        </p:nvSpPr>
        <p:spPr>
          <a:xfrm flipH="1">
            <a:off x="6480112" y="3720781"/>
            <a:ext cx="120526" cy="120526"/>
          </a:xfrm>
          <a:prstGeom prst="ellipse">
            <a:avLst/>
          </a:prstGeom>
          <a:ln w="9525">
            <a:solidFill>
              <a:schemeClr val="tx1"/>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93" name="直接连接符 92"/>
          <p:cNvCxnSpPr>
            <a:endCxn id="83" idx="3"/>
          </p:cNvCxnSpPr>
          <p:nvPr/>
        </p:nvCxnSpPr>
        <p:spPr>
          <a:xfrm flipV="1">
            <a:off x="4460754" y="2950331"/>
            <a:ext cx="504875" cy="366528"/>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84" idx="0"/>
            <a:endCxn id="83" idx="5"/>
          </p:cNvCxnSpPr>
          <p:nvPr/>
        </p:nvCxnSpPr>
        <p:spPr>
          <a:xfrm flipH="1" flipV="1">
            <a:off x="5022390" y="2950331"/>
            <a:ext cx="218924" cy="512263"/>
          </a:xfrm>
          <a:prstGeom prst="line">
            <a:avLst/>
          </a:prstGeom>
          <a:ln>
            <a:solidFill>
              <a:schemeClr val="tx1">
                <a:alpha val="41000"/>
              </a:schemeClr>
            </a:solidFill>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rot="2700000">
            <a:off x="6279040" y="3114135"/>
            <a:ext cx="984706" cy="984705"/>
          </a:xfrm>
          <a:prstGeom prst="rect">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t>W</a:t>
            </a:r>
            <a:endParaRPr lang="zh-CN" altLang="en-US" sz="2800" dirty="0"/>
          </a:p>
        </p:txBody>
      </p:sp>
      <p:sp>
        <p:nvSpPr>
          <p:cNvPr id="4" name="矩形 3"/>
          <p:cNvSpPr/>
          <p:nvPr/>
        </p:nvSpPr>
        <p:spPr>
          <a:xfrm rot="2700000">
            <a:off x="5743877" y="4190186"/>
            <a:ext cx="984706" cy="984705"/>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t>T</a:t>
            </a:r>
            <a:endParaRPr lang="zh-CN" altLang="en-US" sz="2800" dirty="0"/>
          </a:p>
        </p:txBody>
      </p:sp>
      <p:sp>
        <p:nvSpPr>
          <p:cNvPr id="5" name="矩形 4"/>
          <p:cNvSpPr/>
          <p:nvPr/>
        </p:nvSpPr>
        <p:spPr>
          <a:xfrm rot="2700000">
            <a:off x="5463416" y="2280989"/>
            <a:ext cx="984706" cy="984705"/>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t>S</a:t>
            </a:r>
            <a:endParaRPr lang="zh-CN" altLang="en-US" sz="2800" dirty="0"/>
          </a:p>
        </p:txBody>
      </p:sp>
      <p:sp>
        <p:nvSpPr>
          <p:cNvPr id="6" name="矩形 5"/>
          <p:cNvSpPr/>
          <p:nvPr/>
        </p:nvSpPr>
        <p:spPr>
          <a:xfrm rot="2700000">
            <a:off x="4928253" y="3374562"/>
            <a:ext cx="984706" cy="984705"/>
          </a:xfrm>
          <a:prstGeom prst="rect">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dirty="0"/>
              <a:t>O</a:t>
            </a:r>
            <a:endParaRPr lang="zh-CN" altLang="en-US" sz="2800" dirty="0"/>
          </a:p>
        </p:txBody>
      </p:sp>
      <p:sp>
        <p:nvSpPr>
          <p:cNvPr id="131" name="矩形 130"/>
          <p:cNvSpPr/>
          <p:nvPr/>
        </p:nvSpPr>
        <p:spPr>
          <a:xfrm>
            <a:off x="2548239" y="2054367"/>
            <a:ext cx="2598572" cy="812530"/>
          </a:xfrm>
          <a:prstGeom prst="rect">
            <a:avLst/>
          </a:prstGeom>
        </p:spPr>
        <p:txBody>
          <a:bodyPr wrap="square">
            <a:spAutoFit/>
          </a:bodyPr>
          <a:lstStyle/>
          <a:p>
            <a:pPr algn="r">
              <a:lnSpc>
                <a:spcPct val="130000"/>
              </a:lnSpc>
            </a:pPr>
            <a:r>
              <a:rPr lang="en-US" altLang="zh-CN" sz="1200" dirty="0"/>
              <a:t>morning just in case it is “that day.” I want her to see me at my very best.</a:t>
            </a:r>
            <a:endParaRPr lang="zh-CN" altLang="en-US" sz="1200" dirty="0"/>
          </a:p>
        </p:txBody>
      </p:sp>
      <p:sp>
        <p:nvSpPr>
          <p:cNvPr id="132" name="矩形 131"/>
          <p:cNvSpPr/>
          <p:nvPr/>
        </p:nvSpPr>
        <p:spPr>
          <a:xfrm>
            <a:off x="8149616" y="2854012"/>
            <a:ext cx="2598572" cy="788101"/>
          </a:xfrm>
          <a:prstGeom prst="rect">
            <a:avLst/>
          </a:prstGeom>
        </p:spPr>
        <p:txBody>
          <a:bodyPr wrap="square">
            <a:spAutoFit/>
          </a:bodyPr>
          <a:lstStyle/>
          <a:p>
            <a:pPr>
              <a:lnSpc>
                <a:spcPct val="130000"/>
              </a:lnSpc>
            </a:pPr>
            <a:r>
              <a:rPr lang="en-US" altLang="zh-CN" sz="1200" dirty="0">
                <a:solidFill>
                  <a:schemeClr val="tx2"/>
                </a:solidFill>
              </a:rPr>
              <a:t>And then there are times I get that lump in my throat and that tight feeling in my chest,</a:t>
            </a:r>
            <a:endParaRPr lang="zh-CN" altLang="en-US" sz="1200" dirty="0">
              <a:solidFill>
                <a:schemeClr val="tx2"/>
              </a:solidFill>
            </a:endParaRPr>
          </a:p>
        </p:txBody>
      </p:sp>
      <p:sp>
        <p:nvSpPr>
          <p:cNvPr id="133" name="矩形 132"/>
          <p:cNvSpPr/>
          <p:nvPr/>
        </p:nvSpPr>
        <p:spPr>
          <a:xfrm>
            <a:off x="6765115" y="5046303"/>
            <a:ext cx="2598572" cy="788101"/>
          </a:xfrm>
          <a:prstGeom prst="rect">
            <a:avLst/>
          </a:prstGeom>
        </p:spPr>
        <p:txBody>
          <a:bodyPr wrap="square">
            <a:spAutoFit/>
          </a:bodyPr>
          <a:lstStyle/>
          <a:p>
            <a:pPr>
              <a:lnSpc>
                <a:spcPct val="130000"/>
              </a:lnSpc>
            </a:pPr>
            <a:r>
              <a:rPr lang="en-US" altLang="zh-CN" sz="1200" dirty="0"/>
              <a:t>It is well worth of falling love in someone</a:t>
            </a:r>
            <a:r>
              <a:rPr lang="zh-CN" altLang="en-US" sz="1200" dirty="0"/>
              <a:t>，</a:t>
            </a:r>
            <a:r>
              <a:rPr lang="en-US" altLang="zh-CN" sz="1200" dirty="0"/>
              <a:t>even can keep up with the unavoidable</a:t>
            </a:r>
            <a:endParaRPr lang="zh-CN" altLang="en-US" sz="1200" dirty="0"/>
          </a:p>
        </p:txBody>
      </p:sp>
      <p:sp>
        <p:nvSpPr>
          <p:cNvPr id="134" name="矩形 133"/>
          <p:cNvSpPr/>
          <p:nvPr/>
        </p:nvSpPr>
        <p:spPr>
          <a:xfrm>
            <a:off x="2385599" y="4156359"/>
            <a:ext cx="2598572" cy="548035"/>
          </a:xfrm>
          <a:prstGeom prst="rect">
            <a:avLst/>
          </a:prstGeom>
        </p:spPr>
        <p:txBody>
          <a:bodyPr wrap="square">
            <a:spAutoFit/>
          </a:bodyPr>
          <a:lstStyle/>
          <a:p>
            <a:pPr algn="r">
              <a:lnSpc>
                <a:spcPct val="130000"/>
              </a:lnSpc>
            </a:pPr>
            <a:r>
              <a:rPr lang="zh-CN" altLang="en-US" sz="1200" dirty="0">
                <a:solidFill>
                  <a:schemeClr val="tx2"/>
                </a:solidFill>
              </a:rPr>
              <a:t>It is well worth of falling love in someone even</a:t>
            </a:r>
            <a:endParaRPr lang="zh-CN" altLang="en-US" sz="1200" dirty="0">
              <a:solidFill>
                <a:schemeClr val="tx2"/>
              </a:solidFill>
            </a:endParaRPr>
          </a:p>
        </p:txBody>
      </p:sp>
      <p:sp>
        <p:nvSpPr>
          <p:cNvPr id="53" name="文本框 5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82" name="直接连接符 81"/>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1000" fill="hold"/>
                                        <p:tgtEl>
                                          <p:spTgt spid="82"/>
                                        </p:tgtEl>
                                        <p:attrNameLst>
                                          <p:attrName>ppt_w</p:attrName>
                                        </p:attrNameLst>
                                      </p:cBhvr>
                                      <p:tavLst>
                                        <p:tav tm="0">
                                          <p:val>
                                            <p:fltVal val="0"/>
                                          </p:val>
                                        </p:tav>
                                        <p:tav tm="100000">
                                          <p:val>
                                            <p:strVal val="#ppt_w"/>
                                          </p:val>
                                        </p:tav>
                                      </p:tavLst>
                                    </p:anim>
                                    <p:anim calcmode="lin" valueType="num">
                                      <p:cBhvr>
                                        <p:cTn id="8" dur="1000" fill="hold"/>
                                        <p:tgtEl>
                                          <p:spTgt spid="82"/>
                                        </p:tgtEl>
                                        <p:attrNameLst>
                                          <p:attrName>ppt_h</p:attrName>
                                        </p:attrNameLst>
                                      </p:cBhvr>
                                      <p:tavLst>
                                        <p:tav tm="0">
                                          <p:val>
                                            <p:fltVal val="0"/>
                                          </p:val>
                                        </p:tav>
                                        <p:tav tm="100000">
                                          <p:val>
                                            <p:strVal val="#ppt_h"/>
                                          </p:val>
                                        </p:tav>
                                      </p:tavLst>
                                    </p:anim>
                                    <p:anim calcmode="lin" valueType="num">
                                      <p:cBhvr>
                                        <p:cTn id="9" dur="1000" fill="hold"/>
                                        <p:tgtEl>
                                          <p:spTgt spid="82"/>
                                        </p:tgtEl>
                                        <p:attrNameLst>
                                          <p:attrName>style.rotation</p:attrName>
                                        </p:attrNameLst>
                                      </p:cBhvr>
                                      <p:tavLst>
                                        <p:tav tm="0">
                                          <p:val>
                                            <p:fltVal val="90"/>
                                          </p:val>
                                        </p:tav>
                                        <p:tav tm="100000">
                                          <p:val>
                                            <p:fltVal val="0"/>
                                          </p:val>
                                        </p:tav>
                                      </p:tavLst>
                                    </p:anim>
                                    <p:animEffect transition="in" filter="fade">
                                      <p:cBhvr>
                                        <p:cTn id="10" dur="1000"/>
                                        <p:tgtEl>
                                          <p:spTgt spid="82"/>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3"/>
                                        </p:tgtEl>
                                        <p:attrNameLst>
                                          <p:attrName>style.visibility</p:attrName>
                                        </p:attrNameLst>
                                      </p:cBhvr>
                                      <p:to>
                                        <p:strVal val="visible"/>
                                      </p:to>
                                    </p:set>
                                    <p:animEffect transition="in" filter="fade">
                                      <p:cBhvr>
                                        <p:cTn id="13" dur="500"/>
                                        <p:tgtEl>
                                          <p:spTgt spid="5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3"/>
                                        </p:tgtEl>
                                        <p:attrNameLst>
                                          <p:attrName>ppt_x</p:attrName>
                                          <p:attrName>ppt_y</p:attrName>
                                        </p:attrNameLst>
                                      </p:cBhvr>
                                      <p:rCtr x="1680" y="2199"/>
                                    </p:animMotion>
                                  </p:childTnLst>
                                </p:cTn>
                              </p:par>
                              <p:par>
                                <p:cTn id="16" presetID="10" presetClass="entr" presetSubtype="0" fill="hold" grpId="0" nodeType="withEffect">
                                  <p:stCondLst>
                                    <p:cond delay="125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63" presetClass="path" presetSubtype="0" decel="50000" fill="hold" grpId="1" nodeType="withEffect">
                                  <p:stCondLst>
                                    <p:cond delay="1250"/>
                                  </p:stCondLst>
                                  <p:childTnLst>
                                    <p:animMotion origin="layout" path="M 0.01524 -4.44444E-6 L -0.06315 -4.44444E-6 " pathEditMode="relative" rAng="0" ptsTypes="AA">
                                      <p:cBhvr>
                                        <p:cTn id="20" dur="750" spd="-100000" fill="hold"/>
                                        <p:tgtEl>
                                          <p:spTgt spid="6"/>
                                        </p:tgtEl>
                                        <p:attrNameLst>
                                          <p:attrName>ppt_x</p:attrName>
                                          <p:attrName>ppt_y</p:attrName>
                                        </p:attrNameLst>
                                      </p:cBhvr>
                                      <p:rCtr x="-3919" y="0"/>
                                    </p:animMotion>
                                  </p:childTnLst>
                                </p:cTn>
                              </p:par>
                              <p:par>
                                <p:cTn id="21" presetID="35" presetClass="path" presetSubtype="0" accel="50000" decel="50000" fill="hold" grpId="2" nodeType="withEffect">
                                  <p:stCondLst>
                                    <p:cond delay="2000"/>
                                  </p:stCondLst>
                                  <p:childTnLst>
                                    <p:animMotion origin="layout" path="M 0.01602 -4.44444E-6 L -6.25E-7 -4.44444E-6 " pathEditMode="relative" rAng="0" ptsTypes="AA">
                                      <p:cBhvr>
                                        <p:cTn id="22" dur="750" fill="hold"/>
                                        <p:tgtEl>
                                          <p:spTgt spid="6"/>
                                        </p:tgtEl>
                                        <p:attrNameLst>
                                          <p:attrName>ppt_x</p:attrName>
                                          <p:attrName>ppt_y</p:attrName>
                                        </p:attrNameLst>
                                      </p:cBhvr>
                                      <p:rCtr x="-807" y="0"/>
                                    </p:animMotion>
                                  </p:childTnLst>
                                </p:cTn>
                              </p:par>
                              <p:par>
                                <p:cTn id="23" presetID="10" presetClass="entr" presetSubtype="0" fill="hold" grpId="0" nodeType="withEffect">
                                  <p:stCondLst>
                                    <p:cond delay="125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42" presetClass="path" presetSubtype="0" decel="30000" fill="hold" grpId="1" nodeType="withEffect">
                                  <p:stCondLst>
                                    <p:cond delay="1250"/>
                                  </p:stCondLst>
                                  <p:childTnLst>
                                    <p:animMotion origin="layout" path="M 3.33333E-6 -0.03981 L 3.33333E-6 0.08982 " pathEditMode="relative" rAng="0" ptsTypes="AA">
                                      <p:cBhvr>
                                        <p:cTn id="27" dur="750" spd="-100000" fill="hold"/>
                                        <p:tgtEl>
                                          <p:spTgt spid="4"/>
                                        </p:tgtEl>
                                        <p:attrNameLst>
                                          <p:attrName>ppt_x</p:attrName>
                                          <p:attrName>ppt_y</p:attrName>
                                        </p:attrNameLst>
                                      </p:cBhvr>
                                      <p:rCtr x="0" y="6481"/>
                                    </p:animMotion>
                                  </p:childTnLst>
                                </p:cTn>
                              </p:par>
                              <p:par>
                                <p:cTn id="28" presetID="42" presetClass="path" presetSubtype="0" accel="30000" decel="30000" fill="hold" grpId="2" nodeType="withEffect">
                                  <p:stCondLst>
                                    <p:cond delay="2000"/>
                                  </p:stCondLst>
                                  <p:childTnLst>
                                    <p:animMotion origin="layout" path="M 3.33333E-6 -0.03981 L 3.33333E-6 -2.22222E-6 " pathEditMode="relative" rAng="0" ptsTypes="AA">
                                      <p:cBhvr>
                                        <p:cTn id="29" dur="750" fill="hold"/>
                                        <p:tgtEl>
                                          <p:spTgt spid="4"/>
                                        </p:tgtEl>
                                        <p:attrNameLst>
                                          <p:attrName>ppt_x</p:attrName>
                                          <p:attrName>ppt_y</p:attrName>
                                        </p:attrNameLst>
                                      </p:cBhvr>
                                      <p:rCtr x="0" y="1991"/>
                                    </p:animMotion>
                                  </p:childTnLst>
                                </p:cTn>
                              </p:par>
                              <p:par>
                                <p:cTn id="30" presetID="10" presetClass="entr" presetSubtype="0" fill="hold" grpId="0" nodeType="withEffect">
                                  <p:stCondLst>
                                    <p:cond delay="125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64" presetClass="path" presetSubtype="0" decel="30000" fill="hold" grpId="1" nodeType="withEffect">
                                  <p:stCondLst>
                                    <p:cond delay="1250"/>
                                  </p:stCondLst>
                                  <p:childTnLst>
                                    <p:animMotion origin="layout" path="M -8.33333E-7 0.03889 L -8.33333E-7 -0.07963 " pathEditMode="relative" rAng="0" ptsTypes="AA">
                                      <p:cBhvr>
                                        <p:cTn id="34" dur="750" spd="-100000" fill="hold"/>
                                        <p:tgtEl>
                                          <p:spTgt spid="5"/>
                                        </p:tgtEl>
                                        <p:attrNameLst>
                                          <p:attrName>ppt_x</p:attrName>
                                          <p:attrName>ppt_y</p:attrName>
                                        </p:attrNameLst>
                                      </p:cBhvr>
                                      <p:rCtr x="0" y="-5926"/>
                                    </p:animMotion>
                                  </p:childTnLst>
                                </p:cTn>
                              </p:par>
                              <p:par>
                                <p:cTn id="35" presetID="64" presetClass="path" presetSubtype="0" accel="30000" decel="30000" fill="hold" grpId="2" nodeType="withEffect">
                                  <p:stCondLst>
                                    <p:cond delay="2000"/>
                                  </p:stCondLst>
                                  <p:childTnLst>
                                    <p:animMotion origin="layout" path="M -8.33333E-7 0.03843 L -8.33333E-7 -4.44444E-6 " pathEditMode="relative" rAng="0" ptsTypes="AA">
                                      <p:cBhvr>
                                        <p:cTn id="36" dur="750" fill="hold"/>
                                        <p:tgtEl>
                                          <p:spTgt spid="5"/>
                                        </p:tgtEl>
                                        <p:attrNameLst>
                                          <p:attrName>ppt_x</p:attrName>
                                          <p:attrName>ppt_y</p:attrName>
                                        </p:attrNameLst>
                                      </p:cBhvr>
                                      <p:rCtr x="0" y="-1921"/>
                                    </p:animMotion>
                                  </p:childTnLst>
                                </p:cTn>
                              </p:par>
                              <p:par>
                                <p:cTn id="37" presetID="10" presetClass="entr" presetSubtype="0" fill="hold" grpId="0" nodeType="withEffect">
                                  <p:stCondLst>
                                    <p:cond delay="125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par>
                                <p:cTn id="40" presetID="63" presetClass="path" presetSubtype="0" decel="50000" fill="hold" grpId="1" nodeType="withEffect">
                                  <p:stCondLst>
                                    <p:cond delay="1250"/>
                                  </p:stCondLst>
                                  <p:childTnLst>
                                    <p:animMotion origin="layout" path="M -0.02773 7.40741E-7 L 0.0681 7.40741E-7 " pathEditMode="relative" rAng="0" ptsTypes="AA">
                                      <p:cBhvr>
                                        <p:cTn id="41" dur="750" spd="-100000" fill="hold"/>
                                        <p:tgtEl>
                                          <p:spTgt spid="3"/>
                                        </p:tgtEl>
                                        <p:attrNameLst>
                                          <p:attrName>ppt_x</p:attrName>
                                          <p:attrName>ppt_y</p:attrName>
                                        </p:attrNameLst>
                                      </p:cBhvr>
                                      <p:rCtr x="4792" y="0"/>
                                    </p:animMotion>
                                  </p:childTnLst>
                                </p:cTn>
                              </p:par>
                              <p:par>
                                <p:cTn id="42" presetID="35" presetClass="path" presetSubtype="0" accel="50000" decel="50000" fill="hold" grpId="2" nodeType="withEffect">
                                  <p:stCondLst>
                                    <p:cond delay="2000"/>
                                  </p:stCondLst>
                                  <p:childTnLst>
                                    <p:animMotion origin="layout" path="M -0.02799 7.40741E-7 L -8.33333E-7 7.40741E-7 " pathEditMode="relative" rAng="0" ptsTypes="AA">
                                      <p:cBhvr>
                                        <p:cTn id="43" dur="750" fill="hold"/>
                                        <p:tgtEl>
                                          <p:spTgt spid="3"/>
                                        </p:tgtEl>
                                        <p:attrNameLst>
                                          <p:attrName>ppt_x</p:attrName>
                                          <p:attrName>ppt_y</p:attrName>
                                        </p:attrNameLst>
                                      </p:cBhvr>
                                      <p:rCtr x="1393" y="0"/>
                                    </p:animMotion>
                                  </p:childTnLst>
                                </p:cTn>
                              </p:par>
                              <p:par>
                                <p:cTn id="44" presetID="31" presetClass="entr" presetSubtype="0" fill="hold" nodeType="withEffect">
                                  <p:stCondLst>
                                    <p:cond delay="250"/>
                                  </p:stCondLst>
                                  <p:childTnLst>
                                    <p:set>
                                      <p:cBhvr>
                                        <p:cTn id="45" dur="1" fill="hold">
                                          <p:stCondLst>
                                            <p:cond delay="0"/>
                                          </p:stCondLst>
                                        </p:cTn>
                                        <p:tgtEl>
                                          <p:spTgt spid="54"/>
                                        </p:tgtEl>
                                        <p:attrNameLst>
                                          <p:attrName>style.visibility</p:attrName>
                                        </p:attrNameLst>
                                      </p:cBhvr>
                                      <p:to>
                                        <p:strVal val="visible"/>
                                      </p:to>
                                    </p:set>
                                    <p:anim calcmode="lin" valueType="num">
                                      <p:cBhvr>
                                        <p:cTn id="46" dur="1000" fill="hold"/>
                                        <p:tgtEl>
                                          <p:spTgt spid="54"/>
                                        </p:tgtEl>
                                        <p:attrNameLst>
                                          <p:attrName>ppt_w</p:attrName>
                                        </p:attrNameLst>
                                      </p:cBhvr>
                                      <p:tavLst>
                                        <p:tav tm="0">
                                          <p:val>
                                            <p:fltVal val="0"/>
                                          </p:val>
                                        </p:tav>
                                        <p:tav tm="100000">
                                          <p:val>
                                            <p:strVal val="#ppt_w"/>
                                          </p:val>
                                        </p:tav>
                                      </p:tavLst>
                                    </p:anim>
                                    <p:anim calcmode="lin" valueType="num">
                                      <p:cBhvr>
                                        <p:cTn id="47" dur="1000" fill="hold"/>
                                        <p:tgtEl>
                                          <p:spTgt spid="54"/>
                                        </p:tgtEl>
                                        <p:attrNameLst>
                                          <p:attrName>ppt_h</p:attrName>
                                        </p:attrNameLst>
                                      </p:cBhvr>
                                      <p:tavLst>
                                        <p:tav tm="0">
                                          <p:val>
                                            <p:fltVal val="0"/>
                                          </p:val>
                                        </p:tav>
                                        <p:tav tm="100000">
                                          <p:val>
                                            <p:strVal val="#ppt_h"/>
                                          </p:val>
                                        </p:tav>
                                      </p:tavLst>
                                    </p:anim>
                                    <p:anim calcmode="lin" valueType="num">
                                      <p:cBhvr>
                                        <p:cTn id="48" dur="1000" fill="hold"/>
                                        <p:tgtEl>
                                          <p:spTgt spid="54"/>
                                        </p:tgtEl>
                                        <p:attrNameLst>
                                          <p:attrName>style.rotation</p:attrName>
                                        </p:attrNameLst>
                                      </p:cBhvr>
                                      <p:tavLst>
                                        <p:tav tm="0">
                                          <p:val>
                                            <p:fltVal val="90"/>
                                          </p:val>
                                        </p:tav>
                                        <p:tav tm="100000">
                                          <p:val>
                                            <p:fltVal val="0"/>
                                          </p:val>
                                        </p:tav>
                                      </p:tavLst>
                                    </p:anim>
                                    <p:animEffect transition="in" filter="fade">
                                      <p:cBhvr>
                                        <p:cTn id="49" dur="1000"/>
                                        <p:tgtEl>
                                          <p:spTgt spid="54"/>
                                        </p:tgtEl>
                                      </p:cBhvr>
                                    </p:animEffect>
                                  </p:childTnLst>
                                </p:cTn>
                              </p:par>
                              <p:par>
                                <p:cTn id="50" presetID="31" presetClass="entr" presetSubtype="0" fill="hold" nodeType="withEffect">
                                  <p:stCondLst>
                                    <p:cond delay="250"/>
                                  </p:stCondLst>
                                  <p:childTnLst>
                                    <p:set>
                                      <p:cBhvr>
                                        <p:cTn id="51" dur="1" fill="hold">
                                          <p:stCondLst>
                                            <p:cond delay="0"/>
                                          </p:stCondLst>
                                        </p:cTn>
                                        <p:tgtEl>
                                          <p:spTgt spid="55"/>
                                        </p:tgtEl>
                                        <p:attrNameLst>
                                          <p:attrName>style.visibility</p:attrName>
                                        </p:attrNameLst>
                                      </p:cBhvr>
                                      <p:to>
                                        <p:strVal val="visible"/>
                                      </p:to>
                                    </p:set>
                                    <p:anim calcmode="lin" valueType="num">
                                      <p:cBhvr>
                                        <p:cTn id="52" dur="1000" fill="hold"/>
                                        <p:tgtEl>
                                          <p:spTgt spid="55"/>
                                        </p:tgtEl>
                                        <p:attrNameLst>
                                          <p:attrName>ppt_w</p:attrName>
                                        </p:attrNameLst>
                                      </p:cBhvr>
                                      <p:tavLst>
                                        <p:tav tm="0">
                                          <p:val>
                                            <p:fltVal val="0"/>
                                          </p:val>
                                        </p:tav>
                                        <p:tav tm="100000">
                                          <p:val>
                                            <p:strVal val="#ppt_w"/>
                                          </p:val>
                                        </p:tav>
                                      </p:tavLst>
                                    </p:anim>
                                    <p:anim calcmode="lin" valueType="num">
                                      <p:cBhvr>
                                        <p:cTn id="53" dur="1000" fill="hold"/>
                                        <p:tgtEl>
                                          <p:spTgt spid="55"/>
                                        </p:tgtEl>
                                        <p:attrNameLst>
                                          <p:attrName>ppt_h</p:attrName>
                                        </p:attrNameLst>
                                      </p:cBhvr>
                                      <p:tavLst>
                                        <p:tav tm="0">
                                          <p:val>
                                            <p:fltVal val="0"/>
                                          </p:val>
                                        </p:tav>
                                        <p:tav tm="100000">
                                          <p:val>
                                            <p:strVal val="#ppt_h"/>
                                          </p:val>
                                        </p:tav>
                                      </p:tavLst>
                                    </p:anim>
                                    <p:anim calcmode="lin" valueType="num">
                                      <p:cBhvr>
                                        <p:cTn id="54" dur="1000" fill="hold"/>
                                        <p:tgtEl>
                                          <p:spTgt spid="55"/>
                                        </p:tgtEl>
                                        <p:attrNameLst>
                                          <p:attrName>style.rotation</p:attrName>
                                        </p:attrNameLst>
                                      </p:cBhvr>
                                      <p:tavLst>
                                        <p:tav tm="0">
                                          <p:val>
                                            <p:fltVal val="90"/>
                                          </p:val>
                                        </p:tav>
                                        <p:tav tm="100000">
                                          <p:val>
                                            <p:fltVal val="0"/>
                                          </p:val>
                                        </p:tav>
                                      </p:tavLst>
                                    </p:anim>
                                    <p:animEffect transition="in" filter="fade">
                                      <p:cBhvr>
                                        <p:cTn id="55" dur="1000"/>
                                        <p:tgtEl>
                                          <p:spTgt spid="55"/>
                                        </p:tgtEl>
                                      </p:cBhvr>
                                    </p:animEffect>
                                  </p:childTnLst>
                                </p:cTn>
                              </p:par>
                              <p:par>
                                <p:cTn id="56" presetID="31" presetClass="entr" presetSubtype="0" fill="hold" nodeType="withEffect">
                                  <p:stCondLst>
                                    <p:cond delay="250"/>
                                  </p:stCondLst>
                                  <p:childTnLst>
                                    <p:set>
                                      <p:cBhvr>
                                        <p:cTn id="57" dur="1" fill="hold">
                                          <p:stCondLst>
                                            <p:cond delay="0"/>
                                          </p:stCondLst>
                                        </p:cTn>
                                        <p:tgtEl>
                                          <p:spTgt spid="56"/>
                                        </p:tgtEl>
                                        <p:attrNameLst>
                                          <p:attrName>style.visibility</p:attrName>
                                        </p:attrNameLst>
                                      </p:cBhvr>
                                      <p:to>
                                        <p:strVal val="visible"/>
                                      </p:to>
                                    </p:set>
                                    <p:anim calcmode="lin" valueType="num">
                                      <p:cBhvr>
                                        <p:cTn id="58" dur="1000" fill="hold"/>
                                        <p:tgtEl>
                                          <p:spTgt spid="56"/>
                                        </p:tgtEl>
                                        <p:attrNameLst>
                                          <p:attrName>ppt_w</p:attrName>
                                        </p:attrNameLst>
                                      </p:cBhvr>
                                      <p:tavLst>
                                        <p:tav tm="0">
                                          <p:val>
                                            <p:fltVal val="0"/>
                                          </p:val>
                                        </p:tav>
                                        <p:tav tm="100000">
                                          <p:val>
                                            <p:strVal val="#ppt_w"/>
                                          </p:val>
                                        </p:tav>
                                      </p:tavLst>
                                    </p:anim>
                                    <p:anim calcmode="lin" valueType="num">
                                      <p:cBhvr>
                                        <p:cTn id="59" dur="1000" fill="hold"/>
                                        <p:tgtEl>
                                          <p:spTgt spid="56"/>
                                        </p:tgtEl>
                                        <p:attrNameLst>
                                          <p:attrName>ppt_h</p:attrName>
                                        </p:attrNameLst>
                                      </p:cBhvr>
                                      <p:tavLst>
                                        <p:tav tm="0">
                                          <p:val>
                                            <p:fltVal val="0"/>
                                          </p:val>
                                        </p:tav>
                                        <p:tav tm="100000">
                                          <p:val>
                                            <p:strVal val="#ppt_h"/>
                                          </p:val>
                                        </p:tav>
                                      </p:tavLst>
                                    </p:anim>
                                    <p:anim calcmode="lin" valueType="num">
                                      <p:cBhvr>
                                        <p:cTn id="60" dur="1000" fill="hold"/>
                                        <p:tgtEl>
                                          <p:spTgt spid="56"/>
                                        </p:tgtEl>
                                        <p:attrNameLst>
                                          <p:attrName>style.rotation</p:attrName>
                                        </p:attrNameLst>
                                      </p:cBhvr>
                                      <p:tavLst>
                                        <p:tav tm="0">
                                          <p:val>
                                            <p:fltVal val="90"/>
                                          </p:val>
                                        </p:tav>
                                        <p:tav tm="100000">
                                          <p:val>
                                            <p:fltVal val="0"/>
                                          </p:val>
                                        </p:tav>
                                      </p:tavLst>
                                    </p:anim>
                                    <p:animEffect transition="in" filter="fade">
                                      <p:cBhvr>
                                        <p:cTn id="61" dur="1000"/>
                                        <p:tgtEl>
                                          <p:spTgt spid="56"/>
                                        </p:tgtEl>
                                      </p:cBhvr>
                                    </p:animEffect>
                                  </p:childTnLst>
                                </p:cTn>
                              </p:par>
                              <p:par>
                                <p:cTn id="62" presetID="31" presetClass="entr" presetSubtype="0" fill="hold" nodeType="withEffect">
                                  <p:stCondLst>
                                    <p:cond delay="250"/>
                                  </p:stCondLst>
                                  <p:childTnLst>
                                    <p:set>
                                      <p:cBhvr>
                                        <p:cTn id="63" dur="1" fill="hold">
                                          <p:stCondLst>
                                            <p:cond delay="0"/>
                                          </p:stCondLst>
                                        </p:cTn>
                                        <p:tgtEl>
                                          <p:spTgt spid="57"/>
                                        </p:tgtEl>
                                        <p:attrNameLst>
                                          <p:attrName>style.visibility</p:attrName>
                                        </p:attrNameLst>
                                      </p:cBhvr>
                                      <p:to>
                                        <p:strVal val="visible"/>
                                      </p:to>
                                    </p:set>
                                    <p:anim calcmode="lin" valueType="num">
                                      <p:cBhvr>
                                        <p:cTn id="64" dur="1000" fill="hold"/>
                                        <p:tgtEl>
                                          <p:spTgt spid="57"/>
                                        </p:tgtEl>
                                        <p:attrNameLst>
                                          <p:attrName>ppt_w</p:attrName>
                                        </p:attrNameLst>
                                      </p:cBhvr>
                                      <p:tavLst>
                                        <p:tav tm="0">
                                          <p:val>
                                            <p:fltVal val="0"/>
                                          </p:val>
                                        </p:tav>
                                        <p:tav tm="100000">
                                          <p:val>
                                            <p:strVal val="#ppt_w"/>
                                          </p:val>
                                        </p:tav>
                                      </p:tavLst>
                                    </p:anim>
                                    <p:anim calcmode="lin" valueType="num">
                                      <p:cBhvr>
                                        <p:cTn id="65" dur="1000" fill="hold"/>
                                        <p:tgtEl>
                                          <p:spTgt spid="57"/>
                                        </p:tgtEl>
                                        <p:attrNameLst>
                                          <p:attrName>ppt_h</p:attrName>
                                        </p:attrNameLst>
                                      </p:cBhvr>
                                      <p:tavLst>
                                        <p:tav tm="0">
                                          <p:val>
                                            <p:fltVal val="0"/>
                                          </p:val>
                                        </p:tav>
                                        <p:tav tm="100000">
                                          <p:val>
                                            <p:strVal val="#ppt_h"/>
                                          </p:val>
                                        </p:tav>
                                      </p:tavLst>
                                    </p:anim>
                                    <p:anim calcmode="lin" valueType="num">
                                      <p:cBhvr>
                                        <p:cTn id="66" dur="1000" fill="hold"/>
                                        <p:tgtEl>
                                          <p:spTgt spid="57"/>
                                        </p:tgtEl>
                                        <p:attrNameLst>
                                          <p:attrName>style.rotation</p:attrName>
                                        </p:attrNameLst>
                                      </p:cBhvr>
                                      <p:tavLst>
                                        <p:tav tm="0">
                                          <p:val>
                                            <p:fltVal val="90"/>
                                          </p:val>
                                        </p:tav>
                                        <p:tav tm="100000">
                                          <p:val>
                                            <p:fltVal val="0"/>
                                          </p:val>
                                        </p:tav>
                                      </p:tavLst>
                                    </p:anim>
                                    <p:animEffect transition="in" filter="fade">
                                      <p:cBhvr>
                                        <p:cTn id="67" dur="1000"/>
                                        <p:tgtEl>
                                          <p:spTgt spid="57"/>
                                        </p:tgtEl>
                                      </p:cBhvr>
                                    </p:animEffect>
                                  </p:childTnLst>
                                </p:cTn>
                              </p:par>
                              <p:par>
                                <p:cTn id="68" presetID="31" presetClass="entr" presetSubtype="0" fill="hold" nodeType="withEffect">
                                  <p:stCondLst>
                                    <p:cond delay="250"/>
                                  </p:stCondLst>
                                  <p:childTnLst>
                                    <p:set>
                                      <p:cBhvr>
                                        <p:cTn id="69" dur="1" fill="hold">
                                          <p:stCondLst>
                                            <p:cond delay="0"/>
                                          </p:stCondLst>
                                        </p:cTn>
                                        <p:tgtEl>
                                          <p:spTgt spid="58"/>
                                        </p:tgtEl>
                                        <p:attrNameLst>
                                          <p:attrName>style.visibility</p:attrName>
                                        </p:attrNameLst>
                                      </p:cBhvr>
                                      <p:to>
                                        <p:strVal val="visible"/>
                                      </p:to>
                                    </p:set>
                                    <p:anim calcmode="lin" valueType="num">
                                      <p:cBhvr>
                                        <p:cTn id="70" dur="1000" fill="hold"/>
                                        <p:tgtEl>
                                          <p:spTgt spid="58"/>
                                        </p:tgtEl>
                                        <p:attrNameLst>
                                          <p:attrName>ppt_w</p:attrName>
                                        </p:attrNameLst>
                                      </p:cBhvr>
                                      <p:tavLst>
                                        <p:tav tm="0">
                                          <p:val>
                                            <p:fltVal val="0"/>
                                          </p:val>
                                        </p:tav>
                                        <p:tav tm="100000">
                                          <p:val>
                                            <p:strVal val="#ppt_w"/>
                                          </p:val>
                                        </p:tav>
                                      </p:tavLst>
                                    </p:anim>
                                    <p:anim calcmode="lin" valueType="num">
                                      <p:cBhvr>
                                        <p:cTn id="71" dur="1000" fill="hold"/>
                                        <p:tgtEl>
                                          <p:spTgt spid="58"/>
                                        </p:tgtEl>
                                        <p:attrNameLst>
                                          <p:attrName>ppt_h</p:attrName>
                                        </p:attrNameLst>
                                      </p:cBhvr>
                                      <p:tavLst>
                                        <p:tav tm="0">
                                          <p:val>
                                            <p:fltVal val="0"/>
                                          </p:val>
                                        </p:tav>
                                        <p:tav tm="100000">
                                          <p:val>
                                            <p:strVal val="#ppt_h"/>
                                          </p:val>
                                        </p:tav>
                                      </p:tavLst>
                                    </p:anim>
                                    <p:anim calcmode="lin" valueType="num">
                                      <p:cBhvr>
                                        <p:cTn id="72" dur="1000" fill="hold"/>
                                        <p:tgtEl>
                                          <p:spTgt spid="58"/>
                                        </p:tgtEl>
                                        <p:attrNameLst>
                                          <p:attrName>style.rotation</p:attrName>
                                        </p:attrNameLst>
                                      </p:cBhvr>
                                      <p:tavLst>
                                        <p:tav tm="0">
                                          <p:val>
                                            <p:fltVal val="90"/>
                                          </p:val>
                                        </p:tav>
                                        <p:tav tm="100000">
                                          <p:val>
                                            <p:fltVal val="0"/>
                                          </p:val>
                                        </p:tav>
                                      </p:tavLst>
                                    </p:anim>
                                    <p:animEffect transition="in" filter="fade">
                                      <p:cBhvr>
                                        <p:cTn id="73" dur="1000"/>
                                        <p:tgtEl>
                                          <p:spTgt spid="58"/>
                                        </p:tgtEl>
                                      </p:cBhvr>
                                    </p:animEffect>
                                  </p:childTnLst>
                                </p:cTn>
                              </p:par>
                              <p:par>
                                <p:cTn id="74" presetID="31" presetClass="entr" presetSubtype="0" fill="hold" nodeType="withEffect">
                                  <p:stCondLst>
                                    <p:cond delay="250"/>
                                  </p:stCondLst>
                                  <p:childTnLst>
                                    <p:set>
                                      <p:cBhvr>
                                        <p:cTn id="75" dur="1" fill="hold">
                                          <p:stCondLst>
                                            <p:cond delay="0"/>
                                          </p:stCondLst>
                                        </p:cTn>
                                        <p:tgtEl>
                                          <p:spTgt spid="59"/>
                                        </p:tgtEl>
                                        <p:attrNameLst>
                                          <p:attrName>style.visibility</p:attrName>
                                        </p:attrNameLst>
                                      </p:cBhvr>
                                      <p:to>
                                        <p:strVal val="visible"/>
                                      </p:to>
                                    </p:set>
                                    <p:anim calcmode="lin" valueType="num">
                                      <p:cBhvr>
                                        <p:cTn id="76" dur="1000" fill="hold"/>
                                        <p:tgtEl>
                                          <p:spTgt spid="59"/>
                                        </p:tgtEl>
                                        <p:attrNameLst>
                                          <p:attrName>ppt_w</p:attrName>
                                        </p:attrNameLst>
                                      </p:cBhvr>
                                      <p:tavLst>
                                        <p:tav tm="0">
                                          <p:val>
                                            <p:fltVal val="0"/>
                                          </p:val>
                                        </p:tav>
                                        <p:tav tm="100000">
                                          <p:val>
                                            <p:strVal val="#ppt_w"/>
                                          </p:val>
                                        </p:tav>
                                      </p:tavLst>
                                    </p:anim>
                                    <p:anim calcmode="lin" valueType="num">
                                      <p:cBhvr>
                                        <p:cTn id="77" dur="1000" fill="hold"/>
                                        <p:tgtEl>
                                          <p:spTgt spid="59"/>
                                        </p:tgtEl>
                                        <p:attrNameLst>
                                          <p:attrName>ppt_h</p:attrName>
                                        </p:attrNameLst>
                                      </p:cBhvr>
                                      <p:tavLst>
                                        <p:tav tm="0">
                                          <p:val>
                                            <p:fltVal val="0"/>
                                          </p:val>
                                        </p:tav>
                                        <p:tav tm="100000">
                                          <p:val>
                                            <p:strVal val="#ppt_h"/>
                                          </p:val>
                                        </p:tav>
                                      </p:tavLst>
                                    </p:anim>
                                    <p:anim calcmode="lin" valueType="num">
                                      <p:cBhvr>
                                        <p:cTn id="78" dur="1000" fill="hold"/>
                                        <p:tgtEl>
                                          <p:spTgt spid="59"/>
                                        </p:tgtEl>
                                        <p:attrNameLst>
                                          <p:attrName>style.rotation</p:attrName>
                                        </p:attrNameLst>
                                      </p:cBhvr>
                                      <p:tavLst>
                                        <p:tav tm="0">
                                          <p:val>
                                            <p:fltVal val="90"/>
                                          </p:val>
                                        </p:tav>
                                        <p:tav tm="100000">
                                          <p:val>
                                            <p:fltVal val="0"/>
                                          </p:val>
                                        </p:tav>
                                      </p:tavLst>
                                    </p:anim>
                                    <p:animEffect transition="in" filter="fade">
                                      <p:cBhvr>
                                        <p:cTn id="79" dur="1000"/>
                                        <p:tgtEl>
                                          <p:spTgt spid="59"/>
                                        </p:tgtEl>
                                      </p:cBhvr>
                                    </p:animEffect>
                                  </p:childTnLst>
                                </p:cTn>
                              </p:par>
                              <p:par>
                                <p:cTn id="80" presetID="31" presetClass="entr" presetSubtype="0" fill="hold" nodeType="withEffect">
                                  <p:stCondLst>
                                    <p:cond delay="250"/>
                                  </p:stCondLst>
                                  <p:childTnLst>
                                    <p:set>
                                      <p:cBhvr>
                                        <p:cTn id="81" dur="1" fill="hold">
                                          <p:stCondLst>
                                            <p:cond delay="0"/>
                                          </p:stCondLst>
                                        </p:cTn>
                                        <p:tgtEl>
                                          <p:spTgt spid="60"/>
                                        </p:tgtEl>
                                        <p:attrNameLst>
                                          <p:attrName>style.visibility</p:attrName>
                                        </p:attrNameLst>
                                      </p:cBhvr>
                                      <p:to>
                                        <p:strVal val="visible"/>
                                      </p:to>
                                    </p:set>
                                    <p:anim calcmode="lin" valueType="num">
                                      <p:cBhvr>
                                        <p:cTn id="82" dur="1000" fill="hold"/>
                                        <p:tgtEl>
                                          <p:spTgt spid="60"/>
                                        </p:tgtEl>
                                        <p:attrNameLst>
                                          <p:attrName>ppt_w</p:attrName>
                                        </p:attrNameLst>
                                      </p:cBhvr>
                                      <p:tavLst>
                                        <p:tav tm="0">
                                          <p:val>
                                            <p:fltVal val="0"/>
                                          </p:val>
                                        </p:tav>
                                        <p:tav tm="100000">
                                          <p:val>
                                            <p:strVal val="#ppt_w"/>
                                          </p:val>
                                        </p:tav>
                                      </p:tavLst>
                                    </p:anim>
                                    <p:anim calcmode="lin" valueType="num">
                                      <p:cBhvr>
                                        <p:cTn id="83" dur="1000" fill="hold"/>
                                        <p:tgtEl>
                                          <p:spTgt spid="60"/>
                                        </p:tgtEl>
                                        <p:attrNameLst>
                                          <p:attrName>ppt_h</p:attrName>
                                        </p:attrNameLst>
                                      </p:cBhvr>
                                      <p:tavLst>
                                        <p:tav tm="0">
                                          <p:val>
                                            <p:fltVal val="0"/>
                                          </p:val>
                                        </p:tav>
                                        <p:tav tm="100000">
                                          <p:val>
                                            <p:strVal val="#ppt_h"/>
                                          </p:val>
                                        </p:tav>
                                      </p:tavLst>
                                    </p:anim>
                                    <p:anim calcmode="lin" valueType="num">
                                      <p:cBhvr>
                                        <p:cTn id="84" dur="1000" fill="hold"/>
                                        <p:tgtEl>
                                          <p:spTgt spid="60"/>
                                        </p:tgtEl>
                                        <p:attrNameLst>
                                          <p:attrName>style.rotation</p:attrName>
                                        </p:attrNameLst>
                                      </p:cBhvr>
                                      <p:tavLst>
                                        <p:tav tm="0">
                                          <p:val>
                                            <p:fltVal val="90"/>
                                          </p:val>
                                        </p:tav>
                                        <p:tav tm="100000">
                                          <p:val>
                                            <p:fltVal val="0"/>
                                          </p:val>
                                        </p:tav>
                                      </p:tavLst>
                                    </p:anim>
                                    <p:animEffect transition="in" filter="fade">
                                      <p:cBhvr>
                                        <p:cTn id="85" dur="1000"/>
                                        <p:tgtEl>
                                          <p:spTgt spid="60"/>
                                        </p:tgtEl>
                                      </p:cBhvr>
                                    </p:animEffect>
                                  </p:childTnLst>
                                </p:cTn>
                              </p:par>
                              <p:par>
                                <p:cTn id="86" presetID="31" presetClass="entr" presetSubtype="0" fill="hold" nodeType="withEffect">
                                  <p:stCondLst>
                                    <p:cond delay="250"/>
                                  </p:stCondLst>
                                  <p:childTnLst>
                                    <p:set>
                                      <p:cBhvr>
                                        <p:cTn id="87" dur="1" fill="hold">
                                          <p:stCondLst>
                                            <p:cond delay="0"/>
                                          </p:stCondLst>
                                        </p:cTn>
                                        <p:tgtEl>
                                          <p:spTgt spid="61"/>
                                        </p:tgtEl>
                                        <p:attrNameLst>
                                          <p:attrName>style.visibility</p:attrName>
                                        </p:attrNameLst>
                                      </p:cBhvr>
                                      <p:to>
                                        <p:strVal val="visible"/>
                                      </p:to>
                                    </p:set>
                                    <p:anim calcmode="lin" valueType="num">
                                      <p:cBhvr>
                                        <p:cTn id="88" dur="1000" fill="hold"/>
                                        <p:tgtEl>
                                          <p:spTgt spid="61"/>
                                        </p:tgtEl>
                                        <p:attrNameLst>
                                          <p:attrName>ppt_w</p:attrName>
                                        </p:attrNameLst>
                                      </p:cBhvr>
                                      <p:tavLst>
                                        <p:tav tm="0">
                                          <p:val>
                                            <p:fltVal val="0"/>
                                          </p:val>
                                        </p:tav>
                                        <p:tav tm="100000">
                                          <p:val>
                                            <p:strVal val="#ppt_w"/>
                                          </p:val>
                                        </p:tav>
                                      </p:tavLst>
                                    </p:anim>
                                    <p:anim calcmode="lin" valueType="num">
                                      <p:cBhvr>
                                        <p:cTn id="89" dur="1000" fill="hold"/>
                                        <p:tgtEl>
                                          <p:spTgt spid="61"/>
                                        </p:tgtEl>
                                        <p:attrNameLst>
                                          <p:attrName>ppt_h</p:attrName>
                                        </p:attrNameLst>
                                      </p:cBhvr>
                                      <p:tavLst>
                                        <p:tav tm="0">
                                          <p:val>
                                            <p:fltVal val="0"/>
                                          </p:val>
                                        </p:tav>
                                        <p:tav tm="100000">
                                          <p:val>
                                            <p:strVal val="#ppt_h"/>
                                          </p:val>
                                        </p:tav>
                                      </p:tavLst>
                                    </p:anim>
                                    <p:anim calcmode="lin" valueType="num">
                                      <p:cBhvr>
                                        <p:cTn id="90" dur="1000" fill="hold"/>
                                        <p:tgtEl>
                                          <p:spTgt spid="61"/>
                                        </p:tgtEl>
                                        <p:attrNameLst>
                                          <p:attrName>style.rotation</p:attrName>
                                        </p:attrNameLst>
                                      </p:cBhvr>
                                      <p:tavLst>
                                        <p:tav tm="0">
                                          <p:val>
                                            <p:fltVal val="90"/>
                                          </p:val>
                                        </p:tav>
                                        <p:tav tm="100000">
                                          <p:val>
                                            <p:fltVal val="0"/>
                                          </p:val>
                                        </p:tav>
                                      </p:tavLst>
                                    </p:anim>
                                    <p:animEffect transition="in" filter="fade">
                                      <p:cBhvr>
                                        <p:cTn id="91" dur="1000"/>
                                        <p:tgtEl>
                                          <p:spTgt spid="61"/>
                                        </p:tgtEl>
                                      </p:cBhvr>
                                    </p:animEffect>
                                  </p:childTnLst>
                                </p:cTn>
                              </p:par>
                              <p:par>
                                <p:cTn id="92" presetID="31" presetClass="entr" presetSubtype="0" fill="hold" nodeType="withEffect">
                                  <p:stCondLst>
                                    <p:cond delay="250"/>
                                  </p:stCondLst>
                                  <p:childTnLst>
                                    <p:set>
                                      <p:cBhvr>
                                        <p:cTn id="93" dur="1" fill="hold">
                                          <p:stCondLst>
                                            <p:cond delay="0"/>
                                          </p:stCondLst>
                                        </p:cTn>
                                        <p:tgtEl>
                                          <p:spTgt spid="62"/>
                                        </p:tgtEl>
                                        <p:attrNameLst>
                                          <p:attrName>style.visibility</p:attrName>
                                        </p:attrNameLst>
                                      </p:cBhvr>
                                      <p:to>
                                        <p:strVal val="visible"/>
                                      </p:to>
                                    </p:set>
                                    <p:anim calcmode="lin" valueType="num">
                                      <p:cBhvr>
                                        <p:cTn id="94" dur="1000" fill="hold"/>
                                        <p:tgtEl>
                                          <p:spTgt spid="62"/>
                                        </p:tgtEl>
                                        <p:attrNameLst>
                                          <p:attrName>ppt_w</p:attrName>
                                        </p:attrNameLst>
                                      </p:cBhvr>
                                      <p:tavLst>
                                        <p:tav tm="0">
                                          <p:val>
                                            <p:fltVal val="0"/>
                                          </p:val>
                                        </p:tav>
                                        <p:tav tm="100000">
                                          <p:val>
                                            <p:strVal val="#ppt_w"/>
                                          </p:val>
                                        </p:tav>
                                      </p:tavLst>
                                    </p:anim>
                                    <p:anim calcmode="lin" valueType="num">
                                      <p:cBhvr>
                                        <p:cTn id="95" dur="1000" fill="hold"/>
                                        <p:tgtEl>
                                          <p:spTgt spid="62"/>
                                        </p:tgtEl>
                                        <p:attrNameLst>
                                          <p:attrName>ppt_h</p:attrName>
                                        </p:attrNameLst>
                                      </p:cBhvr>
                                      <p:tavLst>
                                        <p:tav tm="0">
                                          <p:val>
                                            <p:fltVal val="0"/>
                                          </p:val>
                                        </p:tav>
                                        <p:tav tm="100000">
                                          <p:val>
                                            <p:strVal val="#ppt_h"/>
                                          </p:val>
                                        </p:tav>
                                      </p:tavLst>
                                    </p:anim>
                                    <p:anim calcmode="lin" valueType="num">
                                      <p:cBhvr>
                                        <p:cTn id="96" dur="1000" fill="hold"/>
                                        <p:tgtEl>
                                          <p:spTgt spid="62"/>
                                        </p:tgtEl>
                                        <p:attrNameLst>
                                          <p:attrName>style.rotation</p:attrName>
                                        </p:attrNameLst>
                                      </p:cBhvr>
                                      <p:tavLst>
                                        <p:tav tm="0">
                                          <p:val>
                                            <p:fltVal val="90"/>
                                          </p:val>
                                        </p:tav>
                                        <p:tav tm="100000">
                                          <p:val>
                                            <p:fltVal val="0"/>
                                          </p:val>
                                        </p:tav>
                                      </p:tavLst>
                                    </p:anim>
                                    <p:animEffect transition="in" filter="fade">
                                      <p:cBhvr>
                                        <p:cTn id="97" dur="1000"/>
                                        <p:tgtEl>
                                          <p:spTgt spid="62"/>
                                        </p:tgtEl>
                                      </p:cBhvr>
                                    </p:animEffect>
                                  </p:childTnLst>
                                </p:cTn>
                              </p:par>
                              <p:par>
                                <p:cTn id="98" presetID="31" presetClass="entr" presetSubtype="0" fill="hold" nodeType="withEffect">
                                  <p:stCondLst>
                                    <p:cond delay="250"/>
                                  </p:stCondLst>
                                  <p:childTnLst>
                                    <p:set>
                                      <p:cBhvr>
                                        <p:cTn id="99" dur="1" fill="hold">
                                          <p:stCondLst>
                                            <p:cond delay="0"/>
                                          </p:stCondLst>
                                        </p:cTn>
                                        <p:tgtEl>
                                          <p:spTgt spid="63"/>
                                        </p:tgtEl>
                                        <p:attrNameLst>
                                          <p:attrName>style.visibility</p:attrName>
                                        </p:attrNameLst>
                                      </p:cBhvr>
                                      <p:to>
                                        <p:strVal val="visible"/>
                                      </p:to>
                                    </p:set>
                                    <p:anim calcmode="lin" valueType="num">
                                      <p:cBhvr>
                                        <p:cTn id="100" dur="1000" fill="hold"/>
                                        <p:tgtEl>
                                          <p:spTgt spid="63"/>
                                        </p:tgtEl>
                                        <p:attrNameLst>
                                          <p:attrName>ppt_w</p:attrName>
                                        </p:attrNameLst>
                                      </p:cBhvr>
                                      <p:tavLst>
                                        <p:tav tm="0">
                                          <p:val>
                                            <p:fltVal val="0"/>
                                          </p:val>
                                        </p:tav>
                                        <p:tav tm="100000">
                                          <p:val>
                                            <p:strVal val="#ppt_w"/>
                                          </p:val>
                                        </p:tav>
                                      </p:tavLst>
                                    </p:anim>
                                    <p:anim calcmode="lin" valueType="num">
                                      <p:cBhvr>
                                        <p:cTn id="101" dur="1000" fill="hold"/>
                                        <p:tgtEl>
                                          <p:spTgt spid="63"/>
                                        </p:tgtEl>
                                        <p:attrNameLst>
                                          <p:attrName>ppt_h</p:attrName>
                                        </p:attrNameLst>
                                      </p:cBhvr>
                                      <p:tavLst>
                                        <p:tav tm="0">
                                          <p:val>
                                            <p:fltVal val="0"/>
                                          </p:val>
                                        </p:tav>
                                        <p:tav tm="100000">
                                          <p:val>
                                            <p:strVal val="#ppt_h"/>
                                          </p:val>
                                        </p:tav>
                                      </p:tavLst>
                                    </p:anim>
                                    <p:anim calcmode="lin" valueType="num">
                                      <p:cBhvr>
                                        <p:cTn id="102" dur="1000" fill="hold"/>
                                        <p:tgtEl>
                                          <p:spTgt spid="63"/>
                                        </p:tgtEl>
                                        <p:attrNameLst>
                                          <p:attrName>style.rotation</p:attrName>
                                        </p:attrNameLst>
                                      </p:cBhvr>
                                      <p:tavLst>
                                        <p:tav tm="0">
                                          <p:val>
                                            <p:fltVal val="90"/>
                                          </p:val>
                                        </p:tav>
                                        <p:tav tm="100000">
                                          <p:val>
                                            <p:fltVal val="0"/>
                                          </p:val>
                                        </p:tav>
                                      </p:tavLst>
                                    </p:anim>
                                    <p:animEffect transition="in" filter="fade">
                                      <p:cBhvr>
                                        <p:cTn id="103" dur="1000"/>
                                        <p:tgtEl>
                                          <p:spTgt spid="63"/>
                                        </p:tgtEl>
                                      </p:cBhvr>
                                    </p:animEffect>
                                  </p:childTnLst>
                                </p:cTn>
                              </p:par>
                              <p:par>
                                <p:cTn id="104" presetID="31" presetClass="entr" presetSubtype="0" fill="hold" nodeType="withEffect">
                                  <p:stCondLst>
                                    <p:cond delay="250"/>
                                  </p:stCondLst>
                                  <p:childTnLst>
                                    <p:set>
                                      <p:cBhvr>
                                        <p:cTn id="105" dur="1" fill="hold">
                                          <p:stCondLst>
                                            <p:cond delay="0"/>
                                          </p:stCondLst>
                                        </p:cTn>
                                        <p:tgtEl>
                                          <p:spTgt spid="64"/>
                                        </p:tgtEl>
                                        <p:attrNameLst>
                                          <p:attrName>style.visibility</p:attrName>
                                        </p:attrNameLst>
                                      </p:cBhvr>
                                      <p:to>
                                        <p:strVal val="visible"/>
                                      </p:to>
                                    </p:set>
                                    <p:anim calcmode="lin" valueType="num">
                                      <p:cBhvr>
                                        <p:cTn id="106" dur="1000" fill="hold"/>
                                        <p:tgtEl>
                                          <p:spTgt spid="64"/>
                                        </p:tgtEl>
                                        <p:attrNameLst>
                                          <p:attrName>ppt_w</p:attrName>
                                        </p:attrNameLst>
                                      </p:cBhvr>
                                      <p:tavLst>
                                        <p:tav tm="0">
                                          <p:val>
                                            <p:fltVal val="0"/>
                                          </p:val>
                                        </p:tav>
                                        <p:tav tm="100000">
                                          <p:val>
                                            <p:strVal val="#ppt_w"/>
                                          </p:val>
                                        </p:tav>
                                      </p:tavLst>
                                    </p:anim>
                                    <p:anim calcmode="lin" valueType="num">
                                      <p:cBhvr>
                                        <p:cTn id="107" dur="1000" fill="hold"/>
                                        <p:tgtEl>
                                          <p:spTgt spid="64"/>
                                        </p:tgtEl>
                                        <p:attrNameLst>
                                          <p:attrName>ppt_h</p:attrName>
                                        </p:attrNameLst>
                                      </p:cBhvr>
                                      <p:tavLst>
                                        <p:tav tm="0">
                                          <p:val>
                                            <p:fltVal val="0"/>
                                          </p:val>
                                        </p:tav>
                                        <p:tav tm="100000">
                                          <p:val>
                                            <p:strVal val="#ppt_h"/>
                                          </p:val>
                                        </p:tav>
                                      </p:tavLst>
                                    </p:anim>
                                    <p:anim calcmode="lin" valueType="num">
                                      <p:cBhvr>
                                        <p:cTn id="108" dur="1000" fill="hold"/>
                                        <p:tgtEl>
                                          <p:spTgt spid="64"/>
                                        </p:tgtEl>
                                        <p:attrNameLst>
                                          <p:attrName>style.rotation</p:attrName>
                                        </p:attrNameLst>
                                      </p:cBhvr>
                                      <p:tavLst>
                                        <p:tav tm="0">
                                          <p:val>
                                            <p:fltVal val="90"/>
                                          </p:val>
                                        </p:tav>
                                        <p:tav tm="100000">
                                          <p:val>
                                            <p:fltVal val="0"/>
                                          </p:val>
                                        </p:tav>
                                      </p:tavLst>
                                    </p:anim>
                                    <p:animEffect transition="in" filter="fade">
                                      <p:cBhvr>
                                        <p:cTn id="109" dur="1000"/>
                                        <p:tgtEl>
                                          <p:spTgt spid="64"/>
                                        </p:tgtEl>
                                      </p:cBhvr>
                                    </p:animEffect>
                                  </p:childTnLst>
                                </p:cTn>
                              </p:par>
                              <p:par>
                                <p:cTn id="110" presetID="31" presetClass="entr" presetSubtype="0" fill="hold" nodeType="withEffect">
                                  <p:stCondLst>
                                    <p:cond delay="250"/>
                                  </p:stCondLst>
                                  <p:childTnLst>
                                    <p:set>
                                      <p:cBhvr>
                                        <p:cTn id="111" dur="1" fill="hold">
                                          <p:stCondLst>
                                            <p:cond delay="0"/>
                                          </p:stCondLst>
                                        </p:cTn>
                                        <p:tgtEl>
                                          <p:spTgt spid="65"/>
                                        </p:tgtEl>
                                        <p:attrNameLst>
                                          <p:attrName>style.visibility</p:attrName>
                                        </p:attrNameLst>
                                      </p:cBhvr>
                                      <p:to>
                                        <p:strVal val="visible"/>
                                      </p:to>
                                    </p:set>
                                    <p:anim calcmode="lin" valueType="num">
                                      <p:cBhvr>
                                        <p:cTn id="112" dur="1000" fill="hold"/>
                                        <p:tgtEl>
                                          <p:spTgt spid="65"/>
                                        </p:tgtEl>
                                        <p:attrNameLst>
                                          <p:attrName>ppt_w</p:attrName>
                                        </p:attrNameLst>
                                      </p:cBhvr>
                                      <p:tavLst>
                                        <p:tav tm="0">
                                          <p:val>
                                            <p:fltVal val="0"/>
                                          </p:val>
                                        </p:tav>
                                        <p:tav tm="100000">
                                          <p:val>
                                            <p:strVal val="#ppt_w"/>
                                          </p:val>
                                        </p:tav>
                                      </p:tavLst>
                                    </p:anim>
                                    <p:anim calcmode="lin" valueType="num">
                                      <p:cBhvr>
                                        <p:cTn id="113" dur="1000" fill="hold"/>
                                        <p:tgtEl>
                                          <p:spTgt spid="65"/>
                                        </p:tgtEl>
                                        <p:attrNameLst>
                                          <p:attrName>ppt_h</p:attrName>
                                        </p:attrNameLst>
                                      </p:cBhvr>
                                      <p:tavLst>
                                        <p:tav tm="0">
                                          <p:val>
                                            <p:fltVal val="0"/>
                                          </p:val>
                                        </p:tav>
                                        <p:tav tm="100000">
                                          <p:val>
                                            <p:strVal val="#ppt_h"/>
                                          </p:val>
                                        </p:tav>
                                      </p:tavLst>
                                    </p:anim>
                                    <p:anim calcmode="lin" valueType="num">
                                      <p:cBhvr>
                                        <p:cTn id="114" dur="1000" fill="hold"/>
                                        <p:tgtEl>
                                          <p:spTgt spid="65"/>
                                        </p:tgtEl>
                                        <p:attrNameLst>
                                          <p:attrName>style.rotation</p:attrName>
                                        </p:attrNameLst>
                                      </p:cBhvr>
                                      <p:tavLst>
                                        <p:tav tm="0">
                                          <p:val>
                                            <p:fltVal val="90"/>
                                          </p:val>
                                        </p:tav>
                                        <p:tav tm="100000">
                                          <p:val>
                                            <p:fltVal val="0"/>
                                          </p:val>
                                        </p:tav>
                                      </p:tavLst>
                                    </p:anim>
                                    <p:animEffect transition="in" filter="fade">
                                      <p:cBhvr>
                                        <p:cTn id="115" dur="1000"/>
                                        <p:tgtEl>
                                          <p:spTgt spid="65"/>
                                        </p:tgtEl>
                                      </p:cBhvr>
                                    </p:animEffect>
                                  </p:childTnLst>
                                </p:cTn>
                              </p:par>
                              <p:par>
                                <p:cTn id="116" presetID="31" presetClass="entr" presetSubtype="0" fill="hold" nodeType="withEffect">
                                  <p:stCondLst>
                                    <p:cond delay="250"/>
                                  </p:stCondLst>
                                  <p:childTnLst>
                                    <p:set>
                                      <p:cBhvr>
                                        <p:cTn id="117" dur="1" fill="hold">
                                          <p:stCondLst>
                                            <p:cond delay="0"/>
                                          </p:stCondLst>
                                        </p:cTn>
                                        <p:tgtEl>
                                          <p:spTgt spid="66"/>
                                        </p:tgtEl>
                                        <p:attrNameLst>
                                          <p:attrName>style.visibility</p:attrName>
                                        </p:attrNameLst>
                                      </p:cBhvr>
                                      <p:to>
                                        <p:strVal val="visible"/>
                                      </p:to>
                                    </p:set>
                                    <p:anim calcmode="lin" valueType="num">
                                      <p:cBhvr>
                                        <p:cTn id="118" dur="1000" fill="hold"/>
                                        <p:tgtEl>
                                          <p:spTgt spid="66"/>
                                        </p:tgtEl>
                                        <p:attrNameLst>
                                          <p:attrName>ppt_w</p:attrName>
                                        </p:attrNameLst>
                                      </p:cBhvr>
                                      <p:tavLst>
                                        <p:tav tm="0">
                                          <p:val>
                                            <p:fltVal val="0"/>
                                          </p:val>
                                        </p:tav>
                                        <p:tav tm="100000">
                                          <p:val>
                                            <p:strVal val="#ppt_w"/>
                                          </p:val>
                                        </p:tav>
                                      </p:tavLst>
                                    </p:anim>
                                    <p:anim calcmode="lin" valueType="num">
                                      <p:cBhvr>
                                        <p:cTn id="119" dur="1000" fill="hold"/>
                                        <p:tgtEl>
                                          <p:spTgt spid="66"/>
                                        </p:tgtEl>
                                        <p:attrNameLst>
                                          <p:attrName>ppt_h</p:attrName>
                                        </p:attrNameLst>
                                      </p:cBhvr>
                                      <p:tavLst>
                                        <p:tav tm="0">
                                          <p:val>
                                            <p:fltVal val="0"/>
                                          </p:val>
                                        </p:tav>
                                        <p:tav tm="100000">
                                          <p:val>
                                            <p:strVal val="#ppt_h"/>
                                          </p:val>
                                        </p:tav>
                                      </p:tavLst>
                                    </p:anim>
                                    <p:anim calcmode="lin" valueType="num">
                                      <p:cBhvr>
                                        <p:cTn id="120" dur="1000" fill="hold"/>
                                        <p:tgtEl>
                                          <p:spTgt spid="66"/>
                                        </p:tgtEl>
                                        <p:attrNameLst>
                                          <p:attrName>style.rotation</p:attrName>
                                        </p:attrNameLst>
                                      </p:cBhvr>
                                      <p:tavLst>
                                        <p:tav tm="0">
                                          <p:val>
                                            <p:fltVal val="90"/>
                                          </p:val>
                                        </p:tav>
                                        <p:tav tm="100000">
                                          <p:val>
                                            <p:fltVal val="0"/>
                                          </p:val>
                                        </p:tav>
                                      </p:tavLst>
                                    </p:anim>
                                    <p:animEffect transition="in" filter="fade">
                                      <p:cBhvr>
                                        <p:cTn id="121" dur="1000"/>
                                        <p:tgtEl>
                                          <p:spTgt spid="66"/>
                                        </p:tgtEl>
                                      </p:cBhvr>
                                    </p:animEffect>
                                  </p:childTnLst>
                                </p:cTn>
                              </p:par>
                              <p:par>
                                <p:cTn id="122" presetID="31" presetClass="entr" presetSubtype="0" fill="hold" nodeType="withEffect">
                                  <p:stCondLst>
                                    <p:cond delay="250"/>
                                  </p:stCondLst>
                                  <p:childTnLst>
                                    <p:set>
                                      <p:cBhvr>
                                        <p:cTn id="123" dur="1" fill="hold">
                                          <p:stCondLst>
                                            <p:cond delay="0"/>
                                          </p:stCondLst>
                                        </p:cTn>
                                        <p:tgtEl>
                                          <p:spTgt spid="67"/>
                                        </p:tgtEl>
                                        <p:attrNameLst>
                                          <p:attrName>style.visibility</p:attrName>
                                        </p:attrNameLst>
                                      </p:cBhvr>
                                      <p:to>
                                        <p:strVal val="visible"/>
                                      </p:to>
                                    </p:set>
                                    <p:anim calcmode="lin" valueType="num">
                                      <p:cBhvr>
                                        <p:cTn id="124" dur="1000" fill="hold"/>
                                        <p:tgtEl>
                                          <p:spTgt spid="67"/>
                                        </p:tgtEl>
                                        <p:attrNameLst>
                                          <p:attrName>ppt_w</p:attrName>
                                        </p:attrNameLst>
                                      </p:cBhvr>
                                      <p:tavLst>
                                        <p:tav tm="0">
                                          <p:val>
                                            <p:fltVal val="0"/>
                                          </p:val>
                                        </p:tav>
                                        <p:tav tm="100000">
                                          <p:val>
                                            <p:strVal val="#ppt_w"/>
                                          </p:val>
                                        </p:tav>
                                      </p:tavLst>
                                    </p:anim>
                                    <p:anim calcmode="lin" valueType="num">
                                      <p:cBhvr>
                                        <p:cTn id="125" dur="1000" fill="hold"/>
                                        <p:tgtEl>
                                          <p:spTgt spid="67"/>
                                        </p:tgtEl>
                                        <p:attrNameLst>
                                          <p:attrName>ppt_h</p:attrName>
                                        </p:attrNameLst>
                                      </p:cBhvr>
                                      <p:tavLst>
                                        <p:tav tm="0">
                                          <p:val>
                                            <p:fltVal val="0"/>
                                          </p:val>
                                        </p:tav>
                                        <p:tav tm="100000">
                                          <p:val>
                                            <p:strVal val="#ppt_h"/>
                                          </p:val>
                                        </p:tav>
                                      </p:tavLst>
                                    </p:anim>
                                    <p:anim calcmode="lin" valueType="num">
                                      <p:cBhvr>
                                        <p:cTn id="126" dur="1000" fill="hold"/>
                                        <p:tgtEl>
                                          <p:spTgt spid="67"/>
                                        </p:tgtEl>
                                        <p:attrNameLst>
                                          <p:attrName>style.rotation</p:attrName>
                                        </p:attrNameLst>
                                      </p:cBhvr>
                                      <p:tavLst>
                                        <p:tav tm="0">
                                          <p:val>
                                            <p:fltVal val="90"/>
                                          </p:val>
                                        </p:tav>
                                        <p:tav tm="100000">
                                          <p:val>
                                            <p:fltVal val="0"/>
                                          </p:val>
                                        </p:tav>
                                      </p:tavLst>
                                    </p:anim>
                                    <p:animEffect transition="in" filter="fade">
                                      <p:cBhvr>
                                        <p:cTn id="127" dur="1000"/>
                                        <p:tgtEl>
                                          <p:spTgt spid="67"/>
                                        </p:tgtEl>
                                      </p:cBhvr>
                                    </p:animEffect>
                                  </p:childTnLst>
                                </p:cTn>
                              </p:par>
                              <p:par>
                                <p:cTn id="128" presetID="31" presetClass="entr" presetSubtype="0" fill="hold" nodeType="withEffect">
                                  <p:stCondLst>
                                    <p:cond delay="250"/>
                                  </p:stCondLst>
                                  <p:childTnLst>
                                    <p:set>
                                      <p:cBhvr>
                                        <p:cTn id="129" dur="1" fill="hold">
                                          <p:stCondLst>
                                            <p:cond delay="0"/>
                                          </p:stCondLst>
                                        </p:cTn>
                                        <p:tgtEl>
                                          <p:spTgt spid="68"/>
                                        </p:tgtEl>
                                        <p:attrNameLst>
                                          <p:attrName>style.visibility</p:attrName>
                                        </p:attrNameLst>
                                      </p:cBhvr>
                                      <p:to>
                                        <p:strVal val="visible"/>
                                      </p:to>
                                    </p:set>
                                    <p:anim calcmode="lin" valueType="num">
                                      <p:cBhvr>
                                        <p:cTn id="130" dur="1000" fill="hold"/>
                                        <p:tgtEl>
                                          <p:spTgt spid="68"/>
                                        </p:tgtEl>
                                        <p:attrNameLst>
                                          <p:attrName>ppt_w</p:attrName>
                                        </p:attrNameLst>
                                      </p:cBhvr>
                                      <p:tavLst>
                                        <p:tav tm="0">
                                          <p:val>
                                            <p:fltVal val="0"/>
                                          </p:val>
                                        </p:tav>
                                        <p:tav tm="100000">
                                          <p:val>
                                            <p:strVal val="#ppt_w"/>
                                          </p:val>
                                        </p:tav>
                                      </p:tavLst>
                                    </p:anim>
                                    <p:anim calcmode="lin" valueType="num">
                                      <p:cBhvr>
                                        <p:cTn id="131" dur="1000" fill="hold"/>
                                        <p:tgtEl>
                                          <p:spTgt spid="68"/>
                                        </p:tgtEl>
                                        <p:attrNameLst>
                                          <p:attrName>ppt_h</p:attrName>
                                        </p:attrNameLst>
                                      </p:cBhvr>
                                      <p:tavLst>
                                        <p:tav tm="0">
                                          <p:val>
                                            <p:fltVal val="0"/>
                                          </p:val>
                                        </p:tav>
                                        <p:tav tm="100000">
                                          <p:val>
                                            <p:strVal val="#ppt_h"/>
                                          </p:val>
                                        </p:tav>
                                      </p:tavLst>
                                    </p:anim>
                                    <p:anim calcmode="lin" valueType="num">
                                      <p:cBhvr>
                                        <p:cTn id="132" dur="1000" fill="hold"/>
                                        <p:tgtEl>
                                          <p:spTgt spid="68"/>
                                        </p:tgtEl>
                                        <p:attrNameLst>
                                          <p:attrName>style.rotation</p:attrName>
                                        </p:attrNameLst>
                                      </p:cBhvr>
                                      <p:tavLst>
                                        <p:tav tm="0">
                                          <p:val>
                                            <p:fltVal val="90"/>
                                          </p:val>
                                        </p:tav>
                                        <p:tav tm="100000">
                                          <p:val>
                                            <p:fltVal val="0"/>
                                          </p:val>
                                        </p:tav>
                                      </p:tavLst>
                                    </p:anim>
                                    <p:animEffect transition="in" filter="fade">
                                      <p:cBhvr>
                                        <p:cTn id="133" dur="1000"/>
                                        <p:tgtEl>
                                          <p:spTgt spid="68"/>
                                        </p:tgtEl>
                                      </p:cBhvr>
                                    </p:animEffect>
                                  </p:childTnLst>
                                </p:cTn>
                              </p:par>
                              <p:par>
                                <p:cTn id="134" presetID="31" presetClass="entr" presetSubtype="0" fill="hold" nodeType="withEffect">
                                  <p:stCondLst>
                                    <p:cond delay="250"/>
                                  </p:stCondLst>
                                  <p:childTnLst>
                                    <p:set>
                                      <p:cBhvr>
                                        <p:cTn id="135" dur="1" fill="hold">
                                          <p:stCondLst>
                                            <p:cond delay="0"/>
                                          </p:stCondLst>
                                        </p:cTn>
                                        <p:tgtEl>
                                          <p:spTgt spid="69"/>
                                        </p:tgtEl>
                                        <p:attrNameLst>
                                          <p:attrName>style.visibility</p:attrName>
                                        </p:attrNameLst>
                                      </p:cBhvr>
                                      <p:to>
                                        <p:strVal val="visible"/>
                                      </p:to>
                                    </p:set>
                                    <p:anim calcmode="lin" valueType="num">
                                      <p:cBhvr>
                                        <p:cTn id="136" dur="1000" fill="hold"/>
                                        <p:tgtEl>
                                          <p:spTgt spid="69"/>
                                        </p:tgtEl>
                                        <p:attrNameLst>
                                          <p:attrName>ppt_w</p:attrName>
                                        </p:attrNameLst>
                                      </p:cBhvr>
                                      <p:tavLst>
                                        <p:tav tm="0">
                                          <p:val>
                                            <p:fltVal val="0"/>
                                          </p:val>
                                        </p:tav>
                                        <p:tav tm="100000">
                                          <p:val>
                                            <p:strVal val="#ppt_w"/>
                                          </p:val>
                                        </p:tav>
                                      </p:tavLst>
                                    </p:anim>
                                    <p:anim calcmode="lin" valueType="num">
                                      <p:cBhvr>
                                        <p:cTn id="137" dur="1000" fill="hold"/>
                                        <p:tgtEl>
                                          <p:spTgt spid="69"/>
                                        </p:tgtEl>
                                        <p:attrNameLst>
                                          <p:attrName>ppt_h</p:attrName>
                                        </p:attrNameLst>
                                      </p:cBhvr>
                                      <p:tavLst>
                                        <p:tav tm="0">
                                          <p:val>
                                            <p:fltVal val="0"/>
                                          </p:val>
                                        </p:tav>
                                        <p:tav tm="100000">
                                          <p:val>
                                            <p:strVal val="#ppt_h"/>
                                          </p:val>
                                        </p:tav>
                                      </p:tavLst>
                                    </p:anim>
                                    <p:anim calcmode="lin" valueType="num">
                                      <p:cBhvr>
                                        <p:cTn id="138" dur="1000" fill="hold"/>
                                        <p:tgtEl>
                                          <p:spTgt spid="69"/>
                                        </p:tgtEl>
                                        <p:attrNameLst>
                                          <p:attrName>style.rotation</p:attrName>
                                        </p:attrNameLst>
                                      </p:cBhvr>
                                      <p:tavLst>
                                        <p:tav tm="0">
                                          <p:val>
                                            <p:fltVal val="90"/>
                                          </p:val>
                                        </p:tav>
                                        <p:tav tm="100000">
                                          <p:val>
                                            <p:fltVal val="0"/>
                                          </p:val>
                                        </p:tav>
                                      </p:tavLst>
                                    </p:anim>
                                    <p:animEffect transition="in" filter="fade">
                                      <p:cBhvr>
                                        <p:cTn id="139" dur="1000"/>
                                        <p:tgtEl>
                                          <p:spTgt spid="69"/>
                                        </p:tgtEl>
                                      </p:cBhvr>
                                    </p:animEffect>
                                  </p:childTnLst>
                                </p:cTn>
                              </p:par>
                              <p:par>
                                <p:cTn id="140" presetID="31" presetClass="entr" presetSubtype="0" fill="hold" nodeType="withEffect">
                                  <p:stCondLst>
                                    <p:cond delay="250"/>
                                  </p:stCondLst>
                                  <p:childTnLst>
                                    <p:set>
                                      <p:cBhvr>
                                        <p:cTn id="141" dur="1" fill="hold">
                                          <p:stCondLst>
                                            <p:cond delay="0"/>
                                          </p:stCondLst>
                                        </p:cTn>
                                        <p:tgtEl>
                                          <p:spTgt spid="70"/>
                                        </p:tgtEl>
                                        <p:attrNameLst>
                                          <p:attrName>style.visibility</p:attrName>
                                        </p:attrNameLst>
                                      </p:cBhvr>
                                      <p:to>
                                        <p:strVal val="visible"/>
                                      </p:to>
                                    </p:set>
                                    <p:anim calcmode="lin" valueType="num">
                                      <p:cBhvr>
                                        <p:cTn id="142" dur="1000" fill="hold"/>
                                        <p:tgtEl>
                                          <p:spTgt spid="70"/>
                                        </p:tgtEl>
                                        <p:attrNameLst>
                                          <p:attrName>ppt_w</p:attrName>
                                        </p:attrNameLst>
                                      </p:cBhvr>
                                      <p:tavLst>
                                        <p:tav tm="0">
                                          <p:val>
                                            <p:fltVal val="0"/>
                                          </p:val>
                                        </p:tav>
                                        <p:tav tm="100000">
                                          <p:val>
                                            <p:strVal val="#ppt_w"/>
                                          </p:val>
                                        </p:tav>
                                      </p:tavLst>
                                    </p:anim>
                                    <p:anim calcmode="lin" valueType="num">
                                      <p:cBhvr>
                                        <p:cTn id="143" dur="1000" fill="hold"/>
                                        <p:tgtEl>
                                          <p:spTgt spid="70"/>
                                        </p:tgtEl>
                                        <p:attrNameLst>
                                          <p:attrName>ppt_h</p:attrName>
                                        </p:attrNameLst>
                                      </p:cBhvr>
                                      <p:tavLst>
                                        <p:tav tm="0">
                                          <p:val>
                                            <p:fltVal val="0"/>
                                          </p:val>
                                        </p:tav>
                                        <p:tav tm="100000">
                                          <p:val>
                                            <p:strVal val="#ppt_h"/>
                                          </p:val>
                                        </p:tav>
                                      </p:tavLst>
                                    </p:anim>
                                    <p:anim calcmode="lin" valueType="num">
                                      <p:cBhvr>
                                        <p:cTn id="144" dur="1000" fill="hold"/>
                                        <p:tgtEl>
                                          <p:spTgt spid="70"/>
                                        </p:tgtEl>
                                        <p:attrNameLst>
                                          <p:attrName>style.rotation</p:attrName>
                                        </p:attrNameLst>
                                      </p:cBhvr>
                                      <p:tavLst>
                                        <p:tav tm="0">
                                          <p:val>
                                            <p:fltVal val="90"/>
                                          </p:val>
                                        </p:tav>
                                        <p:tav tm="100000">
                                          <p:val>
                                            <p:fltVal val="0"/>
                                          </p:val>
                                        </p:tav>
                                      </p:tavLst>
                                    </p:anim>
                                    <p:animEffect transition="in" filter="fade">
                                      <p:cBhvr>
                                        <p:cTn id="145" dur="1000"/>
                                        <p:tgtEl>
                                          <p:spTgt spid="70"/>
                                        </p:tgtEl>
                                      </p:cBhvr>
                                    </p:animEffect>
                                  </p:childTnLst>
                                </p:cTn>
                              </p:par>
                              <p:par>
                                <p:cTn id="146" presetID="31" presetClass="entr" presetSubtype="0" fill="hold" grpId="0" nodeType="withEffect">
                                  <p:stCondLst>
                                    <p:cond delay="250"/>
                                  </p:stCondLst>
                                  <p:childTnLst>
                                    <p:set>
                                      <p:cBhvr>
                                        <p:cTn id="147" dur="1" fill="hold">
                                          <p:stCondLst>
                                            <p:cond delay="0"/>
                                          </p:stCondLst>
                                        </p:cTn>
                                        <p:tgtEl>
                                          <p:spTgt spid="71"/>
                                        </p:tgtEl>
                                        <p:attrNameLst>
                                          <p:attrName>style.visibility</p:attrName>
                                        </p:attrNameLst>
                                      </p:cBhvr>
                                      <p:to>
                                        <p:strVal val="visible"/>
                                      </p:to>
                                    </p:set>
                                    <p:anim calcmode="lin" valueType="num">
                                      <p:cBhvr>
                                        <p:cTn id="148" dur="1000" fill="hold"/>
                                        <p:tgtEl>
                                          <p:spTgt spid="71"/>
                                        </p:tgtEl>
                                        <p:attrNameLst>
                                          <p:attrName>ppt_w</p:attrName>
                                        </p:attrNameLst>
                                      </p:cBhvr>
                                      <p:tavLst>
                                        <p:tav tm="0">
                                          <p:val>
                                            <p:fltVal val="0"/>
                                          </p:val>
                                        </p:tav>
                                        <p:tav tm="100000">
                                          <p:val>
                                            <p:strVal val="#ppt_w"/>
                                          </p:val>
                                        </p:tav>
                                      </p:tavLst>
                                    </p:anim>
                                    <p:anim calcmode="lin" valueType="num">
                                      <p:cBhvr>
                                        <p:cTn id="149" dur="1000" fill="hold"/>
                                        <p:tgtEl>
                                          <p:spTgt spid="71"/>
                                        </p:tgtEl>
                                        <p:attrNameLst>
                                          <p:attrName>ppt_h</p:attrName>
                                        </p:attrNameLst>
                                      </p:cBhvr>
                                      <p:tavLst>
                                        <p:tav tm="0">
                                          <p:val>
                                            <p:fltVal val="0"/>
                                          </p:val>
                                        </p:tav>
                                        <p:tav tm="100000">
                                          <p:val>
                                            <p:strVal val="#ppt_h"/>
                                          </p:val>
                                        </p:tav>
                                      </p:tavLst>
                                    </p:anim>
                                    <p:anim calcmode="lin" valueType="num">
                                      <p:cBhvr>
                                        <p:cTn id="150" dur="1000" fill="hold"/>
                                        <p:tgtEl>
                                          <p:spTgt spid="71"/>
                                        </p:tgtEl>
                                        <p:attrNameLst>
                                          <p:attrName>style.rotation</p:attrName>
                                        </p:attrNameLst>
                                      </p:cBhvr>
                                      <p:tavLst>
                                        <p:tav tm="0">
                                          <p:val>
                                            <p:fltVal val="90"/>
                                          </p:val>
                                        </p:tav>
                                        <p:tav tm="100000">
                                          <p:val>
                                            <p:fltVal val="0"/>
                                          </p:val>
                                        </p:tav>
                                      </p:tavLst>
                                    </p:anim>
                                    <p:animEffect transition="in" filter="fade">
                                      <p:cBhvr>
                                        <p:cTn id="151" dur="1000"/>
                                        <p:tgtEl>
                                          <p:spTgt spid="71"/>
                                        </p:tgtEl>
                                      </p:cBhvr>
                                    </p:animEffect>
                                  </p:childTnLst>
                                </p:cTn>
                              </p:par>
                              <p:par>
                                <p:cTn id="152" presetID="31" presetClass="entr" presetSubtype="0" fill="hold" grpId="0" nodeType="withEffect">
                                  <p:stCondLst>
                                    <p:cond delay="250"/>
                                  </p:stCondLst>
                                  <p:childTnLst>
                                    <p:set>
                                      <p:cBhvr>
                                        <p:cTn id="153" dur="1" fill="hold">
                                          <p:stCondLst>
                                            <p:cond delay="0"/>
                                          </p:stCondLst>
                                        </p:cTn>
                                        <p:tgtEl>
                                          <p:spTgt spid="72"/>
                                        </p:tgtEl>
                                        <p:attrNameLst>
                                          <p:attrName>style.visibility</p:attrName>
                                        </p:attrNameLst>
                                      </p:cBhvr>
                                      <p:to>
                                        <p:strVal val="visible"/>
                                      </p:to>
                                    </p:set>
                                    <p:anim calcmode="lin" valueType="num">
                                      <p:cBhvr>
                                        <p:cTn id="154" dur="1000" fill="hold"/>
                                        <p:tgtEl>
                                          <p:spTgt spid="72"/>
                                        </p:tgtEl>
                                        <p:attrNameLst>
                                          <p:attrName>ppt_w</p:attrName>
                                        </p:attrNameLst>
                                      </p:cBhvr>
                                      <p:tavLst>
                                        <p:tav tm="0">
                                          <p:val>
                                            <p:fltVal val="0"/>
                                          </p:val>
                                        </p:tav>
                                        <p:tav tm="100000">
                                          <p:val>
                                            <p:strVal val="#ppt_w"/>
                                          </p:val>
                                        </p:tav>
                                      </p:tavLst>
                                    </p:anim>
                                    <p:anim calcmode="lin" valueType="num">
                                      <p:cBhvr>
                                        <p:cTn id="155" dur="1000" fill="hold"/>
                                        <p:tgtEl>
                                          <p:spTgt spid="72"/>
                                        </p:tgtEl>
                                        <p:attrNameLst>
                                          <p:attrName>ppt_h</p:attrName>
                                        </p:attrNameLst>
                                      </p:cBhvr>
                                      <p:tavLst>
                                        <p:tav tm="0">
                                          <p:val>
                                            <p:fltVal val="0"/>
                                          </p:val>
                                        </p:tav>
                                        <p:tav tm="100000">
                                          <p:val>
                                            <p:strVal val="#ppt_h"/>
                                          </p:val>
                                        </p:tav>
                                      </p:tavLst>
                                    </p:anim>
                                    <p:anim calcmode="lin" valueType="num">
                                      <p:cBhvr>
                                        <p:cTn id="156" dur="1000" fill="hold"/>
                                        <p:tgtEl>
                                          <p:spTgt spid="72"/>
                                        </p:tgtEl>
                                        <p:attrNameLst>
                                          <p:attrName>style.rotation</p:attrName>
                                        </p:attrNameLst>
                                      </p:cBhvr>
                                      <p:tavLst>
                                        <p:tav tm="0">
                                          <p:val>
                                            <p:fltVal val="90"/>
                                          </p:val>
                                        </p:tav>
                                        <p:tav tm="100000">
                                          <p:val>
                                            <p:fltVal val="0"/>
                                          </p:val>
                                        </p:tav>
                                      </p:tavLst>
                                    </p:anim>
                                    <p:animEffect transition="in" filter="fade">
                                      <p:cBhvr>
                                        <p:cTn id="157" dur="1000"/>
                                        <p:tgtEl>
                                          <p:spTgt spid="72"/>
                                        </p:tgtEl>
                                      </p:cBhvr>
                                    </p:animEffect>
                                  </p:childTnLst>
                                </p:cTn>
                              </p:par>
                              <p:par>
                                <p:cTn id="158" presetID="31" presetClass="entr" presetSubtype="0" fill="hold" grpId="0" nodeType="withEffect">
                                  <p:stCondLst>
                                    <p:cond delay="250"/>
                                  </p:stCondLst>
                                  <p:childTnLst>
                                    <p:set>
                                      <p:cBhvr>
                                        <p:cTn id="159" dur="1" fill="hold">
                                          <p:stCondLst>
                                            <p:cond delay="0"/>
                                          </p:stCondLst>
                                        </p:cTn>
                                        <p:tgtEl>
                                          <p:spTgt spid="73"/>
                                        </p:tgtEl>
                                        <p:attrNameLst>
                                          <p:attrName>style.visibility</p:attrName>
                                        </p:attrNameLst>
                                      </p:cBhvr>
                                      <p:to>
                                        <p:strVal val="visible"/>
                                      </p:to>
                                    </p:set>
                                    <p:anim calcmode="lin" valueType="num">
                                      <p:cBhvr>
                                        <p:cTn id="160" dur="1000" fill="hold"/>
                                        <p:tgtEl>
                                          <p:spTgt spid="73"/>
                                        </p:tgtEl>
                                        <p:attrNameLst>
                                          <p:attrName>ppt_w</p:attrName>
                                        </p:attrNameLst>
                                      </p:cBhvr>
                                      <p:tavLst>
                                        <p:tav tm="0">
                                          <p:val>
                                            <p:fltVal val="0"/>
                                          </p:val>
                                        </p:tav>
                                        <p:tav tm="100000">
                                          <p:val>
                                            <p:strVal val="#ppt_w"/>
                                          </p:val>
                                        </p:tav>
                                      </p:tavLst>
                                    </p:anim>
                                    <p:anim calcmode="lin" valueType="num">
                                      <p:cBhvr>
                                        <p:cTn id="161" dur="1000" fill="hold"/>
                                        <p:tgtEl>
                                          <p:spTgt spid="73"/>
                                        </p:tgtEl>
                                        <p:attrNameLst>
                                          <p:attrName>ppt_h</p:attrName>
                                        </p:attrNameLst>
                                      </p:cBhvr>
                                      <p:tavLst>
                                        <p:tav tm="0">
                                          <p:val>
                                            <p:fltVal val="0"/>
                                          </p:val>
                                        </p:tav>
                                        <p:tav tm="100000">
                                          <p:val>
                                            <p:strVal val="#ppt_h"/>
                                          </p:val>
                                        </p:tav>
                                      </p:tavLst>
                                    </p:anim>
                                    <p:anim calcmode="lin" valueType="num">
                                      <p:cBhvr>
                                        <p:cTn id="162" dur="1000" fill="hold"/>
                                        <p:tgtEl>
                                          <p:spTgt spid="73"/>
                                        </p:tgtEl>
                                        <p:attrNameLst>
                                          <p:attrName>style.rotation</p:attrName>
                                        </p:attrNameLst>
                                      </p:cBhvr>
                                      <p:tavLst>
                                        <p:tav tm="0">
                                          <p:val>
                                            <p:fltVal val="90"/>
                                          </p:val>
                                        </p:tav>
                                        <p:tav tm="100000">
                                          <p:val>
                                            <p:fltVal val="0"/>
                                          </p:val>
                                        </p:tav>
                                      </p:tavLst>
                                    </p:anim>
                                    <p:animEffect transition="in" filter="fade">
                                      <p:cBhvr>
                                        <p:cTn id="163" dur="1000"/>
                                        <p:tgtEl>
                                          <p:spTgt spid="73"/>
                                        </p:tgtEl>
                                      </p:cBhvr>
                                    </p:animEffect>
                                  </p:childTnLst>
                                </p:cTn>
                              </p:par>
                              <p:par>
                                <p:cTn id="164" presetID="31" presetClass="entr" presetSubtype="0" fill="hold" grpId="0" nodeType="withEffect">
                                  <p:stCondLst>
                                    <p:cond delay="250"/>
                                  </p:stCondLst>
                                  <p:childTnLst>
                                    <p:set>
                                      <p:cBhvr>
                                        <p:cTn id="165" dur="1" fill="hold">
                                          <p:stCondLst>
                                            <p:cond delay="0"/>
                                          </p:stCondLst>
                                        </p:cTn>
                                        <p:tgtEl>
                                          <p:spTgt spid="74"/>
                                        </p:tgtEl>
                                        <p:attrNameLst>
                                          <p:attrName>style.visibility</p:attrName>
                                        </p:attrNameLst>
                                      </p:cBhvr>
                                      <p:to>
                                        <p:strVal val="visible"/>
                                      </p:to>
                                    </p:set>
                                    <p:anim calcmode="lin" valueType="num">
                                      <p:cBhvr>
                                        <p:cTn id="166" dur="1000" fill="hold"/>
                                        <p:tgtEl>
                                          <p:spTgt spid="74"/>
                                        </p:tgtEl>
                                        <p:attrNameLst>
                                          <p:attrName>ppt_w</p:attrName>
                                        </p:attrNameLst>
                                      </p:cBhvr>
                                      <p:tavLst>
                                        <p:tav tm="0">
                                          <p:val>
                                            <p:fltVal val="0"/>
                                          </p:val>
                                        </p:tav>
                                        <p:tav tm="100000">
                                          <p:val>
                                            <p:strVal val="#ppt_w"/>
                                          </p:val>
                                        </p:tav>
                                      </p:tavLst>
                                    </p:anim>
                                    <p:anim calcmode="lin" valueType="num">
                                      <p:cBhvr>
                                        <p:cTn id="167" dur="1000" fill="hold"/>
                                        <p:tgtEl>
                                          <p:spTgt spid="74"/>
                                        </p:tgtEl>
                                        <p:attrNameLst>
                                          <p:attrName>ppt_h</p:attrName>
                                        </p:attrNameLst>
                                      </p:cBhvr>
                                      <p:tavLst>
                                        <p:tav tm="0">
                                          <p:val>
                                            <p:fltVal val="0"/>
                                          </p:val>
                                        </p:tav>
                                        <p:tav tm="100000">
                                          <p:val>
                                            <p:strVal val="#ppt_h"/>
                                          </p:val>
                                        </p:tav>
                                      </p:tavLst>
                                    </p:anim>
                                    <p:anim calcmode="lin" valueType="num">
                                      <p:cBhvr>
                                        <p:cTn id="168" dur="1000" fill="hold"/>
                                        <p:tgtEl>
                                          <p:spTgt spid="74"/>
                                        </p:tgtEl>
                                        <p:attrNameLst>
                                          <p:attrName>style.rotation</p:attrName>
                                        </p:attrNameLst>
                                      </p:cBhvr>
                                      <p:tavLst>
                                        <p:tav tm="0">
                                          <p:val>
                                            <p:fltVal val="90"/>
                                          </p:val>
                                        </p:tav>
                                        <p:tav tm="100000">
                                          <p:val>
                                            <p:fltVal val="0"/>
                                          </p:val>
                                        </p:tav>
                                      </p:tavLst>
                                    </p:anim>
                                    <p:animEffect transition="in" filter="fade">
                                      <p:cBhvr>
                                        <p:cTn id="169" dur="1000"/>
                                        <p:tgtEl>
                                          <p:spTgt spid="74"/>
                                        </p:tgtEl>
                                      </p:cBhvr>
                                    </p:animEffect>
                                  </p:childTnLst>
                                </p:cTn>
                              </p:par>
                              <p:par>
                                <p:cTn id="170" presetID="31" presetClass="entr" presetSubtype="0" fill="hold" grpId="0" nodeType="withEffect">
                                  <p:stCondLst>
                                    <p:cond delay="250"/>
                                  </p:stCondLst>
                                  <p:childTnLst>
                                    <p:set>
                                      <p:cBhvr>
                                        <p:cTn id="171" dur="1" fill="hold">
                                          <p:stCondLst>
                                            <p:cond delay="0"/>
                                          </p:stCondLst>
                                        </p:cTn>
                                        <p:tgtEl>
                                          <p:spTgt spid="75"/>
                                        </p:tgtEl>
                                        <p:attrNameLst>
                                          <p:attrName>style.visibility</p:attrName>
                                        </p:attrNameLst>
                                      </p:cBhvr>
                                      <p:to>
                                        <p:strVal val="visible"/>
                                      </p:to>
                                    </p:set>
                                    <p:anim calcmode="lin" valueType="num">
                                      <p:cBhvr>
                                        <p:cTn id="172" dur="1000" fill="hold"/>
                                        <p:tgtEl>
                                          <p:spTgt spid="75"/>
                                        </p:tgtEl>
                                        <p:attrNameLst>
                                          <p:attrName>ppt_w</p:attrName>
                                        </p:attrNameLst>
                                      </p:cBhvr>
                                      <p:tavLst>
                                        <p:tav tm="0">
                                          <p:val>
                                            <p:fltVal val="0"/>
                                          </p:val>
                                        </p:tav>
                                        <p:tav tm="100000">
                                          <p:val>
                                            <p:strVal val="#ppt_w"/>
                                          </p:val>
                                        </p:tav>
                                      </p:tavLst>
                                    </p:anim>
                                    <p:anim calcmode="lin" valueType="num">
                                      <p:cBhvr>
                                        <p:cTn id="173" dur="1000" fill="hold"/>
                                        <p:tgtEl>
                                          <p:spTgt spid="75"/>
                                        </p:tgtEl>
                                        <p:attrNameLst>
                                          <p:attrName>ppt_h</p:attrName>
                                        </p:attrNameLst>
                                      </p:cBhvr>
                                      <p:tavLst>
                                        <p:tav tm="0">
                                          <p:val>
                                            <p:fltVal val="0"/>
                                          </p:val>
                                        </p:tav>
                                        <p:tav tm="100000">
                                          <p:val>
                                            <p:strVal val="#ppt_h"/>
                                          </p:val>
                                        </p:tav>
                                      </p:tavLst>
                                    </p:anim>
                                    <p:anim calcmode="lin" valueType="num">
                                      <p:cBhvr>
                                        <p:cTn id="174" dur="1000" fill="hold"/>
                                        <p:tgtEl>
                                          <p:spTgt spid="75"/>
                                        </p:tgtEl>
                                        <p:attrNameLst>
                                          <p:attrName>style.rotation</p:attrName>
                                        </p:attrNameLst>
                                      </p:cBhvr>
                                      <p:tavLst>
                                        <p:tav tm="0">
                                          <p:val>
                                            <p:fltVal val="90"/>
                                          </p:val>
                                        </p:tav>
                                        <p:tav tm="100000">
                                          <p:val>
                                            <p:fltVal val="0"/>
                                          </p:val>
                                        </p:tav>
                                      </p:tavLst>
                                    </p:anim>
                                    <p:animEffect transition="in" filter="fade">
                                      <p:cBhvr>
                                        <p:cTn id="175" dur="1000"/>
                                        <p:tgtEl>
                                          <p:spTgt spid="75"/>
                                        </p:tgtEl>
                                      </p:cBhvr>
                                    </p:animEffect>
                                  </p:childTnLst>
                                </p:cTn>
                              </p:par>
                              <p:par>
                                <p:cTn id="176" presetID="31" presetClass="entr" presetSubtype="0" fill="hold" grpId="0" nodeType="withEffect">
                                  <p:stCondLst>
                                    <p:cond delay="250"/>
                                  </p:stCondLst>
                                  <p:childTnLst>
                                    <p:set>
                                      <p:cBhvr>
                                        <p:cTn id="177" dur="1" fill="hold">
                                          <p:stCondLst>
                                            <p:cond delay="0"/>
                                          </p:stCondLst>
                                        </p:cTn>
                                        <p:tgtEl>
                                          <p:spTgt spid="76"/>
                                        </p:tgtEl>
                                        <p:attrNameLst>
                                          <p:attrName>style.visibility</p:attrName>
                                        </p:attrNameLst>
                                      </p:cBhvr>
                                      <p:to>
                                        <p:strVal val="visible"/>
                                      </p:to>
                                    </p:set>
                                    <p:anim calcmode="lin" valueType="num">
                                      <p:cBhvr>
                                        <p:cTn id="178" dur="1000" fill="hold"/>
                                        <p:tgtEl>
                                          <p:spTgt spid="76"/>
                                        </p:tgtEl>
                                        <p:attrNameLst>
                                          <p:attrName>ppt_w</p:attrName>
                                        </p:attrNameLst>
                                      </p:cBhvr>
                                      <p:tavLst>
                                        <p:tav tm="0">
                                          <p:val>
                                            <p:fltVal val="0"/>
                                          </p:val>
                                        </p:tav>
                                        <p:tav tm="100000">
                                          <p:val>
                                            <p:strVal val="#ppt_w"/>
                                          </p:val>
                                        </p:tav>
                                      </p:tavLst>
                                    </p:anim>
                                    <p:anim calcmode="lin" valueType="num">
                                      <p:cBhvr>
                                        <p:cTn id="179" dur="1000" fill="hold"/>
                                        <p:tgtEl>
                                          <p:spTgt spid="76"/>
                                        </p:tgtEl>
                                        <p:attrNameLst>
                                          <p:attrName>ppt_h</p:attrName>
                                        </p:attrNameLst>
                                      </p:cBhvr>
                                      <p:tavLst>
                                        <p:tav tm="0">
                                          <p:val>
                                            <p:fltVal val="0"/>
                                          </p:val>
                                        </p:tav>
                                        <p:tav tm="100000">
                                          <p:val>
                                            <p:strVal val="#ppt_h"/>
                                          </p:val>
                                        </p:tav>
                                      </p:tavLst>
                                    </p:anim>
                                    <p:anim calcmode="lin" valueType="num">
                                      <p:cBhvr>
                                        <p:cTn id="180" dur="1000" fill="hold"/>
                                        <p:tgtEl>
                                          <p:spTgt spid="76"/>
                                        </p:tgtEl>
                                        <p:attrNameLst>
                                          <p:attrName>style.rotation</p:attrName>
                                        </p:attrNameLst>
                                      </p:cBhvr>
                                      <p:tavLst>
                                        <p:tav tm="0">
                                          <p:val>
                                            <p:fltVal val="90"/>
                                          </p:val>
                                        </p:tav>
                                        <p:tav tm="100000">
                                          <p:val>
                                            <p:fltVal val="0"/>
                                          </p:val>
                                        </p:tav>
                                      </p:tavLst>
                                    </p:anim>
                                    <p:animEffect transition="in" filter="fade">
                                      <p:cBhvr>
                                        <p:cTn id="181" dur="1000"/>
                                        <p:tgtEl>
                                          <p:spTgt spid="76"/>
                                        </p:tgtEl>
                                      </p:cBhvr>
                                    </p:animEffect>
                                  </p:childTnLst>
                                </p:cTn>
                              </p:par>
                              <p:par>
                                <p:cTn id="182" presetID="31" presetClass="entr" presetSubtype="0" fill="hold" grpId="0" nodeType="withEffect">
                                  <p:stCondLst>
                                    <p:cond delay="250"/>
                                  </p:stCondLst>
                                  <p:childTnLst>
                                    <p:set>
                                      <p:cBhvr>
                                        <p:cTn id="183" dur="1" fill="hold">
                                          <p:stCondLst>
                                            <p:cond delay="0"/>
                                          </p:stCondLst>
                                        </p:cTn>
                                        <p:tgtEl>
                                          <p:spTgt spid="77"/>
                                        </p:tgtEl>
                                        <p:attrNameLst>
                                          <p:attrName>style.visibility</p:attrName>
                                        </p:attrNameLst>
                                      </p:cBhvr>
                                      <p:to>
                                        <p:strVal val="visible"/>
                                      </p:to>
                                    </p:set>
                                    <p:anim calcmode="lin" valueType="num">
                                      <p:cBhvr>
                                        <p:cTn id="184" dur="1000" fill="hold"/>
                                        <p:tgtEl>
                                          <p:spTgt spid="77"/>
                                        </p:tgtEl>
                                        <p:attrNameLst>
                                          <p:attrName>ppt_w</p:attrName>
                                        </p:attrNameLst>
                                      </p:cBhvr>
                                      <p:tavLst>
                                        <p:tav tm="0">
                                          <p:val>
                                            <p:fltVal val="0"/>
                                          </p:val>
                                        </p:tav>
                                        <p:tav tm="100000">
                                          <p:val>
                                            <p:strVal val="#ppt_w"/>
                                          </p:val>
                                        </p:tav>
                                      </p:tavLst>
                                    </p:anim>
                                    <p:anim calcmode="lin" valueType="num">
                                      <p:cBhvr>
                                        <p:cTn id="185" dur="1000" fill="hold"/>
                                        <p:tgtEl>
                                          <p:spTgt spid="77"/>
                                        </p:tgtEl>
                                        <p:attrNameLst>
                                          <p:attrName>ppt_h</p:attrName>
                                        </p:attrNameLst>
                                      </p:cBhvr>
                                      <p:tavLst>
                                        <p:tav tm="0">
                                          <p:val>
                                            <p:fltVal val="0"/>
                                          </p:val>
                                        </p:tav>
                                        <p:tav tm="100000">
                                          <p:val>
                                            <p:strVal val="#ppt_h"/>
                                          </p:val>
                                        </p:tav>
                                      </p:tavLst>
                                    </p:anim>
                                    <p:anim calcmode="lin" valueType="num">
                                      <p:cBhvr>
                                        <p:cTn id="186" dur="1000" fill="hold"/>
                                        <p:tgtEl>
                                          <p:spTgt spid="77"/>
                                        </p:tgtEl>
                                        <p:attrNameLst>
                                          <p:attrName>style.rotation</p:attrName>
                                        </p:attrNameLst>
                                      </p:cBhvr>
                                      <p:tavLst>
                                        <p:tav tm="0">
                                          <p:val>
                                            <p:fltVal val="90"/>
                                          </p:val>
                                        </p:tav>
                                        <p:tav tm="100000">
                                          <p:val>
                                            <p:fltVal val="0"/>
                                          </p:val>
                                        </p:tav>
                                      </p:tavLst>
                                    </p:anim>
                                    <p:animEffect transition="in" filter="fade">
                                      <p:cBhvr>
                                        <p:cTn id="187" dur="1000"/>
                                        <p:tgtEl>
                                          <p:spTgt spid="77"/>
                                        </p:tgtEl>
                                      </p:cBhvr>
                                    </p:animEffect>
                                  </p:childTnLst>
                                </p:cTn>
                              </p:par>
                              <p:par>
                                <p:cTn id="188" presetID="31" presetClass="entr" presetSubtype="0" fill="hold" grpId="0" nodeType="withEffect">
                                  <p:stCondLst>
                                    <p:cond delay="250"/>
                                  </p:stCondLst>
                                  <p:childTnLst>
                                    <p:set>
                                      <p:cBhvr>
                                        <p:cTn id="189" dur="1" fill="hold">
                                          <p:stCondLst>
                                            <p:cond delay="0"/>
                                          </p:stCondLst>
                                        </p:cTn>
                                        <p:tgtEl>
                                          <p:spTgt spid="78"/>
                                        </p:tgtEl>
                                        <p:attrNameLst>
                                          <p:attrName>style.visibility</p:attrName>
                                        </p:attrNameLst>
                                      </p:cBhvr>
                                      <p:to>
                                        <p:strVal val="visible"/>
                                      </p:to>
                                    </p:set>
                                    <p:anim calcmode="lin" valueType="num">
                                      <p:cBhvr>
                                        <p:cTn id="190" dur="1000" fill="hold"/>
                                        <p:tgtEl>
                                          <p:spTgt spid="78"/>
                                        </p:tgtEl>
                                        <p:attrNameLst>
                                          <p:attrName>ppt_w</p:attrName>
                                        </p:attrNameLst>
                                      </p:cBhvr>
                                      <p:tavLst>
                                        <p:tav tm="0">
                                          <p:val>
                                            <p:fltVal val="0"/>
                                          </p:val>
                                        </p:tav>
                                        <p:tav tm="100000">
                                          <p:val>
                                            <p:strVal val="#ppt_w"/>
                                          </p:val>
                                        </p:tav>
                                      </p:tavLst>
                                    </p:anim>
                                    <p:anim calcmode="lin" valueType="num">
                                      <p:cBhvr>
                                        <p:cTn id="191" dur="1000" fill="hold"/>
                                        <p:tgtEl>
                                          <p:spTgt spid="78"/>
                                        </p:tgtEl>
                                        <p:attrNameLst>
                                          <p:attrName>ppt_h</p:attrName>
                                        </p:attrNameLst>
                                      </p:cBhvr>
                                      <p:tavLst>
                                        <p:tav tm="0">
                                          <p:val>
                                            <p:fltVal val="0"/>
                                          </p:val>
                                        </p:tav>
                                        <p:tav tm="100000">
                                          <p:val>
                                            <p:strVal val="#ppt_h"/>
                                          </p:val>
                                        </p:tav>
                                      </p:tavLst>
                                    </p:anim>
                                    <p:anim calcmode="lin" valueType="num">
                                      <p:cBhvr>
                                        <p:cTn id="192" dur="1000" fill="hold"/>
                                        <p:tgtEl>
                                          <p:spTgt spid="78"/>
                                        </p:tgtEl>
                                        <p:attrNameLst>
                                          <p:attrName>style.rotation</p:attrName>
                                        </p:attrNameLst>
                                      </p:cBhvr>
                                      <p:tavLst>
                                        <p:tav tm="0">
                                          <p:val>
                                            <p:fltVal val="90"/>
                                          </p:val>
                                        </p:tav>
                                        <p:tav tm="100000">
                                          <p:val>
                                            <p:fltVal val="0"/>
                                          </p:val>
                                        </p:tav>
                                      </p:tavLst>
                                    </p:anim>
                                    <p:animEffect transition="in" filter="fade">
                                      <p:cBhvr>
                                        <p:cTn id="193" dur="1000"/>
                                        <p:tgtEl>
                                          <p:spTgt spid="78"/>
                                        </p:tgtEl>
                                      </p:cBhvr>
                                    </p:animEffect>
                                  </p:childTnLst>
                                </p:cTn>
                              </p:par>
                              <p:par>
                                <p:cTn id="194" presetID="31" presetClass="entr" presetSubtype="0" fill="hold" grpId="0" nodeType="withEffect">
                                  <p:stCondLst>
                                    <p:cond delay="250"/>
                                  </p:stCondLst>
                                  <p:childTnLst>
                                    <p:set>
                                      <p:cBhvr>
                                        <p:cTn id="195" dur="1" fill="hold">
                                          <p:stCondLst>
                                            <p:cond delay="0"/>
                                          </p:stCondLst>
                                        </p:cTn>
                                        <p:tgtEl>
                                          <p:spTgt spid="79"/>
                                        </p:tgtEl>
                                        <p:attrNameLst>
                                          <p:attrName>style.visibility</p:attrName>
                                        </p:attrNameLst>
                                      </p:cBhvr>
                                      <p:to>
                                        <p:strVal val="visible"/>
                                      </p:to>
                                    </p:set>
                                    <p:anim calcmode="lin" valueType="num">
                                      <p:cBhvr>
                                        <p:cTn id="196" dur="1000" fill="hold"/>
                                        <p:tgtEl>
                                          <p:spTgt spid="79"/>
                                        </p:tgtEl>
                                        <p:attrNameLst>
                                          <p:attrName>ppt_w</p:attrName>
                                        </p:attrNameLst>
                                      </p:cBhvr>
                                      <p:tavLst>
                                        <p:tav tm="0">
                                          <p:val>
                                            <p:fltVal val="0"/>
                                          </p:val>
                                        </p:tav>
                                        <p:tav tm="100000">
                                          <p:val>
                                            <p:strVal val="#ppt_w"/>
                                          </p:val>
                                        </p:tav>
                                      </p:tavLst>
                                    </p:anim>
                                    <p:anim calcmode="lin" valueType="num">
                                      <p:cBhvr>
                                        <p:cTn id="197" dur="1000" fill="hold"/>
                                        <p:tgtEl>
                                          <p:spTgt spid="79"/>
                                        </p:tgtEl>
                                        <p:attrNameLst>
                                          <p:attrName>ppt_h</p:attrName>
                                        </p:attrNameLst>
                                      </p:cBhvr>
                                      <p:tavLst>
                                        <p:tav tm="0">
                                          <p:val>
                                            <p:fltVal val="0"/>
                                          </p:val>
                                        </p:tav>
                                        <p:tav tm="100000">
                                          <p:val>
                                            <p:strVal val="#ppt_h"/>
                                          </p:val>
                                        </p:tav>
                                      </p:tavLst>
                                    </p:anim>
                                    <p:anim calcmode="lin" valueType="num">
                                      <p:cBhvr>
                                        <p:cTn id="198" dur="1000" fill="hold"/>
                                        <p:tgtEl>
                                          <p:spTgt spid="79"/>
                                        </p:tgtEl>
                                        <p:attrNameLst>
                                          <p:attrName>style.rotation</p:attrName>
                                        </p:attrNameLst>
                                      </p:cBhvr>
                                      <p:tavLst>
                                        <p:tav tm="0">
                                          <p:val>
                                            <p:fltVal val="90"/>
                                          </p:val>
                                        </p:tav>
                                        <p:tav tm="100000">
                                          <p:val>
                                            <p:fltVal val="0"/>
                                          </p:val>
                                        </p:tav>
                                      </p:tavLst>
                                    </p:anim>
                                    <p:animEffect transition="in" filter="fade">
                                      <p:cBhvr>
                                        <p:cTn id="199" dur="1000"/>
                                        <p:tgtEl>
                                          <p:spTgt spid="79"/>
                                        </p:tgtEl>
                                      </p:cBhvr>
                                    </p:animEffect>
                                  </p:childTnLst>
                                </p:cTn>
                              </p:par>
                              <p:par>
                                <p:cTn id="200" presetID="31" presetClass="entr" presetSubtype="0" fill="hold" grpId="0" nodeType="withEffect">
                                  <p:stCondLst>
                                    <p:cond delay="250"/>
                                  </p:stCondLst>
                                  <p:childTnLst>
                                    <p:set>
                                      <p:cBhvr>
                                        <p:cTn id="201" dur="1" fill="hold">
                                          <p:stCondLst>
                                            <p:cond delay="0"/>
                                          </p:stCondLst>
                                        </p:cTn>
                                        <p:tgtEl>
                                          <p:spTgt spid="80"/>
                                        </p:tgtEl>
                                        <p:attrNameLst>
                                          <p:attrName>style.visibility</p:attrName>
                                        </p:attrNameLst>
                                      </p:cBhvr>
                                      <p:to>
                                        <p:strVal val="visible"/>
                                      </p:to>
                                    </p:set>
                                    <p:anim calcmode="lin" valueType="num">
                                      <p:cBhvr>
                                        <p:cTn id="202" dur="1000" fill="hold"/>
                                        <p:tgtEl>
                                          <p:spTgt spid="80"/>
                                        </p:tgtEl>
                                        <p:attrNameLst>
                                          <p:attrName>ppt_w</p:attrName>
                                        </p:attrNameLst>
                                      </p:cBhvr>
                                      <p:tavLst>
                                        <p:tav tm="0">
                                          <p:val>
                                            <p:fltVal val="0"/>
                                          </p:val>
                                        </p:tav>
                                        <p:tav tm="100000">
                                          <p:val>
                                            <p:strVal val="#ppt_w"/>
                                          </p:val>
                                        </p:tav>
                                      </p:tavLst>
                                    </p:anim>
                                    <p:anim calcmode="lin" valueType="num">
                                      <p:cBhvr>
                                        <p:cTn id="203" dur="1000" fill="hold"/>
                                        <p:tgtEl>
                                          <p:spTgt spid="80"/>
                                        </p:tgtEl>
                                        <p:attrNameLst>
                                          <p:attrName>ppt_h</p:attrName>
                                        </p:attrNameLst>
                                      </p:cBhvr>
                                      <p:tavLst>
                                        <p:tav tm="0">
                                          <p:val>
                                            <p:fltVal val="0"/>
                                          </p:val>
                                        </p:tav>
                                        <p:tav tm="100000">
                                          <p:val>
                                            <p:strVal val="#ppt_h"/>
                                          </p:val>
                                        </p:tav>
                                      </p:tavLst>
                                    </p:anim>
                                    <p:anim calcmode="lin" valueType="num">
                                      <p:cBhvr>
                                        <p:cTn id="204" dur="1000" fill="hold"/>
                                        <p:tgtEl>
                                          <p:spTgt spid="80"/>
                                        </p:tgtEl>
                                        <p:attrNameLst>
                                          <p:attrName>style.rotation</p:attrName>
                                        </p:attrNameLst>
                                      </p:cBhvr>
                                      <p:tavLst>
                                        <p:tav tm="0">
                                          <p:val>
                                            <p:fltVal val="90"/>
                                          </p:val>
                                        </p:tav>
                                        <p:tav tm="100000">
                                          <p:val>
                                            <p:fltVal val="0"/>
                                          </p:val>
                                        </p:tav>
                                      </p:tavLst>
                                    </p:anim>
                                    <p:animEffect transition="in" filter="fade">
                                      <p:cBhvr>
                                        <p:cTn id="205" dur="1000"/>
                                        <p:tgtEl>
                                          <p:spTgt spid="80"/>
                                        </p:tgtEl>
                                      </p:cBhvr>
                                    </p:animEffect>
                                  </p:childTnLst>
                                </p:cTn>
                              </p:par>
                              <p:par>
                                <p:cTn id="206" presetID="31" presetClass="entr" presetSubtype="0" fill="hold" grpId="0" nodeType="withEffect">
                                  <p:stCondLst>
                                    <p:cond delay="250"/>
                                  </p:stCondLst>
                                  <p:childTnLst>
                                    <p:set>
                                      <p:cBhvr>
                                        <p:cTn id="207" dur="1" fill="hold">
                                          <p:stCondLst>
                                            <p:cond delay="0"/>
                                          </p:stCondLst>
                                        </p:cTn>
                                        <p:tgtEl>
                                          <p:spTgt spid="81"/>
                                        </p:tgtEl>
                                        <p:attrNameLst>
                                          <p:attrName>style.visibility</p:attrName>
                                        </p:attrNameLst>
                                      </p:cBhvr>
                                      <p:to>
                                        <p:strVal val="visible"/>
                                      </p:to>
                                    </p:set>
                                    <p:anim calcmode="lin" valueType="num">
                                      <p:cBhvr>
                                        <p:cTn id="208" dur="1000" fill="hold"/>
                                        <p:tgtEl>
                                          <p:spTgt spid="81"/>
                                        </p:tgtEl>
                                        <p:attrNameLst>
                                          <p:attrName>ppt_w</p:attrName>
                                        </p:attrNameLst>
                                      </p:cBhvr>
                                      <p:tavLst>
                                        <p:tav tm="0">
                                          <p:val>
                                            <p:fltVal val="0"/>
                                          </p:val>
                                        </p:tav>
                                        <p:tav tm="100000">
                                          <p:val>
                                            <p:strVal val="#ppt_w"/>
                                          </p:val>
                                        </p:tav>
                                      </p:tavLst>
                                    </p:anim>
                                    <p:anim calcmode="lin" valueType="num">
                                      <p:cBhvr>
                                        <p:cTn id="209" dur="1000" fill="hold"/>
                                        <p:tgtEl>
                                          <p:spTgt spid="81"/>
                                        </p:tgtEl>
                                        <p:attrNameLst>
                                          <p:attrName>ppt_h</p:attrName>
                                        </p:attrNameLst>
                                      </p:cBhvr>
                                      <p:tavLst>
                                        <p:tav tm="0">
                                          <p:val>
                                            <p:fltVal val="0"/>
                                          </p:val>
                                        </p:tav>
                                        <p:tav tm="100000">
                                          <p:val>
                                            <p:strVal val="#ppt_h"/>
                                          </p:val>
                                        </p:tav>
                                      </p:tavLst>
                                    </p:anim>
                                    <p:anim calcmode="lin" valueType="num">
                                      <p:cBhvr>
                                        <p:cTn id="210" dur="1000" fill="hold"/>
                                        <p:tgtEl>
                                          <p:spTgt spid="81"/>
                                        </p:tgtEl>
                                        <p:attrNameLst>
                                          <p:attrName>style.rotation</p:attrName>
                                        </p:attrNameLst>
                                      </p:cBhvr>
                                      <p:tavLst>
                                        <p:tav tm="0">
                                          <p:val>
                                            <p:fltVal val="90"/>
                                          </p:val>
                                        </p:tav>
                                        <p:tav tm="100000">
                                          <p:val>
                                            <p:fltVal val="0"/>
                                          </p:val>
                                        </p:tav>
                                      </p:tavLst>
                                    </p:anim>
                                    <p:animEffect transition="in" filter="fade">
                                      <p:cBhvr>
                                        <p:cTn id="211" dur="1000"/>
                                        <p:tgtEl>
                                          <p:spTgt spid="81"/>
                                        </p:tgtEl>
                                      </p:cBhvr>
                                    </p:animEffect>
                                  </p:childTnLst>
                                </p:cTn>
                              </p:par>
                              <p:par>
                                <p:cTn id="212" presetID="31" presetClass="entr" presetSubtype="0" fill="hold" grpId="0" nodeType="withEffect">
                                  <p:stCondLst>
                                    <p:cond delay="250"/>
                                  </p:stCondLst>
                                  <p:childTnLst>
                                    <p:set>
                                      <p:cBhvr>
                                        <p:cTn id="213" dur="1" fill="hold">
                                          <p:stCondLst>
                                            <p:cond delay="0"/>
                                          </p:stCondLst>
                                        </p:cTn>
                                        <p:tgtEl>
                                          <p:spTgt spid="83"/>
                                        </p:tgtEl>
                                        <p:attrNameLst>
                                          <p:attrName>style.visibility</p:attrName>
                                        </p:attrNameLst>
                                      </p:cBhvr>
                                      <p:to>
                                        <p:strVal val="visible"/>
                                      </p:to>
                                    </p:set>
                                    <p:anim calcmode="lin" valueType="num">
                                      <p:cBhvr>
                                        <p:cTn id="214" dur="1000" fill="hold"/>
                                        <p:tgtEl>
                                          <p:spTgt spid="83"/>
                                        </p:tgtEl>
                                        <p:attrNameLst>
                                          <p:attrName>ppt_w</p:attrName>
                                        </p:attrNameLst>
                                      </p:cBhvr>
                                      <p:tavLst>
                                        <p:tav tm="0">
                                          <p:val>
                                            <p:fltVal val="0"/>
                                          </p:val>
                                        </p:tav>
                                        <p:tav tm="100000">
                                          <p:val>
                                            <p:strVal val="#ppt_w"/>
                                          </p:val>
                                        </p:tav>
                                      </p:tavLst>
                                    </p:anim>
                                    <p:anim calcmode="lin" valueType="num">
                                      <p:cBhvr>
                                        <p:cTn id="215" dur="1000" fill="hold"/>
                                        <p:tgtEl>
                                          <p:spTgt spid="83"/>
                                        </p:tgtEl>
                                        <p:attrNameLst>
                                          <p:attrName>ppt_h</p:attrName>
                                        </p:attrNameLst>
                                      </p:cBhvr>
                                      <p:tavLst>
                                        <p:tav tm="0">
                                          <p:val>
                                            <p:fltVal val="0"/>
                                          </p:val>
                                        </p:tav>
                                        <p:tav tm="100000">
                                          <p:val>
                                            <p:strVal val="#ppt_h"/>
                                          </p:val>
                                        </p:tav>
                                      </p:tavLst>
                                    </p:anim>
                                    <p:anim calcmode="lin" valueType="num">
                                      <p:cBhvr>
                                        <p:cTn id="216" dur="1000" fill="hold"/>
                                        <p:tgtEl>
                                          <p:spTgt spid="83"/>
                                        </p:tgtEl>
                                        <p:attrNameLst>
                                          <p:attrName>style.rotation</p:attrName>
                                        </p:attrNameLst>
                                      </p:cBhvr>
                                      <p:tavLst>
                                        <p:tav tm="0">
                                          <p:val>
                                            <p:fltVal val="90"/>
                                          </p:val>
                                        </p:tav>
                                        <p:tav tm="100000">
                                          <p:val>
                                            <p:fltVal val="0"/>
                                          </p:val>
                                        </p:tav>
                                      </p:tavLst>
                                    </p:anim>
                                    <p:animEffect transition="in" filter="fade">
                                      <p:cBhvr>
                                        <p:cTn id="217" dur="1000"/>
                                        <p:tgtEl>
                                          <p:spTgt spid="83"/>
                                        </p:tgtEl>
                                      </p:cBhvr>
                                    </p:animEffect>
                                  </p:childTnLst>
                                </p:cTn>
                              </p:par>
                              <p:par>
                                <p:cTn id="218" presetID="31" presetClass="entr" presetSubtype="0" fill="hold" grpId="0" nodeType="withEffect">
                                  <p:stCondLst>
                                    <p:cond delay="250"/>
                                  </p:stCondLst>
                                  <p:childTnLst>
                                    <p:set>
                                      <p:cBhvr>
                                        <p:cTn id="219" dur="1" fill="hold">
                                          <p:stCondLst>
                                            <p:cond delay="0"/>
                                          </p:stCondLst>
                                        </p:cTn>
                                        <p:tgtEl>
                                          <p:spTgt spid="84"/>
                                        </p:tgtEl>
                                        <p:attrNameLst>
                                          <p:attrName>style.visibility</p:attrName>
                                        </p:attrNameLst>
                                      </p:cBhvr>
                                      <p:to>
                                        <p:strVal val="visible"/>
                                      </p:to>
                                    </p:set>
                                    <p:anim calcmode="lin" valueType="num">
                                      <p:cBhvr>
                                        <p:cTn id="220" dur="1000" fill="hold"/>
                                        <p:tgtEl>
                                          <p:spTgt spid="84"/>
                                        </p:tgtEl>
                                        <p:attrNameLst>
                                          <p:attrName>ppt_w</p:attrName>
                                        </p:attrNameLst>
                                      </p:cBhvr>
                                      <p:tavLst>
                                        <p:tav tm="0">
                                          <p:val>
                                            <p:fltVal val="0"/>
                                          </p:val>
                                        </p:tav>
                                        <p:tav tm="100000">
                                          <p:val>
                                            <p:strVal val="#ppt_w"/>
                                          </p:val>
                                        </p:tav>
                                      </p:tavLst>
                                    </p:anim>
                                    <p:anim calcmode="lin" valueType="num">
                                      <p:cBhvr>
                                        <p:cTn id="221" dur="1000" fill="hold"/>
                                        <p:tgtEl>
                                          <p:spTgt spid="84"/>
                                        </p:tgtEl>
                                        <p:attrNameLst>
                                          <p:attrName>ppt_h</p:attrName>
                                        </p:attrNameLst>
                                      </p:cBhvr>
                                      <p:tavLst>
                                        <p:tav tm="0">
                                          <p:val>
                                            <p:fltVal val="0"/>
                                          </p:val>
                                        </p:tav>
                                        <p:tav tm="100000">
                                          <p:val>
                                            <p:strVal val="#ppt_h"/>
                                          </p:val>
                                        </p:tav>
                                      </p:tavLst>
                                    </p:anim>
                                    <p:anim calcmode="lin" valueType="num">
                                      <p:cBhvr>
                                        <p:cTn id="222" dur="1000" fill="hold"/>
                                        <p:tgtEl>
                                          <p:spTgt spid="84"/>
                                        </p:tgtEl>
                                        <p:attrNameLst>
                                          <p:attrName>style.rotation</p:attrName>
                                        </p:attrNameLst>
                                      </p:cBhvr>
                                      <p:tavLst>
                                        <p:tav tm="0">
                                          <p:val>
                                            <p:fltVal val="90"/>
                                          </p:val>
                                        </p:tav>
                                        <p:tav tm="100000">
                                          <p:val>
                                            <p:fltVal val="0"/>
                                          </p:val>
                                        </p:tav>
                                      </p:tavLst>
                                    </p:anim>
                                    <p:animEffect transition="in" filter="fade">
                                      <p:cBhvr>
                                        <p:cTn id="223" dur="1000"/>
                                        <p:tgtEl>
                                          <p:spTgt spid="84"/>
                                        </p:tgtEl>
                                      </p:cBhvr>
                                    </p:animEffect>
                                  </p:childTnLst>
                                </p:cTn>
                              </p:par>
                              <p:par>
                                <p:cTn id="224" presetID="31" presetClass="entr" presetSubtype="0" fill="hold" grpId="0" nodeType="withEffect">
                                  <p:stCondLst>
                                    <p:cond delay="250"/>
                                  </p:stCondLst>
                                  <p:childTnLst>
                                    <p:set>
                                      <p:cBhvr>
                                        <p:cTn id="225" dur="1" fill="hold">
                                          <p:stCondLst>
                                            <p:cond delay="0"/>
                                          </p:stCondLst>
                                        </p:cTn>
                                        <p:tgtEl>
                                          <p:spTgt spid="85"/>
                                        </p:tgtEl>
                                        <p:attrNameLst>
                                          <p:attrName>style.visibility</p:attrName>
                                        </p:attrNameLst>
                                      </p:cBhvr>
                                      <p:to>
                                        <p:strVal val="visible"/>
                                      </p:to>
                                    </p:set>
                                    <p:anim calcmode="lin" valueType="num">
                                      <p:cBhvr>
                                        <p:cTn id="226" dur="1000" fill="hold"/>
                                        <p:tgtEl>
                                          <p:spTgt spid="85"/>
                                        </p:tgtEl>
                                        <p:attrNameLst>
                                          <p:attrName>ppt_w</p:attrName>
                                        </p:attrNameLst>
                                      </p:cBhvr>
                                      <p:tavLst>
                                        <p:tav tm="0">
                                          <p:val>
                                            <p:fltVal val="0"/>
                                          </p:val>
                                        </p:tav>
                                        <p:tav tm="100000">
                                          <p:val>
                                            <p:strVal val="#ppt_w"/>
                                          </p:val>
                                        </p:tav>
                                      </p:tavLst>
                                    </p:anim>
                                    <p:anim calcmode="lin" valueType="num">
                                      <p:cBhvr>
                                        <p:cTn id="227" dur="1000" fill="hold"/>
                                        <p:tgtEl>
                                          <p:spTgt spid="85"/>
                                        </p:tgtEl>
                                        <p:attrNameLst>
                                          <p:attrName>ppt_h</p:attrName>
                                        </p:attrNameLst>
                                      </p:cBhvr>
                                      <p:tavLst>
                                        <p:tav tm="0">
                                          <p:val>
                                            <p:fltVal val="0"/>
                                          </p:val>
                                        </p:tav>
                                        <p:tav tm="100000">
                                          <p:val>
                                            <p:strVal val="#ppt_h"/>
                                          </p:val>
                                        </p:tav>
                                      </p:tavLst>
                                    </p:anim>
                                    <p:anim calcmode="lin" valueType="num">
                                      <p:cBhvr>
                                        <p:cTn id="228" dur="1000" fill="hold"/>
                                        <p:tgtEl>
                                          <p:spTgt spid="85"/>
                                        </p:tgtEl>
                                        <p:attrNameLst>
                                          <p:attrName>style.rotation</p:attrName>
                                        </p:attrNameLst>
                                      </p:cBhvr>
                                      <p:tavLst>
                                        <p:tav tm="0">
                                          <p:val>
                                            <p:fltVal val="90"/>
                                          </p:val>
                                        </p:tav>
                                        <p:tav tm="100000">
                                          <p:val>
                                            <p:fltVal val="0"/>
                                          </p:val>
                                        </p:tav>
                                      </p:tavLst>
                                    </p:anim>
                                    <p:animEffect transition="in" filter="fade">
                                      <p:cBhvr>
                                        <p:cTn id="229" dur="1000"/>
                                        <p:tgtEl>
                                          <p:spTgt spid="85"/>
                                        </p:tgtEl>
                                      </p:cBhvr>
                                    </p:animEffect>
                                  </p:childTnLst>
                                </p:cTn>
                              </p:par>
                              <p:par>
                                <p:cTn id="230" presetID="31" presetClass="entr" presetSubtype="0" fill="hold" grpId="0" nodeType="withEffect">
                                  <p:stCondLst>
                                    <p:cond delay="250"/>
                                  </p:stCondLst>
                                  <p:childTnLst>
                                    <p:set>
                                      <p:cBhvr>
                                        <p:cTn id="231" dur="1" fill="hold">
                                          <p:stCondLst>
                                            <p:cond delay="0"/>
                                          </p:stCondLst>
                                        </p:cTn>
                                        <p:tgtEl>
                                          <p:spTgt spid="86"/>
                                        </p:tgtEl>
                                        <p:attrNameLst>
                                          <p:attrName>style.visibility</p:attrName>
                                        </p:attrNameLst>
                                      </p:cBhvr>
                                      <p:to>
                                        <p:strVal val="visible"/>
                                      </p:to>
                                    </p:set>
                                    <p:anim calcmode="lin" valueType="num">
                                      <p:cBhvr>
                                        <p:cTn id="232" dur="1000" fill="hold"/>
                                        <p:tgtEl>
                                          <p:spTgt spid="86"/>
                                        </p:tgtEl>
                                        <p:attrNameLst>
                                          <p:attrName>ppt_w</p:attrName>
                                        </p:attrNameLst>
                                      </p:cBhvr>
                                      <p:tavLst>
                                        <p:tav tm="0">
                                          <p:val>
                                            <p:fltVal val="0"/>
                                          </p:val>
                                        </p:tav>
                                        <p:tav tm="100000">
                                          <p:val>
                                            <p:strVal val="#ppt_w"/>
                                          </p:val>
                                        </p:tav>
                                      </p:tavLst>
                                    </p:anim>
                                    <p:anim calcmode="lin" valueType="num">
                                      <p:cBhvr>
                                        <p:cTn id="233" dur="1000" fill="hold"/>
                                        <p:tgtEl>
                                          <p:spTgt spid="86"/>
                                        </p:tgtEl>
                                        <p:attrNameLst>
                                          <p:attrName>ppt_h</p:attrName>
                                        </p:attrNameLst>
                                      </p:cBhvr>
                                      <p:tavLst>
                                        <p:tav tm="0">
                                          <p:val>
                                            <p:fltVal val="0"/>
                                          </p:val>
                                        </p:tav>
                                        <p:tav tm="100000">
                                          <p:val>
                                            <p:strVal val="#ppt_h"/>
                                          </p:val>
                                        </p:tav>
                                      </p:tavLst>
                                    </p:anim>
                                    <p:anim calcmode="lin" valueType="num">
                                      <p:cBhvr>
                                        <p:cTn id="234" dur="1000" fill="hold"/>
                                        <p:tgtEl>
                                          <p:spTgt spid="86"/>
                                        </p:tgtEl>
                                        <p:attrNameLst>
                                          <p:attrName>style.rotation</p:attrName>
                                        </p:attrNameLst>
                                      </p:cBhvr>
                                      <p:tavLst>
                                        <p:tav tm="0">
                                          <p:val>
                                            <p:fltVal val="90"/>
                                          </p:val>
                                        </p:tav>
                                        <p:tav tm="100000">
                                          <p:val>
                                            <p:fltVal val="0"/>
                                          </p:val>
                                        </p:tav>
                                      </p:tavLst>
                                    </p:anim>
                                    <p:animEffect transition="in" filter="fade">
                                      <p:cBhvr>
                                        <p:cTn id="235" dur="1000"/>
                                        <p:tgtEl>
                                          <p:spTgt spid="86"/>
                                        </p:tgtEl>
                                      </p:cBhvr>
                                    </p:animEffect>
                                  </p:childTnLst>
                                </p:cTn>
                              </p:par>
                              <p:par>
                                <p:cTn id="236" presetID="31" presetClass="entr" presetSubtype="0" fill="hold" grpId="0" nodeType="withEffect">
                                  <p:stCondLst>
                                    <p:cond delay="250"/>
                                  </p:stCondLst>
                                  <p:childTnLst>
                                    <p:set>
                                      <p:cBhvr>
                                        <p:cTn id="237" dur="1" fill="hold">
                                          <p:stCondLst>
                                            <p:cond delay="0"/>
                                          </p:stCondLst>
                                        </p:cTn>
                                        <p:tgtEl>
                                          <p:spTgt spid="87"/>
                                        </p:tgtEl>
                                        <p:attrNameLst>
                                          <p:attrName>style.visibility</p:attrName>
                                        </p:attrNameLst>
                                      </p:cBhvr>
                                      <p:to>
                                        <p:strVal val="visible"/>
                                      </p:to>
                                    </p:set>
                                    <p:anim calcmode="lin" valueType="num">
                                      <p:cBhvr>
                                        <p:cTn id="238" dur="1000" fill="hold"/>
                                        <p:tgtEl>
                                          <p:spTgt spid="87"/>
                                        </p:tgtEl>
                                        <p:attrNameLst>
                                          <p:attrName>ppt_w</p:attrName>
                                        </p:attrNameLst>
                                      </p:cBhvr>
                                      <p:tavLst>
                                        <p:tav tm="0">
                                          <p:val>
                                            <p:fltVal val="0"/>
                                          </p:val>
                                        </p:tav>
                                        <p:tav tm="100000">
                                          <p:val>
                                            <p:strVal val="#ppt_w"/>
                                          </p:val>
                                        </p:tav>
                                      </p:tavLst>
                                    </p:anim>
                                    <p:anim calcmode="lin" valueType="num">
                                      <p:cBhvr>
                                        <p:cTn id="239" dur="1000" fill="hold"/>
                                        <p:tgtEl>
                                          <p:spTgt spid="87"/>
                                        </p:tgtEl>
                                        <p:attrNameLst>
                                          <p:attrName>ppt_h</p:attrName>
                                        </p:attrNameLst>
                                      </p:cBhvr>
                                      <p:tavLst>
                                        <p:tav tm="0">
                                          <p:val>
                                            <p:fltVal val="0"/>
                                          </p:val>
                                        </p:tav>
                                        <p:tav tm="100000">
                                          <p:val>
                                            <p:strVal val="#ppt_h"/>
                                          </p:val>
                                        </p:tav>
                                      </p:tavLst>
                                    </p:anim>
                                    <p:anim calcmode="lin" valueType="num">
                                      <p:cBhvr>
                                        <p:cTn id="240" dur="1000" fill="hold"/>
                                        <p:tgtEl>
                                          <p:spTgt spid="87"/>
                                        </p:tgtEl>
                                        <p:attrNameLst>
                                          <p:attrName>style.rotation</p:attrName>
                                        </p:attrNameLst>
                                      </p:cBhvr>
                                      <p:tavLst>
                                        <p:tav tm="0">
                                          <p:val>
                                            <p:fltVal val="90"/>
                                          </p:val>
                                        </p:tav>
                                        <p:tav tm="100000">
                                          <p:val>
                                            <p:fltVal val="0"/>
                                          </p:val>
                                        </p:tav>
                                      </p:tavLst>
                                    </p:anim>
                                    <p:animEffect transition="in" filter="fade">
                                      <p:cBhvr>
                                        <p:cTn id="241" dur="1000"/>
                                        <p:tgtEl>
                                          <p:spTgt spid="87"/>
                                        </p:tgtEl>
                                      </p:cBhvr>
                                    </p:animEffect>
                                  </p:childTnLst>
                                </p:cTn>
                              </p:par>
                              <p:par>
                                <p:cTn id="242" presetID="31" presetClass="entr" presetSubtype="0" fill="hold" grpId="0" nodeType="withEffect">
                                  <p:stCondLst>
                                    <p:cond delay="250"/>
                                  </p:stCondLst>
                                  <p:childTnLst>
                                    <p:set>
                                      <p:cBhvr>
                                        <p:cTn id="243" dur="1" fill="hold">
                                          <p:stCondLst>
                                            <p:cond delay="0"/>
                                          </p:stCondLst>
                                        </p:cTn>
                                        <p:tgtEl>
                                          <p:spTgt spid="88"/>
                                        </p:tgtEl>
                                        <p:attrNameLst>
                                          <p:attrName>style.visibility</p:attrName>
                                        </p:attrNameLst>
                                      </p:cBhvr>
                                      <p:to>
                                        <p:strVal val="visible"/>
                                      </p:to>
                                    </p:set>
                                    <p:anim calcmode="lin" valueType="num">
                                      <p:cBhvr>
                                        <p:cTn id="244" dur="1000" fill="hold"/>
                                        <p:tgtEl>
                                          <p:spTgt spid="88"/>
                                        </p:tgtEl>
                                        <p:attrNameLst>
                                          <p:attrName>ppt_w</p:attrName>
                                        </p:attrNameLst>
                                      </p:cBhvr>
                                      <p:tavLst>
                                        <p:tav tm="0">
                                          <p:val>
                                            <p:fltVal val="0"/>
                                          </p:val>
                                        </p:tav>
                                        <p:tav tm="100000">
                                          <p:val>
                                            <p:strVal val="#ppt_w"/>
                                          </p:val>
                                        </p:tav>
                                      </p:tavLst>
                                    </p:anim>
                                    <p:anim calcmode="lin" valueType="num">
                                      <p:cBhvr>
                                        <p:cTn id="245" dur="1000" fill="hold"/>
                                        <p:tgtEl>
                                          <p:spTgt spid="88"/>
                                        </p:tgtEl>
                                        <p:attrNameLst>
                                          <p:attrName>ppt_h</p:attrName>
                                        </p:attrNameLst>
                                      </p:cBhvr>
                                      <p:tavLst>
                                        <p:tav tm="0">
                                          <p:val>
                                            <p:fltVal val="0"/>
                                          </p:val>
                                        </p:tav>
                                        <p:tav tm="100000">
                                          <p:val>
                                            <p:strVal val="#ppt_h"/>
                                          </p:val>
                                        </p:tav>
                                      </p:tavLst>
                                    </p:anim>
                                    <p:anim calcmode="lin" valueType="num">
                                      <p:cBhvr>
                                        <p:cTn id="246" dur="1000" fill="hold"/>
                                        <p:tgtEl>
                                          <p:spTgt spid="88"/>
                                        </p:tgtEl>
                                        <p:attrNameLst>
                                          <p:attrName>style.rotation</p:attrName>
                                        </p:attrNameLst>
                                      </p:cBhvr>
                                      <p:tavLst>
                                        <p:tav tm="0">
                                          <p:val>
                                            <p:fltVal val="90"/>
                                          </p:val>
                                        </p:tav>
                                        <p:tav tm="100000">
                                          <p:val>
                                            <p:fltVal val="0"/>
                                          </p:val>
                                        </p:tav>
                                      </p:tavLst>
                                    </p:anim>
                                    <p:animEffect transition="in" filter="fade">
                                      <p:cBhvr>
                                        <p:cTn id="247" dur="1000"/>
                                        <p:tgtEl>
                                          <p:spTgt spid="88"/>
                                        </p:tgtEl>
                                      </p:cBhvr>
                                    </p:animEffect>
                                  </p:childTnLst>
                                </p:cTn>
                              </p:par>
                              <p:par>
                                <p:cTn id="248" presetID="31" presetClass="entr" presetSubtype="0" fill="hold" grpId="0" nodeType="withEffect">
                                  <p:stCondLst>
                                    <p:cond delay="250"/>
                                  </p:stCondLst>
                                  <p:childTnLst>
                                    <p:set>
                                      <p:cBhvr>
                                        <p:cTn id="249" dur="1" fill="hold">
                                          <p:stCondLst>
                                            <p:cond delay="0"/>
                                          </p:stCondLst>
                                        </p:cTn>
                                        <p:tgtEl>
                                          <p:spTgt spid="89"/>
                                        </p:tgtEl>
                                        <p:attrNameLst>
                                          <p:attrName>style.visibility</p:attrName>
                                        </p:attrNameLst>
                                      </p:cBhvr>
                                      <p:to>
                                        <p:strVal val="visible"/>
                                      </p:to>
                                    </p:set>
                                    <p:anim calcmode="lin" valueType="num">
                                      <p:cBhvr>
                                        <p:cTn id="250" dur="1000" fill="hold"/>
                                        <p:tgtEl>
                                          <p:spTgt spid="89"/>
                                        </p:tgtEl>
                                        <p:attrNameLst>
                                          <p:attrName>ppt_w</p:attrName>
                                        </p:attrNameLst>
                                      </p:cBhvr>
                                      <p:tavLst>
                                        <p:tav tm="0">
                                          <p:val>
                                            <p:fltVal val="0"/>
                                          </p:val>
                                        </p:tav>
                                        <p:tav tm="100000">
                                          <p:val>
                                            <p:strVal val="#ppt_w"/>
                                          </p:val>
                                        </p:tav>
                                      </p:tavLst>
                                    </p:anim>
                                    <p:anim calcmode="lin" valueType="num">
                                      <p:cBhvr>
                                        <p:cTn id="251" dur="1000" fill="hold"/>
                                        <p:tgtEl>
                                          <p:spTgt spid="89"/>
                                        </p:tgtEl>
                                        <p:attrNameLst>
                                          <p:attrName>ppt_h</p:attrName>
                                        </p:attrNameLst>
                                      </p:cBhvr>
                                      <p:tavLst>
                                        <p:tav tm="0">
                                          <p:val>
                                            <p:fltVal val="0"/>
                                          </p:val>
                                        </p:tav>
                                        <p:tav tm="100000">
                                          <p:val>
                                            <p:strVal val="#ppt_h"/>
                                          </p:val>
                                        </p:tav>
                                      </p:tavLst>
                                    </p:anim>
                                    <p:anim calcmode="lin" valueType="num">
                                      <p:cBhvr>
                                        <p:cTn id="252" dur="1000" fill="hold"/>
                                        <p:tgtEl>
                                          <p:spTgt spid="89"/>
                                        </p:tgtEl>
                                        <p:attrNameLst>
                                          <p:attrName>style.rotation</p:attrName>
                                        </p:attrNameLst>
                                      </p:cBhvr>
                                      <p:tavLst>
                                        <p:tav tm="0">
                                          <p:val>
                                            <p:fltVal val="90"/>
                                          </p:val>
                                        </p:tav>
                                        <p:tav tm="100000">
                                          <p:val>
                                            <p:fltVal val="0"/>
                                          </p:val>
                                        </p:tav>
                                      </p:tavLst>
                                    </p:anim>
                                    <p:animEffect transition="in" filter="fade">
                                      <p:cBhvr>
                                        <p:cTn id="253" dur="1000"/>
                                        <p:tgtEl>
                                          <p:spTgt spid="89"/>
                                        </p:tgtEl>
                                      </p:cBhvr>
                                    </p:animEffect>
                                  </p:childTnLst>
                                </p:cTn>
                              </p:par>
                              <p:par>
                                <p:cTn id="254" presetID="31" presetClass="entr" presetSubtype="0" fill="hold" grpId="0" nodeType="withEffect">
                                  <p:stCondLst>
                                    <p:cond delay="250"/>
                                  </p:stCondLst>
                                  <p:childTnLst>
                                    <p:set>
                                      <p:cBhvr>
                                        <p:cTn id="255" dur="1" fill="hold">
                                          <p:stCondLst>
                                            <p:cond delay="0"/>
                                          </p:stCondLst>
                                        </p:cTn>
                                        <p:tgtEl>
                                          <p:spTgt spid="90"/>
                                        </p:tgtEl>
                                        <p:attrNameLst>
                                          <p:attrName>style.visibility</p:attrName>
                                        </p:attrNameLst>
                                      </p:cBhvr>
                                      <p:to>
                                        <p:strVal val="visible"/>
                                      </p:to>
                                    </p:set>
                                    <p:anim calcmode="lin" valueType="num">
                                      <p:cBhvr>
                                        <p:cTn id="256" dur="1000" fill="hold"/>
                                        <p:tgtEl>
                                          <p:spTgt spid="90"/>
                                        </p:tgtEl>
                                        <p:attrNameLst>
                                          <p:attrName>ppt_w</p:attrName>
                                        </p:attrNameLst>
                                      </p:cBhvr>
                                      <p:tavLst>
                                        <p:tav tm="0">
                                          <p:val>
                                            <p:fltVal val="0"/>
                                          </p:val>
                                        </p:tav>
                                        <p:tav tm="100000">
                                          <p:val>
                                            <p:strVal val="#ppt_w"/>
                                          </p:val>
                                        </p:tav>
                                      </p:tavLst>
                                    </p:anim>
                                    <p:anim calcmode="lin" valueType="num">
                                      <p:cBhvr>
                                        <p:cTn id="257" dur="1000" fill="hold"/>
                                        <p:tgtEl>
                                          <p:spTgt spid="90"/>
                                        </p:tgtEl>
                                        <p:attrNameLst>
                                          <p:attrName>ppt_h</p:attrName>
                                        </p:attrNameLst>
                                      </p:cBhvr>
                                      <p:tavLst>
                                        <p:tav tm="0">
                                          <p:val>
                                            <p:fltVal val="0"/>
                                          </p:val>
                                        </p:tav>
                                        <p:tav tm="100000">
                                          <p:val>
                                            <p:strVal val="#ppt_h"/>
                                          </p:val>
                                        </p:tav>
                                      </p:tavLst>
                                    </p:anim>
                                    <p:anim calcmode="lin" valueType="num">
                                      <p:cBhvr>
                                        <p:cTn id="258" dur="1000" fill="hold"/>
                                        <p:tgtEl>
                                          <p:spTgt spid="90"/>
                                        </p:tgtEl>
                                        <p:attrNameLst>
                                          <p:attrName>style.rotation</p:attrName>
                                        </p:attrNameLst>
                                      </p:cBhvr>
                                      <p:tavLst>
                                        <p:tav tm="0">
                                          <p:val>
                                            <p:fltVal val="90"/>
                                          </p:val>
                                        </p:tav>
                                        <p:tav tm="100000">
                                          <p:val>
                                            <p:fltVal val="0"/>
                                          </p:val>
                                        </p:tav>
                                      </p:tavLst>
                                    </p:anim>
                                    <p:animEffect transition="in" filter="fade">
                                      <p:cBhvr>
                                        <p:cTn id="259" dur="1000"/>
                                        <p:tgtEl>
                                          <p:spTgt spid="90"/>
                                        </p:tgtEl>
                                      </p:cBhvr>
                                    </p:animEffect>
                                  </p:childTnLst>
                                </p:cTn>
                              </p:par>
                              <p:par>
                                <p:cTn id="260" presetID="31" presetClass="entr" presetSubtype="0" fill="hold" grpId="0" nodeType="withEffect">
                                  <p:stCondLst>
                                    <p:cond delay="250"/>
                                  </p:stCondLst>
                                  <p:childTnLst>
                                    <p:set>
                                      <p:cBhvr>
                                        <p:cTn id="261" dur="1" fill="hold">
                                          <p:stCondLst>
                                            <p:cond delay="0"/>
                                          </p:stCondLst>
                                        </p:cTn>
                                        <p:tgtEl>
                                          <p:spTgt spid="91"/>
                                        </p:tgtEl>
                                        <p:attrNameLst>
                                          <p:attrName>style.visibility</p:attrName>
                                        </p:attrNameLst>
                                      </p:cBhvr>
                                      <p:to>
                                        <p:strVal val="visible"/>
                                      </p:to>
                                    </p:set>
                                    <p:anim calcmode="lin" valueType="num">
                                      <p:cBhvr>
                                        <p:cTn id="262" dur="1000" fill="hold"/>
                                        <p:tgtEl>
                                          <p:spTgt spid="91"/>
                                        </p:tgtEl>
                                        <p:attrNameLst>
                                          <p:attrName>ppt_w</p:attrName>
                                        </p:attrNameLst>
                                      </p:cBhvr>
                                      <p:tavLst>
                                        <p:tav tm="0">
                                          <p:val>
                                            <p:fltVal val="0"/>
                                          </p:val>
                                        </p:tav>
                                        <p:tav tm="100000">
                                          <p:val>
                                            <p:strVal val="#ppt_w"/>
                                          </p:val>
                                        </p:tav>
                                      </p:tavLst>
                                    </p:anim>
                                    <p:anim calcmode="lin" valueType="num">
                                      <p:cBhvr>
                                        <p:cTn id="263" dur="1000" fill="hold"/>
                                        <p:tgtEl>
                                          <p:spTgt spid="91"/>
                                        </p:tgtEl>
                                        <p:attrNameLst>
                                          <p:attrName>ppt_h</p:attrName>
                                        </p:attrNameLst>
                                      </p:cBhvr>
                                      <p:tavLst>
                                        <p:tav tm="0">
                                          <p:val>
                                            <p:fltVal val="0"/>
                                          </p:val>
                                        </p:tav>
                                        <p:tav tm="100000">
                                          <p:val>
                                            <p:strVal val="#ppt_h"/>
                                          </p:val>
                                        </p:tav>
                                      </p:tavLst>
                                    </p:anim>
                                    <p:anim calcmode="lin" valueType="num">
                                      <p:cBhvr>
                                        <p:cTn id="264" dur="1000" fill="hold"/>
                                        <p:tgtEl>
                                          <p:spTgt spid="91"/>
                                        </p:tgtEl>
                                        <p:attrNameLst>
                                          <p:attrName>style.rotation</p:attrName>
                                        </p:attrNameLst>
                                      </p:cBhvr>
                                      <p:tavLst>
                                        <p:tav tm="0">
                                          <p:val>
                                            <p:fltVal val="90"/>
                                          </p:val>
                                        </p:tav>
                                        <p:tav tm="100000">
                                          <p:val>
                                            <p:fltVal val="0"/>
                                          </p:val>
                                        </p:tav>
                                      </p:tavLst>
                                    </p:anim>
                                    <p:animEffect transition="in" filter="fade">
                                      <p:cBhvr>
                                        <p:cTn id="265" dur="1000"/>
                                        <p:tgtEl>
                                          <p:spTgt spid="91"/>
                                        </p:tgtEl>
                                      </p:cBhvr>
                                    </p:animEffect>
                                  </p:childTnLst>
                                </p:cTn>
                              </p:par>
                              <p:par>
                                <p:cTn id="266" presetID="31" presetClass="entr" presetSubtype="0" fill="hold" grpId="0" nodeType="withEffect">
                                  <p:stCondLst>
                                    <p:cond delay="250"/>
                                  </p:stCondLst>
                                  <p:childTnLst>
                                    <p:set>
                                      <p:cBhvr>
                                        <p:cTn id="267" dur="1" fill="hold">
                                          <p:stCondLst>
                                            <p:cond delay="0"/>
                                          </p:stCondLst>
                                        </p:cTn>
                                        <p:tgtEl>
                                          <p:spTgt spid="92"/>
                                        </p:tgtEl>
                                        <p:attrNameLst>
                                          <p:attrName>style.visibility</p:attrName>
                                        </p:attrNameLst>
                                      </p:cBhvr>
                                      <p:to>
                                        <p:strVal val="visible"/>
                                      </p:to>
                                    </p:set>
                                    <p:anim calcmode="lin" valueType="num">
                                      <p:cBhvr>
                                        <p:cTn id="268" dur="1000" fill="hold"/>
                                        <p:tgtEl>
                                          <p:spTgt spid="92"/>
                                        </p:tgtEl>
                                        <p:attrNameLst>
                                          <p:attrName>ppt_w</p:attrName>
                                        </p:attrNameLst>
                                      </p:cBhvr>
                                      <p:tavLst>
                                        <p:tav tm="0">
                                          <p:val>
                                            <p:fltVal val="0"/>
                                          </p:val>
                                        </p:tav>
                                        <p:tav tm="100000">
                                          <p:val>
                                            <p:strVal val="#ppt_w"/>
                                          </p:val>
                                        </p:tav>
                                      </p:tavLst>
                                    </p:anim>
                                    <p:anim calcmode="lin" valueType="num">
                                      <p:cBhvr>
                                        <p:cTn id="269" dur="1000" fill="hold"/>
                                        <p:tgtEl>
                                          <p:spTgt spid="92"/>
                                        </p:tgtEl>
                                        <p:attrNameLst>
                                          <p:attrName>ppt_h</p:attrName>
                                        </p:attrNameLst>
                                      </p:cBhvr>
                                      <p:tavLst>
                                        <p:tav tm="0">
                                          <p:val>
                                            <p:fltVal val="0"/>
                                          </p:val>
                                        </p:tav>
                                        <p:tav tm="100000">
                                          <p:val>
                                            <p:strVal val="#ppt_h"/>
                                          </p:val>
                                        </p:tav>
                                      </p:tavLst>
                                    </p:anim>
                                    <p:anim calcmode="lin" valueType="num">
                                      <p:cBhvr>
                                        <p:cTn id="270" dur="1000" fill="hold"/>
                                        <p:tgtEl>
                                          <p:spTgt spid="92"/>
                                        </p:tgtEl>
                                        <p:attrNameLst>
                                          <p:attrName>style.rotation</p:attrName>
                                        </p:attrNameLst>
                                      </p:cBhvr>
                                      <p:tavLst>
                                        <p:tav tm="0">
                                          <p:val>
                                            <p:fltVal val="90"/>
                                          </p:val>
                                        </p:tav>
                                        <p:tav tm="100000">
                                          <p:val>
                                            <p:fltVal val="0"/>
                                          </p:val>
                                        </p:tav>
                                      </p:tavLst>
                                    </p:anim>
                                    <p:animEffect transition="in" filter="fade">
                                      <p:cBhvr>
                                        <p:cTn id="271" dur="1000"/>
                                        <p:tgtEl>
                                          <p:spTgt spid="92"/>
                                        </p:tgtEl>
                                      </p:cBhvr>
                                    </p:animEffect>
                                  </p:childTnLst>
                                </p:cTn>
                              </p:par>
                              <p:par>
                                <p:cTn id="272" presetID="31" presetClass="entr" presetSubtype="0" fill="hold" nodeType="withEffect">
                                  <p:stCondLst>
                                    <p:cond delay="250"/>
                                  </p:stCondLst>
                                  <p:childTnLst>
                                    <p:set>
                                      <p:cBhvr>
                                        <p:cTn id="273" dur="1" fill="hold">
                                          <p:stCondLst>
                                            <p:cond delay="0"/>
                                          </p:stCondLst>
                                        </p:cTn>
                                        <p:tgtEl>
                                          <p:spTgt spid="93"/>
                                        </p:tgtEl>
                                        <p:attrNameLst>
                                          <p:attrName>style.visibility</p:attrName>
                                        </p:attrNameLst>
                                      </p:cBhvr>
                                      <p:to>
                                        <p:strVal val="visible"/>
                                      </p:to>
                                    </p:set>
                                    <p:anim calcmode="lin" valueType="num">
                                      <p:cBhvr>
                                        <p:cTn id="274" dur="1000" fill="hold"/>
                                        <p:tgtEl>
                                          <p:spTgt spid="93"/>
                                        </p:tgtEl>
                                        <p:attrNameLst>
                                          <p:attrName>ppt_w</p:attrName>
                                        </p:attrNameLst>
                                      </p:cBhvr>
                                      <p:tavLst>
                                        <p:tav tm="0">
                                          <p:val>
                                            <p:fltVal val="0"/>
                                          </p:val>
                                        </p:tav>
                                        <p:tav tm="100000">
                                          <p:val>
                                            <p:strVal val="#ppt_w"/>
                                          </p:val>
                                        </p:tav>
                                      </p:tavLst>
                                    </p:anim>
                                    <p:anim calcmode="lin" valueType="num">
                                      <p:cBhvr>
                                        <p:cTn id="275" dur="1000" fill="hold"/>
                                        <p:tgtEl>
                                          <p:spTgt spid="93"/>
                                        </p:tgtEl>
                                        <p:attrNameLst>
                                          <p:attrName>ppt_h</p:attrName>
                                        </p:attrNameLst>
                                      </p:cBhvr>
                                      <p:tavLst>
                                        <p:tav tm="0">
                                          <p:val>
                                            <p:fltVal val="0"/>
                                          </p:val>
                                        </p:tav>
                                        <p:tav tm="100000">
                                          <p:val>
                                            <p:strVal val="#ppt_h"/>
                                          </p:val>
                                        </p:tav>
                                      </p:tavLst>
                                    </p:anim>
                                    <p:anim calcmode="lin" valueType="num">
                                      <p:cBhvr>
                                        <p:cTn id="276" dur="1000" fill="hold"/>
                                        <p:tgtEl>
                                          <p:spTgt spid="93"/>
                                        </p:tgtEl>
                                        <p:attrNameLst>
                                          <p:attrName>style.rotation</p:attrName>
                                        </p:attrNameLst>
                                      </p:cBhvr>
                                      <p:tavLst>
                                        <p:tav tm="0">
                                          <p:val>
                                            <p:fltVal val="90"/>
                                          </p:val>
                                        </p:tav>
                                        <p:tav tm="100000">
                                          <p:val>
                                            <p:fltVal val="0"/>
                                          </p:val>
                                        </p:tav>
                                      </p:tavLst>
                                    </p:anim>
                                    <p:animEffect transition="in" filter="fade">
                                      <p:cBhvr>
                                        <p:cTn id="277" dur="1000"/>
                                        <p:tgtEl>
                                          <p:spTgt spid="93"/>
                                        </p:tgtEl>
                                      </p:cBhvr>
                                    </p:animEffect>
                                  </p:childTnLst>
                                </p:cTn>
                              </p:par>
                              <p:par>
                                <p:cTn id="278" presetID="31" presetClass="entr" presetSubtype="0" fill="hold" nodeType="withEffect">
                                  <p:stCondLst>
                                    <p:cond delay="250"/>
                                  </p:stCondLst>
                                  <p:childTnLst>
                                    <p:set>
                                      <p:cBhvr>
                                        <p:cTn id="279" dur="1" fill="hold">
                                          <p:stCondLst>
                                            <p:cond delay="0"/>
                                          </p:stCondLst>
                                        </p:cTn>
                                        <p:tgtEl>
                                          <p:spTgt spid="94"/>
                                        </p:tgtEl>
                                        <p:attrNameLst>
                                          <p:attrName>style.visibility</p:attrName>
                                        </p:attrNameLst>
                                      </p:cBhvr>
                                      <p:to>
                                        <p:strVal val="visible"/>
                                      </p:to>
                                    </p:set>
                                    <p:anim calcmode="lin" valueType="num">
                                      <p:cBhvr>
                                        <p:cTn id="280" dur="1000" fill="hold"/>
                                        <p:tgtEl>
                                          <p:spTgt spid="94"/>
                                        </p:tgtEl>
                                        <p:attrNameLst>
                                          <p:attrName>ppt_w</p:attrName>
                                        </p:attrNameLst>
                                      </p:cBhvr>
                                      <p:tavLst>
                                        <p:tav tm="0">
                                          <p:val>
                                            <p:fltVal val="0"/>
                                          </p:val>
                                        </p:tav>
                                        <p:tav tm="100000">
                                          <p:val>
                                            <p:strVal val="#ppt_w"/>
                                          </p:val>
                                        </p:tav>
                                      </p:tavLst>
                                    </p:anim>
                                    <p:anim calcmode="lin" valueType="num">
                                      <p:cBhvr>
                                        <p:cTn id="281" dur="1000" fill="hold"/>
                                        <p:tgtEl>
                                          <p:spTgt spid="94"/>
                                        </p:tgtEl>
                                        <p:attrNameLst>
                                          <p:attrName>ppt_h</p:attrName>
                                        </p:attrNameLst>
                                      </p:cBhvr>
                                      <p:tavLst>
                                        <p:tav tm="0">
                                          <p:val>
                                            <p:fltVal val="0"/>
                                          </p:val>
                                        </p:tav>
                                        <p:tav tm="100000">
                                          <p:val>
                                            <p:strVal val="#ppt_h"/>
                                          </p:val>
                                        </p:tav>
                                      </p:tavLst>
                                    </p:anim>
                                    <p:anim calcmode="lin" valueType="num">
                                      <p:cBhvr>
                                        <p:cTn id="282" dur="1000" fill="hold"/>
                                        <p:tgtEl>
                                          <p:spTgt spid="94"/>
                                        </p:tgtEl>
                                        <p:attrNameLst>
                                          <p:attrName>style.rotation</p:attrName>
                                        </p:attrNameLst>
                                      </p:cBhvr>
                                      <p:tavLst>
                                        <p:tav tm="0">
                                          <p:val>
                                            <p:fltVal val="90"/>
                                          </p:val>
                                        </p:tav>
                                        <p:tav tm="100000">
                                          <p:val>
                                            <p:fltVal val="0"/>
                                          </p:val>
                                        </p:tav>
                                      </p:tavLst>
                                    </p:anim>
                                    <p:animEffect transition="in" filter="fade">
                                      <p:cBhvr>
                                        <p:cTn id="283" dur="1000"/>
                                        <p:tgtEl>
                                          <p:spTgt spid="94"/>
                                        </p:tgtEl>
                                      </p:cBhvr>
                                    </p:animEffect>
                                  </p:childTnLst>
                                </p:cTn>
                              </p:par>
                              <p:par>
                                <p:cTn id="284" presetID="10" presetClass="entr" presetSubtype="0" fill="hold" grpId="0" nodeType="withEffect">
                                  <p:stCondLst>
                                    <p:cond delay="2200"/>
                                  </p:stCondLst>
                                  <p:childTnLst>
                                    <p:set>
                                      <p:cBhvr>
                                        <p:cTn id="285" dur="1" fill="hold">
                                          <p:stCondLst>
                                            <p:cond delay="0"/>
                                          </p:stCondLst>
                                        </p:cTn>
                                        <p:tgtEl>
                                          <p:spTgt spid="131"/>
                                        </p:tgtEl>
                                        <p:attrNameLst>
                                          <p:attrName>style.visibility</p:attrName>
                                        </p:attrNameLst>
                                      </p:cBhvr>
                                      <p:to>
                                        <p:strVal val="visible"/>
                                      </p:to>
                                    </p:set>
                                    <p:animEffect transition="in" filter="fade">
                                      <p:cBhvr>
                                        <p:cTn id="286" dur="750"/>
                                        <p:tgtEl>
                                          <p:spTgt spid="131"/>
                                        </p:tgtEl>
                                      </p:cBhvr>
                                    </p:animEffect>
                                  </p:childTnLst>
                                </p:cTn>
                              </p:par>
                              <p:par>
                                <p:cTn id="287" presetID="10" presetClass="entr" presetSubtype="0" fill="hold" grpId="0" nodeType="withEffect">
                                  <p:stCondLst>
                                    <p:cond delay="2200"/>
                                  </p:stCondLst>
                                  <p:childTnLst>
                                    <p:set>
                                      <p:cBhvr>
                                        <p:cTn id="288" dur="1" fill="hold">
                                          <p:stCondLst>
                                            <p:cond delay="0"/>
                                          </p:stCondLst>
                                        </p:cTn>
                                        <p:tgtEl>
                                          <p:spTgt spid="134"/>
                                        </p:tgtEl>
                                        <p:attrNameLst>
                                          <p:attrName>style.visibility</p:attrName>
                                        </p:attrNameLst>
                                      </p:cBhvr>
                                      <p:to>
                                        <p:strVal val="visible"/>
                                      </p:to>
                                    </p:set>
                                    <p:animEffect transition="in" filter="fade">
                                      <p:cBhvr>
                                        <p:cTn id="289" dur="750"/>
                                        <p:tgtEl>
                                          <p:spTgt spid="134"/>
                                        </p:tgtEl>
                                      </p:cBhvr>
                                    </p:animEffect>
                                  </p:childTnLst>
                                </p:cTn>
                              </p:par>
                              <p:par>
                                <p:cTn id="290" presetID="10" presetClass="entr" presetSubtype="0" fill="hold" grpId="0" nodeType="withEffect">
                                  <p:stCondLst>
                                    <p:cond delay="2200"/>
                                  </p:stCondLst>
                                  <p:childTnLst>
                                    <p:set>
                                      <p:cBhvr>
                                        <p:cTn id="291" dur="1" fill="hold">
                                          <p:stCondLst>
                                            <p:cond delay="0"/>
                                          </p:stCondLst>
                                        </p:cTn>
                                        <p:tgtEl>
                                          <p:spTgt spid="133"/>
                                        </p:tgtEl>
                                        <p:attrNameLst>
                                          <p:attrName>style.visibility</p:attrName>
                                        </p:attrNameLst>
                                      </p:cBhvr>
                                      <p:to>
                                        <p:strVal val="visible"/>
                                      </p:to>
                                    </p:set>
                                    <p:animEffect transition="in" filter="fade">
                                      <p:cBhvr>
                                        <p:cTn id="292" dur="750"/>
                                        <p:tgtEl>
                                          <p:spTgt spid="133"/>
                                        </p:tgtEl>
                                      </p:cBhvr>
                                    </p:animEffect>
                                  </p:childTnLst>
                                </p:cTn>
                              </p:par>
                              <p:par>
                                <p:cTn id="293" presetID="10" presetClass="entr" presetSubtype="0" fill="hold" grpId="0" nodeType="withEffect">
                                  <p:stCondLst>
                                    <p:cond delay="2200"/>
                                  </p:stCondLst>
                                  <p:childTnLst>
                                    <p:set>
                                      <p:cBhvr>
                                        <p:cTn id="294" dur="1" fill="hold">
                                          <p:stCondLst>
                                            <p:cond delay="0"/>
                                          </p:stCondLst>
                                        </p:cTn>
                                        <p:tgtEl>
                                          <p:spTgt spid="132"/>
                                        </p:tgtEl>
                                        <p:attrNameLst>
                                          <p:attrName>style.visibility</p:attrName>
                                        </p:attrNameLst>
                                      </p:cBhvr>
                                      <p:to>
                                        <p:strVal val="visible"/>
                                      </p:to>
                                    </p:set>
                                    <p:animEffect transition="in" filter="fade">
                                      <p:cBhvr>
                                        <p:cTn id="295" dur="75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3" grpId="0" animBg="1"/>
      <p:bldP spid="3" grpId="1" animBg="1"/>
      <p:bldP spid="3" grpId="2" animBg="1"/>
      <p:bldP spid="4" grpId="0" animBg="1"/>
      <p:bldP spid="4" grpId="1" animBg="1"/>
      <p:bldP spid="4" grpId="2" animBg="1"/>
      <p:bldP spid="5" grpId="0" animBg="1"/>
      <p:bldP spid="5" grpId="1" animBg="1"/>
      <p:bldP spid="5" grpId="2" animBg="1"/>
      <p:bldP spid="6" grpId="0" animBg="1"/>
      <p:bldP spid="6" grpId="1" animBg="1"/>
      <p:bldP spid="6" grpId="2" animBg="1"/>
      <p:bldP spid="131" grpId="0"/>
      <p:bldP spid="132" grpId="0"/>
      <p:bldP spid="133" grpId="0"/>
      <p:bldP spid="134" grpId="0"/>
      <p:bldP spid="53" grpId="0"/>
      <p:bldP spid="5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2"/>
          <p:cNvSpPr>
            <a:spLocks noEditPoints="1"/>
          </p:cNvSpPr>
          <p:nvPr/>
        </p:nvSpPr>
        <p:spPr bwMode="auto">
          <a:xfrm>
            <a:off x="2404428" y="5043489"/>
            <a:ext cx="2449512" cy="590550"/>
          </a:xfrm>
          <a:custGeom>
            <a:avLst/>
            <a:gdLst>
              <a:gd name="T0" fmla="*/ 142 w 1543"/>
              <a:gd name="T1" fmla="*/ 336 h 372"/>
              <a:gd name="T2" fmla="*/ 19 w 1543"/>
              <a:gd name="T3" fmla="*/ 365 h 372"/>
              <a:gd name="T4" fmla="*/ 0 w 1543"/>
              <a:gd name="T5" fmla="*/ 372 h 372"/>
              <a:gd name="T6" fmla="*/ 45 w 1543"/>
              <a:gd name="T7" fmla="*/ 363 h 372"/>
              <a:gd name="T8" fmla="*/ 145 w 1543"/>
              <a:gd name="T9" fmla="*/ 339 h 372"/>
              <a:gd name="T10" fmla="*/ 142 w 1543"/>
              <a:gd name="T11" fmla="*/ 336 h 372"/>
              <a:gd name="T12" fmla="*/ 147 w 1543"/>
              <a:gd name="T13" fmla="*/ 334 h 372"/>
              <a:gd name="T14" fmla="*/ 145 w 1543"/>
              <a:gd name="T15" fmla="*/ 336 h 372"/>
              <a:gd name="T16" fmla="*/ 147 w 1543"/>
              <a:gd name="T17" fmla="*/ 339 h 372"/>
              <a:gd name="T18" fmla="*/ 147 w 1543"/>
              <a:gd name="T19" fmla="*/ 339 h 372"/>
              <a:gd name="T20" fmla="*/ 147 w 1543"/>
              <a:gd name="T21" fmla="*/ 334 h 372"/>
              <a:gd name="T22" fmla="*/ 384 w 1543"/>
              <a:gd name="T23" fmla="*/ 277 h 372"/>
              <a:gd name="T24" fmla="*/ 154 w 1543"/>
              <a:gd name="T25" fmla="*/ 334 h 372"/>
              <a:gd name="T26" fmla="*/ 152 w 1543"/>
              <a:gd name="T27" fmla="*/ 336 h 372"/>
              <a:gd name="T28" fmla="*/ 391 w 1543"/>
              <a:gd name="T29" fmla="*/ 280 h 372"/>
              <a:gd name="T30" fmla="*/ 384 w 1543"/>
              <a:gd name="T31" fmla="*/ 277 h 372"/>
              <a:gd name="T32" fmla="*/ 623 w 1543"/>
              <a:gd name="T33" fmla="*/ 220 h 372"/>
              <a:gd name="T34" fmla="*/ 391 w 1543"/>
              <a:gd name="T35" fmla="*/ 275 h 372"/>
              <a:gd name="T36" fmla="*/ 398 w 1543"/>
              <a:gd name="T37" fmla="*/ 277 h 372"/>
              <a:gd name="T38" fmla="*/ 626 w 1543"/>
              <a:gd name="T39" fmla="*/ 223 h 372"/>
              <a:gd name="T40" fmla="*/ 623 w 1543"/>
              <a:gd name="T41" fmla="*/ 220 h 372"/>
              <a:gd name="T42" fmla="*/ 772 w 1543"/>
              <a:gd name="T43" fmla="*/ 185 h 372"/>
              <a:gd name="T44" fmla="*/ 628 w 1543"/>
              <a:gd name="T45" fmla="*/ 218 h 372"/>
              <a:gd name="T46" fmla="*/ 630 w 1543"/>
              <a:gd name="T47" fmla="*/ 220 h 372"/>
              <a:gd name="T48" fmla="*/ 775 w 1543"/>
              <a:gd name="T49" fmla="*/ 187 h 372"/>
              <a:gd name="T50" fmla="*/ 772 w 1543"/>
              <a:gd name="T51" fmla="*/ 185 h 372"/>
              <a:gd name="T52" fmla="*/ 893 w 1543"/>
              <a:gd name="T53" fmla="*/ 154 h 372"/>
              <a:gd name="T54" fmla="*/ 775 w 1543"/>
              <a:gd name="T55" fmla="*/ 182 h 372"/>
              <a:gd name="T56" fmla="*/ 777 w 1543"/>
              <a:gd name="T57" fmla="*/ 185 h 372"/>
              <a:gd name="T58" fmla="*/ 900 w 1543"/>
              <a:gd name="T59" fmla="*/ 156 h 372"/>
              <a:gd name="T60" fmla="*/ 893 w 1543"/>
              <a:gd name="T61" fmla="*/ 154 h 372"/>
              <a:gd name="T62" fmla="*/ 1216 w 1543"/>
              <a:gd name="T63" fmla="*/ 76 h 372"/>
              <a:gd name="T64" fmla="*/ 900 w 1543"/>
              <a:gd name="T65" fmla="*/ 154 h 372"/>
              <a:gd name="T66" fmla="*/ 907 w 1543"/>
              <a:gd name="T67" fmla="*/ 154 h 372"/>
              <a:gd name="T68" fmla="*/ 1220 w 1543"/>
              <a:gd name="T69" fmla="*/ 78 h 372"/>
              <a:gd name="T70" fmla="*/ 1216 w 1543"/>
              <a:gd name="T71" fmla="*/ 76 h 372"/>
              <a:gd name="T72" fmla="*/ 1543 w 1543"/>
              <a:gd name="T73" fmla="*/ 0 h 372"/>
              <a:gd name="T74" fmla="*/ 1543 w 1543"/>
              <a:gd name="T75" fmla="*/ 0 h 372"/>
              <a:gd name="T76" fmla="*/ 1543 w 1543"/>
              <a:gd name="T77" fmla="*/ 0 h 372"/>
              <a:gd name="T78" fmla="*/ 1512 w 1543"/>
              <a:gd name="T79" fmla="*/ 5 h 372"/>
              <a:gd name="T80" fmla="*/ 1220 w 1543"/>
              <a:gd name="T81" fmla="*/ 76 h 372"/>
              <a:gd name="T82" fmla="*/ 1225 w 1543"/>
              <a:gd name="T83" fmla="*/ 78 h 372"/>
              <a:gd name="T84" fmla="*/ 1543 w 1543"/>
              <a:gd name="T85" fmla="*/ 0 h 372"/>
              <a:gd name="T86" fmla="*/ 1543 w 1543"/>
              <a:gd name="T8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543" h="372">
                <a:moveTo>
                  <a:pt x="142" y="336"/>
                </a:moveTo>
                <a:lnTo>
                  <a:pt x="19" y="365"/>
                </a:lnTo>
                <a:lnTo>
                  <a:pt x="0" y="372"/>
                </a:lnTo>
                <a:lnTo>
                  <a:pt x="45" y="363"/>
                </a:lnTo>
                <a:lnTo>
                  <a:pt x="145" y="339"/>
                </a:lnTo>
                <a:lnTo>
                  <a:pt x="142" y="336"/>
                </a:lnTo>
                <a:moveTo>
                  <a:pt x="147" y="334"/>
                </a:moveTo>
                <a:lnTo>
                  <a:pt x="145" y="336"/>
                </a:lnTo>
                <a:lnTo>
                  <a:pt x="147" y="339"/>
                </a:lnTo>
                <a:lnTo>
                  <a:pt x="147" y="339"/>
                </a:lnTo>
                <a:lnTo>
                  <a:pt x="147" y="334"/>
                </a:lnTo>
                <a:moveTo>
                  <a:pt x="384" y="277"/>
                </a:moveTo>
                <a:lnTo>
                  <a:pt x="154" y="334"/>
                </a:lnTo>
                <a:lnTo>
                  <a:pt x="152" y="336"/>
                </a:lnTo>
                <a:lnTo>
                  <a:pt x="391" y="280"/>
                </a:lnTo>
                <a:lnTo>
                  <a:pt x="384" y="277"/>
                </a:lnTo>
                <a:moveTo>
                  <a:pt x="623" y="220"/>
                </a:moveTo>
                <a:lnTo>
                  <a:pt x="391" y="275"/>
                </a:lnTo>
                <a:lnTo>
                  <a:pt x="398" y="277"/>
                </a:lnTo>
                <a:lnTo>
                  <a:pt x="626" y="223"/>
                </a:lnTo>
                <a:lnTo>
                  <a:pt x="623" y="220"/>
                </a:lnTo>
                <a:moveTo>
                  <a:pt x="772" y="185"/>
                </a:moveTo>
                <a:lnTo>
                  <a:pt x="628" y="218"/>
                </a:lnTo>
                <a:lnTo>
                  <a:pt x="630" y="220"/>
                </a:lnTo>
                <a:lnTo>
                  <a:pt x="775" y="187"/>
                </a:lnTo>
                <a:lnTo>
                  <a:pt x="772" y="185"/>
                </a:lnTo>
                <a:moveTo>
                  <a:pt x="893" y="154"/>
                </a:moveTo>
                <a:lnTo>
                  <a:pt x="775" y="182"/>
                </a:lnTo>
                <a:lnTo>
                  <a:pt x="777" y="185"/>
                </a:lnTo>
                <a:lnTo>
                  <a:pt x="900" y="156"/>
                </a:lnTo>
                <a:lnTo>
                  <a:pt x="893" y="154"/>
                </a:lnTo>
                <a:moveTo>
                  <a:pt x="1216" y="76"/>
                </a:moveTo>
                <a:lnTo>
                  <a:pt x="900" y="154"/>
                </a:lnTo>
                <a:lnTo>
                  <a:pt x="907" y="154"/>
                </a:lnTo>
                <a:lnTo>
                  <a:pt x="1220" y="78"/>
                </a:lnTo>
                <a:lnTo>
                  <a:pt x="1216" y="76"/>
                </a:lnTo>
                <a:moveTo>
                  <a:pt x="1543" y="0"/>
                </a:moveTo>
                <a:lnTo>
                  <a:pt x="1543" y="0"/>
                </a:lnTo>
                <a:lnTo>
                  <a:pt x="1543" y="0"/>
                </a:lnTo>
                <a:lnTo>
                  <a:pt x="1512" y="5"/>
                </a:lnTo>
                <a:lnTo>
                  <a:pt x="1220" y="76"/>
                </a:lnTo>
                <a:lnTo>
                  <a:pt x="1225" y="78"/>
                </a:lnTo>
                <a:lnTo>
                  <a:pt x="1543" y="0"/>
                </a:lnTo>
                <a:lnTo>
                  <a:pt x="154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109"/>
          <p:cNvSpPr>
            <a:spLocks noEditPoints="1"/>
          </p:cNvSpPr>
          <p:nvPr/>
        </p:nvSpPr>
        <p:spPr bwMode="auto">
          <a:xfrm>
            <a:off x="1588453" y="3640139"/>
            <a:ext cx="771525" cy="2001838"/>
          </a:xfrm>
          <a:custGeom>
            <a:avLst/>
            <a:gdLst>
              <a:gd name="T0" fmla="*/ 448 w 486"/>
              <a:gd name="T1" fmla="*/ 1161 h 1261"/>
              <a:gd name="T2" fmla="*/ 445 w 486"/>
              <a:gd name="T3" fmla="*/ 1161 h 1261"/>
              <a:gd name="T4" fmla="*/ 483 w 486"/>
              <a:gd name="T5" fmla="*/ 1258 h 1261"/>
              <a:gd name="T6" fmla="*/ 486 w 486"/>
              <a:gd name="T7" fmla="*/ 1261 h 1261"/>
              <a:gd name="T8" fmla="*/ 486 w 486"/>
              <a:gd name="T9" fmla="*/ 1256 h 1261"/>
              <a:gd name="T10" fmla="*/ 448 w 486"/>
              <a:gd name="T11" fmla="*/ 1161 h 1261"/>
              <a:gd name="T12" fmla="*/ 426 w 486"/>
              <a:gd name="T13" fmla="*/ 1107 h 1261"/>
              <a:gd name="T14" fmla="*/ 426 w 486"/>
              <a:gd name="T15" fmla="*/ 1109 h 1261"/>
              <a:gd name="T16" fmla="*/ 445 w 486"/>
              <a:gd name="T17" fmla="*/ 1159 h 1261"/>
              <a:gd name="T18" fmla="*/ 448 w 486"/>
              <a:gd name="T19" fmla="*/ 1159 h 1261"/>
              <a:gd name="T20" fmla="*/ 426 w 486"/>
              <a:gd name="T21" fmla="*/ 1107 h 1261"/>
              <a:gd name="T22" fmla="*/ 419 w 486"/>
              <a:gd name="T23" fmla="*/ 1083 h 1261"/>
              <a:gd name="T24" fmla="*/ 417 w 486"/>
              <a:gd name="T25" fmla="*/ 1085 h 1261"/>
              <a:gd name="T26" fmla="*/ 424 w 486"/>
              <a:gd name="T27" fmla="*/ 1104 h 1261"/>
              <a:gd name="T28" fmla="*/ 426 w 486"/>
              <a:gd name="T29" fmla="*/ 1104 h 1261"/>
              <a:gd name="T30" fmla="*/ 419 w 486"/>
              <a:gd name="T31" fmla="*/ 1083 h 1261"/>
              <a:gd name="T32" fmla="*/ 407 w 486"/>
              <a:gd name="T33" fmla="*/ 1064 h 1261"/>
              <a:gd name="T34" fmla="*/ 414 w 486"/>
              <a:gd name="T35" fmla="*/ 1083 h 1261"/>
              <a:gd name="T36" fmla="*/ 417 w 486"/>
              <a:gd name="T37" fmla="*/ 1081 h 1261"/>
              <a:gd name="T38" fmla="*/ 412 w 486"/>
              <a:gd name="T39" fmla="*/ 1066 h 1261"/>
              <a:gd name="T40" fmla="*/ 407 w 486"/>
              <a:gd name="T41" fmla="*/ 1064 h 1261"/>
              <a:gd name="T42" fmla="*/ 355 w 486"/>
              <a:gd name="T43" fmla="*/ 917 h 1261"/>
              <a:gd name="T44" fmla="*/ 353 w 486"/>
              <a:gd name="T45" fmla="*/ 920 h 1261"/>
              <a:gd name="T46" fmla="*/ 407 w 486"/>
              <a:gd name="T47" fmla="*/ 1062 h 1261"/>
              <a:gd name="T48" fmla="*/ 410 w 486"/>
              <a:gd name="T49" fmla="*/ 1062 h 1261"/>
              <a:gd name="T50" fmla="*/ 355 w 486"/>
              <a:gd name="T51" fmla="*/ 917 h 1261"/>
              <a:gd name="T52" fmla="*/ 317 w 486"/>
              <a:gd name="T53" fmla="*/ 818 h 1261"/>
              <a:gd name="T54" fmla="*/ 315 w 486"/>
              <a:gd name="T55" fmla="*/ 820 h 1261"/>
              <a:gd name="T56" fmla="*/ 351 w 486"/>
              <a:gd name="T57" fmla="*/ 915 h 1261"/>
              <a:gd name="T58" fmla="*/ 353 w 486"/>
              <a:gd name="T59" fmla="*/ 915 h 1261"/>
              <a:gd name="T60" fmla="*/ 317 w 486"/>
              <a:gd name="T61" fmla="*/ 818 h 1261"/>
              <a:gd name="T62" fmla="*/ 0 w 486"/>
              <a:gd name="T63" fmla="*/ 0 h 1261"/>
              <a:gd name="T64" fmla="*/ 0 w 486"/>
              <a:gd name="T65" fmla="*/ 0 h 1261"/>
              <a:gd name="T66" fmla="*/ 313 w 486"/>
              <a:gd name="T67" fmla="*/ 815 h 1261"/>
              <a:gd name="T68" fmla="*/ 315 w 486"/>
              <a:gd name="T69" fmla="*/ 815 h 1261"/>
              <a:gd name="T70" fmla="*/ 12 w 486"/>
              <a:gd name="T71" fmla="*/ 24 h 1261"/>
              <a:gd name="T72" fmla="*/ 0 w 486"/>
              <a:gd name="T73" fmla="*/ 0 h 1261"/>
              <a:gd name="T74" fmla="*/ 0 w 486"/>
              <a:gd name="T75" fmla="*/ 0 h 1261"/>
              <a:gd name="T76" fmla="*/ 0 w 486"/>
              <a:gd name="T77" fmla="*/ 0 h 1261"/>
              <a:gd name="T78" fmla="*/ 0 w 486"/>
              <a:gd name="T79" fmla="*/ 0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6" h="1261">
                <a:moveTo>
                  <a:pt x="448" y="1161"/>
                </a:moveTo>
                <a:lnTo>
                  <a:pt x="445" y="1161"/>
                </a:lnTo>
                <a:lnTo>
                  <a:pt x="483" y="1258"/>
                </a:lnTo>
                <a:lnTo>
                  <a:pt x="486" y="1261"/>
                </a:lnTo>
                <a:lnTo>
                  <a:pt x="486" y="1256"/>
                </a:lnTo>
                <a:lnTo>
                  <a:pt x="448" y="1161"/>
                </a:lnTo>
                <a:close/>
                <a:moveTo>
                  <a:pt x="426" y="1107"/>
                </a:moveTo>
                <a:lnTo>
                  <a:pt x="426" y="1109"/>
                </a:lnTo>
                <a:lnTo>
                  <a:pt x="445" y="1159"/>
                </a:lnTo>
                <a:lnTo>
                  <a:pt x="448" y="1159"/>
                </a:lnTo>
                <a:lnTo>
                  <a:pt x="426" y="1107"/>
                </a:lnTo>
                <a:close/>
                <a:moveTo>
                  <a:pt x="419" y="1083"/>
                </a:moveTo>
                <a:lnTo>
                  <a:pt x="417" y="1085"/>
                </a:lnTo>
                <a:lnTo>
                  <a:pt x="424" y="1104"/>
                </a:lnTo>
                <a:lnTo>
                  <a:pt x="426" y="1104"/>
                </a:lnTo>
                <a:lnTo>
                  <a:pt x="419" y="1083"/>
                </a:lnTo>
                <a:close/>
                <a:moveTo>
                  <a:pt x="407" y="1064"/>
                </a:moveTo>
                <a:lnTo>
                  <a:pt x="414" y="1083"/>
                </a:lnTo>
                <a:lnTo>
                  <a:pt x="417" y="1081"/>
                </a:lnTo>
                <a:lnTo>
                  <a:pt x="412" y="1066"/>
                </a:lnTo>
                <a:lnTo>
                  <a:pt x="407" y="1064"/>
                </a:lnTo>
                <a:close/>
                <a:moveTo>
                  <a:pt x="355" y="917"/>
                </a:moveTo>
                <a:lnTo>
                  <a:pt x="353" y="920"/>
                </a:lnTo>
                <a:lnTo>
                  <a:pt x="407" y="1062"/>
                </a:lnTo>
                <a:lnTo>
                  <a:pt x="410" y="1062"/>
                </a:lnTo>
                <a:lnTo>
                  <a:pt x="355" y="917"/>
                </a:lnTo>
                <a:close/>
                <a:moveTo>
                  <a:pt x="317" y="818"/>
                </a:moveTo>
                <a:lnTo>
                  <a:pt x="315" y="820"/>
                </a:lnTo>
                <a:lnTo>
                  <a:pt x="351" y="915"/>
                </a:lnTo>
                <a:lnTo>
                  <a:pt x="353" y="915"/>
                </a:lnTo>
                <a:lnTo>
                  <a:pt x="317" y="818"/>
                </a:lnTo>
                <a:close/>
                <a:moveTo>
                  <a:pt x="0" y="0"/>
                </a:moveTo>
                <a:lnTo>
                  <a:pt x="0" y="0"/>
                </a:lnTo>
                <a:lnTo>
                  <a:pt x="313" y="815"/>
                </a:lnTo>
                <a:lnTo>
                  <a:pt x="315" y="815"/>
                </a:lnTo>
                <a:lnTo>
                  <a:pt x="12" y="24"/>
                </a:lnTo>
                <a:lnTo>
                  <a:pt x="0" y="0"/>
                </a:ln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10"/>
          <p:cNvSpPr>
            <a:spLocks noEditPoints="1"/>
          </p:cNvSpPr>
          <p:nvPr/>
        </p:nvSpPr>
        <p:spPr bwMode="auto">
          <a:xfrm>
            <a:off x="1588453" y="3640139"/>
            <a:ext cx="771525" cy="2001838"/>
          </a:xfrm>
          <a:custGeom>
            <a:avLst/>
            <a:gdLst>
              <a:gd name="T0" fmla="*/ 448 w 486"/>
              <a:gd name="T1" fmla="*/ 1161 h 1261"/>
              <a:gd name="T2" fmla="*/ 445 w 486"/>
              <a:gd name="T3" fmla="*/ 1161 h 1261"/>
              <a:gd name="T4" fmla="*/ 483 w 486"/>
              <a:gd name="T5" fmla="*/ 1258 h 1261"/>
              <a:gd name="T6" fmla="*/ 486 w 486"/>
              <a:gd name="T7" fmla="*/ 1261 h 1261"/>
              <a:gd name="T8" fmla="*/ 486 w 486"/>
              <a:gd name="T9" fmla="*/ 1256 h 1261"/>
              <a:gd name="T10" fmla="*/ 448 w 486"/>
              <a:gd name="T11" fmla="*/ 1161 h 1261"/>
              <a:gd name="T12" fmla="*/ 426 w 486"/>
              <a:gd name="T13" fmla="*/ 1107 h 1261"/>
              <a:gd name="T14" fmla="*/ 426 w 486"/>
              <a:gd name="T15" fmla="*/ 1109 h 1261"/>
              <a:gd name="T16" fmla="*/ 445 w 486"/>
              <a:gd name="T17" fmla="*/ 1159 h 1261"/>
              <a:gd name="T18" fmla="*/ 448 w 486"/>
              <a:gd name="T19" fmla="*/ 1159 h 1261"/>
              <a:gd name="T20" fmla="*/ 426 w 486"/>
              <a:gd name="T21" fmla="*/ 1107 h 1261"/>
              <a:gd name="T22" fmla="*/ 419 w 486"/>
              <a:gd name="T23" fmla="*/ 1083 h 1261"/>
              <a:gd name="T24" fmla="*/ 417 w 486"/>
              <a:gd name="T25" fmla="*/ 1085 h 1261"/>
              <a:gd name="T26" fmla="*/ 424 w 486"/>
              <a:gd name="T27" fmla="*/ 1104 h 1261"/>
              <a:gd name="T28" fmla="*/ 426 w 486"/>
              <a:gd name="T29" fmla="*/ 1104 h 1261"/>
              <a:gd name="T30" fmla="*/ 419 w 486"/>
              <a:gd name="T31" fmla="*/ 1083 h 1261"/>
              <a:gd name="T32" fmla="*/ 407 w 486"/>
              <a:gd name="T33" fmla="*/ 1064 h 1261"/>
              <a:gd name="T34" fmla="*/ 414 w 486"/>
              <a:gd name="T35" fmla="*/ 1083 h 1261"/>
              <a:gd name="T36" fmla="*/ 417 w 486"/>
              <a:gd name="T37" fmla="*/ 1081 h 1261"/>
              <a:gd name="T38" fmla="*/ 412 w 486"/>
              <a:gd name="T39" fmla="*/ 1066 h 1261"/>
              <a:gd name="T40" fmla="*/ 407 w 486"/>
              <a:gd name="T41" fmla="*/ 1064 h 1261"/>
              <a:gd name="T42" fmla="*/ 355 w 486"/>
              <a:gd name="T43" fmla="*/ 917 h 1261"/>
              <a:gd name="T44" fmla="*/ 353 w 486"/>
              <a:gd name="T45" fmla="*/ 920 h 1261"/>
              <a:gd name="T46" fmla="*/ 407 w 486"/>
              <a:gd name="T47" fmla="*/ 1062 h 1261"/>
              <a:gd name="T48" fmla="*/ 410 w 486"/>
              <a:gd name="T49" fmla="*/ 1062 h 1261"/>
              <a:gd name="T50" fmla="*/ 355 w 486"/>
              <a:gd name="T51" fmla="*/ 917 h 1261"/>
              <a:gd name="T52" fmla="*/ 317 w 486"/>
              <a:gd name="T53" fmla="*/ 818 h 1261"/>
              <a:gd name="T54" fmla="*/ 315 w 486"/>
              <a:gd name="T55" fmla="*/ 820 h 1261"/>
              <a:gd name="T56" fmla="*/ 351 w 486"/>
              <a:gd name="T57" fmla="*/ 915 h 1261"/>
              <a:gd name="T58" fmla="*/ 353 w 486"/>
              <a:gd name="T59" fmla="*/ 915 h 1261"/>
              <a:gd name="T60" fmla="*/ 317 w 486"/>
              <a:gd name="T61" fmla="*/ 818 h 1261"/>
              <a:gd name="T62" fmla="*/ 0 w 486"/>
              <a:gd name="T63" fmla="*/ 0 h 1261"/>
              <a:gd name="T64" fmla="*/ 0 w 486"/>
              <a:gd name="T65" fmla="*/ 0 h 1261"/>
              <a:gd name="T66" fmla="*/ 313 w 486"/>
              <a:gd name="T67" fmla="*/ 815 h 1261"/>
              <a:gd name="T68" fmla="*/ 315 w 486"/>
              <a:gd name="T69" fmla="*/ 815 h 1261"/>
              <a:gd name="T70" fmla="*/ 12 w 486"/>
              <a:gd name="T71" fmla="*/ 24 h 1261"/>
              <a:gd name="T72" fmla="*/ 0 w 486"/>
              <a:gd name="T73" fmla="*/ 0 h 1261"/>
              <a:gd name="T74" fmla="*/ 0 w 486"/>
              <a:gd name="T75" fmla="*/ 0 h 1261"/>
              <a:gd name="T76" fmla="*/ 0 w 486"/>
              <a:gd name="T77" fmla="*/ 0 h 1261"/>
              <a:gd name="T78" fmla="*/ 0 w 486"/>
              <a:gd name="T79" fmla="*/ 0 h 1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6" h="1261">
                <a:moveTo>
                  <a:pt x="448" y="1161"/>
                </a:moveTo>
                <a:lnTo>
                  <a:pt x="445" y="1161"/>
                </a:lnTo>
                <a:lnTo>
                  <a:pt x="483" y="1258"/>
                </a:lnTo>
                <a:lnTo>
                  <a:pt x="486" y="1261"/>
                </a:lnTo>
                <a:lnTo>
                  <a:pt x="486" y="1256"/>
                </a:lnTo>
                <a:lnTo>
                  <a:pt x="448" y="1161"/>
                </a:lnTo>
                <a:moveTo>
                  <a:pt x="426" y="1107"/>
                </a:moveTo>
                <a:lnTo>
                  <a:pt x="426" y="1109"/>
                </a:lnTo>
                <a:lnTo>
                  <a:pt x="445" y="1159"/>
                </a:lnTo>
                <a:lnTo>
                  <a:pt x="448" y="1159"/>
                </a:lnTo>
                <a:lnTo>
                  <a:pt x="426" y="1107"/>
                </a:lnTo>
                <a:moveTo>
                  <a:pt x="419" y="1083"/>
                </a:moveTo>
                <a:lnTo>
                  <a:pt x="417" y="1085"/>
                </a:lnTo>
                <a:lnTo>
                  <a:pt x="424" y="1104"/>
                </a:lnTo>
                <a:lnTo>
                  <a:pt x="426" y="1104"/>
                </a:lnTo>
                <a:lnTo>
                  <a:pt x="419" y="1083"/>
                </a:lnTo>
                <a:moveTo>
                  <a:pt x="407" y="1064"/>
                </a:moveTo>
                <a:lnTo>
                  <a:pt x="414" y="1083"/>
                </a:lnTo>
                <a:lnTo>
                  <a:pt x="417" y="1081"/>
                </a:lnTo>
                <a:lnTo>
                  <a:pt x="412" y="1066"/>
                </a:lnTo>
                <a:lnTo>
                  <a:pt x="407" y="1064"/>
                </a:lnTo>
                <a:moveTo>
                  <a:pt x="355" y="917"/>
                </a:moveTo>
                <a:lnTo>
                  <a:pt x="353" y="920"/>
                </a:lnTo>
                <a:lnTo>
                  <a:pt x="407" y="1062"/>
                </a:lnTo>
                <a:lnTo>
                  <a:pt x="410" y="1062"/>
                </a:lnTo>
                <a:lnTo>
                  <a:pt x="355" y="917"/>
                </a:lnTo>
                <a:moveTo>
                  <a:pt x="317" y="818"/>
                </a:moveTo>
                <a:lnTo>
                  <a:pt x="315" y="820"/>
                </a:lnTo>
                <a:lnTo>
                  <a:pt x="351" y="915"/>
                </a:lnTo>
                <a:lnTo>
                  <a:pt x="353" y="915"/>
                </a:lnTo>
                <a:lnTo>
                  <a:pt x="317" y="818"/>
                </a:lnTo>
                <a:moveTo>
                  <a:pt x="0" y="0"/>
                </a:moveTo>
                <a:lnTo>
                  <a:pt x="0" y="0"/>
                </a:lnTo>
                <a:lnTo>
                  <a:pt x="313" y="815"/>
                </a:lnTo>
                <a:lnTo>
                  <a:pt x="315" y="815"/>
                </a:lnTo>
                <a:lnTo>
                  <a:pt x="12" y="24"/>
                </a:lnTo>
                <a:lnTo>
                  <a:pt x="0" y="0"/>
                </a:ln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11"/>
          <p:cNvSpPr>
            <a:spLocks noEditPoints="1"/>
          </p:cNvSpPr>
          <p:nvPr/>
        </p:nvSpPr>
        <p:spPr bwMode="auto">
          <a:xfrm>
            <a:off x="1588453" y="5167314"/>
            <a:ext cx="771525" cy="477838"/>
          </a:xfrm>
          <a:custGeom>
            <a:avLst/>
            <a:gdLst>
              <a:gd name="T0" fmla="*/ 486 w 486"/>
              <a:gd name="T1" fmla="*/ 301 h 301"/>
              <a:gd name="T2" fmla="*/ 486 w 486"/>
              <a:gd name="T3" fmla="*/ 301 h 301"/>
              <a:gd name="T4" fmla="*/ 486 w 486"/>
              <a:gd name="T5" fmla="*/ 301 h 301"/>
              <a:gd name="T6" fmla="*/ 486 w 486"/>
              <a:gd name="T7" fmla="*/ 301 h 301"/>
              <a:gd name="T8" fmla="*/ 374 w 486"/>
              <a:gd name="T9" fmla="*/ 230 h 301"/>
              <a:gd name="T10" fmla="*/ 372 w 486"/>
              <a:gd name="T11" fmla="*/ 232 h 301"/>
              <a:gd name="T12" fmla="*/ 478 w 486"/>
              <a:gd name="T13" fmla="*/ 299 h 301"/>
              <a:gd name="T14" fmla="*/ 483 w 486"/>
              <a:gd name="T15" fmla="*/ 299 h 301"/>
              <a:gd name="T16" fmla="*/ 483 w 486"/>
              <a:gd name="T17" fmla="*/ 296 h 301"/>
              <a:gd name="T18" fmla="*/ 374 w 486"/>
              <a:gd name="T19" fmla="*/ 230 h 301"/>
              <a:gd name="T20" fmla="*/ 351 w 486"/>
              <a:gd name="T21" fmla="*/ 216 h 301"/>
              <a:gd name="T22" fmla="*/ 348 w 486"/>
              <a:gd name="T23" fmla="*/ 216 h 301"/>
              <a:gd name="T24" fmla="*/ 369 w 486"/>
              <a:gd name="T25" fmla="*/ 230 h 301"/>
              <a:gd name="T26" fmla="*/ 372 w 486"/>
              <a:gd name="T27" fmla="*/ 228 h 301"/>
              <a:gd name="T28" fmla="*/ 351 w 486"/>
              <a:gd name="T29" fmla="*/ 216 h 301"/>
              <a:gd name="T30" fmla="*/ 341 w 486"/>
              <a:gd name="T31" fmla="*/ 211 h 301"/>
              <a:gd name="T32" fmla="*/ 341 w 486"/>
              <a:gd name="T33" fmla="*/ 213 h 301"/>
              <a:gd name="T34" fmla="*/ 346 w 486"/>
              <a:gd name="T35" fmla="*/ 216 h 301"/>
              <a:gd name="T36" fmla="*/ 348 w 486"/>
              <a:gd name="T37" fmla="*/ 213 h 301"/>
              <a:gd name="T38" fmla="*/ 341 w 486"/>
              <a:gd name="T39" fmla="*/ 211 h 301"/>
              <a:gd name="T40" fmla="*/ 0 w 486"/>
              <a:gd name="T41" fmla="*/ 0 h 301"/>
              <a:gd name="T42" fmla="*/ 0 w 486"/>
              <a:gd name="T43" fmla="*/ 3 h 301"/>
              <a:gd name="T44" fmla="*/ 339 w 486"/>
              <a:gd name="T45" fmla="*/ 211 h 301"/>
              <a:gd name="T46" fmla="*/ 339 w 486"/>
              <a:gd name="T47" fmla="*/ 209 h 301"/>
              <a:gd name="T48" fmla="*/ 9 w 486"/>
              <a:gd name="T49" fmla="*/ 5 h 301"/>
              <a:gd name="T50" fmla="*/ 0 w 486"/>
              <a:gd name="T51" fmla="*/ 3 h 301"/>
              <a:gd name="T52" fmla="*/ 0 w 486"/>
              <a:gd name="T53"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6" h="301">
                <a:moveTo>
                  <a:pt x="486" y="301"/>
                </a:moveTo>
                <a:lnTo>
                  <a:pt x="486" y="301"/>
                </a:lnTo>
                <a:lnTo>
                  <a:pt x="486" y="301"/>
                </a:lnTo>
                <a:lnTo>
                  <a:pt x="486" y="301"/>
                </a:lnTo>
                <a:close/>
                <a:moveTo>
                  <a:pt x="374" y="230"/>
                </a:moveTo>
                <a:lnTo>
                  <a:pt x="372" y="232"/>
                </a:lnTo>
                <a:lnTo>
                  <a:pt x="478" y="299"/>
                </a:lnTo>
                <a:lnTo>
                  <a:pt x="483" y="299"/>
                </a:lnTo>
                <a:lnTo>
                  <a:pt x="483" y="296"/>
                </a:lnTo>
                <a:lnTo>
                  <a:pt x="374" y="230"/>
                </a:lnTo>
                <a:close/>
                <a:moveTo>
                  <a:pt x="351" y="216"/>
                </a:moveTo>
                <a:lnTo>
                  <a:pt x="348" y="216"/>
                </a:lnTo>
                <a:lnTo>
                  <a:pt x="369" y="230"/>
                </a:lnTo>
                <a:lnTo>
                  <a:pt x="372" y="228"/>
                </a:lnTo>
                <a:lnTo>
                  <a:pt x="351" y="216"/>
                </a:lnTo>
                <a:close/>
                <a:moveTo>
                  <a:pt x="341" y="211"/>
                </a:moveTo>
                <a:lnTo>
                  <a:pt x="341" y="213"/>
                </a:lnTo>
                <a:lnTo>
                  <a:pt x="346" y="216"/>
                </a:lnTo>
                <a:lnTo>
                  <a:pt x="348" y="213"/>
                </a:lnTo>
                <a:lnTo>
                  <a:pt x="341" y="211"/>
                </a:lnTo>
                <a:close/>
                <a:moveTo>
                  <a:pt x="0" y="0"/>
                </a:moveTo>
                <a:lnTo>
                  <a:pt x="0" y="3"/>
                </a:lnTo>
                <a:lnTo>
                  <a:pt x="339" y="211"/>
                </a:lnTo>
                <a:lnTo>
                  <a:pt x="339" y="209"/>
                </a:lnTo>
                <a:lnTo>
                  <a:pt x="9" y="5"/>
                </a:lnTo>
                <a:lnTo>
                  <a:pt x="0" y="3"/>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12"/>
          <p:cNvSpPr>
            <a:spLocks noEditPoints="1"/>
          </p:cNvSpPr>
          <p:nvPr/>
        </p:nvSpPr>
        <p:spPr bwMode="auto">
          <a:xfrm>
            <a:off x="1588453" y="5167314"/>
            <a:ext cx="771525" cy="477838"/>
          </a:xfrm>
          <a:custGeom>
            <a:avLst/>
            <a:gdLst>
              <a:gd name="T0" fmla="*/ 486 w 486"/>
              <a:gd name="T1" fmla="*/ 301 h 301"/>
              <a:gd name="T2" fmla="*/ 486 w 486"/>
              <a:gd name="T3" fmla="*/ 301 h 301"/>
              <a:gd name="T4" fmla="*/ 486 w 486"/>
              <a:gd name="T5" fmla="*/ 301 h 301"/>
              <a:gd name="T6" fmla="*/ 486 w 486"/>
              <a:gd name="T7" fmla="*/ 301 h 301"/>
              <a:gd name="T8" fmla="*/ 374 w 486"/>
              <a:gd name="T9" fmla="*/ 230 h 301"/>
              <a:gd name="T10" fmla="*/ 372 w 486"/>
              <a:gd name="T11" fmla="*/ 232 h 301"/>
              <a:gd name="T12" fmla="*/ 478 w 486"/>
              <a:gd name="T13" fmla="*/ 299 h 301"/>
              <a:gd name="T14" fmla="*/ 483 w 486"/>
              <a:gd name="T15" fmla="*/ 299 h 301"/>
              <a:gd name="T16" fmla="*/ 483 w 486"/>
              <a:gd name="T17" fmla="*/ 296 h 301"/>
              <a:gd name="T18" fmla="*/ 374 w 486"/>
              <a:gd name="T19" fmla="*/ 230 h 301"/>
              <a:gd name="T20" fmla="*/ 351 w 486"/>
              <a:gd name="T21" fmla="*/ 216 h 301"/>
              <a:gd name="T22" fmla="*/ 348 w 486"/>
              <a:gd name="T23" fmla="*/ 216 h 301"/>
              <a:gd name="T24" fmla="*/ 369 w 486"/>
              <a:gd name="T25" fmla="*/ 230 h 301"/>
              <a:gd name="T26" fmla="*/ 372 w 486"/>
              <a:gd name="T27" fmla="*/ 228 h 301"/>
              <a:gd name="T28" fmla="*/ 351 w 486"/>
              <a:gd name="T29" fmla="*/ 216 h 301"/>
              <a:gd name="T30" fmla="*/ 341 w 486"/>
              <a:gd name="T31" fmla="*/ 211 h 301"/>
              <a:gd name="T32" fmla="*/ 341 w 486"/>
              <a:gd name="T33" fmla="*/ 213 h 301"/>
              <a:gd name="T34" fmla="*/ 346 w 486"/>
              <a:gd name="T35" fmla="*/ 216 h 301"/>
              <a:gd name="T36" fmla="*/ 348 w 486"/>
              <a:gd name="T37" fmla="*/ 213 h 301"/>
              <a:gd name="T38" fmla="*/ 341 w 486"/>
              <a:gd name="T39" fmla="*/ 211 h 301"/>
              <a:gd name="T40" fmla="*/ 0 w 486"/>
              <a:gd name="T41" fmla="*/ 0 h 301"/>
              <a:gd name="T42" fmla="*/ 0 w 486"/>
              <a:gd name="T43" fmla="*/ 3 h 301"/>
              <a:gd name="T44" fmla="*/ 339 w 486"/>
              <a:gd name="T45" fmla="*/ 211 h 301"/>
              <a:gd name="T46" fmla="*/ 339 w 486"/>
              <a:gd name="T47" fmla="*/ 209 h 301"/>
              <a:gd name="T48" fmla="*/ 9 w 486"/>
              <a:gd name="T49" fmla="*/ 5 h 301"/>
              <a:gd name="T50" fmla="*/ 0 w 486"/>
              <a:gd name="T51" fmla="*/ 3 h 301"/>
              <a:gd name="T52" fmla="*/ 0 w 486"/>
              <a:gd name="T53" fmla="*/ 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6" h="301">
                <a:moveTo>
                  <a:pt x="486" y="301"/>
                </a:moveTo>
                <a:lnTo>
                  <a:pt x="486" y="301"/>
                </a:lnTo>
                <a:lnTo>
                  <a:pt x="486" y="301"/>
                </a:lnTo>
                <a:lnTo>
                  <a:pt x="486" y="301"/>
                </a:lnTo>
                <a:moveTo>
                  <a:pt x="374" y="230"/>
                </a:moveTo>
                <a:lnTo>
                  <a:pt x="372" y="232"/>
                </a:lnTo>
                <a:lnTo>
                  <a:pt x="478" y="299"/>
                </a:lnTo>
                <a:lnTo>
                  <a:pt x="483" y="299"/>
                </a:lnTo>
                <a:lnTo>
                  <a:pt x="483" y="296"/>
                </a:lnTo>
                <a:lnTo>
                  <a:pt x="374" y="230"/>
                </a:lnTo>
                <a:moveTo>
                  <a:pt x="351" y="216"/>
                </a:moveTo>
                <a:lnTo>
                  <a:pt x="348" y="216"/>
                </a:lnTo>
                <a:lnTo>
                  <a:pt x="369" y="230"/>
                </a:lnTo>
                <a:lnTo>
                  <a:pt x="372" y="228"/>
                </a:lnTo>
                <a:lnTo>
                  <a:pt x="351" y="216"/>
                </a:lnTo>
                <a:moveTo>
                  <a:pt x="341" y="211"/>
                </a:moveTo>
                <a:lnTo>
                  <a:pt x="341" y="213"/>
                </a:lnTo>
                <a:lnTo>
                  <a:pt x="346" y="216"/>
                </a:lnTo>
                <a:lnTo>
                  <a:pt x="348" y="213"/>
                </a:lnTo>
                <a:lnTo>
                  <a:pt x="341" y="211"/>
                </a:lnTo>
                <a:moveTo>
                  <a:pt x="0" y="0"/>
                </a:moveTo>
                <a:lnTo>
                  <a:pt x="0" y="3"/>
                </a:lnTo>
                <a:lnTo>
                  <a:pt x="339" y="211"/>
                </a:lnTo>
                <a:lnTo>
                  <a:pt x="339" y="209"/>
                </a:lnTo>
                <a:lnTo>
                  <a:pt x="9" y="5"/>
                </a:lnTo>
                <a:lnTo>
                  <a:pt x="0"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83"/>
          <p:cNvSpPr/>
          <p:nvPr/>
        </p:nvSpPr>
        <p:spPr bwMode="auto">
          <a:xfrm>
            <a:off x="2050415" y="5589589"/>
            <a:ext cx="309562" cy="55563"/>
          </a:xfrm>
          <a:custGeom>
            <a:avLst/>
            <a:gdLst>
              <a:gd name="T0" fmla="*/ 5 w 195"/>
              <a:gd name="T1" fmla="*/ 0 h 35"/>
              <a:gd name="T2" fmla="*/ 3 w 195"/>
              <a:gd name="T3" fmla="*/ 2 h 35"/>
              <a:gd name="T4" fmla="*/ 0 w 195"/>
              <a:gd name="T5" fmla="*/ 0 h 35"/>
              <a:gd name="T6" fmla="*/ 0 w 195"/>
              <a:gd name="T7" fmla="*/ 2 h 35"/>
              <a:gd name="T8" fmla="*/ 195 w 195"/>
              <a:gd name="T9" fmla="*/ 35 h 35"/>
              <a:gd name="T10" fmla="*/ 195 w 195"/>
              <a:gd name="T11" fmla="*/ 35 h 35"/>
              <a:gd name="T12" fmla="*/ 195 w 195"/>
              <a:gd name="T13" fmla="*/ 35 h 35"/>
              <a:gd name="T14" fmla="*/ 187 w 195"/>
              <a:gd name="T15" fmla="*/ 33 h 35"/>
              <a:gd name="T16" fmla="*/ 5 w 195"/>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35">
                <a:moveTo>
                  <a:pt x="5" y="0"/>
                </a:moveTo>
                <a:lnTo>
                  <a:pt x="3" y="2"/>
                </a:lnTo>
                <a:lnTo>
                  <a:pt x="0" y="0"/>
                </a:lnTo>
                <a:lnTo>
                  <a:pt x="0" y="2"/>
                </a:lnTo>
                <a:lnTo>
                  <a:pt x="195" y="35"/>
                </a:lnTo>
                <a:lnTo>
                  <a:pt x="195" y="35"/>
                </a:lnTo>
                <a:lnTo>
                  <a:pt x="195" y="35"/>
                </a:lnTo>
                <a:lnTo>
                  <a:pt x="187" y="33"/>
                </a:lnTo>
                <a:lnTo>
                  <a:pt x="5"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84"/>
          <p:cNvSpPr/>
          <p:nvPr/>
        </p:nvSpPr>
        <p:spPr bwMode="auto">
          <a:xfrm>
            <a:off x="2050415" y="5589589"/>
            <a:ext cx="309562" cy="55563"/>
          </a:xfrm>
          <a:custGeom>
            <a:avLst/>
            <a:gdLst>
              <a:gd name="T0" fmla="*/ 5 w 195"/>
              <a:gd name="T1" fmla="*/ 0 h 35"/>
              <a:gd name="T2" fmla="*/ 3 w 195"/>
              <a:gd name="T3" fmla="*/ 2 h 35"/>
              <a:gd name="T4" fmla="*/ 0 w 195"/>
              <a:gd name="T5" fmla="*/ 0 h 35"/>
              <a:gd name="T6" fmla="*/ 0 w 195"/>
              <a:gd name="T7" fmla="*/ 2 h 35"/>
              <a:gd name="T8" fmla="*/ 195 w 195"/>
              <a:gd name="T9" fmla="*/ 35 h 35"/>
              <a:gd name="T10" fmla="*/ 195 w 195"/>
              <a:gd name="T11" fmla="*/ 35 h 35"/>
              <a:gd name="T12" fmla="*/ 195 w 195"/>
              <a:gd name="T13" fmla="*/ 35 h 35"/>
              <a:gd name="T14" fmla="*/ 187 w 195"/>
              <a:gd name="T15" fmla="*/ 33 h 35"/>
              <a:gd name="T16" fmla="*/ 5 w 195"/>
              <a:gd name="T1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35">
                <a:moveTo>
                  <a:pt x="5" y="0"/>
                </a:moveTo>
                <a:lnTo>
                  <a:pt x="3" y="2"/>
                </a:lnTo>
                <a:lnTo>
                  <a:pt x="0" y="0"/>
                </a:lnTo>
                <a:lnTo>
                  <a:pt x="0" y="2"/>
                </a:lnTo>
                <a:lnTo>
                  <a:pt x="195" y="35"/>
                </a:lnTo>
                <a:lnTo>
                  <a:pt x="195" y="35"/>
                </a:lnTo>
                <a:lnTo>
                  <a:pt x="195" y="35"/>
                </a:lnTo>
                <a:lnTo>
                  <a:pt x="187" y="33"/>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465"/>
          <p:cNvSpPr>
            <a:spLocks noEditPoints="1"/>
          </p:cNvSpPr>
          <p:nvPr/>
        </p:nvSpPr>
        <p:spPr bwMode="auto">
          <a:xfrm>
            <a:off x="1596390" y="3654426"/>
            <a:ext cx="781050" cy="1504950"/>
          </a:xfrm>
          <a:custGeom>
            <a:avLst/>
            <a:gdLst>
              <a:gd name="T0" fmla="*/ 466 w 492"/>
              <a:gd name="T1" fmla="*/ 894 h 948"/>
              <a:gd name="T2" fmla="*/ 464 w 492"/>
              <a:gd name="T3" fmla="*/ 894 h 948"/>
              <a:gd name="T4" fmla="*/ 492 w 492"/>
              <a:gd name="T5" fmla="*/ 948 h 948"/>
              <a:gd name="T6" fmla="*/ 492 w 492"/>
              <a:gd name="T7" fmla="*/ 944 h 948"/>
              <a:gd name="T8" fmla="*/ 466 w 492"/>
              <a:gd name="T9" fmla="*/ 894 h 948"/>
              <a:gd name="T10" fmla="*/ 400 w 492"/>
              <a:gd name="T11" fmla="*/ 768 h 948"/>
              <a:gd name="T12" fmla="*/ 398 w 492"/>
              <a:gd name="T13" fmla="*/ 768 h 948"/>
              <a:gd name="T14" fmla="*/ 462 w 492"/>
              <a:gd name="T15" fmla="*/ 892 h 948"/>
              <a:gd name="T16" fmla="*/ 464 w 492"/>
              <a:gd name="T17" fmla="*/ 892 h 948"/>
              <a:gd name="T18" fmla="*/ 400 w 492"/>
              <a:gd name="T19" fmla="*/ 768 h 948"/>
              <a:gd name="T20" fmla="*/ 0 w 492"/>
              <a:gd name="T21" fmla="*/ 0 h 948"/>
              <a:gd name="T22" fmla="*/ 7 w 492"/>
              <a:gd name="T23" fmla="*/ 15 h 948"/>
              <a:gd name="T24" fmla="*/ 398 w 492"/>
              <a:gd name="T25" fmla="*/ 766 h 948"/>
              <a:gd name="T26" fmla="*/ 400 w 492"/>
              <a:gd name="T27" fmla="*/ 764 h 948"/>
              <a:gd name="T28" fmla="*/ 4 w 492"/>
              <a:gd name="T29" fmla="*/ 5 h 948"/>
              <a:gd name="T30" fmla="*/ 0 w 492"/>
              <a:gd name="T31" fmla="*/ 0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2" h="948">
                <a:moveTo>
                  <a:pt x="466" y="894"/>
                </a:moveTo>
                <a:lnTo>
                  <a:pt x="464" y="894"/>
                </a:lnTo>
                <a:lnTo>
                  <a:pt x="492" y="948"/>
                </a:lnTo>
                <a:lnTo>
                  <a:pt x="492" y="944"/>
                </a:lnTo>
                <a:lnTo>
                  <a:pt x="466" y="894"/>
                </a:lnTo>
                <a:close/>
                <a:moveTo>
                  <a:pt x="400" y="768"/>
                </a:moveTo>
                <a:lnTo>
                  <a:pt x="398" y="768"/>
                </a:lnTo>
                <a:lnTo>
                  <a:pt x="462" y="892"/>
                </a:lnTo>
                <a:lnTo>
                  <a:pt x="464" y="892"/>
                </a:lnTo>
                <a:lnTo>
                  <a:pt x="400" y="768"/>
                </a:lnTo>
                <a:close/>
                <a:moveTo>
                  <a:pt x="0" y="0"/>
                </a:moveTo>
                <a:lnTo>
                  <a:pt x="7" y="15"/>
                </a:lnTo>
                <a:lnTo>
                  <a:pt x="398" y="766"/>
                </a:lnTo>
                <a:lnTo>
                  <a:pt x="400" y="764"/>
                </a:lnTo>
                <a:lnTo>
                  <a:pt x="4" y="5"/>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466"/>
          <p:cNvSpPr>
            <a:spLocks noEditPoints="1"/>
          </p:cNvSpPr>
          <p:nvPr/>
        </p:nvSpPr>
        <p:spPr bwMode="auto">
          <a:xfrm>
            <a:off x="1596390" y="3654426"/>
            <a:ext cx="781050" cy="1504950"/>
          </a:xfrm>
          <a:custGeom>
            <a:avLst/>
            <a:gdLst>
              <a:gd name="T0" fmla="*/ 466 w 492"/>
              <a:gd name="T1" fmla="*/ 894 h 948"/>
              <a:gd name="T2" fmla="*/ 464 w 492"/>
              <a:gd name="T3" fmla="*/ 894 h 948"/>
              <a:gd name="T4" fmla="*/ 492 w 492"/>
              <a:gd name="T5" fmla="*/ 948 h 948"/>
              <a:gd name="T6" fmla="*/ 492 w 492"/>
              <a:gd name="T7" fmla="*/ 944 h 948"/>
              <a:gd name="T8" fmla="*/ 466 w 492"/>
              <a:gd name="T9" fmla="*/ 894 h 948"/>
              <a:gd name="T10" fmla="*/ 400 w 492"/>
              <a:gd name="T11" fmla="*/ 768 h 948"/>
              <a:gd name="T12" fmla="*/ 398 w 492"/>
              <a:gd name="T13" fmla="*/ 768 h 948"/>
              <a:gd name="T14" fmla="*/ 462 w 492"/>
              <a:gd name="T15" fmla="*/ 892 h 948"/>
              <a:gd name="T16" fmla="*/ 464 w 492"/>
              <a:gd name="T17" fmla="*/ 892 h 948"/>
              <a:gd name="T18" fmla="*/ 400 w 492"/>
              <a:gd name="T19" fmla="*/ 768 h 948"/>
              <a:gd name="T20" fmla="*/ 0 w 492"/>
              <a:gd name="T21" fmla="*/ 0 h 948"/>
              <a:gd name="T22" fmla="*/ 7 w 492"/>
              <a:gd name="T23" fmla="*/ 15 h 948"/>
              <a:gd name="T24" fmla="*/ 398 w 492"/>
              <a:gd name="T25" fmla="*/ 766 h 948"/>
              <a:gd name="T26" fmla="*/ 400 w 492"/>
              <a:gd name="T27" fmla="*/ 764 h 948"/>
              <a:gd name="T28" fmla="*/ 4 w 492"/>
              <a:gd name="T29" fmla="*/ 5 h 948"/>
              <a:gd name="T30" fmla="*/ 0 w 492"/>
              <a:gd name="T31" fmla="*/ 0 h 9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2" h="948">
                <a:moveTo>
                  <a:pt x="466" y="894"/>
                </a:moveTo>
                <a:lnTo>
                  <a:pt x="464" y="894"/>
                </a:lnTo>
                <a:lnTo>
                  <a:pt x="492" y="948"/>
                </a:lnTo>
                <a:lnTo>
                  <a:pt x="492" y="944"/>
                </a:lnTo>
                <a:lnTo>
                  <a:pt x="466" y="894"/>
                </a:lnTo>
                <a:moveTo>
                  <a:pt x="400" y="768"/>
                </a:moveTo>
                <a:lnTo>
                  <a:pt x="398" y="768"/>
                </a:lnTo>
                <a:lnTo>
                  <a:pt x="462" y="892"/>
                </a:lnTo>
                <a:lnTo>
                  <a:pt x="464" y="892"/>
                </a:lnTo>
                <a:lnTo>
                  <a:pt x="400" y="768"/>
                </a:lnTo>
                <a:moveTo>
                  <a:pt x="0" y="0"/>
                </a:moveTo>
                <a:lnTo>
                  <a:pt x="7" y="15"/>
                </a:lnTo>
                <a:lnTo>
                  <a:pt x="398" y="766"/>
                </a:lnTo>
                <a:lnTo>
                  <a:pt x="400" y="764"/>
                </a:lnTo>
                <a:lnTo>
                  <a:pt x="4" y="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467"/>
          <p:cNvSpPr/>
          <p:nvPr/>
        </p:nvSpPr>
        <p:spPr bwMode="auto">
          <a:xfrm>
            <a:off x="1588453" y="3640138"/>
            <a:ext cx="19050" cy="38100"/>
          </a:xfrm>
          <a:custGeom>
            <a:avLst/>
            <a:gdLst>
              <a:gd name="T0" fmla="*/ 0 w 12"/>
              <a:gd name="T1" fmla="*/ 0 h 24"/>
              <a:gd name="T2" fmla="*/ 0 w 12"/>
              <a:gd name="T3" fmla="*/ 0 h 24"/>
              <a:gd name="T4" fmla="*/ 12 w 12"/>
              <a:gd name="T5" fmla="*/ 24 h 24"/>
              <a:gd name="T6" fmla="*/ 5 w 12"/>
              <a:gd name="T7" fmla="*/ 9 h 24"/>
              <a:gd name="T8" fmla="*/ 0 w 12"/>
              <a:gd name="T9" fmla="*/ 2 h 24"/>
              <a:gd name="T10" fmla="*/ 0 w 12"/>
              <a:gd name="T11" fmla="*/ 0 h 24"/>
            </a:gdLst>
            <a:ahLst/>
            <a:cxnLst>
              <a:cxn ang="0">
                <a:pos x="T0" y="T1"/>
              </a:cxn>
              <a:cxn ang="0">
                <a:pos x="T2" y="T3"/>
              </a:cxn>
              <a:cxn ang="0">
                <a:pos x="T4" y="T5"/>
              </a:cxn>
              <a:cxn ang="0">
                <a:pos x="T6" y="T7"/>
              </a:cxn>
              <a:cxn ang="0">
                <a:pos x="T8" y="T9"/>
              </a:cxn>
              <a:cxn ang="0">
                <a:pos x="T10" y="T11"/>
              </a:cxn>
            </a:cxnLst>
            <a:rect l="0" t="0" r="r" b="b"/>
            <a:pathLst>
              <a:path w="12" h="24">
                <a:moveTo>
                  <a:pt x="0" y="0"/>
                </a:moveTo>
                <a:lnTo>
                  <a:pt x="0" y="0"/>
                </a:lnTo>
                <a:lnTo>
                  <a:pt x="12" y="24"/>
                </a:lnTo>
                <a:lnTo>
                  <a:pt x="5" y="9"/>
                </a:lnTo>
                <a:lnTo>
                  <a:pt x="0" y="2"/>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9" name="Freeform 468"/>
          <p:cNvSpPr/>
          <p:nvPr/>
        </p:nvSpPr>
        <p:spPr bwMode="auto">
          <a:xfrm>
            <a:off x="1588453" y="3640138"/>
            <a:ext cx="19050" cy="38100"/>
          </a:xfrm>
          <a:custGeom>
            <a:avLst/>
            <a:gdLst>
              <a:gd name="T0" fmla="*/ 0 w 12"/>
              <a:gd name="T1" fmla="*/ 0 h 24"/>
              <a:gd name="T2" fmla="*/ 0 w 12"/>
              <a:gd name="T3" fmla="*/ 0 h 24"/>
              <a:gd name="T4" fmla="*/ 12 w 12"/>
              <a:gd name="T5" fmla="*/ 24 h 24"/>
              <a:gd name="T6" fmla="*/ 5 w 12"/>
              <a:gd name="T7" fmla="*/ 9 h 24"/>
              <a:gd name="T8" fmla="*/ 0 w 12"/>
              <a:gd name="T9" fmla="*/ 2 h 24"/>
              <a:gd name="T10" fmla="*/ 0 w 12"/>
              <a:gd name="T11" fmla="*/ 0 h 24"/>
            </a:gdLst>
            <a:ahLst/>
            <a:cxnLst>
              <a:cxn ang="0">
                <a:pos x="T0" y="T1"/>
              </a:cxn>
              <a:cxn ang="0">
                <a:pos x="T2" y="T3"/>
              </a:cxn>
              <a:cxn ang="0">
                <a:pos x="T4" y="T5"/>
              </a:cxn>
              <a:cxn ang="0">
                <a:pos x="T6" y="T7"/>
              </a:cxn>
              <a:cxn ang="0">
                <a:pos x="T8" y="T9"/>
              </a:cxn>
              <a:cxn ang="0">
                <a:pos x="T10" y="T11"/>
              </a:cxn>
            </a:cxnLst>
            <a:rect l="0" t="0" r="r" b="b"/>
            <a:pathLst>
              <a:path w="12" h="24">
                <a:moveTo>
                  <a:pt x="0" y="0"/>
                </a:moveTo>
                <a:lnTo>
                  <a:pt x="0" y="0"/>
                </a:lnTo>
                <a:lnTo>
                  <a:pt x="12" y="24"/>
                </a:lnTo>
                <a:lnTo>
                  <a:pt x="5" y="9"/>
                </a:lnTo>
                <a:lnTo>
                  <a:pt x="0" y="2"/>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0" name="Freeform 491"/>
          <p:cNvSpPr>
            <a:spLocks noEditPoints="1"/>
          </p:cNvSpPr>
          <p:nvPr/>
        </p:nvSpPr>
        <p:spPr bwMode="auto">
          <a:xfrm>
            <a:off x="1588453" y="5167313"/>
            <a:ext cx="782637" cy="195263"/>
          </a:xfrm>
          <a:custGeom>
            <a:avLst/>
            <a:gdLst>
              <a:gd name="T0" fmla="*/ 462 w 493"/>
              <a:gd name="T1" fmla="*/ 114 h 123"/>
              <a:gd name="T2" fmla="*/ 460 w 493"/>
              <a:gd name="T3" fmla="*/ 116 h 123"/>
              <a:gd name="T4" fmla="*/ 493 w 493"/>
              <a:gd name="T5" fmla="*/ 123 h 123"/>
              <a:gd name="T6" fmla="*/ 493 w 493"/>
              <a:gd name="T7" fmla="*/ 121 h 123"/>
              <a:gd name="T8" fmla="*/ 462 w 493"/>
              <a:gd name="T9" fmla="*/ 114 h 123"/>
              <a:gd name="T10" fmla="*/ 433 w 493"/>
              <a:gd name="T11" fmla="*/ 104 h 123"/>
              <a:gd name="T12" fmla="*/ 431 w 493"/>
              <a:gd name="T13" fmla="*/ 109 h 123"/>
              <a:gd name="T14" fmla="*/ 457 w 493"/>
              <a:gd name="T15" fmla="*/ 114 h 123"/>
              <a:gd name="T16" fmla="*/ 460 w 493"/>
              <a:gd name="T17" fmla="*/ 112 h 123"/>
              <a:gd name="T18" fmla="*/ 433 w 493"/>
              <a:gd name="T19" fmla="*/ 104 h 123"/>
              <a:gd name="T20" fmla="*/ 410 w 493"/>
              <a:gd name="T21" fmla="*/ 100 h 123"/>
              <a:gd name="T22" fmla="*/ 412 w 493"/>
              <a:gd name="T23" fmla="*/ 104 h 123"/>
              <a:gd name="T24" fmla="*/ 426 w 493"/>
              <a:gd name="T25" fmla="*/ 107 h 123"/>
              <a:gd name="T26" fmla="*/ 429 w 493"/>
              <a:gd name="T27" fmla="*/ 104 h 123"/>
              <a:gd name="T28" fmla="*/ 410 w 493"/>
              <a:gd name="T29" fmla="*/ 100 h 123"/>
              <a:gd name="T30" fmla="*/ 9 w 493"/>
              <a:gd name="T31" fmla="*/ 0 h 123"/>
              <a:gd name="T32" fmla="*/ 5 w 493"/>
              <a:gd name="T33" fmla="*/ 3 h 123"/>
              <a:gd name="T34" fmla="*/ 9 w 493"/>
              <a:gd name="T35" fmla="*/ 5 h 123"/>
              <a:gd name="T36" fmla="*/ 407 w 493"/>
              <a:gd name="T37" fmla="*/ 102 h 123"/>
              <a:gd name="T38" fmla="*/ 407 w 493"/>
              <a:gd name="T39" fmla="*/ 100 h 123"/>
              <a:gd name="T40" fmla="*/ 9 w 493"/>
              <a:gd name="T41" fmla="*/ 0 h 123"/>
              <a:gd name="T42" fmla="*/ 0 w 493"/>
              <a:gd name="T43" fmla="*/ 0 h 123"/>
              <a:gd name="T44" fmla="*/ 0 w 493"/>
              <a:gd name="T45" fmla="*/ 0 h 123"/>
              <a:gd name="T46" fmla="*/ 0 w 493"/>
              <a:gd name="T47" fmla="*/ 0 h 123"/>
              <a:gd name="T48" fmla="*/ 0 w 493"/>
              <a:gd name="T4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3" h="123">
                <a:moveTo>
                  <a:pt x="462" y="114"/>
                </a:moveTo>
                <a:lnTo>
                  <a:pt x="460" y="116"/>
                </a:lnTo>
                <a:lnTo>
                  <a:pt x="493" y="123"/>
                </a:lnTo>
                <a:lnTo>
                  <a:pt x="493" y="121"/>
                </a:lnTo>
                <a:lnTo>
                  <a:pt x="462" y="114"/>
                </a:lnTo>
                <a:close/>
                <a:moveTo>
                  <a:pt x="433" y="104"/>
                </a:moveTo>
                <a:lnTo>
                  <a:pt x="431" y="109"/>
                </a:lnTo>
                <a:lnTo>
                  <a:pt x="457" y="114"/>
                </a:lnTo>
                <a:lnTo>
                  <a:pt x="460" y="112"/>
                </a:lnTo>
                <a:lnTo>
                  <a:pt x="433" y="104"/>
                </a:lnTo>
                <a:close/>
                <a:moveTo>
                  <a:pt x="410" y="100"/>
                </a:moveTo>
                <a:lnTo>
                  <a:pt x="412" y="104"/>
                </a:lnTo>
                <a:lnTo>
                  <a:pt x="426" y="107"/>
                </a:lnTo>
                <a:lnTo>
                  <a:pt x="429" y="104"/>
                </a:lnTo>
                <a:lnTo>
                  <a:pt x="410" y="100"/>
                </a:lnTo>
                <a:close/>
                <a:moveTo>
                  <a:pt x="9" y="0"/>
                </a:moveTo>
                <a:lnTo>
                  <a:pt x="5" y="3"/>
                </a:lnTo>
                <a:lnTo>
                  <a:pt x="9" y="5"/>
                </a:lnTo>
                <a:lnTo>
                  <a:pt x="407" y="102"/>
                </a:lnTo>
                <a:lnTo>
                  <a:pt x="407" y="100"/>
                </a:lnTo>
                <a:lnTo>
                  <a:pt x="9" y="0"/>
                </a:lnTo>
                <a:close/>
                <a:moveTo>
                  <a:pt x="0" y="0"/>
                </a:moveTo>
                <a:lnTo>
                  <a:pt x="0" y="0"/>
                </a:lnTo>
                <a:lnTo>
                  <a:pt x="0" y="0"/>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492"/>
          <p:cNvSpPr>
            <a:spLocks noEditPoints="1"/>
          </p:cNvSpPr>
          <p:nvPr/>
        </p:nvSpPr>
        <p:spPr bwMode="auto">
          <a:xfrm>
            <a:off x="1588453" y="5167313"/>
            <a:ext cx="782637" cy="195263"/>
          </a:xfrm>
          <a:custGeom>
            <a:avLst/>
            <a:gdLst>
              <a:gd name="T0" fmla="*/ 462 w 493"/>
              <a:gd name="T1" fmla="*/ 114 h 123"/>
              <a:gd name="T2" fmla="*/ 460 w 493"/>
              <a:gd name="T3" fmla="*/ 116 h 123"/>
              <a:gd name="T4" fmla="*/ 493 w 493"/>
              <a:gd name="T5" fmla="*/ 123 h 123"/>
              <a:gd name="T6" fmla="*/ 493 w 493"/>
              <a:gd name="T7" fmla="*/ 121 h 123"/>
              <a:gd name="T8" fmla="*/ 462 w 493"/>
              <a:gd name="T9" fmla="*/ 114 h 123"/>
              <a:gd name="T10" fmla="*/ 433 w 493"/>
              <a:gd name="T11" fmla="*/ 104 h 123"/>
              <a:gd name="T12" fmla="*/ 431 w 493"/>
              <a:gd name="T13" fmla="*/ 109 h 123"/>
              <a:gd name="T14" fmla="*/ 457 w 493"/>
              <a:gd name="T15" fmla="*/ 114 h 123"/>
              <a:gd name="T16" fmla="*/ 460 w 493"/>
              <a:gd name="T17" fmla="*/ 112 h 123"/>
              <a:gd name="T18" fmla="*/ 433 w 493"/>
              <a:gd name="T19" fmla="*/ 104 h 123"/>
              <a:gd name="T20" fmla="*/ 410 w 493"/>
              <a:gd name="T21" fmla="*/ 100 h 123"/>
              <a:gd name="T22" fmla="*/ 412 w 493"/>
              <a:gd name="T23" fmla="*/ 104 h 123"/>
              <a:gd name="T24" fmla="*/ 426 w 493"/>
              <a:gd name="T25" fmla="*/ 107 h 123"/>
              <a:gd name="T26" fmla="*/ 429 w 493"/>
              <a:gd name="T27" fmla="*/ 104 h 123"/>
              <a:gd name="T28" fmla="*/ 410 w 493"/>
              <a:gd name="T29" fmla="*/ 100 h 123"/>
              <a:gd name="T30" fmla="*/ 9 w 493"/>
              <a:gd name="T31" fmla="*/ 0 h 123"/>
              <a:gd name="T32" fmla="*/ 5 w 493"/>
              <a:gd name="T33" fmla="*/ 3 h 123"/>
              <a:gd name="T34" fmla="*/ 9 w 493"/>
              <a:gd name="T35" fmla="*/ 5 h 123"/>
              <a:gd name="T36" fmla="*/ 407 w 493"/>
              <a:gd name="T37" fmla="*/ 102 h 123"/>
              <a:gd name="T38" fmla="*/ 407 w 493"/>
              <a:gd name="T39" fmla="*/ 100 h 123"/>
              <a:gd name="T40" fmla="*/ 9 w 493"/>
              <a:gd name="T41" fmla="*/ 0 h 123"/>
              <a:gd name="T42" fmla="*/ 0 w 493"/>
              <a:gd name="T43" fmla="*/ 0 h 123"/>
              <a:gd name="T44" fmla="*/ 0 w 493"/>
              <a:gd name="T45" fmla="*/ 0 h 123"/>
              <a:gd name="T46" fmla="*/ 0 w 493"/>
              <a:gd name="T47" fmla="*/ 0 h 123"/>
              <a:gd name="T48" fmla="*/ 0 w 493"/>
              <a:gd name="T49"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3" h="123">
                <a:moveTo>
                  <a:pt x="462" y="114"/>
                </a:moveTo>
                <a:lnTo>
                  <a:pt x="460" y="116"/>
                </a:lnTo>
                <a:lnTo>
                  <a:pt x="493" y="123"/>
                </a:lnTo>
                <a:lnTo>
                  <a:pt x="493" y="121"/>
                </a:lnTo>
                <a:lnTo>
                  <a:pt x="462" y="114"/>
                </a:lnTo>
                <a:moveTo>
                  <a:pt x="433" y="104"/>
                </a:moveTo>
                <a:lnTo>
                  <a:pt x="431" y="109"/>
                </a:lnTo>
                <a:lnTo>
                  <a:pt x="457" y="114"/>
                </a:lnTo>
                <a:lnTo>
                  <a:pt x="460" y="112"/>
                </a:lnTo>
                <a:lnTo>
                  <a:pt x="433" y="104"/>
                </a:lnTo>
                <a:moveTo>
                  <a:pt x="410" y="100"/>
                </a:moveTo>
                <a:lnTo>
                  <a:pt x="412" y="104"/>
                </a:lnTo>
                <a:lnTo>
                  <a:pt x="426" y="107"/>
                </a:lnTo>
                <a:lnTo>
                  <a:pt x="429" y="104"/>
                </a:lnTo>
                <a:lnTo>
                  <a:pt x="410" y="100"/>
                </a:lnTo>
                <a:moveTo>
                  <a:pt x="9" y="0"/>
                </a:moveTo>
                <a:lnTo>
                  <a:pt x="5" y="3"/>
                </a:lnTo>
                <a:lnTo>
                  <a:pt x="9" y="5"/>
                </a:lnTo>
                <a:lnTo>
                  <a:pt x="407" y="102"/>
                </a:lnTo>
                <a:lnTo>
                  <a:pt x="407" y="100"/>
                </a:lnTo>
                <a:lnTo>
                  <a:pt x="9" y="0"/>
                </a:lnTo>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495"/>
          <p:cNvSpPr/>
          <p:nvPr/>
        </p:nvSpPr>
        <p:spPr bwMode="auto">
          <a:xfrm>
            <a:off x="1588453" y="5167313"/>
            <a:ext cx="14287" cy="7938"/>
          </a:xfrm>
          <a:custGeom>
            <a:avLst/>
            <a:gdLst>
              <a:gd name="T0" fmla="*/ 0 w 9"/>
              <a:gd name="T1" fmla="*/ 0 h 5"/>
              <a:gd name="T2" fmla="*/ 0 w 9"/>
              <a:gd name="T3" fmla="*/ 0 h 5"/>
              <a:gd name="T4" fmla="*/ 0 w 9"/>
              <a:gd name="T5" fmla="*/ 3 h 5"/>
              <a:gd name="T6" fmla="*/ 9 w 9"/>
              <a:gd name="T7" fmla="*/ 5 h 5"/>
              <a:gd name="T8" fmla="*/ 5 w 9"/>
              <a:gd name="T9" fmla="*/ 3 h 5"/>
              <a:gd name="T10" fmla="*/ 0 w 9"/>
              <a:gd name="T11" fmla="*/ 3 h 5"/>
              <a:gd name="T12" fmla="*/ 0 w 9"/>
              <a:gd name="T13" fmla="*/ 0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0"/>
                </a:lnTo>
                <a:lnTo>
                  <a:pt x="0" y="3"/>
                </a:lnTo>
                <a:lnTo>
                  <a:pt x="9" y="5"/>
                </a:lnTo>
                <a:lnTo>
                  <a:pt x="5" y="3"/>
                </a:lnTo>
                <a:lnTo>
                  <a:pt x="0" y="3"/>
                </a:lnTo>
                <a:lnTo>
                  <a:pt x="0" y="0"/>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3" name="Freeform 496"/>
          <p:cNvSpPr/>
          <p:nvPr/>
        </p:nvSpPr>
        <p:spPr bwMode="auto">
          <a:xfrm>
            <a:off x="1588453" y="5167313"/>
            <a:ext cx="14287" cy="7938"/>
          </a:xfrm>
          <a:custGeom>
            <a:avLst/>
            <a:gdLst>
              <a:gd name="T0" fmla="*/ 0 w 9"/>
              <a:gd name="T1" fmla="*/ 0 h 5"/>
              <a:gd name="T2" fmla="*/ 0 w 9"/>
              <a:gd name="T3" fmla="*/ 0 h 5"/>
              <a:gd name="T4" fmla="*/ 0 w 9"/>
              <a:gd name="T5" fmla="*/ 3 h 5"/>
              <a:gd name="T6" fmla="*/ 9 w 9"/>
              <a:gd name="T7" fmla="*/ 5 h 5"/>
              <a:gd name="T8" fmla="*/ 5 w 9"/>
              <a:gd name="T9" fmla="*/ 3 h 5"/>
              <a:gd name="T10" fmla="*/ 0 w 9"/>
              <a:gd name="T11" fmla="*/ 3 h 5"/>
              <a:gd name="T12" fmla="*/ 0 w 9"/>
              <a:gd name="T13" fmla="*/ 0 h 5"/>
              <a:gd name="T14" fmla="*/ 0 w 9"/>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0" y="0"/>
                </a:moveTo>
                <a:lnTo>
                  <a:pt x="0" y="0"/>
                </a:lnTo>
                <a:lnTo>
                  <a:pt x="0" y="3"/>
                </a:lnTo>
                <a:lnTo>
                  <a:pt x="9" y="5"/>
                </a:lnTo>
                <a:lnTo>
                  <a:pt x="5" y="3"/>
                </a:lnTo>
                <a:lnTo>
                  <a:pt x="0" y="3"/>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31" name="Freeform 906"/>
          <p:cNvSpPr>
            <a:spLocks noEditPoints="1"/>
          </p:cNvSpPr>
          <p:nvPr/>
        </p:nvSpPr>
        <p:spPr bwMode="auto">
          <a:xfrm>
            <a:off x="2050415" y="5397501"/>
            <a:ext cx="428625" cy="192088"/>
          </a:xfrm>
          <a:custGeom>
            <a:avLst/>
            <a:gdLst>
              <a:gd name="T0" fmla="*/ 0 w 270"/>
              <a:gd name="T1" fmla="*/ 121 h 121"/>
              <a:gd name="T2" fmla="*/ 0 w 270"/>
              <a:gd name="T3" fmla="*/ 121 h 121"/>
              <a:gd name="T4" fmla="*/ 0 w 270"/>
              <a:gd name="T5" fmla="*/ 121 h 121"/>
              <a:gd name="T6" fmla="*/ 0 w 270"/>
              <a:gd name="T7" fmla="*/ 121 h 121"/>
              <a:gd name="T8" fmla="*/ 78 w 270"/>
              <a:gd name="T9" fmla="*/ 85 h 121"/>
              <a:gd name="T10" fmla="*/ 7 w 270"/>
              <a:gd name="T11" fmla="*/ 116 h 121"/>
              <a:gd name="T12" fmla="*/ 5 w 270"/>
              <a:gd name="T13" fmla="*/ 121 h 121"/>
              <a:gd name="T14" fmla="*/ 5 w 270"/>
              <a:gd name="T15" fmla="*/ 121 h 121"/>
              <a:gd name="T16" fmla="*/ 81 w 270"/>
              <a:gd name="T17" fmla="*/ 87 h 121"/>
              <a:gd name="T18" fmla="*/ 78 w 270"/>
              <a:gd name="T19" fmla="*/ 85 h 121"/>
              <a:gd name="T20" fmla="*/ 154 w 270"/>
              <a:gd name="T21" fmla="*/ 52 h 121"/>
              <a:gd name="T22" fmla="*/ 81 w 270"/>
              <a:gd name="T23" fmla="*/ 83 h 121"/>
              <a:gd name="T24" fmla="*/ 83 w 270"/>
              <a:gd name="T25" fmla="*/ 85 h 121"/>
              <a:gd name="T26" fmla="*/ 154 w 270"/>
              <a:gd name="T27" fmla="*/ 54 h 121"/>
              <a:gd name="T28" fmla="*/ 154 w 270"/>
              <a:gd name="T29" fmla="*/ 52 h 121"/>
              <a:gd name="T30" fmla="*/ 199 w 270"/>
              <a:gd name="T31" fmla="*/ 33 h 121"/>
              <a:gd name="T32" fmla="*/ 157 w 270"/>
              <a:gd name="T33" fmla="*/ 52 h 121"/>
              <a:gd name="T34" fmla="*/ 157 w 270"/>
              <a:gd name="T35" fmla="*/ 54 h 121"/>
              <a:gd name="T36" fmla="*/ 199 w 270"/>
              <a:gd name="T37" fmla="*/ 35 h 121"/>
              <a:gd name="T38" fmla="*/ 199 w 270"/>
              <a:gd name="T39" fmla="*/ 33 h 121"/>
              <a:gd name="T40" fmla="*/ 218 w 270"/>
              <a:gd name="T41" fmla="*/ 23 h 121"/>
              <a:gd name="T42" fmla="*/ 202 w 270"/>
              <a:gd name="T43" fmla="*/ 31 h 121"/>
              <a:gd name="T44" fmla="*/ 202 w 270"/>
              <a:gd name="T45" fmla="*/ 35 h 121"/>
              <a:gd name="T46" fmla="*/ 218 w 270"/>
              <a:gd name="T47" fmla="*/ 26 h 121"/>
              <a:gd name="T48" fmla="*/ 218 w 270"/>
              <a:gd name="T49" fmla="*/ 23 h 121"/>
              <a:gd name="T50" fmla="*/ 225 w 270"/>
              <a:gd name="T51" fmla="*/ 21 h 121"/>
              <a:gd name="T52" fmla="*/ 223 w 270"/>
              <a:gd name="T53" fmla="*/ 21 h 121"/>
              <a:gd name="T54" fmla="*/ 223 w 270"/>
              <a:gd name="T55" fmla="*/ 26 h 121"/>
              <a:gd name="T56" fmla="*/ 223 w 270"/>
              <a:gd name="T57" fmla="*/ 23 h 121"/>
              <a:gd name="T58" fmla="*/ 225 w 270"/>
              <a:gd name="T59" fmla="*/ 21 h 121"/>
              <a:gd name="T60" fmla="*/ 270 w 270"/>
              <a:gd name="T61" fmla="*/ 0 h 121"/>
              <a:gd name="T62" fmla="*/ 230 w 270"/>
              <a:gd name="T63" fmla="*/ 19 h 121"/>
              <a:gd name="T64" fmla="*/ 230 w 270"/>
              <a:gd name="T65" fmla="*/ 21 h 121"/>
              <a:gd name="T66" fmla="*/ 268 w 270"/>
              <a:gd name="T67" fmla="*/ 4 h 121"/>
              <a:gd name="T68" fmla="*/ 270 w 270"/>
              <a:gd name="T6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0" h="121">
                <a:moveTo>
                  <a:pt x="0" y="121"/>
                </a:moveTo>
                <a:lnTo>
                  <a:pt x="0" y="121"/>
                </a:lnTo>
                <a:lnTo>
                  <a:pt x="0" y="121"/>
                </a:lnTo>
                <a:lnTo>
                  <a:pt x="0" y="121"/>
                </a:lnTo>
                <a:moveTo>
                  <a:pt x="78" y="85"/>
                </a:moveTo>
                <a:lnTo>
                  <a:pt x="7" y="116"/>
                </a:lnTo>
                <a:lnTo>
                  <a:pt x="5" y="121"/>
                </a:lnTo>
                <a:lnTo>
                  <a:pt x="5" y="121"/>
                </a:lnTo>
                <a:lnTo>
                  <a:pt x="81" y="87"/>
                </a:lnTo>
                <a:lnTo>
                  <a:pt x="78" y="85"/>
                </a:lnTo>
                <a:moveTo>
                  <a:pt x="154" y="52"/>
                </a:moveTo>
                <a:lnTo>
                  <a:pt x="81" y="83"/>
                </a:lnTo>
                <a:lnTo>
                  <a:pt x="83" y="85"/>
                </a:lnTo>
                <a:lnTo>
                  <a:pt x="154" y="54"/>
                </a:lnTo>
                <a:lnTo>
                  <a:pt x="154" y="52"/>
                </a:lnTo>
                <a:moveTo>
                  <a:pt x="199" y="33"/>
                </a:moveTo>
                <a:lnTo>
                  <a:pt x="157" y="52"/>
                </a:lnTo>
                <a:lnTo>
                  <a:pt x="157" y="54"/>
                </a:lnTo>
                <a:lnTo>
                  <a:pt x="199" y="35"/>
                </a:lnTo>
                <a:lnTo>
                  <a:pt x="199" y="33"/>
                </a:lnTo>
                <a:moveTo>
                  <a:pt x="218" y="23"/>
                </a:moveTo>
                <a:lnTo>
                  <a:pt x="202" y="31"/>
                </a:lnTo>
                <a:lnTo>
                  <a:pt x="202" y="35"/>
                </a:lnTo>
                <a:lnTo>
                  <a:pt x="218" y="26"/>
                </a:lnTo>
                <a:lnTo>
                  <a:pt x="218" y="23"/>
                </a:lnTo>
                <a:moveTo>
                  <a:pt x="225" y="21"/>
                </a:moveTo>
                <a:lnTo>
                  <a:pt x="223" y="21"/>
                </a:lnTo>
                <a:lnTo>
                  <a:pt x="223" y="26"/>
                </a:lnTo>
                <a:lnTo>
                  <a:pt x="223" y="23"/>
                </a:lnTo>
                <a:lnTo>
                  <a:pt x="225" y="21"/>
                </a:lnTo>
                <a:moveTo>
                  <a:pt x="270" y="0"/>
                </a:moveTo>
                <a:lnTo>
                  <a:pt x="230" y="19"/>
                </a:lnTo>
                <a:lnTo>
                  <a:pt x="230" y="21"/>
                </a:lnTo>
                <a:lnTo>
                  <a:pt x="268" y="4"/>
                </a:lnTo>
                <a:lnTo>
                  <a:pt x="27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909"/>
          <p:cNvSpPr/>
          <p:nvPr/>
        </p:nvSpPr>
        <p:spPr bwMode="auto">
          <a:xfrm>
            <a:off x="2174240" y="5529264"/>
            <a:ext cx="7938" cy="6350"/>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910"/>
          <p:cNvSpPr/>
          <p:nvPr/>
        </p:nvSpPr>
        <p:spPr bwMode="auto">
          <a:xfrm>
            <a:off x="2174240" y="5529264"/>
            <a:ext cx="7938" cy="6350"/>
          </a:xfrm>
          <a:custGeom>
            <a:avLst/>
            <a:gdLst>
              <a:gd name="T0" fmla="*/ 3 w 5"/>
              <a:gd name="T1" fmla="*/ 0 h 4"/>
              <a:gd name="T2" fmla="*/ 0 w 5"/>
              <a:gd name="T3" fmla="*/ 2 h 4"/>
              <a:gd name="T4" fmla="*/ 3 w 5"/>
              <a:gd name="T5" fmla="*/ 4 h 4"/>
              <a:gd name="T6" fmla="*/ 5 w 5"/>
              <a:gd name="T7" fmla="*/ 2 h 4"/>
              <a:gd name="T8" fmla="*/ 3 w 5"/>
              <a:gd name="T9" fmla="*/ 0 h 4"/>
            </a:gdLst>
            <a:ahLst/>
            <a:cxnLst>
              <a:cxn ang="0">
                <a:pos x="T0" y="T1"/>
              </a:cxn>
              <a:cxn ang="0">
                <a:pos x="T2" y="T3"/>
              </a:cxn>
              <a:cxn ang="0">
                <a:pos x="T4" y="T5"/>
              </a:cxn>
              <a:cxn ang="0">
                <a:pos x="T6" y="T7"/>
              </a:cxn>
              <a:cxn ang="0">
                <a:pos x="T8" y="T9"/>
              </a:cxn>
            </a:cxnLst>
            <a:rect l="0" t="0" r="r" b="b"/>
            <a:pathLst>
              <a:path w="5" h="4">
                <a:moveTo>
                  <a:pt x="3" y="0"/>
                </a:moveTo>
                <a:lnTo>
                  <a:pt x="0" y="2"/>
                </a:lnTo>
                <a:lnTo>
                  <a:pt x="3" y="4"/>
                </a:lnTo>
                <a:lnTo>
                  <a:pt x="5" y="2"/>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929"/>
          <p:cNvSpPr/>
          <p:nvPr/>
        </p:nvSpPr>
        <p:spPr bwMode="auto">
          <a:xfrm>
            <a:off x="2050415" y="5589589"/>
            <a:ext cx="7938" cy="3175"/>
          </a:xfrm>
          <a:custGeom>
            <a:avLst/>
            <a:gdLst>
              <a:gd name="T0" fmla="*/ 5 w 5"/>
              <a:gd name="T1" fmla="*/ 0 h 2"/>
              <a:gd name="T2" fmla="*/ 3 w 5"/>
              <a:gd name="T3" fmla="*/ 0 h 2"/>
              <a:gd name="T4" fmla="*/ 0 w 5"/>
              <a:gd name="T5" fmla="*/ 0 h 2"/>
              <a:gd name="T6" fmla="*/ 0 w 5"/>
              <a:gd name="T7" fmla="*/ 0 h 2"/>
              <a:gd name="T8" fmla="*/ 3 w 5"/>
              <a:gd name="T9" fmla="*/ 2 h 2"/>
              <a:gd name="T10" fmla="*/ 5 w 5"/>
              <a:gd name="T11" fmla="*/ 0 h 2"/>
              <a:gd name="T12" fmla="*/ 5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5" y="0"/>
                </a:moveTo>
                <a:lnTo>
                  <a:pt x="3" y="0"/>
                </a:lnTo>
                <a:lnTo>
                  <a:pt x="0" y="0"/>
                </a:lnTo>
                <a:lnTo>
                  <a:pt x="0" y="0"/>
                </a:lnTo>
                <a:lnTo>
                  <a:pt x="3" y="2"/>
                </a:lnTo>
                <a:lnTo>
                  <a:pt x="5" y="0"/>
                </a:lnTo>
                <a:lnTo>
                  <a:pt x="5"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930"/>
          <p:cNvSpPr/>
          <p:nvPr/>
        </p:nvSpPr>
        <p:spPr bwMode="auto">
          <a:xfrm>
            <a:off x="2050415" y="5589589"/>
            <a:ext cx="7938" cy="3175"/>
          </a:xfrm>
          <a:custGeom>
            <a:avLst/>
            <a:gdLst>
              <a:gd name="T0" fmla="*/ 5 w 5"/>
              <a:gd name="T1" fmla="*/ 0 h 2"/>
              <a:gd name="T2" fmla="*/ 3 w 5"/>
              <a:gd name="T3" fmla="*/ 0 h 2"/>
              <a:gd name="T4" fmla="*/ 0 w 5"/>
              <a:gd name="T5" fmla="*/ 0 h 2"/>
              <a:gd name="T6" fmla="*/ 0 w 5"/>
              <a:gd name="T7" fmla="*/ 0 h 2"/>
              <a:gd name="T8" fmla="*/ 3 w 5"/>
              <a:gd name="T9" fmla="*/ 2 h 2"/>
              <a:gd name="T10" fmla="*/ 5 w 5"/>
              <a:gd name="T11" fmla="*/ 0 h 2"/>
              <a:gd name="T12" fmla="*/ 5 w 5"/>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5" h="2">
                <a:moveTo>
                  <a:pt x="5" y="0"/>
                </a:moveTo>
                <a:lnTo>
                  <a:pt x="3" y="0"/>
                </a:lnTo>
                <a:lnTo>
                  <a:pt x="0" y="0"/>
                </a:lnTo>
                <a:lnTo>
                  <a:pt x="0" y="0"/>
                </a:lnTo>
                <a:lnTo>
                  <a:pt x="3" y="2"/>
                </a:lnTo>
                <a:lnTo>
                  <a:pt x="5" y="0"/>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682"/>
          <p:cNvSpPr>
            <a:spLocks noEditPoints="1"/>
          </p:cNvSpPr>
          <p:nvPr/>
        </p:nvSpPr>
        <p:spPr bwMode="auto">
          <a:xfrm>
            <a:off x="3379153" y="4983163"/>
            <a:ext cx="1920875" cy="38100"/>
          </a:xfrm>
          <a:custGeom>
            <a:avLst/>
            <a:gdLst>
              <a:gd name="T0" fmla="*/ 83 w 1210"/>
              <a:gd name="T1" fmla="*/ 19 h 24"/>
              <a:gd name="T2" fmla="*/ 0 w 1210"/>
              <a:gd name="T3" fmla="*/ 19 h 24"/>
              <a:gd name="T4" fmla="*/ 2 w 1210"/>
              <a:gd name="T5" fmla="*/ 24 h 24"/>
              <a:gd name="T6" fmla="*/ 78 w 1210"/>
              <a:gd name="T7" fmla="*/ 21 h 24"/>
              <a:gd name="T8" fmla="*/ 83 w 1210"/>
              <a:gd name="T9" fmla="*/ 19 h 24"/>
              <a:gd name="T10" fmla="*/ 248 w 1210"/>
              <a:gd name="T11" fmla="*/ 17 h 24"/>
              <a:gd name="T12" fmla="*/ 90 w 1210"/>
              <a:gd name="T13" fmla="*/ 19 h 24"/>
              <a:gd name="T14" fmla="*/ 83 w 1210"/>
              <a:gd name="T15" fmla="*/ 21 h 24"/>
              <a:gd name="T16" fmla="*/ 239 w 1210"/>
              <a:gd name="T17" fmla="*/ 19 h 24"/>
              <a:gd name="T18" fmla="*/ 248 w 1210"/>
              <a:gd name="T19" fmla="*/ 17 h 24"/>
              <a:gd name="T20" fmla="*/ 301 w 1210"/>
              <a:gd name="T21" fmla="*/ 14 h 24"/>
              <a:gd name="T22" fmla="*/ 258 w 1210"/>
              <a:gd name="T23" fmla="*/ 17 h 24"/>
              <a:gd name="T24" fmla="*/ 248 w 1210"/>
              <a:gd name="T25" fmla="*/ 19 h 24"/>
              <a:gd name="T26" fmla="*/ 293 w 1210"/>
              <a:gd name="T27" fmla="*/ 19 h 24"/>
              <a:gd name="T28" fmla="*/ 301 w 1210"/>
              <a:gd name="T29" fmla="*/ 14 h 24"/>
              <a:gd name="T30" fmla="*/ 388 w 1210"/>
              <a:gd name="T31" fmla="*/ 14 h 24"/>
              <a:gd name="T32" fmla="*/ 308 w 1210"/>
              <a:gd name="T33" fmla="*/ 14 h 24"/>
              <a:gd name="T34" fmla="*/ 301 w 1210"/>
              <a:gd name="T35" fmla="*/ 19 h 24"/>
              <a:gd name="T36" fmla="*/ 393 w 1210"/>
              <a:gd name="T37" fmla="*/ 17 h 24"/>
              <a:gd name="T38" fmla="*/ 388 w 1210"/>
              <a:gd name="T39" fmla="*/ 14 h 24"/>
              <a:gd name="T40" fmla="*/ 575 w 1210"/>
              <a:gd name="T41" fmla="*/ 10 h 24"/>
              <a:gd name="T42" fmla="*/ 395 w 1210"/>
              <a:gd name="T43" fmla="*/ 14 h 24"/>
              <a:gd name="T44" fmla="*/ 400 w 1210"/>
              <a:gd name="T45" fmla="*/ 17 h 24"/>
              <a:gd name="T46" fmla="*/ 583 w 1210"/>
              <a:gd name="T47" fmla="*/ 14 h 24"/>
              <a:gd name="T48" fmla="*/ 575 w 1210"/>
              <a:gd name="T49" fmla="*/ 10 h 24"/>
              <a:gd name="T50" fmla="*/ 812 w 1210"/>
              <a:gd name="T51" fmla="*/ 7 h 24"/>
              <a:gd name="T52" fmla="*/ 583 w 1210"/>
              <a:gd name="T53" fmla="*/ 10 h 24"/>
              <a:gd name="T54" fmla="*/ 592 w 1210"/>
              <a:gd name="T55" fmla="*/ 14 h 24"/>
              <a:gd name="T56" fmla="*/ 824 w 1210"/>
              <a:gd name="T57" fmla="*/ 10 h 24"/>
              <a:gd name="T58" fmla="*/ 812 w 1210"/>
              <a:gd name="T59" fmla="*/ 7 h 24"/>
              <a:gd name="T60" fmla="*/ 1199 w 1210"/>
              <a:gd name="T61" fmla="*/ 0 h 24"/>
              <a:gd name="T62" fmla="*/ 824 w 1210"/>
              <a:gd name="T63" fmla="*/ 7 h 24"/>
              <a:gd name="T64" fmla="*/ 834 w 1210"/>
              <a:gd name="T65" fmla="*/ 10 h 24"/>
              <a:gd name="T66" fmla="*/ 1210 w 1210"/>
              <a:gd name="T67" fmla="*/ 2 h 24"/>
              <a:gd name="T68" fmla="*/ 1210 w 1210"/>
              <a:gd name="T69" fmla="*/ 2 h 24"/>
              <a:gd name="T70" fmla="*/ 1210 w 1210"/>
              <a:gd name="T71" fmla="*/ 2 h 24"/>
              <a:gd name="T72" fmla="*/ 1199 w 1210"/>
              <a:gd name="T7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210" h="24">
                <a:moveTo>
                  <a:pt x="83" y="19"/>
                </a:moveTo>
                <a:lnTo>
                  <a:pt x="0" y="19"/>
                </a:lnTo>
                <a:lnTo>
                  <a:pt x="2" y="24"/>
                </a:lnTo>
                <a:lnTo>
                  <a:pt x="78" y="21"/>
                </a:lnTo>
                <a:lnTo>
                  <a:pt x="83" y="19"/>
                </a:lnTo>
                <a:moveTo>
                  <a:pt x="248" y="17"/>
                </a:moveTo>
                <a:lnTo>
                  <a:pt x="90" y="19"/>
                </a:lnTo>
                <a:lnTo>
                  <a:pt x="83" y="21"/>
                </a:lnTo>
                <a:lnTo>
                  <a:pt x="239" y="19"/>
                </a:lnTo>
                <a:lnTo>
                  <a:pt x="248" y="17"/>
                </a:lnTo>
                <a:moveTo>
                  <a:pt x="301" y="14"/>
                </a:moveTo>
                <a:lnTo>
                  <a:pt x="258" y="17"/>
                </a:lnTo>
                <a:lnTo>
                  <a:pt x="248" y="19"/>
                </a:lnTo>
                <a:lnTo>
                  <a:pt x="293" y="19"/>
                </a:lnTo>
                <a:lnTo>
                  <a:pt x="301" y="14"/>
                </a:lnTo>
                <a:moveTo>
                  <a:pt x="388" y="14"/>
                </a:moveTo>
                <a:lnTo>
                  <a:pt x="308" y="14"/>
                </a:lnTo>
                <a:lnTo>
                  <a:pt x="301" y="19"/>
                </a:lnTo>
                <a:lnTo>
                  <a:pt x="393" y="17"/>
                </a:lnTo>
                <a:lnTo>
                  <a:pt x="388" y="14"/>
                </a:lnTo>
                <a:moveTo>
                  <a:pt x="575" y="10"/>
                </a:moveTo>
                <a:lnTo>
                  <a:pt x="395" y="14"/>
                </a:lnTo>
                <a:lnTo>
                  <a:pt x="400" y="17"/>
                </a:lnTo>
                <a:lnTo>
                  <a:pt x="583" y="14"/>
                </a:lnTo>
                <a:lnTo>
                  <a:pt x="575" y="10"/>
                </a:lnTo>
                <a:moveTo>
                  <a:pt x="812" y="7"/>
                </a:moveTo>
                <a:lnTo>
                  <a:pt x="583" y="10"/>
                </a:lnTo>
                <a:lnTo>
                  <a:pt x="592" y="14"/>
                </a:lnTo>
                <a:lnTo>
                  <a:pt x="824" y="10"/>
                </a:lnTo>
                <a:lnTo>
                  <a:pt x="812" y="7"/>
                </a:lnTo>
                <a:moveTo>
                  <a:pt x="1199" y="0"/>
                </a:moveTo>
                <a:lnTo>
                  <a:pt x="824" y="7"/>
                </a:lnTo>
                <a:lnTo>
                  <a:pt x="834" y="10"/>
                </a:lnTo>
                <a:lnTo>
                  <a:pt x="1210" y="2"/>
                </a:lnTo>
                <a:lnTo>
                  <a:pt x="1210" y="2"/>
                </a:lnTo>
                <a:lnTo>
                  <a:pt x="1210" y="2"/>
                </a:lnTo>
                <a:lnTo>
                  <a:pt x="11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803"/>
          <p:cNvSpPr>
            <a:spLocks noEditPoints="1"/>
          </p:cNvSpPr>
          <p:nvPr/>
        </p:nvSpPr>
        <p:spPr bwMode="auto">
          <a:xfrm>
            <a:off x="1596391" y="3648076"/>
            <a:ext cx="966787" cy="1254676"/>
          </a:xfrm>
          <a:custGeom>
            <a:avLst/>
            <a:gdLst>
              <a:gd name="T0" fmla="*/ 507 w 511"/>
              <a:gd name="T1" fmla="*/ 651 h 663"/>
              <a:gd name="T2" fmla="*/ 507 w 511"/>
              <a:gd name="T3" fmla="*/ 656 h 663"/>
              <a:gd name="T4" fmla="*/ 511 w 511"/>
              <a:gd name="T5" fmla="*/ 663 h 663"/>
              <a:gd name="T6" fmla="*/ 511 w 511"/>
              <a:gd name="T7" fmla="*/ 656 h 663"/>
              <a:gd name="T8" fmla="*/ 507 w 511"/>
              <a:gd name="T9" fmla="*/ 651 h 663"/>
              <a:gd name="T10" fmla="*/ 0 w 511"/>
              <a:gd name="T11" fmla="*/ 0 h 663"/>
              <a:gd name="T12" fmla="*/ 4 w 511"/>
              <a:gd name="T13" fmla="*/ 9 h 663"/>
              <a:gd name="T14" fmla="*/ 504 w 511"/>
              <a:gd name="T15" fmla="*/ 651 h 663"/>
              <a:gd name="T16" fmla="*/ 504 w 511"/>
              <a:gd name="T17" fmla="*/ 647 h 663"/>
              <a:gd name="T18" fmla="*/ 2 w 511"/>
              <a:gd name="T19" fmla="*/ 2 h 663"/>
              <a:gd name="T20" fmla="*/ 0 w 511"/>
              <a:gd name="T21" fmla="*/ 0 h 6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1" h="663">
                <a:moveTo>
                  <a:pt x="507" y="651"/>
                </a:moveTo>
                <a:lnTo>
                  <a:pt x="507" y="656"/>
                </a:lnTo>
                <a:lnTo>
                  <a:pt x="511" y="663"/>
                </a:lnTo>
                <a:lnTo>
                  <a:pt x="511" y="656"/>
                </a:lnTo>
                <a:lnTo>
                  <a:pt x="507" y="651"/>
                </a:lnTo>
                <a:close/>
                <a:moveTo>
                  <a:pt x="0" y="0"/>
                </a:moveTo>
                <a:lnTo>
                  <a:pt x="4" y="9"/>
                </a:lnTo>
                <a:lnTo>
                  <a:pt x="504" y="651"/>
                </a:lnTo>
                <a:lnTo>
                  <a:pt x="504" y="647"/>
                </a:lnTo>
                <a:lnTo>
                  <a:pt x="2" y="2"/>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Rectangle 1805"/>
          <p:cNvSpPr>
            <a:spLocks noChangeArrowheads="1"/>
          </p:cNvSpPr>
          <p:nvPr/>
        </p:nvSpPr>
        <p:spPr bwMode="auto">
          <a:xfrm>
            <a:off x="1588453" y="3640138"/>
            <a:ext cx="1588"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7" name="Freeform 1806"/>
          <p:cNvSpPr/>
          <p:nvPr/>
        </p:nvSpPr>
        <p:spPr bwMode="auto">
          <a:xfrm>
            <a:off x="1588453" y="36401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8" name="Freeform 1809"/>
          <p:cNvSpPr/>
          <p:nvPr/>
        </p:nvSpPr>
        <p:spPr bwMode="auto">
          <a:xfrm>
            <a:off x="1596391" y="3648076"/>
            <a:ext cx="6350" cy="14288"/>
          </a:xfrm>
          <a:custGeom>
            <a:avLst/>
            <a:gdLst>
              <a:gd name="T0" fmla="*/ 0 w 4"/>
              <a:gd name="T1" fmla="*/ 0 h 9"/>
              <a:gd name="T2" fmla="*/ 0 w 4"/>
              <a:gd name="T3" fmla="*/ 4 h 9"/>
              <a:gd name="T4" fmla="*/ 4 w 4"/>
              <a:gd name="T5" fmla="*/ 9 h 9"/>
              <a:gd name="T6" fmla="*/ 0 w 4"/>
              <a:gd name="T7" fmla="*/ 0 h 9"/>
              <a:gd name="T8" fmla="*/ 0 w 4"/>
              <a:gd name="T9" fmla="*/ 0 h 9"/>
            </a:gdLst>
            <a:ahLst/>
            <a:cxnLst>
              <a:cxn ang="0">
                <a:pos x="T0" y="T1"/>
              </a:cxn>
              <a:cxn ang="0">
                <a:pos x="T2" y="T3"/>
              </a:cxn>
              <a:cxn ang="0">
                <a:pos x="T4" y="T5"/>
              </a:cxn>
              <a:cxn ang="0">
                <a:pos x="T6" y="T7"/>
              </a:cxn>
              <a:cxn ang="0">
                <a:pos x="T8" y="T9"/>
              </a:cxn>
            </a:cxnLst>
            <a:rect l="0" t="0" r="r" b="b"/>
            <a:pathLst>
              <a:path w="4" h="9">
                <a:moveTo>
                  <a:pt x="0" y="0"/>
                </a:moveTo>
                <a:lnTo>
                  <a:pt x="0" y="4"/>
                </a:lnTo>
                <a:lnTo>
                  <a:pt x="4" y="9"/>
                </a:lnTo>
                <a:lnTo>
                  <a:pt x="0" y="0"/>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49" name="Freeform 1810"/>
          <p:cNvSpPr/>
          <p:nvPr/>
        </p:nvSpPr>
        <p:spPr bwMode="auto">
          <a:xfrm>
            <a:off x="1596391" y="3648076"/>
            <a:ext cx="6350" cy="14288"/>
          </a:xfrm>
          <a:custGeom>
            <a:avLst/>
            <a:gdLst>
              <a:gd name="T0" fmla="*/ 0 w 4"/>
              <a:gd name="T1" fmla="*/ 0 h 9"/>
              <a:gd name="T2" fmla="*/ 0 w 4"/>
              <a:gd name="T3" fmla="*/ 4 h 9"/>
              <a:gd name="T4" fmla="*/ 4 w 4"/>
              <a:gd name="T5" fmla="*/ 9 h 9"/>
              <a:gd name="T6" fmla="*/ 0 w 4"/>
              <a:gd name="T7" fmla="*/ 0 h 9"/>
              <a:gd name="T8" fmla="*/ 0 w 4"/>
              <a:gd name="T9" fmla="*/ 0 h 9"/>
            </a:gdLst>
            <a:ahLst/>
            <a:cxnLst>
              <a:cxn ang="0">
                <a:pos x="T0" y="T1"/>
              </a:cxn>
              <a:cxn ang="0">
                <a:pos x="T2" y="T3"/>
              </a:cxn>
              <a:cxn ang="0">
                <a:pos x="T4" y="T5"/>
              </a:cxn>
              <a:cxn ang="0">
                <a:pos x="T6" y="T7"/>
              </a:cxn>
              <a:cxn ang="0">
                <a:pos x="T8" y="T9"/>
              </a:cxn>
            </a:cxnLst>
            <a:rect l="0" t="0" r="r" b="b"/>
            <a:pathLst>
              <a:path w="4" h="9">
                <a:moveTo>
                  <a:pt x="0" y="0"/>
                </a:moveTo>
                <a:lnTo>
                  <a:pt x="0" y="4"/>
                </a:lnTo>
                <a:lnTo>
                  <a:pt x="4" y="9"/>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0" name="Freeform 1811"/>
          <p:cNvSpPr/>
          <p:nvPr/>
        </p:nvSpPr>
        <p:spPr bwMode="auto">
          <a:xfrm>
            <a:off x="1588453" y="3640138"/>
            <a:ext cx="7938" cy="14288"/>
          </a:xfrm>
          <a:custGeom>
            <a:avLst/>
            <a:gdLst>
              <a:gd name="T0" fmla="*/ 0 w 5"/>
              <a:gd name="T1" fmla="*/ 0 h 9"/>
              <a:gd name="T2" fmla="*/ 0 w 5"/>
              <a:gd name="T3" fmla="*/ 0 h 9"/>
              <a:gd name="T4" fmla="*/ 0 w 5"/>
              <a:gd name="T5" fmla="*/ 2 h 9"/>
              <a:gd name="T6" fmla="*/ 5 w 5"/>
              <a:gd name="T7" fmla="*/ 9 h 9"/>
              <a:gd name="T8" fmla="*/ 5 w 5"/>
              <a:gd name="T9" fmla="*/ 5 h 9"/>
              <a:gd name="T10" fmla="*/ 0 w 5"/>
              <a:gd name="T11" fmla="*/ 2 h 9"/>
              <a:gd name="T12" fmla="*/ 0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0" y="0"/>
                </a:moveTo>
                <a:lnTo>
                  <a:pt x="0" y="0"/>
                </a:lnTo>
                <a:lnTo>
                  <a:pt x="0" y="2"/>
                </a:lnTo>
                <a:lnTo>
                  <a:pt x="5" y="9"/>
                </a:lnTo>
                <a:lnTo>
                  <a:pt x="5" y="5"/>
                </a:lnTo>
                <a:lnTo>
                  <a:pt x="0" y="2"/>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1" name="Freeform 1812"/>
          <p:cNvSpPr/>
          <p:nvPr/>
        </p:nvSpPr>
        <p:spPr bwMode="auto">
          <a:xfrm>
            <a:off x="1588453" y="3640138"/>
            <a:ext cx="7938" cy="14288"/>
          </a:xfrm>
          <a:custGeom>
            <a:avLst/>
            <a:gdLst>
              <a:gd name="T0" fmla="*/ 0 w 5"/>
              <a:gd name="T1" fmla="*/ 0 h 9"/>
              <a:gd name="T2" fmla="*/ 0 w 5"/>
              <a:gd name="T3" fmla="*/ 0 h 9"/>
              <a:gd name="T4" fmla="*/ 0 w 5"/>
              <a:gd name="T5" fmla="*/ 2 h 9"/>
              <a:gd name="T6" fmla="*/ 5 w 5"/>
              <a:gd name="T7" fmla="*/ 9 h 9"/>
              <a:gd name="T8" fmla="*/ 5 w 5"/>
              <a:gd name="T9" fmla="*/ 5 h 9"/>
              <a:gd name="T10" fmla="*/ 0 w 5"/>
              <a:gd name="T11" fmla="*/ 2 h 9"/>
              <a:gd name="T12" fmla="*/ 0 w 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5" h="9">
                <a:moveTo>
                  <a:pt x="0" y="0"/>
                </a:moveTo>
                <a:lnTo>
                  <a:pt x="0" y="0"/>
                </a:lnTo>
                <a:lnTo>
                  <a:pt x="0" y="2"/>
                </a:lnTo>
                <a:lnTo>
                  <a:pt x="5" y="9"/>
                </a:lnTo>
                <a:lnTo>
                  <a:pt x="5" y="5"/>
                </a:lnTo>
                <a:lnTo>
                  <a:pt x="0" y="2"/>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2" name="Freeform 1882"/>
          <p:cNvSpPr>
            <a:spLocks noEditPoints="1"/>
          </p:cNvSpPr>
          <p:nvPr/>
        </p:nvSpPr>
        <p:spPr bwMode="auto">
          <a:xfrm>
            <a:off x="1596390" y="5054601"/>
            <a:ext cx="860425" cy="112713"/>
          </a:xfrm>
          <a:custGeom>
            <a:avLst/>
            <a:gdLst>
              <a:gd name="T0" fmla="*/ 346 w 542"/>
              <a:gd name="T1" fmla="*/ 24 h 71"/>
              <a:gd name="T2" fmla="*/ 4 w 542"/>
              <a:gd name="T3" fmla="*/ 69 h 71"/>
              <a:gd name="T4" fmla="*/ 0 w 542"/>
              <a:gd name="T5" fmla="*/ 71 h 71"/>
              <a:gd name="T6" fmla="*/ 4 w 542"/>
              <a:gd name="T7" fmla="*/ 71 h 71"/>
              <a:gd name="T8" fmla="*/ 348 w 542"/>
              <a:gd name="T9" fmla="*/ 29 h 71"/>
              <a:gd name="T10" fmla="*/ 346 w 542"/>
              <a:gd name="T11" fmla="*/ 24 h 71"/>
              <a:gd name="T12" fmla="*/ 462 w 542"/>
              <a:gd name="T13" fmla="*/ 10 h 71"/>
              <a:gd name="T14" fmla="*/ 348 w 542"/>
              <a:gd name="T15" fmla="*/ 24 h 71"/>
              <a:gd name="T16" fmla="*/ 350 w 542"/>
              <a:gd name="T17" fmla="*/ 26 h 71"/>
              <a:gd name="T18" fmla="*/ 464 w 542"/>
              <a:gd name="T19" fmla="*/ 12 h 71"/>
              <a:gd name="T20" fmla="*/ 462 w 542"/>
              <a:gd name="T21" fmla="*/ 10 h 71"/>
              <a:gd name="T22" fmla="*/ 495 w 542"/>
              <a:gd name="T23" fmla="*/ 5 h 71"/>
              <a:gd name="T24" fmla="*/ 464 w 542"/>
              <a:gd name="T25" fmla="*/ 10 h 71"/>
              <a:gd name="T26" fmla="*/ 466 w 542"/>
              <a:gd name="T27" fmla="*/ 12 h 71"/>
              <a:gd name="T28" fmla="*/ 495 w 542"/>
              <a:gd name="T29" fmla="*/ 10 h 71"/>
              <a:gd name="T30" fmla="*/ 495 w 542"/>
              <a:gd name="T31" fmla="*/ 5 h 71"/>
              <a:gd name="T32" fmla="*/ 540 w 542"/>
              <a:gd name="T33" fmla="*/ 0 h 71"/>
              <a:gd name="T34" fmla="*/ 497 w 542"/>
              <a:gd name="T35" fmla="*/ 5 h 71"/>
              <a:gd name="T36" fmla="*/ 497 w 542"/>
              <a:gd name="T37" fmla="*/ 7 h 71"/>
              <a:gd name="T38" fmla="*/ 542 w 542"/>
              <a:gd name="T39" fmla="*/ 2 h 71"/>
              <a:gd name="T40" fmla="*/ 540 w 542"/>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2" h="71">
                <a:moveTo>
                  <a:pt x="346" y="24"/>
                </a:moveTo>
                <a:lnTo>
                  <a:pt x="4" y="69"/>
                </a:lnTo>
                <a:lnTo>
                  <a:pt x="0" y="71"/>
                </a:lnTo>
                <a:lnTo>
                  <a:pt x="4" y="71"/>
                </a:lnTo>
                <a:lnTo>
                  <a:pt x="348" y="29"/>
                </a:lnTo>
                <a:lnTo>
                  <a:pt x="346" y="24"/>
                </a:lnTo>
                <a:close/>
                <a:moveTo>
                  <a:pt x="462" y="10"/>
                </a:moveTo>
                <a:lnTo>
                  <a:pt x="348" y="24"/>
                </a:lnTo>
                <a:lnTo>
                  <a:pt x="350" y="26"/>
                </a:lnTo>
                <a:lnTo>
                  <a:pt x="464" y="12"/>
                </a:lnTo>
                <a:lnTo>
                  <a:pt x="462" y="10"/>
                </a:lnTo>
                <a:close/>
                <a:moveTo>
                  <a:pt x="495" y="5"/>
                </a:moveTo>
                <a:lnTo>
                  <a:pt x="464" y="10"/>
                </a:lnTo>
                <a:lnTo>
                  <a:pt x="466" y="12"/>
                </a:lnTo>
                <a:lnTo>
                  <a:pt x="495" y="10"/>
                </a:lnTo>
                <a:lnTo>
                  <a:pt x="495" y="5"/>
                </a:lnTo>
                <a:close/>
                <a:moveTo>
                  <a:pt x="540" y="0"/>
                </a:moveTo>
                <a:lnTo>
                  <a:pt x="497" y="5"/>
                </a:lnTo>
                <a:lnTo>
                  <a:pt x="497" y="7"/>
                </a:lnTo>
                <a:lnTo>
                  <a:pt x="542" y="2"/>
                </a:lnTo>
                <a:lnTo>
                  <a:pt x="54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883"/>
          <p:cNvSpPr>
            <a:spLocks noEditPoints="1"/>
          </p:cNvSpPr>
          <p:nvPr/>
        </p:nvSpPr>
        <p:spPr bwMode="auto">
          <a:xfrm>
            <a:off x="1596390" y="5054601"/>
            <a:ext cx="860425" cy="112713"/>
          </a:xfrm>
          <a:custGeom>
            <a:avLst/>
            <a:gdLst>
              <a:gd name="T0" fmla="*/ 346 w 542"/>
              <a:gd name="T1" fmla="*/ 24 h 71"/>
              <a:gd name="T2" fmla="*/ 4 w 542"/>
              <a:gd name="T3" fmla="*/ 69 h 71"/>
              <a:gd name="T4" fmla="*/ 0 w 542"/>
              <a:gd name="T5" fmla="*/ 71 h 71"/>
              <a:gd name="T6" fmla="*/ 4 w 542"/>
              <a:gd name="T7" fmla="*/ 71 h 71"/>
              <a:gd name="T8" fmla="*/ 348 w 542"/>
              <a:gd name="T9" fmla="*/ 29 h 71"/>
              <a:gd name="T10" fmla="*/ 346 w 542"/>
              <a:gd name="T11" fmla="*/ 24 h 71"/>
              <a:gd name="T12" fmla="*/ 462 w 542"/>
              <a:gd name="T13" fmla="*/ 10 h 71"/>
              <a:gd name="T14" fmla="*/ 348 w 542"/>
              <a:gd name="T15" fmla="*/ 24 h 71"/>
              <a:gd name="T16" fmla="*/ 350 w 542"/>
              <a:gd name="T17" fmla="*/ 26 h 71"/>
              <a:gd name="T18" fmla="*/ 464 w 542"/>
              <a:gd name="T19" fmla="*/ 12 h 71"/>
              <a:gd name="T20" fmla="*/ 462 w 542"/>
              <a:gd name="T21" fmla="*/ 10 h 71"/>
              <a:gd name="T22" fmla="*/ 495 w 542"/>
              <a:gd name="T23" fmla="*/ 5 h 71"/>
              <a:gd name="T24" fmla="*/ 464 w 542"/>
              <a:gd name="T25" fmla="*/ 10 h 71"/>
              <a:gd name="T26" fmla="*/ 466 w 542"/>
              <a:gd name="T27" fmla="*/ 12 h 71"/>
              <a:gd name="T28" fmla="*/ 495 w 542"/>
              <a:gd name="T29" fmla="*/ 10 h 71"/>
              <a:gd name="T30" fmla="*/ 495 w 542"/>
              <a:gd name="T31" fmla="*/ 5 h 71"/>
              <a:gd name="T32" fmla="*/ 540 w 542"/>
              <a:gd name="T33" fmla="*/ 0 h 71"/>
              <a:gd name="T34" fmla="*/ 497 w 542"/>
              <a:gd name="T35" fmla="*/ 5 h 71"/>
              <a:gd name="T36" fmla="*/ 497 w 542"/>
              <a:gd name="T37" fmla="*/ 7 h 71"/>
              <a:gd name="T38" fmla="*/ 542 w 542"/>
              <a:gd name="T39" fmla="*/ 2 h 71"/>
              <a:gd name="T40" fmla="*/ 540 w 542"/>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2" h="71">
                <a:moveTo>
                  <a:pt x="346" y="24"/>
                </a:moveTo>
                <a:lnTo>
                  <a:pt x="4" y="69"/>
                </a:lnTo>
                <a:lnTo>
                  <a:pt x="0" y="71"/>
                </a:lnTo>
                <a:lnTo>
                  <a:pt x="4" y="71"/>
                </a:lnTo>
                <a:lnTo>
                  <a:pt x="348" y="29"/>
                </a:lnTo>
                <a:lnTo>
                  <a:pt x="346" y="24"/>
                </a:lnTo>
                <a:moveTo>
                  <a:pt x="462" y="10"/>
                </a:moveTo>
                <a:lnTo>
                  <a:pt x="348" y="24"/>
                </a:lnTo>
                <a:lnTo>
                  <a:pt x="350" y="26"/>
                </a:lnTo>
                <a:lnTo>
                  <a:pt x="464" y="12"/>
                </a:lnTo>
                <a:lnTo>
                  <a:pt x="462" y="10"/>
                </a:lnTo>
                <a:moveTo>
                  <a:pt x="495" y="5"/>
                </a:moveTo>
                <a:lnTo>
                  <a:pt x="464" y="10"/>
                </a:lnTo>
                <a:lnTo>
                  <a:pt x="466" y="12"/>
                </a:lnTo>
                <a:lnTo>
                  <a:pt x="495" y="10"/>
                </a:lnTo>
                <a:lnTo>
                  <a:pt x="495" y="5"/>
                </a:lnTo>
                <a:moveTo>
                  <a:pt x="540" y="0"/>
                </a:moveTo>
                <a:lnTo>
                  <a:pt x="497" y="5"/>
                </a:lnTo>
                <a:lnTo>
                  <a:pt x="497" y="7"/>
                </a:lnTo>
                <a:lnTo>
                  <a:pt x="542" y="2"/>
                </a:lnTo>
                <a:lnTo>
                  <a:pt x="5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884"/>
          <p:cNvSpPr/>
          <p:nvPr/>
        </p:nvSpPr>
        <p:spPr bwMode="auto">
          <a:xfrm>
            <a:off x="2145665" y="5092701"/>
            <a:ext cx="6350" cy="7938"/>
          </a:xfrm>
          <a:custGeom>
            <a:avLst/>
            <a:gdLst>
              <a:gd name="T0" fmla="*/ 2 w 4"/>
              <a:gd name="T1" fmla="*/ 0 h 5"/>
              <a:gd name="T2" fmla="*/ 0 w 4"/>
              <a:gd name="T3" fmla="*/ 0 h 5"/>
              <a:gd name="T4" fmla="*/ 2 w 4"/>
              <a:gd name="T5" fmla="*/ 5 h 5"/>
              <a:gd name="T6" fmla="*/ 4 w 4"/>
              <a:gd name="T7" fmla="*/ 2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0"/>
                </a:lnTo>
                <a:lnTo>
                  <a:pt x="2" y="5"/>
                </a:lnTo>
                <a:lnTo>
                  <a:pt x="4" y="2"/>
                </a:lnTo>
                <a:lnTo>
                  <a:pt x="2"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885"/>
          <p:cNvSpPr/>
          <p:nvPr/>
        </p:nvSpPr>
        <p:spPr bwMode="auto">
          <a:xfrm>
            <a:off x="2145665" y="5092701"/>
            <a:ext cx="6350" cy="7938"/>
          </a:xfrm>
          <a:custGeom>
            <a:avLst/>
            <a:gdLst>
              <a:gd name="T0" fmla="*/ 2 w 4"/>
              <a:gd name="T1" fmla="*/ 0 h 5"/>
              <a:gd name="T2" fmla="*/ 0 w 4"/>
              <a:gd name="T3" fmla="*/ 0 h 5"/>
              <a:gd name="T4" fmla="*/ 2 w 4"/>
              <a:gd name="T5" fmla="*/ 5 h 5"/>
              <a:gd name="T6" fmla="*/ 4 w 4"/>
              <a:gd name="T7" fmla="*/ 2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0"/>
                </a:lnTo>
                <a:lnTo>
                  <a:pt x="2" y="5"/>
                </a:lnTo>
                <a:lnTo>
                  <a:pt x="4"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890"/>
          <p:cNvSpPr/>
          <p:nvPr/>
        </p:nvSpPr>
        <p:spPr bwMode="auto">
          <a:xfrm>
            <a:off x="1596390" y="5167313"/>
            <a:ext cx="6350" cy="4763"/>
          </a:xfrm>
          <a:custGeom>
            <a:avLst/>
            <a:gdLst>
              <a:gd name="T0" fmla="*/ 0 w 4"/>
              <a:gd name="T1" fmla="*/ 0 h 3"/>
              <a:gd name="T2" fmla="*/ 0 w 4"/>
              <a:gd name="T3" fmla="*/ 0 h 3"/>
              <a:gd name="T4" fmla="*/ 0 w 4"/>
              <a:gd name="T5" fmla="*/ 3 h 3"/>
              <a:gd name="T6" fmla="*/ 4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lnTo>
                  <a:pt x="0" y="0"/>
                </a:lnTo>
                <a:lnTo>
                  <a:pt x="0" y="3"/>
                </a:lnTo>
                <a:lnTo>
                  <a:pt x="4" y="0"/>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7" name="Freeform 1891"/>
          <p:cNvSpPr/>
          <p:nvPr/>
        </p:nvSpPr>
        <p:spPr bwMode="auto">
          <a:xfrm>
            <a:off x="1596390" y="5167313"/>
            <a:ext cx="6350" cy="4763"/>
          </a:xfrm>
          <a:custGeom>
            <a:avLst/>
            <a:gdLst>
              <a:gd name="T0" fmla="*/ 0 w 4"/>
              <a:gd name="T1" fmla="*/ 0 h 3"/>
              <a:gd name="T2" fmla="*/ 0 w 4"/>
              <a:gd name="T3" fmla="*/ 0 h 3"/>
              <a:gd name="T4" fmla="*/ 0 w 4"/>
              <a:gd name="T5" fmla="*/ 3 h 3"/>
              <a:gd name="T6" fmla="*/ 4 w 4"/>
              <a:gd name="T7" fmla="*/ 0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lnTo>
                  <a:pt x="0" y="0"/>
                </a:lnTo>
                <a:lnTo>
                  <a:pt x="0" y="3"/>
                </a:lnTo>
                <a:lnTo>
                  <a:pt x="4"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8" name="Freeform 1892"/>
          <p:cNvSpPr/>
          <p:nvPr/>
        </p:nvSpPr>
        <p:spPr bwMode="auto">
          <a:xfrm>
            <a:off x="1588453" y="5167313"/>
            <a:ext cx="7937" cy="4763"/>
          </a:xfrm>
          <a:custGeom>
            <a:avLst/>
            <a:gdLst>
              <a:gd name="T0" fmla="*/ 0 w 5"/>
              <a:gd name="T1" fmla="*/ 0 h 3"/>
              <a:gd name="T2" fmla="*/ 0 w 5"/>
              <a:gd name="T3" fmla="*/ 3 h 3"/>
              <a:gd name="T4" fmla="*/ 5 w 5"/>
              <a:gd name="T5" fmla="*/ 3 h 3"/>
              <a:gd name="T6" fmla="*/ 5 w 5"/>
              <a:gd name="T7" fmla="*/ 0 h 3"/>
              <a:gd name="T8" fmla="*/ 2 w 5"/>
              <a:gd name="T9" fmla="*/ 3 h 3"/>
              <a:gd name="T10" fmla="*/ 0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0" y="0"/>
                </a:moveTo>
                <a:lnTo>
                  <a:pt x="0" y="3"/>
                </a:lnTo>
                <a:lnTo>
                  <a:pt x="5" y="3"/>
                </a:lnTo>
                <a:lnTo>
                  <a:pt x="5" y="0"/>
                </a:lnTo>
                <a:lnTo>
                  <a:pt x="2" y="3"/>
                </a:lnTo>
                <a:lnTo>
                  <a:pt x="0"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59" name="Freeform 1893"/>
          <p:cNvSpPr/>
          <p:nvPr/>
        </p:nvSpPr>
        <p:spPr bwMode="auto">
          <a:xfrm>
            <a:off x="1588453" y="5167313"/>
            <a:ext cx="7937" cy="4763"/>
          </a:xfrm>
          <a:custGeom>
            <a:avLst/>
            <a:gdLst>
              <a:gd name="T0" fmla="*/ 0 w 5"/>
              <a:gd name="T1" fmla="*/ 0 h 3"/>
              <a:gd name="T2" fmla="*/ 0 w 5"/>
              <a:gd name="T3" fmla="*/ 3 h 3"/>
              <a:gd name="T4" fmla="*/ 5 w 5"/>
              <a:gd name="T5" fmla="*/ 3 h 3"/>
              <a:gd name="T6" fmla="*/ 5 w 5"/>
              <a:gd name="T7" fmla="*/ 0 h 3"/>
              <a:gd name="T8" fmla="*/ 2 w 5"/>
              <a:gd name="T9" fmla="*/ 3 h 3"/>
              <a:gd name="T10" fmla="*/ 0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0" y="0"/>
                </a:moveTo>
                <a:lnTo>
                  <a:pt x="0" y="3"/>
                </a:lnTo>
                <a:lnTo>
                  <a:pt x="5" y="3"/>
                </a:lnTo>
                <a:lnTo>
                  <a:pt x="5" y="0"/>
                </a:lnTo>
                <a:lnTo>
                  <a:pt x="2" y="3"/>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71" name="Freeform 1951"/>
          <p:cNvSpPr>
            <a:spLocks noEditPoints="1"/>
          </p:cNvSpPr>
          <p:nvPr/>
        </p:nvSpPr>
        <p:spPr bwMode="auto">
          <a:xfrm>
            <a:off x="2777490" y="2827338"/>
            <a:ext cx="269875" cy="1568450"/>
          </a:xfrm>
          <a:custGeom>
            <a:avLst/>
            <a:gdLst>
              <a:gd name="T0" fmla="*/ 21 w 170"/>
              <a:gd name="T1" fmla="*/ 875 h 988"/>
              <a:gd name="T2" fmla="*/ 0 w 170"/>
              <a:gd name="T3" fmla="*/ 988 h 988"/>
              <a:gd name="T4" fmla="*/ 2 w 170"/>
              <a:gd name="T5" fmla="*/ 988 h 988"/>
              <a:gd name="T6" fmla="*/ 21 w 170"/>
              <a:gd name="T7" fmla="*/ 877 h 988"/>
              <a:gd name="T8" fmla="*/ 21 w 170"/>
              <a:gd name="T9" fmla="*/ 875 h 988"/>
              <a:gd name="T10" fmla="*/ 59 w 170"/>
              <a:gd name="T11" fmla="*/ 640 h 988"/>
              <a:gd name="T12" fmla="*/ 21 w 170"/>
              <a:gd name="T13" fmla="*/ 870 h 988"/>
              <a:gd name="T14" fmla="*/ 21 w 170"/>
              <a:gd name="T15" fmla="*/ 872 h 988"/>
              <a:gd name="T16" fmla="*/ 61 w 170"/>
              <a:gd name="T17" fmla="*/ 642 h 988"/>
              <a:gd name="T18" fmla="*/ 59 w 170"/>
              <a:gd name="T19" fmla="*/ 640 h 988"/>
              <a:gd name="T20" fmla="*/ 109 w 170"/>
              <a:gd name="T21" fmla="*/ 356 h 988"/>
              <a:gd name="T22" fmla="*/ 61 w 170"/>
              <a:gd name="T23" fmla="*/ 630 h 988"/>
              <a:gd name="T24" fmla="*/ 61 w 170"/>
              <a:gd name="T25" fmla="*/ 635 h 988"/>
              <a:gd name="T26" fmla="*/ 109 w 170"/>
              <a:gd name="T27" fmla="*/ 365 h 988"/>
              <a:gd name="T28" fmla="*/ 109 w 170"/>
              <a:gd name="T29" fmla="*/ 356 h 988"/>
              <a:gd name="T30" fmla="*/ 118 w 170"/>
              <a:gd name="T31" fmla="*/ 308 h 988"/>
              <a:gd name="T32" fmla="*/ 111 w 170"/>
              <a:gd name="T33" fmla="*/ 341 h 988"/>
              <a:gd name="T34" fmla="*/ 111 w 170"/>
              <a:gd name="T35" fmla="*/ 351 h 988"/>
              <a:gd name="T36" fmla="*/ 118 w 170"/>
              <a:gd name="T37" fmla="*/ 308 h 988"/>
              <a:gd name="T38" fmla="*/ 132 w 170"/>
              <a:gd name="T39" fmla="*/ 213 h 988"/>
              <a:gd name="T40" fmla="*/ 128 w 170"/>
              <a:gd name="T41" fmla="*/ 244 h 988"/>
              <a:gd name="T42" fmla="*/ 132 w 170"/>
              <a:gd name="T43" fmla="*/ 220 h 988"/>
              <a:gd name="T44" fmla="*/ 132 w 170"/>
              <a:gd name="T45" fmla="*/ 213 h 988"/>
              <a:gd name="T46" fmla="*/ 149 w 170"/>
              <a:gd name="T47" fmla="*/ 109 h 988"/>
              <a:gd name="T48" fmla="*/ 135 w 170"/>
              <a:gd name="T49" fmla="*/ 194 h 988"/>
              <a:gd name="T50" fmla="*/ 135 w 170"/>
              <a:gd name="T51" fmla="*/ 206 h 988"/>
              <a:gd name="T52" fmla="*/ 137 w 170"/>
              <a:gd name="T53" fmla="*/ 202 h 988"/>
              <a:gd name="T54" fmla="*/ 149 w 170"/>
              <a:gd name="T55" fmla="*/ 126 h 988"/>
              <a:gd name="T56" fmla="*/ 149 w 170"/>
              <a:gd name="T57" fmla="*/ 109 h 988"/>
              <a:gd name="T58" fmla="*/ 168 w 170"/>
              <a:gd name="T59" fmla="*/ 17 h 988"/>
              <a:gd name="T60" fmla="*/ 156 w 170"/>
              <a:gd name="T61" fmla="*/ 74 h 988"/>
              <a:gd name="T62" fmla="*/ 154 w 170"/>
              <a:gd name="T63" fmla="*/ 88 h 988"/>
              <a:gd name="T64" fmla="*/ 154 w 170"/>
              <a:gd name="T65" fmla="*/ 88 h 988"/>
              <a:gd name="T66" fmla="*/ 154 w 170"/>
              <a:gd name="T67" fmla="*/ 107 h 988"/>
              <a:gd name="T68" fmla="*/ 168 w 170"/>
              <a:gd name="T69" fmla="*/ 24 h 988"/>
              <a:gd name="T70" fmla="*/ 168 w 170"/>
              <a:gd name="T71" fmla="*/ 17 h 988"/>
              <a:gd name="T72" fmla="*/ 170 w 170"/>
              <a:gd name="T73" fmla="*/ 0 h 988"/>
              <a:gd name="T74" fmla="*/ 170 w 170"/>
              <a:gd name="T75" fmla="*/ 0 h 988"/>
              <a:gd name="T76" fmla="*/ 170 w 170"/>
              <a:gd name="T77" fmla="*/ 0 h 988"/>
              <a:gd name="T78" fmla="*/ 170 w 170"/>
              <a:gd name="T79" fmla="*/ 0 h 988"/>
              <a:gd name="T80" fmla="*/ 168 w 170"/>
              <a:gd name="T81" fmla="*/ 0 h 988"/>
              <a:gd name="T82" fmla="*/ 168 w 170"/>
              <a:gd name="T83" fmla="*/ 0 h 988"/>
              <a:gd name="T84" fmla="*/ 168 w 170"/>
              <a:gd name="T85" fmla="*/ 0 h 988"/>
              <a:gd name="T86" fmla="*/ 168 w 170"/>
              <a:gd name="T87" fmla="*/ 0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0" h="988">
                <a:moveTo>
                  <a:pt x="21" y="875"/>
                </a:moveTo>
                <a:lnTo>
                  <a:pt x="0" y="988"/>
                </a:lnTo>
                <a:lnTo>
                  <a:pt x="2" y="988"/>
                </a:lnTo>
                <a:lnTo>
                  <a:pt x="21" y="877"/>
                </a:lnTo>
                <a:lnTo>
                  <a:pt x="21" y="875"/>
                </a:lnTo>
                <a:moveTo>
                  <a:pt x="59" y="640"/>
                </a:moveTo>
                <a:lnTo>
                  <a:pt x="21" y="870"/>
                </a:lnTo>
                <a:lnTo>
                  <a:pt x="21" y="872"/>
                </a:lnTo>
                <a:lnTo>
                  <a:pt x="61" y="642"/>
                </a:lnTo>
                <a:lnTo>
                  <a:pt x="59" y="640"/>
                </a:lnTo>
                <a:moveTo>
                  <a:pt x="109" y="356"/>
                </a:moveTo>
                <a:lnTo>
                  <a:pt x="61" y="630"/>
                </a:lnTo>
                <a:lnTo>
                  <a:pt x="61" y="635"/>
                </a:lnTo>
                <a:lnTo>
                  <a:pt x="109" y="365"/>
                </a:lnTo>
                <a:lnTo>
                  <a:pt x="109" y="356"/>
                </a:lnTo>
                <a:moveTo>
                  <a:pt x="118" y="308"/>
                </a:moveTo>
                <a:lnTo>
                  <a:pt x="111" y="341"/>
                </a:lnTo>
                <a:lnTo>
                  <a:pt x="111" y="351"/>
                </a:lnTo>
                <a:lnTo>
                  <a:pt x="118" y="308"/>
                </a:lnTo>
                <a:moveTo>
                  <a:pt x="132" y="213"/>
                </a:moveTo>
                <a:lnTo>
                  <a:pt x="128" y="244"/>
                </a:lnTo>
                <a:lnTo>
                  <a:pt x="132" y="220"/>
                </a:lnTo>
                <a:lnTo>
                  <a:pt x="132" y="213"/>
                </a:lnTo>
                <a:moveTo>
                  <a:pt x="149" y="109"/>
                </a:moveTo>
                <a:lnTo>
                  <a:pt x="135" y="194"/>
                </a:lnTo>
                <a:lnTo>
                  <a:pt x="135" y="206"/>
                </a:lnTo>
                <a:lnTo>
                  <a:pt x="137" y="202"/>
                </a:lnTo>
                <a:lnTo>
                  <a:pt x="149" y="126"/>
                </a:lnTo>
                <a:lnTo>
                  <a:pt x="149" y="109"/>
                </a:lnTo>
                <a:moveTo>
                  <a:pt x="168" y="17"/>
                </a:moveTo>
                <a:lnTo>
                  <a:pt x="156" y="74"/>
                </a:lnTo>
                <a:lnTo>
                  <a:pt x="154" y="88"/>
                </a:lnTo>
                <a:lnTo>
                  <a:pt x="154" y="88"/>
                </a:lnTo>
                <a:lnTo>
                  <a:pt x="154" y="107"/>
                </a:lnTo>
                <a:lnTo>
                  <a:pt x="168" y="24"/>
                </a:lnTo>
                <a:lnTo>
                  <a:pt x="168" y="17"/>
                </a:lnTo>
                <a:moveTo>
                  <a:pt x="170" y="0"/>
                </a:moveTo>
                <a:lnTo>
                  <a:pt x="170" y="0"/>
                </a:lnTo>
                <a:lnTo>
                  <a:pt x="170" y="0"/>
                </a:lnTo>
                <a:lnTo>
                  <a:pt x="170" y="0"/>
                </a:lnTo>
                <a:moveTo>
                  <a:pt x="168" y="0"/>
                </a:moveTo>
                <a:lnTo>
                  <a:pt x="168" y="0"/>
                </a:lnTo>
                <a:lnTo>
                  <a:pt x="168" y="0"/>
                </a:lnTo>
                <a:lnTo>
                  <a:pt x="16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2340"/>
          <p:cNvSpPr>
            <a:spLocks noEditPoints="1"/>
          </p:cNvSpPr>
          <p:nvPr/>
        </p:nvSpPr>
        <p:spPr bwMode="auto">
          <a:xfrm>
            <a:off x="2050415" y="5129214"/>
            <a:ext cx="504825" cy="460375"/>
          </a:xfrm>
          <a:custGeom>
            <a:avLst/>
            <a:gdLst>
              <a:gd name="T0" fmla="*/ 0 w 318"/>
              <a:gd name="T1" fmla="*/ 290 h 290"/>
              <a:gd name="T2" fmla="*/ 0 w 318"/>
              <a:gd name="T3" fmla="*/ 290 h 290"/>
              <a:gd name="T4" fmla="*/ 0 w 318"/>
              <a:gd name="T5" fmla="*/ 290 h 290"/>
              <a:gd name="T6" fmla="*/ 0 w 318"/>
              <a:gd name="T7" fmla="*/ 290 h 290"/>
              <a:gd name="T8" fmla="*/ 19 w 318"/>
              <a:gd name="T9" fmla="*/ 271 h 290"/>
              <a:gd name="T10" fmla="*/ 7 w 318"/>
              <a:gd name="T11" fmla="*/ 285 h 290"/>
              <a:gd name="T12" fmla="*/ 55 w 318"/>
              <a:gd name="T13" fmla="*/ 240 h 290"/>
              <a:gd name="T14" fmla="*/ 57 w 318"/>
              <a:gd name="T15" fmla="*/ 237 h 290"/>
              <a:gd name="T16" fmla="*/ 135 w 318"/>
              <a:gd name="T17" fmla="*/ 171 h 290"/>
              <a:gd name="T18" fmla="*/ 166 w 318"/>
              <a:gd name="T19" fmla="*/ 138 h 290"/>
              <a:gd name="T20" fmla="*/ 135 w 318"/>
              <a:gd name="T21" fmla="*/ 169 h 290"/>
              <a:gd name="T22" fmla="*/ 166 w 318"/>
              <a:gd name="T23" fmla="*/ 138 h 290"/>
              <a:gd name="T24" fmla="*/ 169 w 318"/>
              <a:gd name="T25" fmla="*/ 136 h 290"/>
              <a:gd name="T26" fmla="*/ 202 w 318"/>
              <a:gd name="T27" fmla="*/ 107 h 290"/>
              <a:gd name="T28" fmla="*/ 235 w 318"/>
              <a:gd name="T29" fmla="*/ 76 h 290"/>
              <a:gd name="T30" fmla="*/ 206 w 318"/>
              <a:gd name="T31" fmla="*/ 105 h 290"/>
              <a:gd name="T32" fmla="*/ 235 w 318"/>
              <a:gd name="T33" fmla="*/ 76 h 290"/>
              <a:gd name="T34" fmla="*/ 237 w 318"/>
              <a:gd name="T35" fmla="*/ 74 h 290"/>
              <a:gd name="T36" fmla="*/ 242 w 318"/>
              <a:gd name="T37" fmla="*/ 72 h 290"/>
              <a:gd name="T38" fmla="*/ 256 w 318"/>
              <a:gd name="T39" fmla="*/ 55 h 290"/>
              <a:gd name="T40" fmla="*/ 247 w 318"/>
              <a:gd name="T41" fmla="*/ 69 h 290"/>
              <a:gd name="T42" fmla="*/ 256 w 318"/>
              <a:gd name="T43" fmla="*/ 55 h 290"/>
              <a:gd name="T44" fmla="*/ 259 w 318"/>
              <a:gd name="T45" fmla="*/ 53 h 290"/>
              <a:gd name="T46" fmla="*/ 259 w 318"/>
              <a:gd name="T47" fmla="*/ 57 h 290"/>
              <a:gd name="T48" fmla="*/ 266 w 318"/>
              <a:gd name="T49" fmla="*/ 46 h 290"/>
              <a:gd name="T50" fmla="*/ 263 w 318"/>
              <a:gd name="T51" fmla="*/ 53 h 290"/>
              <a:gd name="T52" fmla="*/ 266 w 318"/>
              <a:gd name="T53" fmla="*/ 46 h 290"/>
              <a:gd name="T54" fmla="*/ 270 w 318"/>
              <a:gd name="T55" fmla="*/ 43 h 290"/>
              <a:gd name="T56" fmla="*/ 301 w 318"/>
              <a:gd name="T57" fmla="*/ 19 h 290"/>
              <a:gd name="T58" fmla="*/ 313 w 318"/>
              <a:gd name="T59" fmla="*/ 5 h 290"/>
              <a:gd name="T60" fmla="*/ 304 w 318"/>
              <a:gd name="T61" fmla="*/ 15 h 290"/>
              <a:gd name="T62" fmla="*/ 313 w 318"/>
              <a:gd name="T63" fmla="*/ 5 h 290"/>
              <a:gd name="T64" fmla="*/ 315 w 318"/>
              <a:gd name="T65" fmla="*/ 0 h 290"/>
              <a:gd name="T66" fmla="*/ 315 w 318"/>
              <a:gd name="T67" fmla="*/ 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8" h="290">
                <a:moveTo>
                  <a:pt x="0" y="290"/>
                </a:moveTo>
                <a:lnTo>
                  <a:pt x="0" y="290"/>
                </a:lnTo>
                <a:lnTo>
                  <a:pt x="0" y="290"/>
                </a:lnTo>
                <a:lnTo>
                  <a:pt x="0" y="290"/>
                </a:lnTo>
                <a:close/>
                <a:moveTo>
                  <a:pt x="0" y="290"/>
                </a:moveTo>
                <a:lnTo>
                  <a:pt x="0" y="290"/>
                </a:lnTo>
                <a:lnTo>
                  <a:pt x="0" y="290"/>
                </a:lnTo>
                <a:lnTo>
                  <a:pt x="0" y="290"/>
                </a:lnTo>
                <a:close/>
                <a:moveTo>
                  <a:pt x="55" y="240"/>
                </a:moveTo>
                <a:lnTo>
                  <a:pt x="19" y="271"/>
                </a:lnTo>
                <a:lnTo>
                  <a:pt x="7" y="285"/>
                </a:lnTo>
                <a:lnTo>
                  <a:pt x="7" y="285"/>
                </a:lnTo>
                <a:lnTo>
                  <a:pt x="57" y="240"/>
                </a:lnTo>
                <a:lnTo>
                  <a:pt x="55" y="240"/>
                </a:lnTo>
                <a:close/>
                <a:moveTo>
                  <a:pt x="133" y="166"/>
                </a:moveTo>
                <a:lnTo>
                  <a:pt x="57" y="237"/>
                </a:lnTo>
                <a:lnTo>
                  <a:pt x="60" y="240"/>
                </a:lnTo>
                <a:lnTo>
                  <a:pt x="135" y="171"/>
                </a:lnTo>
                <a:lnTo>
                  <a:pt x="133" y="166"/>
                </a:lnTo>
                <a:close/>
                <a:moveTo>
                  <a:pt x="166" y="138"/>
                </a:moveTo>
                <a:lnTo>
                  <a:pt x="135" y="166"/>
                </a:lnTo>
                <a:lnTo>
                  <a:pt x="135" y="169"/>
                </a:lnTo>
                <a:lnTo>
                  <a:pt x="169" y="140"/>
                </a:lnTo>
                <a:lnTo>
                  <a:pt x="166" y="138"/>
                </a:lnTo>
                <a:close/>
                <a:moveTo>
                  <a:pt x="202" y="105"/>
                </a:moveTo>
                <a:lnTo>
                  <a:pt x="169" y="136"/>
                </a:lnTo>
                <a:lnTo>
                  <a:pt x="171" y="138"/>
                </a:lnTo>
                <a:lnTo>
                  <a:pt x="202" y="107"/>
                </a:lnTo>
                <a:lnTo>
                  <a:pt x="202" y="105"/>
                </a:lnTo>
                <a:close/>
                <a:moveTo>
                  <a:pt x="235" y="76"/>
                </a:moveTo>
                <a:lnTo>
                  <a:pt x="206" y="102"/>
                </a:lnTo>
                <a:lnTo>
                  <a:pt x="206" y="105"/>
                </a:lnTo>
                <a:lnTo>
                  <a:pt x="235" y="79"/>
                </a:lnTo>
                <a:lnTo>
                  <a:pt x="235" y="76"/>
                </a:lnTo>
                <a:close/>
                <a:moveTo>
                  <a:pt x="244" y="67"/>
                </a:moveTo>
                <a:lnTo>
                  <a:pt x="237" y="74"/>
                </a:lnTo>
                <a:lnTo>
                  <a:pt x="237" y="76"/>
                </a:lnTo>
                <a:lnTo>
                  <a:pt x="242" y="72"/>
                </a:lnTo>
                <a:lnTo>
                  <a:pt x="244" y="67"/>
                </a:lnTo>
                <a:close/>
                <a:moveTo>
                  <a:pt x="256" y="55"/>
                </a:moveTo>
                <a:lnTo>
                  <a:pt x="247" y="64"/>
                </a:lnTo>
                <a:lnTo>
                  <a:pt x="247" y="69"/>
                </a:lnTo>
                <a:lnTo>
                  <a:pt x="254" y="60"/>
                </a:lnTo>
                <a:lnTo>
                  <a:pt x="256" y="55"/>
                </a:lnTo>
                <a:close/>
                <a:moveTo>
                  <a:pt x="261" y="50"/>
                </a:moveTo>
                <a:lnTo>
                  <a:pt x="259" y="53"/>
                </a:lnTo>
                <a:lnTo>
                  <a:pt x="259" y="57"/>
                </a:lnTo>
                <a:lnTo>
                  <a:pt x="259" y="57"/>
                </a:lnTo>
                <a:lnTo>
                  <a:pt x="261" y="50"/>
                </a:lnTo>
                <a:close/>
                <a:moveTo>
                  <a:pt x="266" y="46"/>
                </a:moveTo>
                <a:lnTo>
                  <a:pt x="266" y="48"/>
                </a:lnTo>
                <a:lnTo>
                  <a:pt x="263" y="53"/>
                </a:lnTo>
                <a:lnTo>
                  <a:pt x="268" y="50"/>
                </a:lnTo>
                <a:lnTo>
                  <a:pt x="266" y="46"/>
                </a:lnTo>
                <a:close/>
                <a:moveTo>
                  <a:pt x="301" y="15"/>
                </a:moveTo>
                <a:lnTo>
                  <a:pt x="270" y="43"/>
                </a:lnTo>
                <a:lnTo>
                  <a:pt x="270" y="48"/>
                </a:lnTo>
                <a:lnTo>
                  <a:pt x="301" y="19"/>
                </a:lnTo>
                <a:lnTo>
                  <a:pt x="301" y="15"/>
                </a:lnTo>
                <a:close/>
                <a:moveTo>
                  <a:pt x="313" y="5"/>
                </a:moveTo>
                <a:lnTo>
                  <a:pt x="306" y="12"/>
                </a:lnTo>
                <a:lnTo>
                  <a:pt x="304" y="15"/>
                </a:lnTo>
                <a:lnTo>
                  <a:pt x="311" y="10"/>
                </a:lnTo>
                <a:lnTo>
                  <a:pt x="313" y="5"/>
                </a:lnTo>
                <a:close/>
                <a:moveTo>
                  <a:pt x="318" y="0"/>
                </a:moveTo>
                <a:lnTo>
                  <a:pt x="315" y="0"/>
                </a:lnTo>
                <a:lnTo>
                  <a:pt x="315" y="5"/>
                </a:lnTo>
                <a:lnTo>
                  <a:pt x="315" y="5"/>
                </a:lnTo>
                <a:lnTo>
                  <a:pt x="318"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2341"/>
          <p:cNvSpPr>
            <a:spLocks noEditPoints="1"/>
          </p:cNvSpPr>
          <p:nvPr/>
        </p:nvSpPr>
        <p:spPr bwMode="auto">
          <a:xfrm>
            <a:off x="2050415" y="5129214"/>
            <a:ext cx="504825" cy="460375"/>
          </a:xfrm>
          <a:custGeom>
            <a:avLst/>
            <a:gdLst>
              <a:gd name="T0" fmla="*/ 0 w 318"/>
              <a:gd name="T1" fmla="*/ 290 h 290"/>
              <a:gd name="T2" fmla="*/ 0 w 318"/>
              <a:gd name="T3" fmla="*/ 290 h 290"/>
              <a:gd name="T4" fmla="*/ 0 w 318"/>
              <a:gd name="T5" fmla="*/ 290 h 290"/>
              <a:gd name="T6" fmla="*/ 0 w 318"/>
              <a:gd name="T7" fmla="*/ 290 h 290"/>
              <a:gd name="T8" fmla="*/ 19 w 318"/>
              <a:gd name="T9" fmla="*/ 271 h 290"/>
              <a:gd name="T10" fmla="*/ 7 w 318"/>
              <a:gd name="T11" fmla="*/ 285 h 290"/>
              <a:gd name="T12" fmla="*/ 55 w 318"/>
              <a:gd name="T13" fmla="*/ 240 h 290"/>
              <a:gd name="T14" fmla="*/ 57 w 318"/>
              <a:gd name="T15" fmla="*/ 237 h 290"/>
              <a:gd name="T16" fmla="*/ 135 w 318"/>
              <a:gd name="T17" fmla="*/ 171 h 290"/>
              <a:gd name="T18" fmla="*/ 166 w 318"/>
              <a:gd name="T19" fmla="*/ 138 h 290"/>
              <a:gd name="T20" fmla="*/ 135 w 318"/>
              <a:gd name="T21" fmla="*/ 169 h 290"/>
              <a:gd name="T22" fmla="*/ 166 w 318"/>
              <a:gd name="T23" fmla="*/ 138 h 290"/>
              <a:gd name="T24" fmla="*/ 169 w 318"/>
              <a:gd name="T25" fmla="*/ 136 h 290"/>
              <a:gd name="T26" fmla="*/ 202 w 318"/>
              <a:gd name="T27" fmla="*/ 107 h 290"/>
              <a:gd name="T28" fmla="*/ 235 w 318"/>
              <a:gd name="T29" fmla="*/ 76 h 290"/>
              <a:gd name="T30" fmla="*/ 206 w 318"/>
              <a:gd name="T31" fmla="*/ 105 h 290"/>
              <a:gd name="T32" fmla="*/ 235 w 318"/>
              <a:gd name="T33" fmla="*/ 76 h 290"/>
              <a:gd name="T34" fmla="*/ 237 w 318"/>
              <a:gd name="T35" fmla="*/ 74 h 290"/>
              <a:gd name="T36" fmla="*/ 242 w 318"/>
              <a:gd name="T37" fmla="*/ 72 h 290"/>
              <a:gd name="T38" fmla="*/ 256 w 318"/>
              <a:gd name="T39" fmla="*/ 55 h 290"/>
              <a:gd name="T40" fmla="*/ 247 w 318"/>
              <a:gd name="T41" fmla="*/ 69 h 290"/>
              <a:gd name="T42" fmla="*/ 256 w 318"/>
              <a:gd name="T43" fmla="*/ 55 h 290"/>
              <a:gd name="T44" fmla="*/ 259 w 318"/>
              <a:gd name="T45" fmla="*/ 53 h 290"/>
              <a:gd name="T46" fmla="*/ 259 w 318"/>
              <a:gd name="T47" fmla="*/ 57 h 290"/>
              <a:gd name="T48" fmla="*/ 266 w 318"/>
              <a:gd name="T49" fmla="*/ 46 h 290"/>
              <a:gd name="T50" fmla="*/ 263 w 318"/>
              <a:gd name="T51" fmla="*/ 53 h 290"/>
              <a:gd name="T52" fmla="*/ 266 w 318"/>
              <a:gd name="T53" fmla="*/ 46 h 290"/>
              <a:gd name="T54" fmla="*/ 270 w 318"/>
              <a:gd name="T55" fmla="*/ 43 h 290"/>
              <a:gd name="T56" fmla="*/ 301 w 318"/>
              <a:gd name="T57" fmla="*/ 19 h 290"/>
              <a:gd name="T58" fmla="*/ 313 w 318"/>
              <a:gd name="T59" fmla="*/ 5 h 290"/>
              <a:gd name="T60" fmla="*/ 304 w 318"/>
              <a:gd name="T61" fmla="*/ 15 h 290"/>
              <a:gd name="T62" fmla="*/ 313 w 318"/>
              <a:gd name="T63" fmla="*/ 5 h 290"/>
              <a:gd name="T64" fmla="*/ 315 w 318"/>
              <a:gd name="T65" fmla="*/ 0 h 290"/>
              <a:gd name="T66" fmla="*/ 315 w 318"/>
              <a:gd name="T67" fmla="*/ 5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8" h="290">
                <a:moveTo>
                  <a:pt x="0" y="290"/>
                </a:moveTo>
                <a:lnTo>
                  <a:pt x="0" y="290"/>
                </a:lnTo>
                <a:lnTo>
                  <a:pt x="0" y="290"/>
                </a:lnTo>
                <a:lnTo>
                  <a:pt x="0" y="290"/>
                </a:lnTo>
                <a:moveTo>
                  <a:pt x="0" y="290"/>
                </a:moveTo>
                <a:lnTo>
                  <a:pt x="0" y="290"/>
                </a:lnTo>
                <a:lnTo>
                  <a:pt x="0" y="290"/>
                </a:lnTo>
                <a:lnTo>
                  <a:pt x="0" y="290"/>
                </a:lnTo>
                <a:moveTo>
                  <a:pt x="55" y="240"/>
                </a:moveTo>
                <a:lnTo>
                  <a:pt x="19" y="271"/>
                </a:lnTo>
                <a:lnTo>
                  <a:pt x="7" y="285"/>
                </a:lnTo>
                <a:lnTo>
                  <a:pt x="7" y="285"/>
                </a:lnTo>
                <a:lnTo>
                  <a:pt x="57" y="240"/>
                </a:lnTo>
                <a:lnTo>
                  <a:pt x="55" y="240"/>
                </a:lnTo>
                <a:moveTo>
                  <a:pt x="133" y="166"/>
                </a:moveTo>
                <a:lnTo>
                  <a:pt x="57" y="237"/>
                </a:lnTo>
                <a:lnTo>
                  <a:pt x="60" y="240"/>
                </a:lnTo>
                <a:lnTo>
                  <a:pt x="135" y="171"/>
                </a:lnTo>
                <a:lnTo>
                  <a:pt x="133" y="166"/>
                </a:lnTo>
                <a:moveTo>
                  <a:pt x="166" y="138"/>
                </a:moveTo>
                <a:lnTo>
                  <a:pt x="135" y="166"/>
                </a:lnTo>
                <a:lnTo>
                  <a:pt x="135" y="169"/>
                </a:lnTo>
                <a:lnTo>
                  <a:pt x="169" y="140"/>
                </a:lnTo>
                <a:lnTo>
                  <a:pt x="166" y="138"/>
                </a:lnTo>
                <a:moveTo>
                  <a:pt x="202" y="105"/>
                </a:moveTo>
                <a:lnTo>
                  <a:pt x="169" y="136"/>
                </a:lnTo>
                <a:lnTo>
                  <a:pt x="171" y="138"/>
                </a:lnTo>
                <a:lnTo>
                  <a:pt x="202" y="107"/>
                </a:lnTo>
                <a:lnTo>
                  <a:pt x="202" y="105"/>
                </a:lnTo>
                <a:moveTo>
                  <a:pt x="235" y="76"/>
                </a:moveTo>
                <a:lnTo>
                  <a:pt x="206" y="102"/>
                </a:lnTo>
                <a:lnTo>
                  <a:pt x="206" y="105"/>
                </a:lnTo>
                <a:lnTo>
                  <a:pt x="235" y="79"/>
                </a:lnTo>
                <a:lnTo>
                  <a:pt x="235" y="76"/>
                </a:lnTo>
                <a:moveTo>
                  <a:pt x="244" y="67"/>
                </a:moveTo>
                <a:lnTo>
                  <a:pt x="237" y="74"/>
                </a:lnTo>
                <a:lnTo>
                  <a:pt x="237" y="76"/>
                </a:lnTo>
                <a:lnTo>
                  <a:pt x="242" y="72"/>
                </a:lnTo>
                <a:lnTo>
                  <a:pt x="244" y="67"/>
                </a:lnTo>
                <a:moveTo>
                  <a:pt x="256" y="55"/>
                </a:moveTo>
                <a:lnTo>
                  <a:pt x="247" y="64"/>
                </a:lnTo>
                <a:lnTo>
                  <a:pt x="247" y="69"/>
                </a:lnTo>
                <a:lnTo>
                  <a:pt x="254" y="60"/>
                </a:lnTo>
                <a:lnTo>
                  <a:pt x="256" y="55"/>
                </a:lnTo>
                <a:moveTo>
                  <a:pt x="261" y="50"/>
                </a:moveTo>
                <a:lnTo>
                  <a:pt x="259" y="53"/>
                </a:lnTo>
                <a:lnTo>
                  <a:pt x="259" y="57"/>
                </a:lnTo>
                <a:lnTo>
                  <a:pt x="259" y="57"/>
                </a:lnTo>
                <a:lnTo>
                  <a:pt x="261" y="50"/>
                </a:lnTo>
                <a:moveTo>
                  <a:pt x="266" y="46"/>
                </a:moveTo>
                <a:lnTo>
                  <a:pt x="266" y="48"/>
                </a:lnTo>
                <a:lnTo>
                  <a:pt x="263" y="53"/>
                </a:lnTo>
                <a:lnTo>
                  <a:pt x="268" y="50"/>
                </a:lnTo>
                <a:lnTo>
                  <a:pt x="266" y="46"/>
                </a:lnTo>
                <a:moveTo>
                  <a:pt x="301" y="15"/>
                </a:moveTo>
                <a:lnTo>
                  <a:pt x="270" y="43"/>
                </a:lnTo>
                <a:lnTo>
                  <a:pt x="270" y="48"/>
                </a:lnTo>
                <a:lnTo>
                  <a:pt x="301" y="19"/>
                </a:lnTo>
                <a:lnTo>
                  <a:pt x="301" y="15"/>
                </a:lnTo>
                <a:moveTo>
                  <a:pt x="313" y="5"/>
                </a:moveTo>
                <a:lnTo>
                  <a:pt x="306" y="12"/>
                </a:lnTo>
                <a:lnTo>
                  <a:pt x="304" y="15"/>
                </a:lnTo>
                <a:lnTo>
                  <a:pt x="311" y="10"/>
                </a:lnTo>
                <a:lnTo>
                  <a:pt x="313" y="5"/>
                </a:lnTo>
                <a:moveTo>
                  <a:pt x="318" y="0"/>
                </a:moveTo>
                <a:lnTo>
                  <a:pt x="315" y="0"/>
                </a:lnTo>
                <a:lnTo>
                  <a:pt x="315" y="5"/>
                </a:lnTo>
                <a:lnTo>
                  <a:pt x="315" y="5"/>
                </a:lnTo>
                <a:lnTo>
                  <a:pt x="31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2344"/>
          <p:cNvSpPr/>
          <p:nvPr/>
        </p:nvSpPr>
        <p:spPr bwMode="auto">
          <a:xfrm>
            <a:off x="2137727" y="5505451"/>
            <a:ext cx="7937" cy="4763"/>
          </a:xfrm>
          <a:custGeom>
            <a:avLst/>
            <a:gdLst>
              <a:gd name="T0" fmla="*/ 2 w 5"/>
              <a:gd name="T1" fmla="*/ 0 h 3"/>
              <a:gd name="T2" fmla="*/ 0 w 5"/>
              <a:gd name="T3" fmla="*/ 3 h 3"/>
              <a:gd name="T4" fmla="*/ 2 w 5"/>
              <a:gd name="T5" fmla="*/ 3 h 3"/>
              <a:gd name="T6" fmla="*/ 5 w 5"/>
              <a:gd name="T7" fmla="*/ 3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lnTo>
                  <a:pt x="0" y="3"/>
                </a:lnTo>
                <a:lnTo>
                  <a:pt x="2" y="3"/>
                </a:lnTo>
                <a:lnTo>
                  <a:pt x="5" y="3"/>
                </a:lnTo>
                <a:lnTo>
                  <a:pt x="2"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2345"/>
          <p:cNvSpPr/>
          <p:nvPr/>
        </p:nvSpPr>
        <p:spPr bwMode="auto">
          <a:xfrm>
            <a:off x="2137727" y="5505451"/>
            <a:ext cx="7937" cy="4763"/>
          </a:xfrm>
          <a:custGeom>
            <a:avLst/>
            <a:gdLst>
              <a:gd name="T0" fmla="*/ 2 w 5"/>
              <a:gd name="T1" fmla="*/ 0 h 3"/>
              <a:gd name="T2" fmla="*/ 0 w 5"/>
              <a:gd name="T3" fmla="*/ 3 h 3"/>
              <a:gd name="T4" fmla="*/ 2 w 5"/>
              <a:gd name="T5" fmla="*/ 3 h 3"/>
              <a:gd name="T6" fmla="*/ 5 w 5"/>
              <a:gd name="T7" fmla="*/ 3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lnTo>
                  <a:pt x="0" y="3"/>
                </a:lnTo>
                <a:lnTo>
                  <a:pt x="2" y="3"/>
                </a:lnTo>
                <a:lnTo>
                  <a:pt x="5" y="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2390"/>
          <p:cNvSpPr>
            <a:spLocks noEditPoints="1"/>
          </p:cNvSpPr>
          <p:nvPr/>
        </p:nvSpPr>
        <p:spPr bwMode="auto">
          <a:xfrm>
            <a:off x="2050415" y="5581651"/>
            <a:ext cx="11112" cy="7938"/>
          </a:xfrm>
          <a:custGeom>
            <a:avLst/>
            <a:gdLst>
              <a:gd name="T0" fmla="*/ 0 w 7"/>
              <a:gd name="T1" fmla="*/ 5 h 5"/>
              <a:gd name="T2" fmla="*/ 0 w 7"/>
              <a:gd name="T3" fmla="*/ 5 h 5"/>
              <a:gd name="T4" fmla="*/ 0 w 7"/>
              <a:gd name="T5" fmla="*/ 5 h 5"/>
              <a:gd name="T6" fmla="*/ 0 w 7"/>
              <a:gd name="T7" fmla="*/ 5 h 5"/>
              <a:gd name="T8" fmla="*/ 0 w 7"/>
              <a:gd name="T9" fmla="*/ 5 h 5"/>
              <a:gd name="T10" fmla="*/ 7 w 7"/>
              <a:gd name="T11" fmla="*/ 0 h 5"/>
              <a:gd name="T12" fmla="*/ 7 w 7"/>
              <a:gd name="T13" fmla="*/ 0 h 5"/>
              <a:gd name="T14" fmla="*/ 3 w 7"/>
              <a:gd name="T15" fmla="*/ 5 h 5"/>
              <a:gd name="T16" fmla="*/ 5 w 7"/>
              <a:gd name="T17" fmla="*/ 5 h 5"/>
              <a:gd name="T18" fmla="*/ 7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0" y="5"/>
                </a:moveTo>
                <a:lnTo>
                  <a:pt x="0" y="5"/>
                </a:lnTo>
                <a:lnTo>
                  <a:pt x="0" y="5"/>
                </a:lnTo>
                <a:lnTo>
                  <a:pt x="0" y="5"/>
                </a:lnTo>
                <a:lnTo>
                  <a:pt x="0" y="5"/>
                </a:lnTo>
                <a:close/>
                <a:moveTo>
                  <a:pt x="7" y="0"/>
                </a:moveTo>
                <a:lnTo>
                  <a:pt x="7" y="0"/>
                </a:lnTo>
                <a:lnTo>
                  <a:pt x="3" y="5"/>
                </a:lnTo>
                <a:lnTo>
                  <a:pt x="5" y="5"/>
                </a:lnTo>
                <a:lnTo>
                  <a:pt x="7"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2391"/>
          <p:cNvSpPr>
            <a:spLocks noEditPoints="1"/>
          </p:cNvSpPr>
          <p:nvPr/>
        </p:nvSpPr>
        <p:spPr bwMode="auto">
          <a:xfrm>
            <a:off x="2050415" y="5581651"/>
            <a:ext cx="11112" cy="7938"/>
          </a:xfrm>
          <a:custGeom>
            <a:avLst/>
            <a:gdLst>
              <a:gd name="T0" fmla="*/ 0 w 7"/>
              <a:gd name="T1" fmla="*/ 5 h 5"/>
              <a:gd name="T2" fmla="*/ 0 w 7"/>
              <a:gd name="T3" fmla="*/ 5 h 5"/>
              <a:gd name="T4" fmla="*/ 0 w 7"/>
              <a:gd name="T5" fmla="*/ 5 h 5"/>
              <a:gd name="T6" fmla="*/ 0 w 7"/>
              <a:gd name="T7" fmla="*/ 5 h 5"/>
              <a:gd name="T8" fmla="*/ 0 w 7"/>
              <a:gd name="T9" fmla="*/ 5 h 5"/>
              <a:gd name="T10" fmla="*/ 7 w 7"/>
              <a:gd name="T11" fmla="*/ 0 h 5"/>
              <a:gd name="T12" fmla="*/ 7 w 7"/>
              <a:gd name="T13" fmla="*/ 0 h 5"/>
              <a:gd name="T14" fmla="*/ 3 w 7"/>
              <a:gd name="T15" fmla="*/ 5 h 5"/>
              <a:gd name="T16" fmla="*/ 5 w 7"/>
              <a:gd name="T17" fmla="*/ 5 h 5"/>
              <a:gd name="T18" fmla="*/ 7 w 7"/>
              <a:gd name="T19"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 h="5">
                <a:moveTo>
                  <a:pt x="0" y="5"/>
                </a:moveTo>
                <a:lnTo>
                  <a:pt x="0" y="5"/>
                </a:lnTo>
                <a:lnTo>
                  <a:pt x="0" y="5"/>
                </a:lnTo>
                <a:lnTo>
                  <a:pt x="0" y="5"/>
                </a:lnTo>
                <a:lnTo>
                  <a:pt x="0" y="5"/>
                </a:lnTo>
                <a:moveTo>
                  <a:pt x="7" y="0"/>
                </a:moveTo>
                <a:lnTo>
                  <a:pt x="7" y="0"/>
                </a:lnTo>
                <a:lnTo>
                  <a:pt x="3" y="5"/>
                </a:lnTo>
                <a:lnTo>
                  <a:pt x="5" y="5"/>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392"/>
          <p:cNvSpPr/>
          <p:nvPr/>
        </p:nvSpPr>
        <p:spPr bwMode="auto">
          <a:xfrm>
            <a:off x="2050415" y="5589589"/>
            <a:ext cx="7937" cy="0"/>
          </a:xfrm>
          <a:custGeom>
            <a:avLst/>
            <a:gdLst>
              <a:gd name="T0" fmla="*/ 3 w 5"/>
              <a:gd name="T1" fmla="*/ 3 w 5"/>
              <a:gd name="T2" fmla="*/ 0 w 5"/>
              <a:gd name="T3" fmla="*/ 0 w 5"/>
              <a:gd name="T4" fmla="*/ 3 w 5"/>
              <a:gd name="T5" fmla="*/ 5 w 5"/>
              <a:gd name="T6" fmla="*/ 3 w 5"/>
            </a:gdLst>
            <a:ahLst/>
            <a:cxnLst>
              <a:cxn ang="0">
                <a:pos x="T0" y="0"/>
              </a:cxn>
              <a:cxn ang="0">
                <a:pos x="T1" y="0"/>
              </a:cxn>
              <a:cxn ang="0">
                <a:pos x="T2" y="0"/>
              </a:cxn>
              <a:cxn ang="0">
                <a:pos x="T3" y="0"/>
              </a:cxn>
              <a:cxn ang="0">
                <a:pos x="T4" y="0"/>
              </a:cxn>
              <a:cxn ang="0">
                <a:pos x="T5" y="0"/>
              </a:cxn>
              <a:cxn ang="0">
                <a:pos x="T6" y="0"/>
              </a:cxn>
            </a:cxnLst>
            <a:rect l="0" t="0" r="r" b="b"/>
            <a:pathLst>
              <a:path w="5">
                <a:moveTo>
                  <a:pt x="3" y="0"/>
                </a:moveTo>
                <a:lnTo>
                  <a:pt x="3" y="0"/>
                </a:lnTo>
                <a:lnTo>
                  <a:pt x="0" y="0"/>
                </a:lnTo>
                <a:lnTo>
                  <a:pt x="0" y="0"/>
                </a:lnTo>
                <a:lnTo>
                  <a:pt x="3" y="0"/>
                </a:lnTo>
                <a:lnTo>
                  <a:pt x="5" y="0"/>
                </a:lnTo>
                <a:lnTo>
                  <a:pt x="3" y="0"/>
                </a:lnTo>
                <a:close/>
              </a:path>
            </a:pathLst>
          </a:custGeom>
          <a:solidFill>
            <a:srgbClr val="10101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393"/>
          <p:cNvSpPr/>
          <p:nvPr/>
        </p:nvSpPr>
        <p:spPr bwMode="auto">
          <a:xfrm>
            <a:off x="2050415" y="5589589"/>
            <a:ext cx="7937" cy="0"/>
          </a:xfrm>
          <a:custGeom>
            <a:avLst/>
            <a:gdLst>
              <a:gd name="T0" fmla="*/ 3 w 5"/>
              <a:gd name="T1" fmla="*/ 3 w 5"/>
              <a:gd name="T2" fmla="*/ 0 w 5"/>
              <a:gd name="T3" fmla="*/ 0 w 5"/>
              <a:gd name="T4" fmla="*/ 3 w 5"/>
              <a:gd name="T5" fmla="*/ 5 w 5"/>
              <a:gd name="T6" fmla="*/ 3 w 5"/>
            </a:gdLst>
            <a:ahLst/>
            <a:cxnLst>
              <a:cxn ang="0">
                <a:pos x="T0" y="0"/>
              </a:cxn>
              <a:cxn ang="0">
                <a:pos x="T1" y="0"/>
              </a:cxn>
              <a:cxn ang="0">
                <a:pos x="T2" y="0"/>
              </a:cxn>
              <a:cxn ang="0">
                <a:pos x="T3" y="0"/>
              </a:cxn>
              <a:cxn ang="0">
                <a:pos x="T4" y="0"/>
              </a:cxn>
              <a:cxn ang="0">
                <a:pos x="T5" y="0"/>
              </a:cxn>
              <a:cxn ang="0">
                <a:pos x="T6" y="0"/>
              </a:cxn>
            </a:cxnLst>
            <a:rect l="0" t="0" r="r" b="b"/>
            <a:pathLst>
              <a:path w="5">
                <a:moveTo>
                  <a:pt x="3" y="0"/>
                </a:moveTo>
                <a:lnTo>
                  <a:pt x="3" y="0"/>
                </a:lnTo>
                <a:lnTo>
                  <a:pt x="0" y="0"/>
                </a:lnTo>
                <a:lnTo>
                  <a:pt x="0" y="0"/>
                </a:lnTo>
                <a:lnTo>
                  <a:pt x="3" y="0"/>
                </a:lnTo>
                <a:lnTo>
                  <a:pt x="5" y="0"/>
                </a:lnTo>
                <a:lnTo>
                  <a:pt x="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926"/>
          <p:cNvSpPr>
            <a:spLocks noEditPoints="1"/>
          </p:cNvSpPr>
          <p:nvPr/>
        </p:nvSpPr>
        <p:spPr bwMode="auto">
          <a:xfrm>
            <a:off x="3690342" y="4445000"/>
            <a:ext cx="1614448" cy="541339"/>
          </a:xfrm>
          <a:custGeom>
            <a:avLst/>
            <a:gdLst>
              <a:gd name="T0" fmla="*/ 464 w 1265"/>
              <a:gd name="T1" fmla="*/ 92 h 253"/>
              <a:gd name="T2" fmla="*/ 459 w 1265"/>
              <a:gd name="T3" fmla="*/ 95 h 253"/>
              <a:gd name="T4" fmla="*/ 1251 w 1265"/>
              <a:gd name="T5" fmla="*/ 251 h 253"/>
              <a:gd name="T6" fmla="*/ 1262 w 1265"/>
              <a:gd name="T7" fmla="*/ 251 h 253"/>
              <a:gd name="T8" fmla="*/ 1262 w 1265"/>
              <a:gd name="T9" fmla="*/ 253 h 253"/>
              <a:gd name="T10" fmla="*/ 1265 w 1265"/>
              <a:gd name="T11" fmla="*/ 251 h 253"/>
              <a:gd name="T12" fmla="*/ 464 w 1265"/>
              <a:gd name="T13" fmla="*/ 92 h 253"/>
              <a:gd name="T14" fmla="*/ 440 w 1265"/>
              <a:gd name="T15" fmla="*/ 88 h 253"/>
              <a:gd name="T16" fmla="*/ 436 w 1265"/>
              <a:gd name="T17" fmla="*/ 90 h 253"/>
              <a:gd name="T18" fmla="*/ 454 w 1265"/>
              <a:gd name="T19" fmla="*/ 95 h 253"/>
              <a:gd name="T20" fmla="*/ 459 w 1265"/>
              <a:gd name="T21" fmla="*/ 92 h 253"/>
              <a:gd name="T22" fmla="*/ 440 w 1265"/>
              <a:gd name="T23" fmla="*/ 88 h 253"/>
              <a:gd name="T24" fmla="*/ 372 w 1265"/>
              <a:gd name="T25" fmla="*/ 73 h 253"/>
              <a:gd name="T26" fmla="*/ 364 w 1265"/>
              <a:gd name="T27" fmla="*/ 76 h 253"/>
              <a:gd name="T28" fmla="*/ 431 w 1265"/>
              <a:gd name="T29" fmla="*/ 90 h 253"/>
              <a:gd name="T30" fmla="*/ 436 w 1265"/>
              <a:gd name="T31" fmla="*/ 88 h 253"/>
              <a:gd name="T32" fmla="*/ 372 w 1265"/>
              <a:gd name="T33" fmla="*/ 73 h 253"/>
              <a:gd name="T34" fmla="*/ 2 w 1265"/>
              <a:gd name="T35" fmla="*/ 0 h 253"/>
              <a:gd name="T36" fmla="*/ 0 w 1265"/>
              <a:gd name="T37" fmla="*/ 2 h 253"/>
              <a:gd name="T38" fmla="*/ 360 w 1265"/>
              <a:gd name="T39" fmla="*/ 76 h 253"/>
              <a:gd name="T40" fmla="*/ 364 w 1265"/>
              <a:gd name="T41" fmla="*/ 73 h 253"/>
              <a:gd name="T42" fmla="*/ 2 w 1265"/>
              <a:gd name="T43"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5" h="253">
                <a:moveTo>
                  <a:pt x="464" y="92"/>
                </a:moveTo>
                <a:lnTo>
                  <a:pt x="459" y="95"/>
                </a:lnTo>
                <a:lnTo>
                  <a:pt x="1251" y="251"/>
                </a:lnTo>
                <a:lnTo>
                  <a:pt x="1262" y="251"/>
                </a:lnTo>
                <a:lnTo>
                  <a:pt x="1262" y="253"/>
                </a:lnTo>
                <a:lnTo>
                  <a:pt x="1265" y="251"/>
                </a:lnTo>
                <a:lnTo>
                  <a:pt x="464" y="92"/>
                </a:lnTo>
                <a:close/>
                <a:moveTo>
                  <a:pt x="440" y="88"/>
                </a:moveTo>
                <a:lnTo>
                  <a:pt x="436" y="90"/>
                </a:lnTo>
                <a:lnTo>
                  <a:pt x="454" y="95"/>
                </a:lnTo>
                <a:lnTo>
                  <a:pt x="459" y="92"/>
                </a:lnTo>
                <a:lnTo>
                  <a:pt x="440" y="88"/>
                </a:lnTo>
                <a:close/>
                <a:moveTo>
                  <a:pt x="372" y="73"/>
                </a:moveTo>
                <a:lnTo>
                  <a:pt x="364" y="76"/>
                </a:lnTo>
                <a:lnTo>
                  <a:pt x="431" y="90"/>
                </a:lnTo>
                <a:lnTo>
                  <a:pt x="436" y="88"/>
                </a:lnTo>
                <a:lnTo>
                  <a:pt x="372" y="73"/>
                </a:lnTo>
                <a:close/>
                <a:moveTo>
                  <a:pt x="2" y="0"/>
                </a:moveTo>
                <a:lnTo>
                  <a:pt x="0" y="2"/>
                </a:lnTo>
                <a:lnTo>
                  <a:pt x="360" y="76"/>
                </a:lnTo>
                <a:lnTo>
                  <a:pt x="364" y="73"/>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5927"/>
          <p:cNvSpPr>
            <a:spLocks noEditPoints="1"/>
          </p:cNvSpPr>
          <p:nvPr/>
        </p:nvSpPr>
        <p:spPr bwMode="auto">
          <a:xfrm>
            <a:off x="3296603" y="4584701"/>
            <a:ext cx="2008187" cy="401638"/>
          </a:xfrm>
          <a:custGeom>
            <a:avLst/>
            <a:gdLst>
              <a:gd name="T0" fmla="*/ 464 w 1265"/>
              <a:gd name="T1" fmla="*/ 92 h 253"/>
              <a:gd name="T2" fmla="*/ 459 w 1265"/>
              <a:gd name="T3" fmla="*/ 95 h 253"/>
              <a:gd name="T4" fmla="*/ 1251 w 1265"/>
              <a:gd name="T5" fmla="*/ 251 h 253"/>
              <a:gd name="T6" fmla="*/ 1262 w 1265"/>
              <a:gd name="T7" fmla="*/ 251 h 253"/>
              <a:gd name="T8" fmla="*/ 1262 w 1265"/>
              <a:gd name="T9" fmla="*/ 253 h 253"/>
              <a:gd name="T10" fmla="*/ 1265 w 1265"/>
              <a:gd name="T11" fmla="*/ 251 h 253"/>
              <a:gd name="T12" fmla="*/ 464 w 1265"/>
              <a:gd name="T13" fmla="*/ 92 h 253"/>
              <a:gd name="T14" fmla="*/ 440 w 1265"/>
              <a:gd name="T15" fmla="*/ 88 h 253"/>
              <a:gd name="T16" fmla="*/ 436 w 1265"/>
              <a:gd name="T17" fmla="*/ 90 h 253"/>
              <a:gd name="T18" fmla="*/ 454 w 1265"/>
              <a:gd name="T19" fmla="*/ 95 h 253"/>
              <a:gd name="T20" fmla="*/ 459 w 1265"/>
              <a:gd name="T21" fmla="*/ 92 h 253"/>
              <a:gd name="T22" fmla="*/ 440 w 1265"/>
              <a:gd name="T23" fmla="*/ 88 h 253"/>
              <a:gd name="T24" fmla="*/ 372 w 1265"/>
              <a:gd name="T25" fmla="*/ 73 h 253"/>
              <a:gd name="T26" fmla="*/ 364 w 1265"/>
              <a:gd name="T27" fmla="*/ 76 h 253"/>
              <a:gd name="T28" fmla="*/ 431 w 1265"/>
              <a:gd name="T29" fmla="*/ 90 h 253"/>
              <a:gd name="T30" fmla="*/ 436 w 1265"/>
              <a:gd name="T31" fmla="*/ 88 h 253"/>
              <a:gd name="T32" fmla="*/ 372 w 1265"/>
              <a:gd name="T33" fmla="*/ 73 h 253"/>
              <a:gd name="T34" fmla="*/ 2 w 1265"/>
              <a:gd name="T35" fmla="*/ 0 h 253"/>
              <a:gd name="T36" fmla="*/ 0 w 1265"/>
              <a:gd name="T37" fmla="*/ 2 h 253"/>
              <a:gd name="T38" fmla="*/ 360 w 1265"/>
              <a:gd name="T39" fmla="*/ 76 h 253"/>
              <a:gd name="T40" fmla="*/ 364 w 1265"/>
              <a:gd name="T41" fmla="*/ 73 h 253"/>
              <a:gd name="T42" fmla="*/ 2 w 1265"/>
              <a:gd name="T43"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5" h="253">
                <a:moveTo>
                  <a:pt x="464" y="92"/>
                </a:moveTo>
                <a:lnTo>
                  <a:pt x="459" y="95"/>
                </a:lnTo>
                <a:lnTo>
                  <a:pt x="1251" y="251"/>
                </a:lnTo>
                <a:lnTo>
                  <a:pt x="1262" y="251"/>
                </a:lnTo>
                <a:lnTo>
                  <a:pt x="1262" y="253"/>
                </a:lnTo>
                <a:lnTo>
                  <a:pt x="1265" y="251"/>
                </a:lnTo>
                <a:lnTo>
                  <a:pt x="464" y="92"/>
                </a:lnTo>
                <a:moveTo>
                  <a:pt x="440" y="88"/>
                </a:moveTo>
                <a:lnTo>
                  <a:pt x="436" y="90"/>
                </a:lnTo>
                <a:lnTo>
                  <a:pt x="454" y="95"/>
                </a:lnTo>
                <a:lnTo>
                  <a:pt x="459" y="92"/>
                </a:lnTo>
                <a:lnTo>
                  <a:pt x="440" y="88"/>
                </a:lnTo>
                <a:moveTo>
                  <a:pt x="372" y="73"/>
                </a:moveTo>
                <a:lnTo>
                  <a:pt x="364" y="76"/>
                </a:lnTo>
                <a:lnTo>
                  <a:pt x="431" y="90"/>
                </a:lnTo>
                <a:lnTo>
                  <a:pt x="436" y="88"/>
                </a:lnTo>
                <a:lnTo>
                  <a:pt x="372" y="73"/>
                </a:lnTo>
                <a:moveTo>
                  <a:pt x="2" y="0"/>
                </a:moveTo>
                <a:lnTo>
                  <a:pt x="0" y="2"/>
                </a:lnTo>
                <a:lnTo>
                  <a:pt x="360" y="76"/>
                </a:lnTo>
                <a:lnTo>
                  <a:pt x="364" y="7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5988"/>
          <p:cNvSpPr>
            <a:spLocks noEditPoints="1"/>
          </p:cNvSpPr>
          <p:nvPr/>
        </p:nvSpPr>
        <p:spPr bwMode="auto">
          <a:xfrm>
            <a:off x="1588453" y="3640138"/>
            <a:ext cx="1349374" cy="874713"/>
          </a:xfrm>
          <a:custGeom>
            <a:avLst/>
            <a:gdLst>
              <a:gd name="T0" fmla="*/ 651 w 661"/>
              <a:gd name="T1" fmla="*/ 412 h 422"/>
              <a:gd name="T2" fmla="*/ 651 w 661"/>
              <a:gd name="T3" fmla="*/ 417 h 422"/>
              <a:gd name="T4" fmla="*/ 661 w 661"/>
              <a:gd name="T5" fmla="*/ 422 h 422"/>
              <a:gd name="T6" fmla="*/ 661 w 661"/>
              <a:gd name="T7" fmla="*/ 419 h 422"/>
              <a:gd name="T8" fmla="*/ 651 w 661"/>
              <a:gd name="T9" fmla="*/ 412 h 422"/>
              <a:gd name="T10" fmla="*/ 2 w 661"/>
              <a:gd name="T11" fmla="*/ 0 h 422"/>
              <a:gd name="T12" fmla="*/ 0 w 661"/>
              <a:gd name="T13" fmla="*/ 0 h 422"/>
              <a:gd name="T14" fmla="*/ 0 w 661"/>
              <a:gd name="T15" fmla="*/ 0 h 422"/>
              <a:gd name="T16" fmla="*/ 2 w 661"/>
              <a:gd name="T17" fmla="*/ 0 h 422"/>
              <a:gd name="T18" fmla="*/ 7 w 661"/>
              <a:gd name="T19" fmla="*/ 7 h 422"/>
              <a:gd name="T20" fmla="*/ 649 w 661"/>
              <a:gd name="T21" fmla="*/ 415 h 422"/>
              <a:gd name="T22" fmla="*/ 649 w 661"/>
              <a:gd name="T23" fmla="*/ 412 h 422"/>
              <a:gd name="T24" fmla="*/ 2 w 661"/>
              <a:gd name="T25"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422">
                <a:moveTo>
                  <a:pt x="651" y="412"/>
                </a:moveTo>
                <a:lnTo>
                  <a:pt x="651" y="417"/>
                </a:lnTo>
                <a:lnTo>
                  <a:pt x="661" y="422"/>
                </a:lnTo>
                <a:lnTo>
                  <a:pt x="661" y="419"/>
                </a:lnTo>
                <a:lnTo>
                  <a:pt x="651" y="412"/>
                </a:lnTo>
                <a:close/>
                <a:moveTo>
                  <a:pt x="2" y="0"/>
                </a:moveTo>
                <a:lnTo>
                  <a:pt x="0" y="0"/>
                </a:lnTo>
                <a:lnTo>
                  <a:pt x="0" y="0"/>
                </a:lnTo>
                <a:lnTo>
                  <a:pt x="2" y="0"/>
                </a:lnTo>
                <a:lnTo>
                  <a:pt x="7" y="7"/>
                </a:lnTo>
                <a:lnTo>
                  <a:pt x="649" y="415"/>
                </a:lnTo>
                <a:lnTo>
                  <a:pt x="649" y="412"/>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5989"/>
          <p:cNvSpPr>
            <a:spLocks noEditPoints="1"/>
          </p:cNvSpPr>
          <p:nvPr/>
        </p:nvSpPr>
        <p:spPr bwMode="auto">
          <a:xfrm>
            <a:off x="1588453" y="3640138"/>
            <a:ext cx="1049337" cy="669925"/>
          </a:xfrm>
          <a:custGeom>
            <a:avLst/>
            <a:gdLst>
              <a:gd name="T0" fmla="*/ 651 w 661"/>
              <a:gd name="T1" fmla="*/ 412 h 422"/>
              <a:gd name="T2" fmla="*/ 651 w 661"/>
              <a:gd name="T3" fmla="*/ 417 h 422"/>
              <a:gd name="T4" fmla="*/ 661 w 661"/>
              <a:gd name="T5" fmla="*/ 422 h 422"/>
              <a:gd name="T6" fmla="*/ 661 w 661"/>
              <a:gd name="T7" fmla="*/ 419 h 422"/>
              <a:gd name="T8" fmla="*/ 651 w 661"/>
              <a:gd name="T9" fmla="*/ 412 h 422"/>
              <a:gd name="T10" fmla="*/ 2 w 661"/>
              <a:gd name="T11" fmla="*/ 0 h 422"/>
              <a:gd name="T12" fmla="*/ 0 w 661"/>
              <a:gd name="T13" fmla="*/ 0 h 422"/>
              <a:gd name="T14" fmla="*/ 0 w 661"/>
              <a:gd name="T15" fmla="*/ 0 h 422"/>
              <a:gd name="T16" fmla="*/ 2 w 661"/>
              <a:gd name="T17" fmla="*/ 0 h 422"/>
              <a:gd name="T18" fmla="*/ 7 w 661"/>
              <a:gd name="T19" fmla="*/ 7 h 422"/>
              <a:gd name="T20" fmla="*/ 649 w 661"/>
              <a:gd name="T21" fmla="*/ 415 h 422"/>
              <a:gd name="T22" fmla="*/ 649 w 661"/>
              <a:gd name="T23" fmla="*/ 412 h 422"/>
              <a:gd name="T24" fmla="*/ 2 w 661"/>
              <a:gd name="T25"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422">
                <a:moveTo>
                  <a:pt x="651" y="412"/>
                </a:moveTo>
                <a:lnTo>
                  <a:pt x="651" y="417"/>
                </a:lnTo>
                <a:lnTo>
                  <a:pt x="661" y="422"/>
                </a:lnTo>
                <a:lnTo>
                  <a:pt x="661" y="419"/>
                </a:lnTo>
                <a:lnTo>
                  <a:pt x="651" y="412"/>
                </a:lnTo>
                <a:moveTo>
                  <a:pt x="2" y="0"/>
                </a:moveTo>
                <a:lnTo>
                  <a:pt x="0" y="0"/>
                </a:lnTo>
                <a:lnTo>
                  <a:pt x="0" y="0"/>
                </a:lnTo>
                <a:lnTo>
                  <a:pt x="2" y="0"/>
                </a:lnTo>
                <a:lnTo>
                  <a:pt x="7" y="7"/>
                </a:lnTo>
                <a:lnTo>
                  <a:pt x="649" y="415"/>
                </a:lnTo>
                <a:lnTo>
                  <a:pt x="649" y="41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Rectangle 5990"/>
          <p:cNvSpPr>
            <a:spLocks noChangeArrowheads="1"/>
          </p:cNvSpPr>
          <p:nvPr/>
        </p:nvSpPr>
        <p:spPr bwMode="auto">
          <a:xfrm>
            <a:off x="1588453" y="3640138"/>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9" name="Freeform 5991"/>
          <p:cNvSpPr/>
          <p:nvPr/>
        </p:nvSpPr>
        <p:spPr bwMode="auto">
          <a:xfrm>
            <a:off x="1588453" y="3640138"/>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0" name="Freeform 6000"/>
          <p:cNvSpPr/>
          <p:nvPr/>
        </p:nvSpPr>
        <p:spPr bwMode="auto">
          <a:xfrm>
            <a:off x="1588453" y="3640138"/>
            <a:ext cx="11112" cy="11113"/>
          </a:xfrm>
          <a:custGeom>
            <a:avLst/>
            <a:gdLst>
              <a:gd name="T0" fmla="*/ 2 w 7"/>
              <a:gd name="T1" fmla="*/ 0 h 7"/>
              <a:gd name="T2" fmla="*/ 0 w 7"/>
              <a:gd name="T3" fmla="*/ 0 h 7"/>
              <a:gd name="T4" fmla="*/ 0 w 7"/>
              <a:gd name="T5" fmla="*/ 0 h 7"/>
              <a:gd name="T6" fmla="*/ 2 w 7"/>
              <a:gd name="T7" fmla="*/ 0 h 7"/>
              <a:gd name="T8" fmla="*/ 5 w 7"/>
              <a:gd name="T9" fmla="*/ 5 h 7"/>
              <a:gd name="T10" fmla="*/ 7 w 7"/>
              <a:gd name="T11" fmla="*/ 7 h 7"/>
              <a:gd name="T12" fmla="*/ 2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2" y="0"/>
                </a:moveTo>
                <a:lnTo>
                  <a:pt x="0" y="0"/>
                </a:lnTo>
                <a:lnTo>
                  <a:pt x="0" y="0"/>
                </a:lnTo>
                <a:lnTo>
                  <a:pt x="2" y="0"/>
                </a:lnTo>
                <a:lnTo>
                  <a:pt x="5" y="5"/>
                </a:lnTo>
                <a:lnTo>
                  <a:pt x="7" y="7"/>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1" name="Freeform 6001"/>
          <p:cNvSpPr/>
          <p:nvPr/>
        </p:nvSpPr>
        <p:spPr bwMode="auto">
          <a:xfrm>
            <a:off x="1588453" y="3640138"/>
            <a:ext cx="11112" cy="11113"/>
          </a:xfrm>
          <a:custGeom>
            <a:avLst/>
            <a:gdLst>
              <a:gd name="T0" fmla="*/ 2 w 7"/>
              <a:gd name="T1" fmla="*/ 0 h 7"/>
              <a:gd name="T2" fmla="*/ 0 w 7"/>
              <a:gd name="T3" fmla="*/ 0 h 7"/>
              <a:gd name="T4" fmla="*/ 0 w 7"/>
              <a:gd name="T5" fmla="*/ 0 h 7"/>
              <a:gd name="T6" fmla="*/ 2 w 7"/>
              <a:gd name="T7" fmla="*/ 0 h 7"/>
              <a:gd name="T8" fmla="*/ 5 w 7"/>
              <a:gd name="T9" fmla="*/ 5 h 7"/>
              <a:gd name="T10" fmla="*/ 7 w 7"/>
              <a:gd name="T11" fmla="*/ 7 h 7"/>
              <a:gd name="T12" fmla="*/ 2 w 7"/>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 h="7">
                <a:moveTo>
                  <a:pt x="2" y="0"/>
                </a:moveTo>
                <a:lnTo>
                  <a:pt x="0" y="0"/>
                </a:lnTo>
                <a:lnTo>
                  <a:pt x="0" y="0"/>
                </a:lnTo>
                <a:lnTo>
                  <a:pt x="2" y="0"/>
                </a:lnTo>
                <a:lnTo>
                  <a:pt x="5" y="5"/>
                </a:lnTo>
                <a:lnTo>
                  <a:pt x="7" y="7"/>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2" name="Rectangle 6002"/>
          <p:cNvSpPr>
            <a:spLocks noChangeArrowheads="1"/>
          </p:cNvSpPr>
          <p:nvPr/>
        </p:nvSpPr>
        <p:spPr bwMode="auto">
          <a:xfrm>
            <a:off x="1588453" y="3640138"/>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3" name="Rectangle 6003"/>
          <p:cNvSpPr>
            <a:spLocks noChangeArrowheads="1"/>
          </p:cNvSpPr>
          <p:nvPr/>
        </p:nvSpPr>
        <p:spPr bwMode="auto">
          <a:xfrm>
            <a:off x="1588453" y="3640138"/>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4" name="Freeform 6004"/>
          <p:cNvSpPr/>
          <p:nvPr/>
        </p:nvSpPr>
        <p:spPr bwMode="auto">
          <a:xfrm>
            <a:off x="1588453" y="3640138"/>
            <a:ext cx="7937" cy="7938"/>
          </a:xfrm>
          <a:custGeom>
            <a:avLst/>
            <a:gdLst>
              <a:gd name="T0" fmla="*/ 2 w 5"/>
              <a:gd name="T1" fmla="*/ 0 h 5"/>
              <a:gd name="T2" fmla="*/ 0 w 5"/>
              <a:gd name="T3" fmla="*/ 0 h 5"/>
              <a:gd name="T4" fmla="*/ 2 w 5"/>
              <a:gd name="T5" fmla="*/ 0 h 5"/>
              <a:gd name="T6" fmla="*/ 5 w 5"/>
              <a:gd name="T7" fmla="*/ 5 h 5"/>
              <a:gd name="T8" fmla="*/ 5 w 5"/>
              <a:gd name="T9" fmla="*/ 5 h 5"/>
              <a:gd name="T10" fmla="*/ 2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2" y="0"/>
                </a:moveTo>
                <a:lnTo>
                  <a:pt x="0" y="0"/>
                </a:lnTo>
                <a:lnTo>
                  <a:pt x="2" y="0"/>
                </a:lnTo>
                <a:lnTo>
                  <a:pt x="5" y="5"/>
                </a:lnTo>
                <a:lnTo>
                  <a:pt x="5" y="5"/>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5" name="Freeform 6005"/>
          <p:cNvSpPr/>
          <p:nvPr/>
        </p:nvSpPr>
        <p:spPr bwMode="auto">
          <a:xfrm>
            <a:off x="1588453" y="3640138"/>
            <a:ext cx="7937" cy="7938"/>
          </a:xfrm>
          <a:custGeom>
            <a:avLst/>
            <a:gdLst>
              <a:gd name="T0" fmla="*/ 2 w 5"/>
              <a:gd name="T1" fmla="*/ 0 h 5"/>
              <a:gd name="T2" fmla="*/ 0 w 5"/>
              <a:gd name="T3" fmla="*/ 0 h 5"/>
              <a:gd name="T4" fmla="*/ 2 w 5"/>
              <a:gd name="T5" fmla="*/ 0 h 5"/>
              <a:gd name="T6" fmla="*/ 5 w 5"/>
              <a:gd name="T7" fmla="*/ 5 h 5"/>
              <a:gd name="T8" fmla="*/ 5 w 5"/>
              <a:gd name="T9" fmla="*/ 5 h 5"/>
              <a:gd name="T10" fmla="*/ 2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2" y="0"/>
                </a:moveTo>
                <a:lnTo>
                  <a:pt x="0" y="0"/>
                </a:lnTo>
                <a:lnTo>
                  <a:pt x="2" y="0"/>
                </a:lnTo>
                <a:lnTo>
                  <a:pt x="5" y="5"/>
                </a:lnTo>
                <a:lnTo>
                  <a:pt x="5" y="5"/>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6" name="Freeform 6006"/>
          <p:cNvSpPr/>
          <p:nvPr/>
        </p:nvSpPr>
        <p:spPr bwMode="auto">
          <a:xfrm>
            <a:off x="1588453" y="3640138"/>
            <a:ext cx="7937" cy="7938"/>
          </a:xfrm>
          <a:custGeom>
            <a:avLst/>
            <a:gdLst>
              <a:gd name="T0" fmla="*/ 2 w 5"/>
              <a:gd name="T1" fmla="*/ 0 h 5"/>
              <a:gd name="T2" fmla="*/ 0 w 5"/>
              <a:gd name="T3" fmla="*/ 0 h 5"/>
              <a:gd name="T4" fmla="*/ 0 w 5"/>
              <a:gd name="T5" fmla="*/ 0 h 5"/>
              <a:gd name="T6" fmla="*/ 0 w 5"/>
              <a:gd name="T7" fmla="*/ 2 h 5"/>
              <a:gd name="T8" fmla="*/ 5 w 5"/>
              <a:gd name="T9" fmla="*/ 5 h 5"/>
              <a:gd name="T10" fmla="*/ 2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2" y="0"/>
                </a:moveTo>
                <a:lnTo>
                  <a:pt x="0" y="0"/>
                </a:lnTo>
                <a:lnTo>
                  <a:pt x="0" y="0"/>
                </a:lnTo>
                <a:lnTo>
                  <a:pt x="0" y="2"/>
                </a:lnTo>
                <a:lnTo>
                  <a:pt x="5" y="5"/>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7" name="Freeform 6007"/>
          <p:cNvSpPr/>
          <p:nvPr/>
        </p:nvSpPr>
        <p:spPr bwMode="auto">
          <a:xfrm>
            <a:off x="1588453" y="3640138"/>
            <a:ext cx="7937" cy="7938"/>
          </a:xfrm>
          <a:custGeom>
            <a:avLst/>
            <a:gdLst>
              <a:gd name="T0" fmla="*/ 2 w 5"/>
              <a:gd name="T1" fmla="*/ 0 h 5"/>
              <a:gd name="T2" fmla="*/ 0 w 5"/>
              <a:gd name="T3" fmla="*/ 0 h 5"/>
              <a:gd name="T4" fmla="*/ 0 w 5"/>
              <a:gd name="T5" fmla="*/ 0 h 5"/>
              <a:gd name="T6" fmla="*/ 0 w 5"/>
              <a:gd name="T7" fmla="*/ 2 h 5"/>
              <a:gd name="T8" fmla="*/ 5 w 5"/>
              <a:gd name="T9" fmla="*/ 5 h 5"/>
              <a:gd name="T10" fmla="*/ 2 w 5"/>
              <a:gd name="T11" fmla="*/ 0 h 5"/>
            </a:gdLst>
            <a:ahLst/>
            <a:cxnLst>
              <a:cxn ang="0">
                <a:pos x="T0" y="T1"/>
              </a:cxn>
              <a:cxn ang="0">
                <a:pos x="T2" y="T3"/>
              </a:cxn>
              <a:cxn ang="0">
                <a:pos x="T4" y="T5"/>
              </a:cxn>
              <a:cxn ang="0">
                <a:pos x="T6" y="T7"/>
              </a:cxn>
              <a:cxn ang="0">
                <a:pos x="T8" y="T9"/>
              </a:cxn>
              <a:cxn ang="0">
                <a:pos x="T10" y="T11"/>
              </a:cxn>
            </a:cxnLst>
            <a:rect l="0" t="0" r="r" b="b"/>
            <a:pathLst>
              <a:path w="5" h="5">
                <a:moveTo>
                  <a:pt x="2" y="0"/>
                </a:moveTo>
                <a:lnTo>
                  <a:pt x="0" y="0"/>
                </a:lnTo>
                <a:lnTo>
                  <a:pt x="0" y="0"/>
                </a:lnTo>
                <a:lnTo>
                  <a:pt x="0" y="2"/>
                </a:lnTo>
                <a:lnTo>
                  <a:pt x="5" y="5"/>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9" name="Freeform 6160"/>
          <p:cNvSpPr>
            <a:spLocks noEditPoints="1"/>
          </p:cNvSpPr>
          <p:nvPr/>
        </p:nvSpPr>
        <p:spPr bwMode="auto">
          <a:xfrm>
            <a:off x="1588453" y="4749801"/>
            <a:ext cx="898525" cy="417513"/>
          </a:xfrm>
          <a:custGeom>
            <a:avLst/>
            <a:gdLst>
              <a:gd name="T0" fmla="*/ 313 w 566"/>
              <a:gd name="T1" fmla="*/ 116 h 263"/>
              <a:gd name="T2" fmla="*/ 0 w 566"/>
              <a:gd name="T3" fmla="*/ 263 h 263"/>
              <a:gd name="T4" fmla="*/ 0 w 566"/>
              <a:gd name="T5" fmla="*/ 263 h 263"/>
              <a:gd name="T6" fmla="*/ 0 w 566"/>
              <a:gd name="T7" fmla="*/ 263 h 263"/>
              <a:gd name="T8" fmla="*/ 0 w 566"/>
              <a:gd name="T9" fmla="*/ 263 h 263"/>
              <a:gd name="T10" fmla="*/ 9 w 566"/>
              <a:gd name="T11" fmla="*/ 261 h 263"/>
              <a:gd name="T12" fmla="*/ 315 w 566"/>
              <a:gd name="T13" fmla="*/ 121 h 263"/>
              <a:gd name="T14" fmla="*/ 313 w 566"/>
              <a:gd name="T15" fmla="*/ 116 h 263"/>
              <a:gd name="T16" fmla="*/ 403 w 566"/>
              <a:gd name="T17" fmla="*/ 76 h 263"/>
              <a:gd name="T18" fmla="*/ 315 w 566"/>
              <a:gd name="T19" fmla="*/ 116 h 263"/>
              <a:gd name="T20" fmla="*/ 317 w 566"/>
              <a:gd name="T21" fmla="*/ 119 h 263"/>
              <a:gd name="T22" fmla="*/ 403 w 566"/>
              <a:gd name="T23" fmla="*/ 78 h 263"/>
              <a:gd name="T24" fmla="*/ 403 w 566"/>
              <a:gd name="T25" fmla="*/ 76 h 263"/>
              <a:gd name="T26" fmla="*/ 507 w 566"/>
              <a:gd name="T27" fmla="*/ 26 h 263"/>
              <a:gd name="T28" fmla="*/ 405 w 566"/>
              <a:gd name="T29" fmla="*/ 74 h 263"/>
              <a:gd name="T30" fmla="*/ 405 w 566"/>
              <a:gd name="T31" fmla="*/ 78 h 263"/>
              <a:gd name="T32" fmla="*/ 507 w 566"/>
              <a:gd name="T33" fmla="*/ 31 h 263"/>
              <a:gd name="T34" fmla="*/ 507 w 566"/>
              <a:gd name="T35" fmla="*/ 26 h 263"/>
              <a:gd name="T36" fmla="*/ 523 w 566"/>
              <a:gd name="T37" fmla="*/ 19 h 263"/>
              <a:gd name="T38" fmla="*/ 509 w 566"/>
              <a:gd name="T39" fmla="*/ 26 h 263"/>
              <a:gd name="T40" fmla="*/ 509 w 566"/>
              <a:gd name="T41" fmla="*/ 29 h 263"/>
              <a:gd name="T42" fmla="*/ 523 w 566"/>
              <a:gd name="T43" fmla="*/ 21 h 263"/>
              <a:gd name="T44" fmla="*/ 523 w 566"/>
              <a:gd name="T45" fmla="*/ 19 h 263"/>
              <a:gd name="T46" fmla="*/ 547 w 566"/>
              <a:gd name="T47" fmla="*/ 7 h 263"/>
              <a:gd name="T48" fmla="*/ 526 w 566"/>
              <a:gd name="T49" fmla="*/ 17 h 263"/>
              <a:gd name="T50" fmla="*/ 526 w 566"/>
              <a:gd name="T51" fmla="*/ 21 h 263"/>
              <a:gd name="T52" fmla="*/ 550 w 566"/>
              <a:gd name="T53" fmla="*/ 10 h 263"/>
              <a:gd name="T54" fmla="*/ 547 w 566"/>
              <a:gd name="T55" fmla="*/ 7 h 263"/>
              <a:gd name="T56" fmla="*/ 564 w 566"/>
              <a:gd name="T57" fmla="*/ 0 h 263"/>
              <a:gd name="T58" fmla="*/ 552 w 566"/>
              <a:gd name="T59" fmla="*/ 7 h 263"/>
              <a:gd name="T60" fmla="*/ 552 w 566"/>
              <a:gd name="T61" fmla="*/ 10 h 263"/>
              <a:gd name="T62" fmla="*/ 566 w 566"/>
              <a:gd name="T63" fmla="*/ 2 h 263"/>
              <a:gd name="T64" fmla="*/ 564 w 566"/>
              <a:gd name="T65"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6" h="263">
                <a:moveTo>
                  <a:pt x="313" y="116"/>
                </a:moveTo>
                <a:lnTo>
                  <a:pt x="0" y="263"/>
                </a:lnTo>
                <a:lnTo>
                  <a:pt x="0" y="263"/>
                </a:lnTo>
                <a:lnTo>
                  <a:pt x="0" y="263"/>
                </a:lnTo>
                <a:lnTo>
                  <a:pt x="0" y="263"/>
                </a:lnTo>
                <a:lnTo>
                  <a:pt x="9" y="261"/>
                </a:lnTo>
                <a:lnTo>
                  <a:pt x="315" y="121"/>
                </a:lnTo>
                <a:lnTo>
                  <a:pt x="313" y="116"/>
                </a:lnTo>
                <a:moveTo>
                  <a:pt x="403" y="76"/>
                </a:moveTo>
                <a:lnTo>
                  <a:pt x="315" y="116"/>
                </a:lnTo>
                <a:lnTo>
                  <a:pt x="317" y="119"/>
                </a:lnTo>
                <a:lnTo>
                  <a:pt x="403" y="78"/>
                </a:lnTo>
                <a:lnTo>
                  <a:pt x="403" y="76"/>
                </a:lnTo>
                <a:moveTo>
                  <a:pt x="507" y="26"/>
                </a:moveTo>
                <a:lnTo>
                  <a:pt x="405" y="74"/>
                </a:lnTo>
                <a:lnTo>
                  <a:pt x="405" y="78"/>
                </a:lnTo>
                <a:lnTo>
                  <a:pt x="507" y="31"/>
                </a:lnTo>
                <a:lnTo>
                  <a:pt x="507" y="26"/>
                </a:lnTo>
                <a:moveTo>
                  <a:pt x="523" y="19"/>
                </a:moveTo>
                <a:lnTo>
                  <a:pt x="509" y="26"/>
                </a:lnTo>
                <a:lnTo>
                  <a:pt x="509" y="29"/>
                </a:lnTo>
                <a:lnTo>
                  <a:pt x="523" y="21"/>
                </a:lnTo>
                <a:lnTo>
                  <a:pt x="523" y="19"/>
                </a:lnTo>
                <a:moveTo>
                  <a:pt x="547" y="7"/>
                </a:moveTo>
                <a:lnTo>
                  <a:pt x="526" y="17"/>
                </a:lnTo>
                <a:lnTo>
                  <a:pt x="526" y="21"/>
                </a:lnTo>
                <a:lnTo>
                  <a:pt x="550" y="10"/>
                </a:lnTo>
                <a:lnTo>
                  <a:pt x="547" y="7"/>
                </a:lnTo>
                <a:moveTo>
                  <a:pt x="564" y="0"/>
                </a:moveTo>
                <a:lnTo>
                  <a:pt x="552" y="7"/>
                </a:lnTo>
                <a:lnTo>
                  <a:pt x="552" y="10"/>
                </a:lnTo>
                <a:lnTo>
                  <a:pt x="566" y="2"/>
                </a:lnTo>
                <a:lnTo>
                  <a:pt x="5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6161"/>
          <p:cNvSpPr/>
          <p:nvPr/>
        </p:nvSpPr>
        <p:spPr bwMode="auto">
          <a:xfrm>
            <a:off x="2085340" y="4933951"/>
            <a:ext cx="6350" cy="7938"/>
          </a:xfrm>
          <a:custGeom>
            <a:avLst/>
            <a:gdLst>
              <a:gd name="T0" fmla="*/ 2 w 4"/>
              <a:gd name="T1" fmla="*/ 0 h 5"/>
              <a:gd name="T2" fmla="*/ 0 w 4"/>
              <a:gd name="T3" fmla="*/ 0 h 5"/>
              <a:gd name="T4" fmla="*/ 2 w 4"/>
              <a:gd name="T5" fmla="*/ 5 h 5"/>
              <a:gd name="T6" fmla="*/ 4 w 4"/>
              <a:gd name="T7" fmla="*/ 3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0"/>
                </a:lnTo>
                <a:lnTo>
                  <a:pt x="2" y="5"/>
                </a:lnTo>
                <a:lnTo>
                  <a:pt x="4" y="3"/>
                </a:lnTo>
                <a:lnTo>
                  <a:pt x="2"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6162"/>
          <p:cNvSpPr/>
          <p:nvPr/>
        </p:nvSpPr>
        <p:spPr bwMode="auto">
          <a:xfrm>
            <a:off x="2085340" y="4933951"/>
            <a:ext cx="6350" cy="7938"/>
          </a:xfrm>
          <a:custGeom>
            <a:avLst/>
            <a:gdLst>
              <a:gd name="T0" fmla="*/ 2 w 4"/>
              <a:gd name="T1" fmla="*/ 0 h 5"/>
              <a:gd name="T2" fmla="*/ 0 w 4"/>
              <a:gd name="T3" fmla="*/ 0 h 5"/>
              <a:gd name="T4" fmla="*/ 2 w 4"/>
              <a:gd name="T5" fmla="*/ 5 h 5"/>
              <a:gd name="T6" fmla="*/ 4 w 4"/>
              <a:gd name="T7" fmla="*/ 3 h 5"/>
              <a:gd name="T8" fmla="*/ 2 w 4"/>
              <a:gd name="T9" fmla="*/ 0 h 5"/>
            </a:gdLst>
            <a:ahLst/>
            <a:cxnLst>
              <a:cxn ang="0">
                <a:pos x="T0" y="T1"/>
              </a:cxn>
              <a:cxn ang="0">
                <a:pos x="T2" y="T3"/>
              </a:cxn>
              <a:cxn ang="0">
                <a:pos x="T4" y="T5"/>
              </a:cxn>
              <a:cxn ang="0">
                <a:pos x="T6" y="T7"/>
              </a:cxn>
              <a:cxn ang="0">
                <a:pos x="T8" y="T9"/>
              </a:cxn>
            </a:cxnLst>
            <a:rect l="0" t="0" r="r" b="b"/>
            <a:pathLst>
              <a:path w="4" h="5">
                <a:moveTo>
                  <a:pt x="2" y="0"/>
                </a:moveTo>
                <a:lnTo>
                  <a:pt x="0" y="0"/>
                </a:lnTo>
                <a:lnTo>
                  <a:pt x="2" y="5"/>
                </a:lnTo>
                <a:lnTo>
                  <a:pt x="4" y="3"/>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Rectangle 6167"/>
          <p:cNvSpPr>
            <a:spLocks noChangeArrowheads="1"/>
          </p:cNvSpPr>
          <p:nvPr/>
        </p:nvSpPr>
        <p:spPr bwMode="auto">
          <a:xfrm>
            <a:off x="1588453" y="5167313"/>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3" name="Rectangle 6168"/>
          <p:cNvSpPr>
            <a:spLocks noChangeArrowheads="1"/>
          </p:cNvSpPr>
          <p:nvPr/>
        </p:nvSpPr>
        <p:spPr bwMode="auto">
          <a:xfrm>
            <a:off x="1588453" y="5167313"/>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4" name="Rectangle 6169"/>
          <p:cNvSpPr>
            <a:spLocks noChangeArrowheads="1"/>
          </p:cNvSpPr>
          <p:nvPr/>
        </p:nvSpPr>
        <p:spPr bwMode="auto">
          <a:xfrm>
            <a:off x="1588453" y="5167313"/>
            <a:ext cx="1587" cy="1588"/>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5" name="Freeform 6170"/>
          <p:cNvSpPr/>
          <p:nvPr/>
        </p:nvSpPr>
        <p:spPr bwMode="auto">
          <a:xfrm>
            <a:off x="1588453" y="516731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6" name="Freeform 6175"/>
          <p:cNvSpPr/>
          <p:nvPr/>
        </p:nvSpPr>
        <p:spPr bwMode="auto">
          <a:xfrm>
            <a:off x="1588453" y="5164138"/>
            <a:ext cx="14287" cy="3175"/>
          </a:xfrm>
          <a:custGeom>
            <a:avLst/>
            <a:gdLst>
              <a:gd name="T0" fmla="*/ 9 w 9"/>
              <a:gd name="T1" fmla="*/ 0 h 2"/>
              <a:gd name="T2" fmla="*/ 0 w 9"/>
              <a:gd name="T3" fmla="*/ 2 h 2"/>
              <a:gd name="T4" fmla="*/ 0 w 9"/>
              <a:gd name="T5" fmla="*/ 2 h 2"/>
              <a:gd name="T6" fmla="*/ 2 w 9"/>
              <a:gd name="T7" fmla="*/ 2 h 2"/>
              <a:gd name="T8" fmla="*/ 5 w 9"/>
              <a:gd name="T9" fmla="*/ 2 h 2"/>
              <a:gd name="T10" fmla="*/ 9 w 9"/>
              <a:gd name="T11" fmla="*/ 0 h 2"/>
            </a:gdLst>
            <a:ahLst/>
            <a:cxnLst>
              <a:cxn ang="0">
                <a:pos x="T0" y="T1"/>
              </a:cxn>
              <a:cxn ang="0">
                <a:pos x="T2" y="T3"/>
              </a:cxn>
              <a:cxn ang="0">
                <a:pos x="T4" y="T5"/>
              </a:cxn>
              <a:cxn ang="0">
                <a:pos x="T6" y="T7"/>
              </a:cxn>
              <a:cxn ang="0">
                <a:pos x="T8" y="T9"/>
              </a:cxn>
              <a:cxn ang="0">
                <a:pos x="T10" y="T11"/>
              </a:cxn>
            </a:cxnLst>
            <a:rect l="0" t="0" r="r" b="b"/>
            <a:pathLst>
              <a:path w="9" h="2">
                <a:moveTo>
                  <a:pt x="9" y="0"/>
                </a:moveTo>
                <a:lnTo>
                  <a:pt x="0" y="2"/>
                </a:lnTo>
                <a:lnTo>
                  <a:pt x="0" y="2"/>
                </a:lnTo>
                <a:lnTo>
                  <a:pt x="2" y="2"/>
                </a:lnTo>
                <a:lnTo>
                  <a:pt x="5" y="2"/>
                </a:lnTo>
                <a:lnTo>
                  <a:pt x="9"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7" name="Freeform 6176"/>
          <p:cNvSpPr/>
          <p:nvPr/>
        </p:nvSpPr>
        <p:spPr bwMode="auto">
          <a:xfrm>
            <a:off x="1588453" y="5164138"/>
            <a:ext cx="14287" cy="3175"/>
          </a:xfrm>
          <a:custGeom>
            <a:avLst/>
            <a:gdLst>
              <a:gd name="T0" fmla="*/ 9 w 9"/>
              <a:gd name="T1" fmla="*/ 0 h 2"/>
              <a:gd name="T2" fmla="*/ 0 w 9"/>
              <a:gd name="T3" fmla="*/ 2 h 2"/>
              <a:gd name="T4" fmla="*/ 0 w 9"/>
              <a:gd name="T5" fmla="*/ 2 h 2"/>
              <a:gd name="T6" fmla="*/ 2 w 9"/>
              <a:gd name="T7" fmla="*/ 2 h 2"/>
              <a:gd name="T8" fmla="*/ 5 w 9"/>
              <a:gd name="T9" fmla="*/ 2 h 2"/>
              <a:gd name="T10" fmla="*/ 9 w 9"/>
              <a:gd name="T11" fmla="*/ 0 h 2"/>
            </a:gdLst>
            <a:ahLst/>
            <a:cxnLst>
              <a:cxn ang="0">
                <a:pos x="T0" y="T1"/>
              </a:cxn>
              <a:cxn ang="0">
                <a:pos x="T2" y="T3"/>
              </a:cxn>
              <a:cxn ang="0">
                <a:pos x="T4" y="T5"/>
              </a:cxn>
              <a:cxn ang="0">
                <a:pos x="T6" y="T7"/>
              </a:cxn>
              <a:cxn ang="0">
                <a:pos x="T8" y="T9"/>
              </a:cxn>
              <a:cxn ang="0">
                <a:pos x="T10" y="T11"/>
              </a:cxn>
            </a:cxnLst>
            <a:rect l="0" t="0" r="r" b="b"/>
            <a:pathLst>
              <a:path w="9" h="2">
                <a:moveTo>
                  <a:pt x="9" y="0"/>
                </a:moveTo>
                <a:lnTo>
                  <a:pt x="0" y="2"/>
                </a:lnTo>
                <a:lnTo>
                  <a:pt x="0" y="2"/>
                </a:lnTo>
                <a:lnTo>
                  <a:pt x="2" y="2"/>
                </a:lnTo>
                <a:lnTo>
                  <a:pt x="5" y="2"/>
                </a:lnTo>
                <a:lnTo>
                  <a:pt x="9"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8" name="Freeform 6177"/>
          <p:cNvSpPr/>
          <p:nvPr/>
        </p:nvSpPr>
        <p:spPr bwMode="auto">
          <a:xfrm>
            <a:off x="1588453" y="5167313"/>
            <a:ext cx="7937" cy="0"/>
          </a:xfrm>
          <a:custGeom>
            <a:avLst/>
            <a:gdLst>
              <a:gd name="T0" fmla="*/ 2 w 5"/>
              <a:gd name="T1" fmla="*/ 0 w 5"/>
              <a:gd name="T2" fmla="*/ 0 w 5"/>
              <a:gd name="T3" fmla="*/ 2 w 5"/>
              <a:gd name="T4" fmla="*/ 5 w 5"/>
              <a:gd name="T5" fmla="*/ 5 w 5"/>
              <a:gd name="T6" fmla="*/ 2 w 5"/>
            </a:gdLst>
            <a:ahLst/>
            <a:cxnLst>
              <a:cxn ang="0">
                <a:pos x="T0" y="0"/>
              </a:cxn>
              <a:cxn ang="0">
                <a:pos x="T1" y="0"/>
              </a:cxn>
              <a:cxn ang="0">
                <a:pos x="T2" y="0"/>
              </a:cxn>
              <a:cxn ang="0">
                <a:pos x="T3" y="0"/>
              </a:cxn>
              <a:cxn ang="0">
                <a:pos x="T4" y="0"/>
              </a:cxn>
              <a:cxn ang="0">
                <a:pos x="T5" y="0"/>
              </a:cxn>
              <a:cxn ang="0">
                <a:pos x="T6" y="0"/>
              </a:cxn>
            </a:cxnLst>
            <a:rect l="0" t="0" r="r" b="b"/>
            <a:pathLst>
              <a:path w="5">
                <a:moveTo>
                  <a:pt x="2" y="0"/>
                </a:moveTo>
                <a:lnTo>
                  <a:pt x="0" y="0"/>
                </a:lnTo>
                <a:lnTo>
                  <a:pt x="0" y="0"/>
                </a:lnTo>
                <a:lnTo>
                  <a:pt x="2" y="0"/>
                </a:lnTo>
                <a:lnTo>
                  <a:pt x="5" y="0"/>
                </a:lnTo>
                <a:lnTo>
                  <a:pt x="5" y="0"/>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19" name="Freeform 6178"/>
          <p:cNvSpPr/>
          <p:nvPr/>
        </p:nvSpPr>
        <p:spPr bwMode="auto">
          <a:xfrm>
            <a:off x="1588453" y="5167313"/>
            <a:ext cx="7937" cy="0"/>
          </a:xfrm>
          <a:custGeom>
            <a:avLst/>
            <a:gdLst>
              <a:gd name="T0" fmla="*/ 2 w 5"/>
              <a:gd name="T1" fmla="*/ 0 w 5"/>
              <a:gd name="T2" fmla="*/ 0 w 5"/>
              <a:gd name="T3" fmla="*/ 2 w 5"/>
              <a:gd name="T4" fmla="*/ 5 w 5"/>
              <a:gd name="T5" fmla="*/ 5 w 5"/>
              <a:gd name="T6" fmla="*/ 2 w 5"/>
            </a:gdLst>
            <a:ahLst/>
            <a:cxnLst>
              <a:cxn ang="0">
                <a:pos x="T0" y="0"/>
              </a:cxn>
              <a:cxn ang="0">
                <a:pos x="T1" y="0"/>
              </a:cxn>
              <a:cxn ang="0">
                <a:pos x="T2" y="0"/>
              </a:cxn>
              <a:cxn ang="0">
                <a:pos x="T3" y="0"/>
              </a:cxn>
              <a:cxn ang="0">
                <a:pos x="T4" y="0"/>
              </a:cxn>
              <a:cxn ang="0">
                <a:pos x="T5" y="0"/>
              </a:cxn>
              <a:cxn ang="0">
                <a:pos x="T6" y="0"/>
              </a:cxn>
            </a:cxnLst>
            <a:rect l="0" t="0" r="r" b="b"/>
            <a:pathLst>
              <a:path w="5">
                <a:moveTo>
                  <a:pt x="2" y="0"/>
                </a:moveTo>
                <a:lnTo>
                  <a:pt x="0" y="0"/>
                </a:lnTo>
                <a:lnTo>
                  <a:pt x="0" y="0"/>
                </a:lnTo>
                <a:lnTo>
                  <a:pt x="2" y="0"/>
                </a:lnTo>
                <a:lnTo>
                  <a:pt x="5" y="0"/>
                </a:lnTo>
                <a:lnTo>
                  <a:pt x="5" y="0"/>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20" name="Freeform 6179"/>
          <p:cNvSpPr/>
          <p:nvPr/>
        </p:nvSpPr>
        <p:spPr bwMode="auto">
          <a:xfrm>
            <a:off x="1588453" y="5167313"/>
            <a:ext cx="7937" cy="4763"/>
          </a:xfrm>
          <a:custGeom>
            <a:avLst/>
            <a:gdLst>
              <a:gd name="T0" fmla="*/ 2 w 5"/>
              <a:gd name="T1" fmla="*/ 0 h 3"/>
              <a:gd name="T2" fmla="*/ 0 w 5"/>
              <a:gd name="T3" fmla="*/ 0 h 3"/>
              <a:gd name="T4" fmla="*/ 0 w 5"/>
              <a:gd name="T5" fmla="*/ 0 h 3"/>
              <a:gd name="T6" fmla="*/ 2 w 5"/>
              <a:gd name="T7" fmla="*/ 3 h 3"/>
              <a:gd name="T8" fmla="*/ 5 w 5"/>
              <a:gd name="T9" fmla="*/ 0 h 3"/>
              <a:gd name="T10" fmla="*/ 2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2" y="0"/>
                </a:moveTo>
                <a:lnTo>
                  <a:pt x="0" y="0"/>
                </a:lnTo>
                <a:lnTo>
                  <a:pt x="0" y="0"/>
                </a:lnTo>
                <a:lnTo>
                  <a:pt x="2" y="3"/>
                </a:lnTo>
                <a:lnTo>
                  <a:pt x="5" y="0"/>
                </a:lnTo>
                <a:lnTo>
                  <a:pt x="2"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21" name="Freeform 6180"/>
          <p:cNvSpPr/>
          <p:nvPr/>
        </p:nvSpPr>
        <p:spPr bwMode="auto">
          <a:xfrm>
            <a:off x="1588453" y="5167313"/>
            <a:ext cx="7937" cy="4763"/>
          </a:xfrm>
          <a:custGeom>
            <a:avLst/>
            <a:gdLst>
              <a:gd name="T0" fmla="*/ 2 w 5"/>
              <a:gd name="T1" fmla="*/ 0 h 3"/>
              <a:gd name="T2" fmla="*/ 0 w 5"/>
              <a:gd name="T3" fmla="*/ 0 h 3"/>
              <a:gd name="T4" fmla="*/ 0 w 5"/>
              <a:gd name="T5" fmla="*/ 0 h 3"/>
              <a:gd name="T6" fmla="*/ 2 w 5"/>
              <a:gd name="T7" fmla="*/ 3 h 3"/>
              <a:gd name="T8" fmla="*/ 5 w 5"/>
              <a:gd name="T9" fmla="*/ 0 h 3"/>
              <a:gd name="T10" fmla="*/ 2 w 5"/>
              <a:gd name="T11" fmla="*/ 0 h 3"/>
            </a:gdLst>
            <a:ahLst/>
            <a:cxnLst>
              <a:cxn ang="0">
                <a:pos x="T0" y="T1"/>
              </a:cxn>
              <a:cxn ang="0">
                <a:pos x="T2" y="T3"/>
              </a:cxn>
              <a:cxn ang="0">
                <a:pos x="T4" y="T5"/>
              </a:cxn>
              <a:cxn ang="0">
                <a:pos x="T6" y="T7"/>
              </a:cxn>
              <a:cxn ang="0">
                <a:pos x="T8" y="T9"/>
              </a:cxn>
              <a:cxn ang="0">
                <a:pos x="T10" y="T11"/>
              </a:cxn>
            </a:cxnLst>
            <a:rect l="0" t="0" r="r" b="b"/>
            <a:pathLst>
              <a:path w="5" h="3">
                <a:moveTo>
                  <a:pt x="2" y="0"/>
                </a:moveTo>
                <a:lnTo>
                  <a:pt x="0" y="0"/>
                </a:lnTo>
                <a:lnTo>
                  <a:pt x="0" y="0"/>
                </a:lnTo>
                <a:lnTo>
                  <a:pt x="2" y="3"/>
                </a:lnTo>
                <a:lnTo>
                  <a:pt x="5" y="0"/>
                </a:lnTo>
                <a:lnTo>
                  <a:pt x="2" y="0"/>
                </a:ln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24" name="Freeform 6221"/>
          <p:cNvSpPr/>
          <p:nvPr/>
        </p:nvSpPr>
        <p:spPr bwMode="auto">
          <a:xfrm>
            <a:off x="3374389" y="3955198"/>
            <a:ext cx="738271" cy="624739"/>
          </a:xfrm>
          <a:custGeom>
            <a:avLst/>
            <a:gdLst>
              <a:gd name="T0" fmla="*/ 886 w 888"/>
              <a:gd name="T1" fmla="*/ 0 h 1365"/>
              <a:gd name="T2" fmla="*/ 9 w 888"/>
              <a:gd name="T3" fmla="*/ 1349 h 1365"/>
              <a:gd name="T4" fmla="*/ 0 w 888"/>
              <a:gd name="T5" fmla="*/ 1365 h 1365"/>
              <a:gd name="T6" fmla="*/ 0 w 888"/>
              <a:gd name="T7" fmla="*/ 1365 h 1365"/>
              <a:gd name="T8" fmla="*/ 888 w 888"/>
              <a:gd name="T9" fmla="*/ 2 h 1365"/>
              <a:gd name="T10" fmla="*/ 886 w 888"/>
              <a:gd name="T11" fmla="*/ 0 h 1365"/>
            </a:gdLst>
            <a:ahLst/>
            <a:cxnLst>
              <a:cxn ang="0">
                <a:pos x="T0" y="T1"/>
              </a:cxn>
              <a:cxn ang="0">
                <a:pos x="T2" y="T3"/>
              </a:cxn>
              <a:cxn ang="0">
                <a:pos x="T4" y="T5"/>
              </a:cxn>
              <a:cxn ang="0">
                <a:pos x="T6" y="T7"/>
              </a:cxn>
              <a:cxn ang="0">
                <a:pos x="T8" y="T9"/>
              </a:cxn>
              <a:cxn ang="0">
                <a:pos x="T10" y="T11"/>
              </a:cxn>
            </a:cxnLst>
            <a:rect l="0" t="0" r="r" b="b"/>
            <a:pathLst>
              <a:path w="888" h="1365">
                <a:moveTo>
                  <a:pt x="886" y="0"/>
                </a:moveTo>
                <a:lnTo>
                  <a:pt x="9" y="1349"/>
                </a:lnTo>
                <a:lnTo>
                  <a:pt x="0" y="1365"/>
                </a:lnTo>
                <a:lnTo>
                  <a:pt x="0" y="1365"/>
                </a:lnTo>
                <a:lnTo>
                  <a:pt x="888" y="2"/>
                </a:lnTo>
                <a:lnTo>
                  <a:pt x="886"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6222"/>
          <p:cNvSpPr/>
          <p:nvPr/>
        </p:nvSpPr>
        <p:spPr bwMode="auto">
          <a:xfrm>
            <a:off x="2983865" y="2349501"/>
            <a:ext cx="1409700" cy="2166938"/>
          </a:xfrm>
          <a:custGeom>
            <a:avLst/>
            <a:gdLst>
              <a:gd name="T0" fmla="*/ 886 w 888"/>
              <a:gd name="T1" fmla="*/ 0 h 1365"/>
              <a:gd name="T2" fmla="*/ 9 w 888"/>
              <a:gd name="T3" fmla="*/ 1349 h 1365"/>
              <a:gd name="T4" fmla="*/ 0 w 888"/>
              <a:gd name="T5" fmla="*/ 1365 h 1365"/>
              <a:gd name="T6" fmla="*/ 0 w 888"/>
              <a:gd name="T7" fmla="*/ 1365 h 1365"/>
              <a:gd name="T8" fmla="*/ 888 w 888"/>
              <a:gd name="T9" fmla="*/ 2 h 1365"/>
              <a:gd name="T10" fmla="*/ 886 w 888"/>
              <a:gd name="T11" fmla="*/ 0 h 1365"/>
            </a:gdLst>
            <a:ahLst/>
            <a:cxnLst>
              <a:cxn ang="0">
                <a:pos x="T0" y="T1"/>
              </a:cxn>
              <a:cxn ang="0">
                <a:pos x="T2" y="T3"/>
              </a:cxn>
              <a:cxn ang="0">
                <a:pos x="T4" y="T5"/>
              </a:cxn>
              <a:cxn ang="0">
                <a:pos x="T6" y="T7"/>
              </a:cxn>
              <a:cxn ang="0">
                <a:pos x="T8" y="T9"/>
              </a:cxn>
              <a:cxn ang="0">
                <a:pos x="T10" y="T11"/>
              </a:cxn>
            </a:cxnLst>
            <a:rect l="0" t="0" r="r" b="b"/>
            <a:pathLst>
              <a:path w="888" h="1365">
                <a:moveTo>
                  <a:pt x="886" y="0"/>
                </a:moveTo>
                <a:lnTo>
                  <a:pt x="9" y="1349"/>
                </a:lnTo>
                <a:lnTo>
                  <a:pt x="0" y="1365"/>
                </a:lnTo>
                <a:lnTo>
                  <a:pt x="0" y="1365"/>
                </a:lnTo>
                <a:lnTo>
                  <a:pt x="888" y="2"/>
                </a:lnTo>
                <a:lnTo>
                  <a:pt x="8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6291"/>
          <p:cNvSpPr/>
          <p:nvPr/>
        </p:nvSpPr>
        <p:spPr bwMode="auto">
          <a:xfrm>
            <a:off x="2980690" y="2687638"/>
            <a:ext cx="123825" cy="1803400"/>
          </a:xfrm>
          <a:custGeom>
            <a:avLst/>
            <a:gdLst>
              <a:gd name="T0" fmla="*/ 78 w 78"/>
              <a:gd name="T1" fmla="*/ 0 h 1136"/>
              <a:gd name="T2" fmla="*/ 78 w 78"/>
              <a:gd name="T3" fmla="*/ 0 h 1136"/>
              <a:gd name="T4" fmla="*/ 73 w 78"/>
              <a:gd name="T5" fmla="*/ 26 h 1136"/>
              <a:gd name="T6" fmla="*/ 28 w 78"/>
              <a:gd name="T7" fmla="*/ 685 h 1136"/>
              <a:gd name="T8" fmla="*/ 0 w 78"/>
              <a:gd name="T9" fmla="*/ 1136 h 1136"/>
              <a:gd name="T10" fmla="*/ 0 w 78"/>
              <a:gd name="T11" fmla="*/ 1133 h 1136"/>
              <a:gd name="T12" fmla="*/ 78 w 78"/>
              <a:gd name="T13" fmla="*/ 0 h 1136"/>
              <a:gd name="T14" fmla="*/ 78 w 78"/>
              <a:gd name="T15" fmla="*/ 0 h 11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1136">
                <a:moveTo>
                  <a:pt x="78" y="0"/>
                </a:moveTo>
                <a:lnTo>
                  <a:pt x="78" y="0"/>
                </a:lnTo>
                <a:lnTo>
                  <a:pt x="73" y="26"/>
                </a:lnTo>
                <a:lnTo>
                  <a:pt x="28" y="685"/>
                </a:lnTo>
                <a:lnTo>
                  <a:pt x="0" y="1136"/>
                </a:lnTo>
                <a:lnTo>
                  <a:pt x="0" y="1133"/>
                </a:lnTo>
                <a:lnTo>
                  <a:pt x="78" y="0"/>
                </a:lnTo>
                <a:lnTo>
                  <a:pt x="7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6315"/>
          <p:cNvSpPr>
            <a:spLocks noEditPoints="1"/>
          </p:cNvSpPr>
          <p:nvPr/>
        </p:nvSpPr>
        <p:spPr bwMode="auto">
          <a:xfrm>
            <a:off x="2987040" y="2728913"/>
            <a:ext cx="106363" cy="1625600"/>
          </a:xfrm>
          <a:custGeom>
            <a:avLst/>
            <a:gdLst>
              <a:gd name="T0" fmla="*/ 64 w 67"/>
              <a:gd name="T1" fmla="*/ 34 h 1024"/>
              <a:gd name="T2" fmla="*/ 60 w 67"/>
              <a:gd name="T3" fmla="*/ 57 h 1024"/>
              <a:gd name="T4" fmla="*/ 0 w 67"/>
              <a:gd name="T5" fmla="*/ 991 h 1024"/>
              <a:gd name="T6" fmla="*/ 0 w 67"/>
              <a:gd name="T7" fmla="*/ 1024 h 1024"/>
              <a:gd name="T8" fmla="*/ 24 w 67"/>
              <a:gd name="T9" fmla="*/ 659 h 1024"/>
              <a:gd name="T10" fmla="*/ 64 w 67"/>
              <a:gd name="T11" fmla="*/ 34 h 1024"/>
              <a:gd name="T12" fmla="*/ 64 w 67"/>
              <a:gd name="T13" fmla="*/ 0 h 1024"/>
              <a:gd name="T14" fmla="*/ 64 w 67"/>
              <a:gd name="T15" fmla="*/ 0 h 1024"/>
              <a:gd name="T16" fmla="*/ 67 w 67"/>
              <a:gd name="T17" fmla="*/ 0 h 1024"/>
              <a:gd name="T18" fmla="*/ 67 w 67"/>
              <a:gd name="T19" fmla="*/ 0 h 1024"/>
              <a:gd name="T20" fmla="*/ 64 w 67"/>
              <a:gd name="T21" fmla="*/ 0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7" h="1024">
                <a:moveTo>
                  <a:pt x="64" y="34"/>
                </a:moveTo>
                <a:lnTo>
                  <a:pt x="60" y="57"/>
                </a:lnTo>
                <a:lnTo>
                  <a:pt x="0" y="991"/>
                </a:lnTo>
                <a:lnTo>
                  <a:pt x="0" y="1024"/>
                </a:lnTo>
                <a:lnTo>
                  <a:pt x="24" y="659"/>
                </a:lnTo>
                <a:lnTo>
                  <a:pt x="64" y="34"/>
                </a:lnTo>
                <a:moveTo>
                  <a:pt x="64" y="0"/>
                </a:moveTo>
                <a:lnTo>
                  <a:pt x="64" y="0"/>
                </a:lnTo>
                <a:lnTo>
                  <a:pt x="67" y="0"/>
                </a:lnTo>
                <a:lnTo>
                  <a:pt x="67" y="0"/>
                </a:lnTo>
                <a:lnTo>
                  <a:pt x="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6389"/>
          <p:cNvSpPr>
            <a:spLocks noEditPoints="1"/>
          </p:cNvSpPr>
          <p:nvPr/>
        </p:nvSpPr>
        <p:spPr bwMode="auto">
          <a:xfrm>
            <a:off x="2983865" y="2827338"/>
            <a:ext cx="63500" cy="1565275"/>
          </a:xfrm>
          <a:custGeom>
            <a:avLst/>
            <a:gdLst>
              <a:gd name="T0" fmla="*/ 35 w 40"/>
              <a:gd name="T1" fmla="*/ 133 h 986"/>
              <a:gd name="T2" fmla="*/ 33 w 40"/>
              <a:gd name="T3" fmla="*/ 152 h 986"/>
              <a:gd name="T4" fmla="*/ 2 w 40"/>
              <a:gd name="T5" fmla="*/ 863 h 986"/>
              <a:gd name="T6" fmla="*/ 0 w 40"/>
              <a:gd name="T7" fmla="*/ 986 h 986"/>
              <a:gd name="T8" fmla="*/ 2 w 40"/>
              <a:gd name="T9" fmla="*/ 929 h 986"/>
              <a:gd name="T10" fmla="*/ 35 w 40"/>
              <a:gd name="T11" fmla="*/ 133 h 986"/>
              <a:gd name="T12" fmla="*/ 38 w 40"/>
              <a:gd name="T13" fmla="*/ 107 h 986"/>
              <a:gd name="T14" fmla="*/ 33 w 40"/>
              <a:gd name="T15" fmla="*/ 128 h 986"/>
              <a:gd name="T16" fmla="*/ 33 w 40"/>
              <a:gd name="T17" fmla="*/ 130 h 986"/>
              <a:gd name="T18" fmla="*/ 35 w 40"/>
              <a:gd name="T19" fmla="*/ 111 h 986"/>
              <a:gd name="T20" fmla="*/ 38 w 40"/>
              <a:gd name="T21" fmla="*/ 107 h 986"/>
              <a:gd name="T22" fmla="*/ 38 w 40"/>
              <a:gd name="T23" fmla="*/ 88 h 986"/>
              <a:gd name="T24" fmla="*/ 33 w 40"/>
              <a:gd name="T25" fmla="*/ 102 h 986"/>
              <a:gd name="T26" fmla="*/ 33 w 40"/>
              <a:gd name="T27" fmla="*/ 107 h 986"/>
              <a:gd name="T28" fmla="*/ 38 w 40"/>
              <a:gd name="T29" fmla="*/ 88 h 986"/>
              <a:gd name="T30" fmla="*/ 38 w 40"/>
              <a:gd name="T31" fmla="*/ 88 h 986"/>
              <a:gd name="T32" fmla="*/ 40 w 40"/>
              <a:gd name="T33" fmla="*/ 0 h 986"/>
              <a:gd name="T34" fmla="*/ 40 w 40"/>
              <a:gd name="T35" fmla="*/ 0 h 986"/>
              <a:gd name="T36" fmla="*/ 40 w 40"/>
              <a:gd name="T37" fmla="*/ 0 h 986"/>
              <a:gd name="T38" fmla="*/ 40 w 40"/>
              <a:gd name="T39" fmla="*/ 0 h 986"/>
              <a:gd name="T40" fmla="*/ 40 w 40"/>
              <a:gd name="T41" fmla="*/ 0 h 986"/>
              <a:gd name="T42" fmla="*/ 38 w 40"/>
              <a:gd name="T43" fmla="*/ 24 h 986"/>
              <a:gd name="T44" fmla="*/ 35 w 40"/>
              <a:gd name="T45" fmla="*/ 71 h 986"/>
              <a:gd name="T46" fmla="*/ 38 w 40"/>
              <a:gd name="T47" fmla="*/ 55 h 986"/>
              <a:gd name="T48" fmla="*/ 40 w 40"/>
              <a:gd name="T49" fmla="*/ 0 h 986"/>
              <a:gd name="T50" fmla="*/ 40 w 40"/>
              <a:gd name="T51" fmla="*/ 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986">
                <a:moveTo>
                  <a:pt x="35" y="133"/>
                </a:moveTo>
                <a:lnTo>
                  <a:pt x="33" y="152"/>
                </a:lnTo>
                <a:lnTo>
                  <a:pt x="2" y="863"/>
                </a:lnTo>
                <a:lnTo>
                  <a:pt x="0" y="986"/>
                </a:lnTo>
                <a:lnTo>
                  <a:pt x="2" y="929"/>
                </a:lnTo>
                <a:lnTo>
                  <a:pt x="35" y="133"/>
                </a:lnTo>
                <a:moveTo>
                  <a:pt x="38" y="107"/>
                </a:moveTo>
                <a:lnTo>
                  <a:pt x="33" y="128"/>
                </a:lnTo>
                <a:lnTo>
                  <a:pt x="33" y="130"/>
                </a:lnTo>
                <a:lnTo>
                  <a:pt x="35" y="111"/>
                </a:lnTo>
                <a:lnTo>
                  <a:pt x="38" y="107"/>
                </a:lnTo>
                <a:moveTo>
                  <a:pt x="38" y="88"/>
                </a:moveTo>
                <a:lnTo>
                  <a:pt x="33" y="102"/>
                </a:lnTo>
                <a:lnTo>
                  <a:pt x="33" y="107"/>
                </a:lnTo>
                <a:lnTo>
                  <a:pt x="38" y="88"/>
                </a:lnTo>
                <a:lnTo>
                  <a:pt x="38" y="88"/>
                </a:lnTo>
                <a:moveTo>
                  <a:pt x="40" y="0"/>
                </a:moveTo>
                <a:lnTo>
                  <a:pt x="40" y="0"/>
                </a:lnTo>
                <a:lnTo>
                  <a:pt x="40" y="0"/>
                </a:lnTo>
                <a:lnTo>
                  <a:pt x="40" y="0"/>
                </a:lnTo>
                <a:lnTo>
                  <a:pt x="40" y="0"/>
                </a:lnTo>
                <a:lnTo>
                  <a:pt x="38" y="24"/>
                </a:lnTo>
                <a:lnTo>
                  <a:pt x="35" y="71"/>
                </a:lnTo>
                <a:lnTo>
                  <a:pt x="38" y="55"/>
                </a:lnTo>
                <a:lnTo>
                  <a:pt x="40" y="0"/>
                </a:lnTo>
                <a:lnTo>
                  <a:pt x="4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7651"/>
          <p:cNvSpPr>
            <a:spLocks noEditPoints="1"/>
          </p:cNvSpPr>
          <p:nvPr/>
        </p:nvSpPr>
        <p:spPr bwMode="auto">
          <a:xfrm>
            <a:off x="2050415" y="4543426"/>
            <a:ext cx="906463" cy="1046163"/>
          </a:xfrm>
          <a:custGeom>
            <a:avLst/>
            <a:gdLst>
              <a:gd name="T0" fmla="*/ 0 w 571"/>
              <a:gd name="T1" fmla="*/ 659 h 659"/>
              <a:gd name="T2" fmla="*/ 0 w 571"/>
              <a:gd name="T3" fmla="*/ 659 h 659"/>
              <a:gd name="T4" fmla="*/ 0 w 571"/>
              <a:gd name="T5" fmla="*/ 659 h 659"/>
              <a:gd name="T6" fmla="*/ 50 w 571"/>
              <a:gd name="T7" fmla="*/ 606 h 659"/>
              <a:gd name="T8" fmla="*/ 123 w 571"/>
              <a:gd name="T9" fmla="*/ 514 h 659"/>
              <a:gd name="T10" fmla="*/ 50 w 571"/>
              <a:gd name="T11" fmla="*/ 604 h 659"/>
              <a:gd name="T12" fmla="*/ 123 w 571"/>
              <a:gd name="T13" fmla="*/ 514 h 659"/>
              <a:gd name="T14" fmla="*/ 126 w 571"/>
              <a:gd name="T15" fmla="*/ 512 h 659"/>
              <a:gd name="T16" fmla="*/ 140 w 571"/>
              <a:gd name="T17" fmla="*/ 502 h 659"/>
              <a:gd name="T18" fmla="*/ 204 w 571"/>
              <a:gd name="T19" fmla="*/ 422 h 659"/>
              <a:gd name="T20" fmla="*/ 142 w 571"/>
              <a:gd name="T21" fmla="*/ 497 h 659"/>
              <a:gd name="T22" fmla="*/ 204 w 571"/>
              <a:gd name="T23" fmla="*/ 422 h 659"/>
              <a:gd name="T24" fmla="*/ 209 w 571"/>
              <a:gd name="T25" fmla="*/ 417 h 659"/>
              <a:gd name="T26" fmla="*/ 218 w 571"/>
              <a:gd name="T27" fmla="*/ 412 h 659"/>
              <a:gd name="T28" fmla="*/ 259 w 571"/>
              <a:gd name="T29" fmla="*/ 360 h 659"/>
              <a:gd name="T30" fmla="*/ 221 w 571"/>
              <a:gd name="T31" fmla="*/ 410 h 659"/>
              <a:gd name="T32" fmla="*/ 259 w 571"/>
              <a:gd name="T33" fmla="*/ 360 h 659"/>
              <a:gd name="T34" fmla="*/ 261 w 571"/>
              <a:gd name="T35" fmla="*/ 355 h 659"/>
              <a:gd name="T36" fmla="*/ 275 w 571"/>
              <a:gd name="T37" fmla="*/ 346 h 659"/>
              <a:gd name="T38" fmla="*/ 282 w 571"/>
              <a:gd name="T39" fmla="*/ 332 h 659"/>
              <a:gd name="T40" fmla="*/ 278 w 571"/>
              <a:gd name="T41" fmla="*/ 341 h 659"/>
              <a:gd name="T42" fmla="*/ 282 w 571"/>
              <a:gd name="T43" fmla="*/ 332 h 659"/>
              <a:gd name="T44" fmla="*/ 294 w 571"/>
              <a:gd name="T45" fmla="*/ 320 h 659"/>
              <a:gd name="T46" fmla="*/ 287 w 571"/>
              <a:gd name="T47" fmla="*/ 332 h 659"/>
              <a:gd name="T48" fmla="*/ 313 w 571"/>
              <a:gd name="T49" fmla="*/ 298 h 659"/>
              <a:gd name="T50" fmla="*/ 301 w 571"/>
              <a:gd name="T51" fmla="*/ 315 h 659"/>
              <a:gd name="T52" fmla="*/ 313 w 571"/>
              <a:gd name="T53" fmla="*/ 298 h 659"/>
              <a:gd name="T54" fmla="*/ 315 w 571"/>
              <a:gd name="T55" fmla="*/ 294 h 659"/>
              <a:gd name="T56" fmla="*/ 330 w 571"/>
              <a:gd name="T57" fmla="*/ 284 h 659"/>
              <a:gd name="T58" fmla="*/ 339 w 571"/>
              <a:gd name="T59" fmla="*/ 268 h 659"/>
              <a:gd name="T60" fmla="*/ 332 w 571"/>
              <a:gd name="T61" fmla="*/ 279 h 659"/>
              <a:gd name="T62" fmla="*/ 339 w 571"/>
              <a:gd name="T63" fmla="*/ 268 h 659"/>
              <a:gd name="T64" fmla="*/ 346 w 571"/>
              <a:gd name="T65" fmla="*/ 258 h 659"/>
              <a:gd name="T66" fmla="*/ 351 w 571"/>
              <a:gd name="T67" fmla="*/ 258 h 659"/>
              <a:gd name="T68" fmla="*/ 353 w 571"/>
              <a:gd name="T69" fmla="*/ 251 h 659"/>
              <a:gd name="T70" fmla="*/ 353 w 571"/>
              <a:gd name="T71" fmla="*/ 256 h 659"/>
              <a:gd name="T72" fmla="*/ 353 w 571"/>
              <a:gd name="T73" fmla="*/ 251 h 659"/>
              <a:gd name="T74" fmla="*/ 353 w 571"/>
              <a:gd name="T75" fmla="*/ 249 h 659"/>
              <a:gd name="T76" fmla="*/ 389 w 571"/>
              <a:gd name="T77" fmla="*/ 213 h 659"/>
              <a:gd name="T78" fmla="*/ 401 w 571"/>
              <a:gd name="T79" fmla="*/ 196 h 659"/>
              <a:gd name="T80" fmla="*/ 391 w 571"/>
              <a:gd name="T81" fmla="*/ 211 h 659"/>
              <a:gd name="T82" fmla="*/ 401 w 571"/>
              <a:gd name="T83" fmla="*/ 196 h 659"/>
              <a:gd name="T84" fmla="*/ 403 w 571"/>
              <a:gd name="T85" fmla="*/ 192 h 659"/>
              <a:gd name="T86" fmla="*/ 405 w 571"/>
              <a:gd name="T87" fmla="*/ 194 h 659"/>
              <a:gd name="T88" fmla="*/ 529 w 571"/>
              <a:gd name="T89" fmla="*/ 47 h 659"/>
              <a:gd name="T90" fmla="*/ 413 w 571"/>
              <a:gd name="T91" fmla="*/ 187 h 659"/>
              <a:gd name="T92" fmla="*/ 529 w 571"/>
              <a:gd name="T93" fmla="*/ 47 h 659"/>
              <a:gd name="T94" fmla="*/ 545 w 571"/>
              <a:gd name="T95" fmla="*/ 28 h 659"/>
              <a:gd name="T96" fmla="*/ 562 w 571"/>
              <a:gd name="T97" fmla="*/ 14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1" h="659">
                <a:moveTo>
                  <a:pt x="0" y="659"/>
                </a:moveTo>
                <a:lnTo>
                  <a:pt x="0" y="659"/>
                </a:lnTo>
                <a:lnTo>
                  <a:pt x="0" y="659"/>
                </a:lnTo>
                <a:lnTo>
                  <a:pt x="0" y="659"/>
                </a:lnTo>
                <a:close/>
                <a:moveTo>
                  <a:pt x="48" y="604"/>
                </a:moveTo>
                <a:lnTo>
                  <a:pt x="0" y="659"/>
                </a:lnTo>
                <a:lnTo>
                  <a:pt x="19" y="640"/>
                </a:lnTo>
                <a:lnTo>
                  <a:pt x="50" y="606"/>
                </a:lnTo>
                <a:lnTo>
                  <a:pt x="48" y="604"/>
                </a:lnTo>
                <a:close/>
                <a:moveTo>
                  <a:pt x="123" y="514"/>
                </a:moveTo>
                <a:lnTo>
                  <a:pt x="48" y="602"/>
                </a:lnTo>
                <a:lnTo>
                  <a:pt x="50" y="604"/>
                </a:lnTo>
                <a:lnTo>
                  <a:pt x="126" y="516"/>
                </a:lnTo>
                <a:lnTo>
                  <a:pt x="123" y="514"/>
                </a:lnTo>
                <a:close/>
                <a:moveTo>
                  <a:pt x="135" y="500"/>
                </a:moveTo>
                <a:lnTo>
                  <a:pt x="126" y="512"/>
                </a:lnTo>
                <a:lnTo>
                  <a:pt x="128" y="514"/>
                </a:lnTo>
                <a:lnTo>
                  <a:pt x="140" y="502"/>
                </a:lnTo>
                <a:lnTo>
                  <a:pt x="135" y="500"/>
                </a:lnTo>
                <a:close/>
                <a:moveTo>
                  <a:pt x="204" y="422"/>
                </a:moveTo>
                <a:lnTo>
                  <a:pt x="138" y="497"/>
                </a:lnTo>
                <a:lnTo>
                  <a:pt x="142" y="497"/>
                </a:lnTo>
                <a:lnTo>
                  <a:pt x="204" y="426"/>
                </a:lnTo>
                <a:lnTo>
                  <a:pt x="204" y="422"/>
                </a:lnTo>
                <a:close/>
                <a:moveTo>
                  <a:pt x="216" y="410"/>
                </a:moveTo>
                <a:lnTo>
                  <a:pt x="209" y="417"/>
                </a:lnTo>
                <a:lnTo>
                  <a:pt x="209" y="422"/>
                </a:lnTo>
                <a:lnTo>
                  <a:pt x="218" y="412"/>
                </a:lnTo>
                <a:lnTo>
                  <a:pt x="216" y="410"/>
                </a:lnTo>
                <a:close/>
                <a:moveTo>
                  <a:pt x="259" y="360"/>
                </a:moveTo>
                <a:lnTo>
                  <a:pt x="218" y="407"/>
                </a:lnTo>
                <a:lnTo>
                  <a:pt x="221" y="410"/>
                </a:lnTo>
                <a:lnTo>
                  <a:pt x="256" y="365"/>
                </a:lnTo>
                <a:lnTo>
                  <a:pt x="259" y="360"/>
                </a:lnTo>
                <a:close/>
                <a:moveTo>
                  <a:pt x="275" y="341"/>
                </a:moveTo>
                <a:lnTo>
                  <a:pt x="261" y="355"/>
                </a:lnTo>
                <a:lnTo>
                  <a:pt x="263" y="360"/>
                </a:lnTo>
                <a:lnTo>
                  <a:pt x="275" y="346"/>
                </a:lnTo>
                <a:lnTo>
                  <a:pt x="275" y="341"/>
                </a:lnTo>
                <a:close/>
                <a:moveTo>
                  <a:pt x="282" y="332"/>
                </a:moveTo>
                <a:lnTo>
                  <a:pt x="280" y="336"/>
                </a:lnTo>
                <a:lnTo>
                  <a:pt x="278" y="341"/>
                </a:lnTo>
                <a:lnTo>
                  <a:pt x="282" y="339"/>
                </a:lnTo>
                <a:lnTo>
                  <a:pt x="282" y="332"/>
                </a:lnTo>
                <a:close/>
                <a:moveTo>
                  <a:pt x="299" y="320"/>
                </a:moveTo>
                <a:lnTo>
                  <a:pt x="294" y="320"/>
                </a:lnTo>
                <a:lnTo>
                  <a:pt x="287" y="324"/>
                </a:lnTo>
                <a:lnTo>
                  <a:pt x="287" y="332"/>
                </a:lnTo>
                <a:lnTo>
                  <a:pt x="299" y="320"/>
                </a:lnTo>
                <a:close/>
                <a:moveTo>
                  <a:pt x="313" y="298"/>
                </a:moveTo>
                <a:lnTo>
                  <a:pt x="296" y="315"/>
                </a:lnTo>
                <a:lnTo>
                  <a:pt x="301" y="315"/>
                </a:lnTo>
                <a:lnTo>
                  <a:pt x="311" y="303"/>
                </a:lnTo>
                <a:lnTo>
                  <a:pt x="313" y="298"/>
                </a:lnTo>
                <a:close/>
                <a:moveTo>
                  <a:pt x="330" y="277"/>
                </a:moveTo>
                <a:lnTo>
                  <a:pt x="315" y="294"/>
                </a:lnTo>
                <a:lnTo>
                  <a:pt x="315" y="298"/>
                </a:lnTo>
                <a:lnTo>
                  <a:pt x="330" y="284"/>
                </a:lnTo>
                <a:lnTo>
                  <a:pt x="330" y="277"/>
                </a:lnTo>
                <a:close/>
                <a:moveTo>
                  <a:pt x="339" y="268"/>
                </a:moveTo>
                <a:lnTo>
                  <a:pt x="334" y="272"/>
                </a:lnTo>
                <a:lnTo>
                  <a:pt x="332" y="279"/>
                </a:lnTo>
                <a:lnTo>
                  <a:pt x="337" y="272"/>
                </a:lnTo>
                <a:lnTo>
                  <a:pt x="339" y="268"/>
                </a:lnTo>
                <a:close/>
                <a:moveTo>
                  <a:pt x="349" y="256"/>
                </a:moveTo>
                <a:lnTo>
                  <a:pt x="346" y="258"/>
                </a:lnTo>
                <a:lnTo>
                  <a:pt x="346" y="265"/>
                </a:lnTo>
                <a:lnTo>
                  <a:pt x="351" y="258"/>
                </a:lnTo>
                <a:lnTo>
                  <a:pt x="349" y="256"/>
                </a:lnTo>
                <a:close/>
                <a:moveTo>
                  <a:pt x="353" y="251"/>
                </a:moveTo>
                <a:lnTo>
                  <a:pt x="351" y="253"/>
                </a:lnTo>
                <a:lnTo>
                  <a:pt x="353" y="256"/>
                </a:lnTo>
                <a:lnTo>
                  <a:pt x="353" y="253"/>
                </a:lnTo>
                <a:lnTo>
                  <a:pt x="353" y="251"/>
                </a:lnTo>
                <a:close/>
                <a:moveTo>
                  <a:pt x="389" y="208"/>
                </a:moveTo>
                <a:lnTo>
                  <a:pt x="353" y="249"/>
                </a:lnTo>
                <a:lnTo>
                  <a:pt x="356" y="251"/>
                </a:lnTo>
                <a:lnTo>
                  <a:pt x="389" y="213"/>
                </a:lnTo>
                <a:lnTo>
                  <a:pt x="389" y="208"/>
                </a:lnTo>
                <a:close/>
                <a:moveTo>
                  <a:pt x="401" y="196"/>
                </a:moveTo>
                <a:lnTo>
                  <a:pt x="391" y="206"/>
                </a:lnTo>
                <a:lnTo>
                  <a:pt x="391" y="211"/>
                </a:lnTo>
                <a:lnTo>
                  <a:pt x="401" y="201"/>
                </a:lnTo>
                <a:lnTo>
                  <a:pt x="401" y="196"/>
                </a:lnTo>
                <a:close/>
                <a:moveTo>
                  <a:pt x="405" y="189"/>
                </a:moveTo>
                <a:lnTo>
                  <a:pt x="403" y="192"/>
                </a:lnTo>
                <a:lnTo>
                  <a:pt x="403" y="196"/>
                </a:lnTo>
                <a:lnTo>
                  <a:pt x="405" y="194"/>
                </a:lnTo>
                <a:lnTo>
                  <a:pt x="405" y="189"/>
                </a:lnTo>
                <a:close/>
                <a:moveTo>
                  <a:pt x="529" y="47"/>
                </a:moveTo>
                <a:lnTo>
                  <a:pt x="415" y="180"/>
                </a:lnTo>
                <a:lnTo>
                  <a:pt x="413" y="187"/>
                </a:lnTo>
                <a:lnTo>
                  <a:pt x="522" y="59"/>
                </a:lnTo>
                <a:lnTo>
                  <a:pt x="529" y="47"/>
                </a:lnTo>
                <a:close/>
                <a:moveTo>
                  <a:pt x="571" y="0"/>
                </a:moveTo>
                <a:lnTo>
                  <a:pt x="545" y="28"/>
                </a:lnTo>
                <a:lnTo>
                  <a:pt x="541" y="40"/>
                </a:lnTo>
                <a:lnTo>
                  <a:pt x="562" y="14"/>
                </a:lnTo>
                <a:lnTo>
                  <a:pt x="571"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7652"/>
          <p:cNvSpPr>
            <a:spLocks noEditPoints="1"/>
          </p:cNvSpPr>
          <p:nvPr/>
        </p:nvSpPr>
        <p:spPr bwMode="auto">
          <a:xfrm>
            <a:off x="2050415" y="4543426"/>
            <a:ext cx="906463" cy="1046163"/>
          </a:xfrm>
          <a:custGeom>
            <a:avLst/>
            <a:gdLst>
              <a:gd name="T0" fmla="*/ 0 w 571"/>
              <a:gd name="T1" fmla="*/ 659 h 659"/>
              <a:gd name="T2" fmla="*/ 0 w 571"/>
              <a:gd name="T3" fmla="*/ 659 h 659"/>
              <a:gd name="T4" fmla="*/ 0 w 571"/>
              <a:gd name="T5" fmla="*/ 659 h 659"/>
              <a:gd name="T6" fmla="*/ 50 w 571"/>
              <a:gd name="T7" fmla="*/ 606 h 659"/>
              <a:gd name="T8" fmla="*/ 123 w 571"/>
              <a:gd name="T9" fmla="*/ 514 h 659"/>
              <a:gd name="T10" fmla="*/ 50 w 571"/>
              <a:gd name="T11" fmla="*/ 604 h 659"/>
              <a:gd name="T12" fmla="*/ 123 w 571"/>
              <a:gd name="T13" fmla="*/ 514 h 659"/>
              <a:gd name="T14" fmla="*/ 126 w 571"/>
              <a:gd name="T15" fmla="*/ 512 h 659"/>
              <a:gd name="T16" fmla="*/ 140 w 571"/>
              <a:gd name="T17" fmla="*/ 502 h 659"/>
              <a:gd name="T18" fmla="*/ 204 w 571"/>
              <a:gd name="T19" fmla="*/ 422 h 659"/>
              <a:gd name="T20" fmla="*/ 142 w 571"/>
              <a:gd name="T21" fmla="*/ 497 h 659"/>
              <a:gd name="T22" fmla="*/ 204 w 571"/>
              <a:gd name="T23" fmla="*/ 422 h 659"/>
              <a:gd name="T24" fmla="*/ 209 w 571"/>
              <a:gd name="T25" fmla="*/ 417 h 659"/>
              <a:gd name="T26" fmla="*/ 218 w 571"/>
              <a:gd name="T27" fmla="*/ 412 h 659"/>
              <a:gd name="T28" fmla="*/ 259 w 571"/>
              <a:gd name="T29" fmla="*/ 360 h 659"/>
              <a:gd name="T30" fmla="*/ 221 w 571"/>
              <a:gd name="T31" fmla="*/ 410 h 659"/>
              <a:gd name="T32" fmla="*/ 259 w 571"/>
              <a:gd name="T33" fmla="*/ 360 h 659"/>
              <a:gd name="T34" fmla="*/ 261 w 571"/>
              <a:gd name="T35" fmla="*/ 355 h 659"/>
              <a:gd name="T36" fmla="*/ 275 w 571"/>
              <a:gd name="T37" fmla="*/ 346 h 659"/>
              <a:gd name="T38" fmla="*/ 282 w 571"/>
              <a:gd name="T39" fmla="*/ 332 h 659"/>
              <a:gd name="T40" fmla="*/ 278 w 571"/>
              <a:gd name="T41" fmla="*/ 341 h 659"/>
              <a:gd name="T42" fmla="*/ 282 w 571"/>
              <a:gd name="T43" fmla="*/ 332 h 659"/>
              <a:gd name="T44" fmla="*/ 294 w 571"/>
              <a:gd name="T45" fmla="*/ 320 h 659"/>
              <a:gd name="T46" fmla="*/ 287 w 571"/>
              <a:gd name="T47" fmla="*/ 332 h 659"/>
              <a:gd name="T48" fmla="*/ 313 w 571"/>
              <a:gd name="T49" fmla="*/ 298 h 659"/>
              <a:gd name="T50" fmla="*/ 301 w 571"/>
              <a:gd name="T51" fmla="*/ 315 h 659"/>
              <a:gd name="T52" fmla="*/ 313 w 571"/>
              <a:gd name="T53" fmla="*/ 298 h 659"/>
              <a:gd name="T54" fmla="*/ 315 w 571"/>
              <a:gd name="T55" fmla="*/ 294 h 659"/>
              <a:gd name="T56" fmla="*/ 330 w 571"/>
              <a:gd name="T57" fmla="*/ 284 h 659"/>
              <a:gd name="T58" fmla="*/ 339 w 571"/>
              <a:gd name="T59" fmla="*/ 268 h 659"/>
              <a:gd name="T60" fmla="*/ 332 w 571"/>
              <a:gd name="T61" fmla="*/ 279 h 659"/>
              <a:gd name="T62" fmla="*/ 339 w 571"/>
              <a:gd name="T63" fmla="*/ 268 h 659"/>
              <a:gd name="T64" fmla="*/ 346 w 571"/>
              <a:gd name="T65" fmla="*/ 258 h 659"/>
              <a:gd name="T66" fmla="*/ 351 w 571"/>
              <a:gd name="T67" fmla="*/ 258 h 659"/>
              <a:gd name="T68" fmla="*/ 353 w 571"/>
              <a:gd name="T69" fmla="*/ 251 h 659"/>
              <a:gd name="T70" fmla="*/ 353 w 571"/>
              <a:gd name="T71" fmla="*/ 256 h 659"/>
              <a:gd name="T72" fmla="*/ 353 w 571"/>
              <a:gd name="T73" fmla="*/ 251 h 659"/>
              <a:gd name="T74" fmla="*/ 353 w 571"/>
              <a:gd name="T75" fmla="*/ 249 h 659"/>
              <a:gd name="T76" fmla="*/ 389 w 571"/>
              <a:gd name="T77" fmla="*/ 213 h 659"/>
              <a:gd name="T78" fmla="*/ 401 w 571"/>
              <a:gd name="T79" fmla="*/ 196 h 659"/>
              <a:gd name="T80" fmla="*/ 391 w 571"/>
              <a:gd name="T81" fmla="*/ 211 h 659"/>
              <a:gd name="T82" fmla="*/ 401 w 571"/>
              <a:gd name="T83" fmla="*/ 196 h 659"/>
              <a:gd name="T84" fmla="*/ 403 w 571"/>
              <a:gd name="T85" fmla="*/ 192 h 659"/>
              <a:gd name="T86" fmla="*/ 405 w 571"/>
              <a:gd name="T87" fmla="*/ 194 h 659"/>
              <a:gd name="T88" fmla="*/ 529 w 571"/>
              <a:gd name="T89" fmla="*/ 47 h 659"/>
              <a:gd name="T90" fmla="*/ 413 w 571"/>
              <a:gd name="T91" fmla="*/ 187 h 659"/>
              <a:gd name="T92" fmla="*/ 529 w 571"/>
              <a:gd name="T93" fmla="*/ 47 h 659"/>
              <a:gd name="T94" fmla="*/ 545 w 571"/>
              <a:gd name="T95" fmla="*/ 28 h 659"/>
              <a:gd name="T96" fmla="*/ 562 w 571"/>
              <a:gd name="T97" fmla="*/ 14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71" h="659">
                <a:moveTo>
                  <a:pt x="0" y="659"/>
                </a:moveTo>
                <a:lnTo>
                  <a:pt x="0" y="659"/>
                </a:lnTo>
                <a:lnTo>
                  <a:pt x="0" y="659"/>
                </a:lnTo>
                <a:lnTo>
                  <a:pt x="0" y="659"/>
                </a:lnTo>
                <a:moveTo>
                  <a:pt x="48" y="604"/>
                </a:moveTo>
                <a:lnTo>
                  <a:pt x="0" y="659"/>
                </a:lnTo>
                <a:lnTo>
                  <a:pt x="19" y="640"/>
                </a:lnTo>
                <a:lnTo>
                  <a:pt x="50" y="606"/>
                </a:lnTo>
                <a:lnTo>
                  <a:pt x="48" y="604"/>
                </a:lnTo>
                <a:moveTo>
                  <a:pt x="123" y="514"/>
                </a:moveTo>
                <a:lnTo>
                  <a:pt x="48" y="602"/>
                </a:lnTo>
                <a:lnTo>
                  <a:pt x="50" y="604"/>
                </a:lnTo>
                <a:lnTo>
                  <a:pt x="126" y="516"/>
                </a:lnTo>
                <a:lnTo>
                  <a:pt x="123" y="514"/>
                </a:lnTo>
                <a:moveTo>
                  <a:pt x="135" y="500"/>
                </a:moveTo>
                <a:lnTo>
                  <a:pt x="126" y="512"/>
                </a:lnTo>
                <a:lnTo>
                  <a:pt x="128" y="514"/>
                </a:lnTo>
                <a:lnTo>
                  <a:pt x="140" y="502"/>
                </a:lnTo>
                <a:lnTo>
                  <a:pt x="135" y="500"/>
                </a:lnTo>
                <a:moveTo>
                  <a:pt x="204" y="422"/>
                </a:moveTo>
                <a:lnTo>
                  <a:pt x="138" y="497"/>
                </a:lnTo>
                <a:lnTo>
                  <a:pt x="142" y="497"/>
                </a:lnTo>
                <a:lnTo>
                  <a:pt x="204" y="426"/>
                </a:lnTo>
                <a:lnTo>
                  <a:pt x="204" y="422"/>
                </a:lnTo>
                <a:moveTo>
                  <a:pt x="216" y="410"/>
                </a:moveTo>
                <a:lnTo>
                  <a:pt x="209" y="417"/>
                </a:lnTo>
                <a:lnTo>
                  <a:pt x="209" y="422"/>
                </a:lnTo>
                <a:lnTo>
                  <a:pt x="218" y="412"/>
                </a:lnTo>
                <a:lnTo>
                  <a:pt x="216" y="410"/>
                </a:lnTo>
                <a:moveTo>
                  <a:pt x="259" y="360"/>
                </a:moveTo>
                <a:lnTo>
                  <a:pt x="218" y="407"/>
                </a:lnTo>
                <a:lnTo>
                  <a:pt x="221" y="410"/>
                </a:lnTo>
                <a:lnTo>
                  <a:pt x="256" y="365"/>
                </a:lnTo>
                <a:lnTo>
                  <a:pt x="259" y="360"/>
                </a:lnTo>
                <a:moveTo>
                  <a:pt x="275" y="341"/>
                </a:moveTo>
                <a:lnTo>
                  <a:pt x="261" y="355"/>
                </a:lnTo>
                <a:lnTo>
                  <a:pt x="263" y="360"/>
                </a:lnTo>
                <a:lnTo>
                  <a:pt x="275" y="346"/>
                </a:lnTo>
                <a:lnTo>
                  <a:pt x="275" y="341"/>
                </a:lnTo>
                <a:moveTo>
                  <a:pt x="282" y="332"/>
                </a:moveTo>
                <a:lnTo>
                  <a:pt x="280" y="336"/>
                </a:lnTo>
                <a:lnTo>
                  <a:pt x="278" y="341"/>
                </a:lnTo>
                <a:lnTo>
                  <a:pt x="282" y="339"/>
                </a:lnTo>
                <a:lnTo>
                  <a:pt x="282" y="332"/>
                </a:lnTo>
                <a:moveTo>
                  <a:pt x="299" y="320"/>
                </a:moveTo>
                <a:lnTo>
                  <a:pt x="294" y="320"/>
                </a:lnTo>
                <a:lnTo>
                  <a:pt x="287" y="324"/>
                </a:lnTo>
                <a:lnTo>
                  <a:pt x="287" y="332"/>
                </a:lnTo>
                <a:lnTo>
                  <a:pt x="299" y="320"/>
                </a:lnTo>
                <a:moveTo>
                  <a:pt x="313" y="298"/>
                </a:moveTo>
                <a:lnTo>
                  <a:pt x="296" y="315"/>
                </a:lnTo>
                <a:lnTo>
                  <a:pt x="301" y="315"/>
                </a:lnTo>
                <a:lnTo>
                  <a:pt x="311" y="303"/>
                </a:lnTo>
                <a:lnTo>
                  <a:pt x="313" y="298"/>
                </a:lnTo>
                <a:moveTo>
                  <a:pt x="330" y="277"/>
                </a:moveTo>
                <a:lnTo>
                  <a:pt x="315" y="294"/>
                </a:lnTo>
                <a:lnTo>
                  <a:pt x="315" y="298"/>
                </a:lnTo>
                <a:lnTo>
                  <a:pt x="330" y="284"/>
                </a:lnTo>
                <a:lnTo>
                  <a:pt x="330" y="277"/>
                </a:lnTo>
                <a:moveTo>
                  <a:pt x="339" y="268"/>
                </a:moveTo>
                <a:lnTo>
                  <a:pt x="334" y="272"/>
                </a:lnTo>
                <a:lnTo>
                  <a:pt x="332" y="279"/>
                </a:lnTo>
                <a:lnTo>
                  <a:pt x="337" y="272"/>
                </a:lnTo>
                <a:lnTo>
                  <a:pt x="339" y="268"/>
                </a:lnTo>
                <a:moveTo>
                  <a:pt x="349" y="256"/>
                </a:moveTo>
                <a:lnTo>
                  <a:pt x="346" y="258"/>
                </a:lnTo>
                <a:lnTo>
                  <a:pt x="346" y="265"/>
                </a:lnTo>
                <a:lnTo>
                  <a:pt x="351" y="258"/>
                </a:lnTo>
                <a:lnTo>
                  <a:pt x="349" y="256"/>
                </a:lnTo>
                <a:moveTo>
                  <a:pt x="353" y="251"/>
                </a:moveTo>
                <a:lnTo>
                  <a:pt x="351" y="253"/>
                </a:lnTo>
                <a:lnTo>
                  <a:pt x="353" y="256"/>
                </a:lnTo>
                <a:lnTo>
                  <a:pt x="353" y="253"/>
                </a:lnTo>
                <a:lnTo>
                  <a:pt x="353" y="251"/>
                </a:lnTo>
                <a:moveTo>
                  <a:pt x="389" y="208"/>
                </a:moveTo>
                <a:lnTo>
                  <a:pt x="353" y="249"/>
                </a:lnTo>
                <a:lnTo>
                  <a:pt x="356" y="251"/>
                </a:lnTo>
                <a:lnTo>
                  <a:pt x="389" y="213"/>
                </a:lnTo>
                <a:lnTo>
                  <a:pt x="389" y="208"/>
                </a:lnTo>
                <a:moveTo>
                  <a:pt x="401" y="196"/>
                </a:moveTo>
                <a:lnTo>
                  <a:pt x="391" y="206"/>
                </a:lnTo>
                <a:lnTo>
                  <a:pt x="391" y="211"/>
                </a:lnTo>
                <a:lnTo>
                  <a:pt x="401" y="201"/>
                </a:lnTo>
                <a:lnTo>
                  <a:pt x="401" y="196"/>
                </a:lnTo>
                <a:moveTo>
                  <a:pt x="405" y="189"/>
                </a:moveTo>
                <a:lnTo>
                  <a:pt x="403" y="192"/>
                </a:lnTo>
                <a:lnTo>
                  <a:pt x="403" y="196"/>
                </a:lnTo>
                <a:lnTo>
                  <a:pt x="405" y="194"/>
                </a:lnTo>
                <a:lnTo>
                  <a:pt x="405" y="189"/>
                </a:lnTo>
                <a:moveTo>
                  <a:pt x="529" y="47"/>
                </a:moveTo>
                <a:lnTo>
                  <a:pt x="415" y="180"/>
                </a:lnTo>
                <a:lnTo>
                  <a:pt x="413" y="187"/>
                </a:lnTo>
                <a:lnTo>
                  <a:pt x="522" y="59"/>
                </a:lnTo>
                <a:lnTo>
                  <a:pt x="529" y="47"/>
                </a:lnTo>
                <a:moveTo>
                  <a:pt x="571" y="0"/>
                </a:moveTo>
                <a:lnTo>
                  <a:pt x="545" y="28"/>
                </a:lnTo>
                <a:lnTo>
                  <a:pt x="541" y="40"/>
                </a:lnTo>
                <a:lnTo>
                  <a:pt x="562" y="14"/>
                </a:lnTo>
                <a:lnTo>
                  <a:pt x="5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7657"/>
          <p:cNvSpPr/>
          <p:nvPr/>
        </p:nvSpPr>
        <p:spPr bwMode="auto">
          <a:xfrm>
            <a:off x="2126615" y="5499101"/>
            <a:ext cx="3175" cy="6350"/>
          </a:xfrm>
          <a:custGeom>
            <a:avLst/>
            <a:gdLst>
              <a:gd name="T0" fmla="*/ 0 w 2"/>
              <a:gd name="T1" fmla="*/ 0 h 4"/>
              <a:gd name="T2" fmla="*/ 0 w 2"/>
              <a:gd name="T3" fmla="*/ 2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0" y="2"/>
                </a:lnTo>
                <a:lnTo>
                  <a:pt x="2" y="4"/>
                </a:lnTo>
                <a:lnTo>
                  <a:pt x="2" y="2"/>
                </a:lnTo>
                <a:lnTo>
                  <a:pt x="0"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7658"/>
          <p:cNvSpPr/>
          <p:nvPr/>
        </p:nvSpPr>
        <p:spPr bwMode="auto">
          <a:xfrm>
            <a:off x="2126615" y="5499101"/>
            <a:ext cx="3175" cy="6350"/>
          </a:xfrm>
          <a:custGeom>
            <a:avLst/>
            <a:gdLst>
              <a:gd name="T0" fmla="*/ 0 w 2"/>
              <a:gd name="T1" fmla="*/ 0 h 4"/>
              <a:gd name="T2" fmla="*/ 0 w 2"/>
              <a:gd name="T3" fmla="*/ 2 h 4"/>
              <a:gd name="T4" fmla="*/ 2 w 2"/>
              <a:gd name="T5" fmla="*/ 4 h 4"/>
              <a:gd name="T6" fmla="*/ 2 w 2"/>
              <a:gd name="T7" fmla="*/ 2 h 4"/>
              <a:gd name="T8" fmla="*/ 0 w 2"/>
              <a:gd name="T9" fmla="*/ 0 h 4"/>
            </a:gdLst>
            <a:ahLst/>
            <a:cxnLst>
              <a:cxn ang="0">
                <a:pos x="T0" y="T1"/>
              </a:cxn>
              <a:cxn ang="0">
                <a:pos x="T2" y="T3"/>
              </a:cxn>
              <a:cxn ang="0">
                <a:pos x="T4" y="T5"/>
              </a:cxn>
              <a:cxn ang="0">
                <a:pos x="T6" y="T7"/>
              </a:cxn>
              <a:cxn ang="0">
                <a:pos x="T8" y="T9"/>
              </a:cxn>
            </a:cxnLst>
            <a:rect l="0" t="0" r="r" b="b"/>
            <a:pathLst>
              <a:path w="2" h="4">
                <a:moveTo>
                  <a:pt x="0" y="0"/>
                </a:moveTo>
                <a:lnTo>
                  <a:pt x="0" y="2"/>
                </a:lnTo>
                <a:lnTo>
                  <a:pt x="2" y="4"/>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7761"/>
          <p:cNvSpPr/>
          <p:nvPr/>
        </p:nvSpPr>
        <p:spPr bwMode="auto">
          <a:xfrm>
            <a:off x="2050415" y="5559426"/>
            <a:ext cx="30163" cy="30163"/>
          </a:xfrm>
          <a:custGeom>
            <a:avLst/>
            <a:gdLst>
              <a:gd name="T0" fmla="*/ 19 w 19"/>
              <a:gd name="T1" fmla="*/ 0 h 19"/>
              <a:gd name="T2" fmla="*/ 0 w 19"/>
              <a:gd name="T3" fmla="*/ 19 h 19"/>
              <a:gd name="T4" fmla="*/ 0 w 19"/>
              <a:gd name="T5" fmla="*/ 19 h 19"/>
              <a:gd name="T6" fmla="*/ 0 w 19"/>
              <a:gd name="T7" fmla="*/ 19 h 19"/>
              <a:gd name="T8" fmla="*/ 0 w 19"/>
              <a:gd name="T9" fmla="*/ 19 h 19"/>
              <a:gd name="T10" fmla="*/ 0 w 19"/>
              <a:gd name="T11" fmla="*/ 16 h 19"/>
              <a:gd name="T12" fmla="*/ 7 w 19"/>
              <a:gd name="T13" fmla="*/ 14 h 19"/>
              <a:gd name="T14" fmla="*/ 19 w 19"/>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19" y="0"/>
                </a:moveTo>
                <a:lnTo>
                  <a:pt x="0" y="19"/>
                </a:lnTo>
                <a:lnTo>
                  <a:pt x="0" y="19"/>
                </a:lnTo>
                <a:lnTo>
                  <a:pt x="0" y="19"/>
                </a:lnTo>
                <a:lnTo>
                  <a:pt x="0" y="19"/>
                </a:lnTo>
                <a:lnTo>
                  <a:pt x="0" y="16"/>
                </a:lnTo>
                <a:lnTo>
                  <a:pt x="7" y="14"/>
                </a:lnTo>
                <a:lnTo>
                  <a:pt x="19" y="0"/>
                </a:lnTo>
                <a:close/>
              </a:path>
            </a:pathLst>
          </a:custGeom>
          <a:solidFill>
            <a:srgbClr val="292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7762"/>
          <p:cNvSpPr/>
          <p:nvPr/>
        </p:nvSpPr>
        <p:spPr bwMode="auto">
          <a:xfrm>
            <a:off x="2050415" y="5559426"/>
            <a:ext cx="30163" cy="30163"/>
          </a:xfrm>
          <a:custGeom>
            <a:avLst/>
            <a:gdLst>
              <a:gd name="T0" fmla="*/ 19 w 19"/>
              <a:gd name="T1" fmla="*/ 0 h 19"/>
              <a:gd name="T2" fmla="*/ 0 w 19"/>
              <a:gd name="T3" fmla="*/ 19 h 19"/>
              <a:gd name="T4" fmla="*/ 0 w 19"/>
              <a:gd name="T5" fmla="*/ 19 h 19"/>
              <a:gd name="T6" fmla="*/ 0 w 19"/>
              <a:gd name="T7" fmla="*/ 19 h 19"/>
              <a:gd name="T8" fmla="*/ 0 w 19"/>
              <a:gd name="T9" fmla="*/ 19 h 19"/>
              <a:gd name="T10" fmla="*/ 0 w 19"/>
              <a:gd name="T11" fmla="*/ 16 h 19"/>
              <a:gd name="T12" fmla="*/ 7 w 19"/>
              <a:gd name="T13" fmla="*/ 14 h 19"/>
              <a:gd name="T14" fmla="*/ 19 w 19"/>
              <a:gd name="T15" fmla="*/ 0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19">
                <a:moveTo>
                  <a:pt x="19" y="0"/>
                </a:moveTo>
                <a:lnTo>
                  <a:pt x="0" y="19"/>
                </a:lnTo>
                <a:lnTo>
                  <a:pt x="0" y="19"/>
                </a:lnTo>
                <a:lnTo>
                  <a:pt x="0" y="19"/>
                </a:lnTo>
                <a:lnTo>
                  <a:pt x="0" y="19"/>
                </a:lnTo>
                <a:lnTo>
                  <a:pt x="0" y="16"/>
                </a:lnTo>
                <a:lnTo>
                  <a:pt x="7" y="14"/>
                </a:lnTo>
                <a:lnTo>
                  <a:pt x="1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7763"/>
          <p:cNvSpPr/>
          <p:nvPr/>
        </p:nvSpPr>
        <p:spPr bwMode="auto">
          <a:xfrm>
            <a:off x="2050415" y="5581651"/>
            <a:ext cx="11113" cy="7938"/>
          </a:xfrm>
          <a:custGeom>
            <a:avLst/>
            <a:gdLst>
              <a:gd name="T0" fmla="*/ 7 w 7"/>
              <a:gd name="T1" fmla="*/ 0 h 5"/>
              <a:gd name="T2" fmla="*/ 0 w 7"/>
              <a:gd name="T3" fmla="*/ 2 h 5"/>
              <a:gd name="T4" fmla="*/ 0 w 7"/>
              <a:gd name="T5" fmla="*/ 5 h 5"/>
              <a:gd name="T6" fmla="*/ 0 w 7"/>
              <a:gd name="T7" fmla="*/ 5 h 5"/>
              <a:gd name="T8" fmla="*/ 0 w 7"/>
              <a:gd name="T9" fmla="*/ 2 h 5"/>
              <a:gd name="T10" fmla="*/ 3 w 7"/>
              <a:gd name="T11" fmla="*/ 5 h 5"/>
              <a:gd name="T12" fmla="*/ 7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0"/>
                </a:moveTo>
                <a:lnTo>
                  <a:pt x="0" y="2"/>
                </a:lnTo>
                <a:lnTo>
                  <a:pt x="0" y="5"/>
                </a:lnTo>
                <a:lnTo>
                  <a:pt x="0" y="5"/>
                </a:lnTo>
                <a:lnTo>
                  <a:pt x="0" y="2"/>
                </a:lnTo>
                <a:lnTo>
                  <a:pt x="3" y="5"/>
                </a:lnTo>
                <a:lnTo>
                  <a:pt x="7" y="0"/>
                </a:lnTo>
                <a:close/>
              </a:path>
            </a:pathLst>
          </a:custGeom>
          <a:solidFill>
            <a:srgbClr val="10101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7764"/>
          <p:cNvSpPr/>
          <p:nvPr/>
        </p:nvSpPr>
        <p:spPr bwMode="auto">
          <a:xfrm>
            <a:off x="2050415" y="5581651"/>
            <a:ext cx="11113" cy="7938"/>
          </a:xfrm>
          <a:custGeom>
            <a:avLst/>
            <a:gdLst>
              <a:gd name="T0" fmla="*/ 7 w 7"/>
              <a:gd name="T1" fmla="*/ 0 h 5"/>
              <a:gd name="T2" fmla="*/ 0 w 7"/>
              <a:gd name="T3" fmla="*/ 2 h 5"/>
              <a:gd name="T4" fmla="*/ 0 w 7"/>
              <a:gd name="T5" fmla="*/ 5 h 5"/>
              <a:gd name="T6" fmla="*/ 0 w 7"/>
              <a:gd name="T7" fmla="*/ 5 h 5"/>
              <a:gd name="T8" fmla="*/ 0 w 7"/>
              <a:gd name="T9" fmla="*/ 2 h 5"/>
              <a:gd name="T10" fmla="*/ 3 w 7"/>
              <a:gd name="T11" fmla="*/ 5 h 5"/>
              <a:gd name="T12" fmla="*/ 7 w 7"/>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 h="5">
                <a:moveTo>
                  <a:pt x="7" y="0"/>
                </a:moveTo>
                <a:lnTo>
                  <a:pt x="0" y="2"/>
                </a:lnTo>
                <a:lnTo>
                  <a:pt x="0" y="5"/>
                </a:lnTo>
                <a:lnTo>
                  <a:pt x="0" y="5"/>
                </a:lnTo>
                <a:lnTo>
                  <a:pt x="0" y="2"/>
                </a:lnTo>
                <a:lnTo>
                  <a:pt x="3" y="5"/>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7765"/>
          <p:cNvSpPr/>
          <p:nvPr/>
        </p:nvSpPr>
        <p:spPr bwMode="auto">
          <a:xfrm>
            <a:off x="2050415" y="5584826"/>
            <a:ext cx="4763" cy="4763"/>
          </a:xfrm>
          <a:custGeom>
            <a:avLst/>
            <a:gdLst>
              <a:gd name="T0" fmla="*/ 0 w 3"/>
              <a:gd name="T1" fmla="*/ 0 h 3"/>
              <a:gd name="T2" fmla="*/ 0 w 3"/>
              <a:gd name="T3" fmla="*/ 3 h 3"/>
              <a:gd name="T4" fmla="*/ 3 w 3"/>
              <a:gd name="T5" fmla="*/ 3 h 3"/>
              <a:gd name="T6" fmla="*/ 3 w 3"/>
              <a:gd name="T7" fmla="*/ 3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3" y="3"/>
                </a:lnTo>
                <a:lnTo>
                  <a:pt x="3" y="3"/>
                </a:lnTo>
                <a:lnTo>
                  <a:pt x="0" y="0"/>
                </a:lnTo>
                <a:close/>
              </a:path>
            </a:pathLst>
          </a:custGeom>
          <a:solidFill>
            <a:srgbClr val="06060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7766"/>
          <p:cNvSpPr/>
          <p:nvPr/>
        </p:nvSpPr>
        <p:spPr bwMode="auto">
          <a:xfrm>
            <a:off x="2050415" y="5584826"/>
            <a:ext cx="4763" cy="4763"/>
          </a:xfrm>
          <a:custGeom>
            <a:avLst/>
            <a:gdLst>
              <a:gd name="T0" fmla="*/ 0 w 3"/>
              <a:gd name="T1" fmla="*/ 0 h 3"/>
              <a:gd name="T2" fmla="*/ 0 w 3"/>
              <a:gd name="T3" fmla="*/ 3 h 3"/>
              <a:gd name="T4" fmla="*/ 3 w 3"/>
              <a:gd name="T5" fmla="*/ 3 h 3"/>
              <a:gd name="T6" fmla="*/ 3 w 3"/>
              <a:gd name="T7" fmla="*/ 3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lnTo>
                  <a:pt x="0" y="3"/>
                </a:lnTo>
                <a:lnTo>
                  <a:pt x="3" y="3"/>
                </a:lnTo>
                <a:lnTo>
                  <a:pt x="3" y="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8077"/>
          <p:cNvSpPr>
            <a:spLocks noEditPoints="1"/>
          </p:cNvSpPr>
          <p:nvPr/>
        </p:nvSpPr>
        <p:spPr bwMode="auto">
          <a:xfrm>
            <a:off x="2983865" y="4527551"/>
            <a:ext cx="2320925" cy="1087438"/>
          </a:xfrm>
          <a:custGeom>
            <a:avLst/>
            <a:gdLst>
              <a:gd name="T0" fmla="*/ 855 w 1462"/>
              <a:gd name="T1" fmla="*/ 403 h 685"/>
              <a:gd name="T2" fmla="*/ 1462 w 1462"/>
              <a:gd name="T3" fmla="*/ 685 h 685"/>
              <a:gd name="T4" fmla="*/ 1462 w 1462"/>
              <a:gd name="T5" fmla="*/ 685 h 685"/>
              <a:gd name="T6" fmla="*/ 813 w 1462"/>
              <a:gd name="T7" fmla="*/ 379 h 685"/>
              <a:gd name="T8" fmla="*/ 851 w 1462"/>
              <a:gd name="T9" fmla="*/ 401 h 685"/>
              <a:gd name="T10" fmla="*/ 813 w 1462"/>
              <a:gd name="T11" fmla="*/ 379 h 685"/>
              <a:gd name="T12" fmla="*/ 753 w 1462"/>
              <a:gd name="T13" fmla="*/ 356 h 685"/>
              <a:gd name="T14" fmla="*/ 808 w 1462"/>
              <a:gd name="T15" fmla="*/ 377 h 685"/>
              <a:gd name="T16" fmla="*/ 737 w 1462"/>
              <a:gd name="T17" fmla="*/ 344 h 685"/>
              <a:gd name="T18" fmla="*/ 749 w 1462"/>
              <a:gd name="T19" fmla="*/ 353 h 685"/>
              <a:gd name="T20" fmla="*/ 737 w 1462"/>
              <a:gd name="T21" fmla="*/ 344 h 685"/>
              <a:gd name="T22" fmla="*/ 727 w 1462"/>
              <a:gd name="T23" fmla="*/ 344 h 685"/>
              <a:gd name="T24" fmla="*/ 689 w 1462"/>
              <a:gd name="T25" fmla="*/ 323 h 685"/>
              <a:gd name="T26" fmla="*/ 678 w 1462"/>
              <a:gd name="T27" fmla="*/ 318 h 685"/>
              <a:gd name="T28" fmla="*/ 678 w 1462"/>
              <a:gd name="T29" fmla="*/ 320 h 685"/>
              <a:gd name="T30" fmla="*/ 678 w 1462"/>
              <a:gd name="T31" fmla="*/ 318 h 685"/>
              <a:gd name="T32" fmla="*/ 642 w 1462"/>
              <a:gd name="T33" fmla="*/ 304 h 685"/>
              <a:gd name="T34" fmla="*/ 673 w 1462"/>
              <a:gd name="T35" fmla="*/ 313 h 685"/>
              <a:gd name="T36" fmla="*/ 604 w 1462"/>
              <a:gd name="T37" fmla="*/ 282 h 685"/>
              <a:gd name="T38" fmla="*/ 637 w 1462"/>
              <a:gd name="T39" fmla="*/ 301 h 685"/>
              <a:gd name="T40" fmla="*/ 604 w 1462"/>
              <a:gd name="T41" fmla="*/ 282 h 685"/>
              <a:gd name="T42" fmla="*/ 590 w 1462"/>
              <a:gd name="T43" fmla="*/ 278 h 685"/>
              <a:gd name="T44" fmla="*/ 599 w 1462"/>
              <a:gd name="T45" fmla="*/ 280 h 685"/>
              <a:gd name="T46" fmla="*/ 561 w 1462"/>
              <a:gd name="T47" fmla="*/ 263 h 685"/>
              <a:gd name="T48" fmla="*/ 585 w 1462"/>
              <a:gd name="T49" fmla="*/ 278 h 685"/>
              <a:gd name="T50" fmla="*/ 561 w 1462"/>
              <a:gd name="T51" fmla="*/ 263 h 685"/>
              <a:gd name="T52" fmla="*/ 481 w 1462"/>
              <a:gd name="T53" fmla="*/ 228 h 685"/>
              <a:gd name="T54" fmla="*/ 557 w 1462"/>
              <a:gd name="T55" fmla="*/ 261 h 685"/>
              <a:gd name="T56" fmla="*/ 448 w 1462"/>
              <a:gd name="T57" fmla="*/ 209 h 685"/>
              <a:gd name="T58" fmla="*/ 479 w 1462"/>
              <a:gd name="T59" fmla="*/ 225 h 685"/>
              <a:gd name="T60" fmla="*/ 448 w 1462"/>
              <a:gd name="T61" fmla="*/ 209 h 685"/>
              <a:gd name="T62" fmla="*/ 372 w 1462"/>
              <a:gd name="T63" fmla="*/ 176 h 685"/>
              <a:gd name="T64" fmla="*/ 445 w 1462"/>
              <a:gd name="T65" fmla="*/ 206 h 685"/>
              <a:gd name="T66" fmla="*/ 370 w 1462"/>
              <a:gd name="T67" fmla="*/ 171 h 685"/>
              <a:gd name="T68" fmla="*/ 370 w 1462"/>
              <a:gd name="T69" fmla="*/ 176 h 685"/>
              <a:gd name="T70" fmla="*/ 370 w 1462"/>
              <a:gd name="T71" fmla="*/ 171 h 685"/>
              <a:gd name="T72" fmla="*/ 355 w 1462"/>
              <a:gd name="T73" fmla="*/ 169 h 685"/>
              <a:gd name="T74" fmla="*/ 367 w 1462"/>
              <a:gd name="T75" fmla="*/ 171 h 685"/>
              <a:gd name="T76" fmla="*/ 355 w 1462"/>
              <a:gd name="T77" fmla="*/ 164 h 685"/>
              <a:gd name="T78" fmla="*/ 351 w 1462"/>
              <a:gd name="T79" fmla="*/ 166 h 685"/>
              <a:gd name="T80" fmla="*/ 355 w 1462"/>
              <a:gd name="T81" fmla="*/ 164 h 685"/>
              <a:gd name="T82" fmla="*/ 194 w 1462"/>
              <a:gd name="T83" fmla="*/ 93 h 685"/>
              <a:gd name="T84" fmla="*/ 351 w 1462"/>
              <a:gd name="T85" fmla="*/ 164 h 685"/>
              <a:gd name="T86" fmla="*/ 187 w 1462"/>
              <a:gd name="T87" fmla="*/ 86 h 685"/>
              <a:gd name="T88" fmla="*/ 189 w 1462"/>
              <a:gd name="T89" fmla="*/ 90 h 685"/>
              <a:gd name="T90" fmla="*/ 187 w 1462"/>
              <a:gd name="T91" fmla="*/ 86 h 685"/>
              <a:gd name="T92" fmla="*/ 149 w 1462"/>
              <a:gd name="T93" fmla="*/ 71 h 685"/>
              <a:gd name="T94" fmla="*/ 185 w 1462"/>
              <a:gd name="T95" fmla="*/ 86 h 685"/>
              <a:gd name="T96" fmla="*/ 62 w 1462"/>
              <a:gd name="T97" fmla="*/ 26 h 685"/>
              <a:gd name="T98" fmla="*/ 147 w 1462"/>
              <a:gd name="T99" fmla="*/ 71 h 685"/>
              <a:gd name="T100" fmla="*/ 62 w 1462"/>
              <a:gd name="T101" fmla="*/ 26 h 685"/>
              <a:gd name="T102" fmla="*/ 52 w 1462"/>
              <a:gd name="T103" fmla="*/ 26 h 685"/>
              <a:gd name="T104" fmla="*/ 57 w 1462"/>
              <a:gd name="T105" fmla="*/ 24 h 685"/>
              <a:gd name="T106" fmla="*/ 0 w 1462"/>
              <a:gd name="T107" fmla="*/ 0 h 685"/>
              <a:gd name="T108" fmla="*/ 50 w 1462"/>
              <a:gd name="T109" fmla="*/ 24 h 685"/>
              <a:gd name="T110" fmla="*/ 31 w 1462"/>
              <a:gd name="T111" fmla="*/ 1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62" h="685">
                <a:moveTo>
                  <a:pt x="860" y="403"/>
                </a:moveTo>
                <a:lnTo>
                  <a:pt x="855" y="403"/>
                </a:lnTo>
                <a:lnTo>
                  <a:pt x="1448" y="683"/>
                </a:lnTo>
                <a:lnTo>
                  <a:pt x="1462" y="685"/>
                </a:lnTo>
                <a:lnTo>
                  <a:pt x="1459" y="685"/>
                </a:lnTo>
                <a:lnTo>
                  <a:pt x="1462" y="685"/>
                </a:lnTo>
                <a:lnTo>
                  <a:pt x="860" y="403"/>
                </a:lnTo>
                <a:close/>
                <a:moveTo>
                  <a:pt x="813" y="379"/>
                </a:moveTo>
                <a:lnTo>
                  <a:pt x="808" y="382"/>
                </a:lnTo>
                <a:lnTo>
                  <a:pt x="851" y="401"/>
                </a:lnTo>
                <a:lnTo>
                  <a:pt x="855" y="401"/>
                </a:lnTo>
                <a:lnTo>
                  <a:pt x="813" y="379"/>
                </a:lnTo>
                <a:close/>
                <a:moveTo>
                  <a:pt x="758" y="353"/>
                </a:moveTo>
                <a:lnTo>
                  <a:pt x="753" y="356"/>
                </a:lnTo>
                <a:lnTo>
                  <a:pt x="803" y="379"/>
                </a:lnTo>
                <a:lnTo>
                  <a:pt x="808" y="377"/>
                </a:lnTo>
                <a:lnTo>
                  <a:pt x="758" y="353"/>
                </a:lnTo>
                <a:close/>
                <a:moveTo>
                  <a:pt x="737" y="344"/>
                </a:moveTo>
                <a:lnTo>
                  <a:pt x="732" y="346"/>
                </a:lnTo>
                <a:lnTo>
                  <a:pt x="749" y="353"/>
                </a:lnTo>
                <a:lnTo>
                  <a:pt x="753" y="351"/>
                </a:lnTo>
                <a:lnTo>
                  <a:pt x="737" y="344"/>
                </a:lnTo>
                <a:close/>
                <a:moveTo>
                  <a:pt x="682" y="323"/>
                </a:moveTo>
                <a:lnTo>
                  <a:pt x="727" y="344"/>
                </a:lnTo>
                <a:lnTo>
                  <a:pt x="732" y="342"/>
                </a:lnTo>
                <a:lnTo>
                  <a:pt x="689" y="323"/>
                </a:lnTo>
                <a:lnTo>
                  <a:pt x="682" y="323"/>
                </a:lnTo>
                <a:close/>
                <a:moveTo>
                  <a:pt x="678" y="318"/>
                </a:moveTo>
                <a:lnTo>
                  <a:pt x="670" y="318"/>
                </a:lnTo>
                <a:lnTo>
                  <a:pt x="678" y="320"/>
                </a:lnTo>
                <a:lnTo>
                  <a:pt x="685" y="320"/>
                </a:lnTo>
                <a:lnTo>
                  <a:pt x="678" y="318"/>
                </a:lnTo>
                <a:close/>
                <a:moveTo>
                  <a:pt x="649" y="304"/>
                </a:moveTo>
                <a:lnTo>
                  <a:pt x="642" y="304"/>
                </a:lnTo>
                <a:lnTo>
                  <a:pt x="666" y="313"/>
                </a:lnTo>
                <a:lnTo>
                  <a:pt x="673" y="313"/>
                </a:lnTo>
                <a:lnTo>
                  <a:pt x="649" y="304"/>
                </a:lnTo>
                <a:close/>
                <a:moveTo>
                  <a:pt x="604" y="282"/>
                </a:moveTo>
                <a:lnTo>
                  <a:pt x="599" y="282"/>
                </a:lnTo>
                <a:lnTo>
                  <a:pt x="637" y="301"/>
                </a:lnTo>
                <a:lnTo>
                  <a:pt x="644" y="301"/>
                </a:lnTo>
                <a:lnTo>
                  <a:pt x="604" y="282"/>
                </a:lnTo>
                <a:close/>
                <a:moveTo>
                  <a:pt x="592" y="278"/>
                </a:moveTo>
                <a:lnTo>
                  <a:pt x="590" y="278"/>
                </a:lnTo>
                <a:lnTo>
                  <a:pt x="597" y="282"/>
                </a:lnTo>
                <a:lnTo>
                  <a:pt x="599" y="280"/>
                </a:lnTo>
                <a:lnTo>
                  <a:pt x="592" y="278"/>
                </a:lnTo>
                <a:close/>
                <a:moveTo>
                  <a:pt x="561" y="263"/>
                </a:moveTo>
                <a:lnTo>
                  <a:pt x="557" y="263"/>
                </a:lnTo>
                <a:lnTo>
                  <a:pt x="585" y="278"/>
                </a:lnTo>
                <a:lnTo>
                  <a:pt x="590" y="275"/>
                </a:lnTo>
                <a:lnTo>
                  <a:pt x="561" y="263"/>
                </a:lnTo>
                <a:close/>
                <a:moveTo>
                  <a:pt x="483" y="225"/>
                </a:moveTo>
                <a:lnTo>
                  <a:pt x="481" y="228"/>
                </a:lnTo>
                <a:lnTo>
                  <a:pt x="552" y="261"/>
                </a:lnTo>
                <a:lnTo>
                  <a:pt x="557" y="261"/>
                </a:lnTo>
                <a:lnTo>
                  <a:pt x="483" y="225"/>
                </a:lnTo>
                <a:close/>
                <a:moveTo>
                  <a:pt x="448" y="209"/>
                </a:moveTo>
                <a:lnTo>
                  <a:pt x="445" y="211"/>
                </a:lnTo>
                <a:lnTo>
                  <a:pt x="479" y="225"/>
                </a:lnTo>
                <a:lnTo>
                  <a:pt x="481" y="223"/>
                </a:lnTo>
                <a:lnTo>
                  <a:pt x="448" y="209"/>
                </a:lnTo>
                <a:close/>
                <a:moveTo>
                  <a:pt x="374" y="173"/>
                </a:moveTo>
                <a:lnTo>
                  <a:pt x="372" y="176"/>
                </a:lnTo>
                <a:lnTo>
                  <a:pt x="441" y="209"/>
                </a:lnTo>
                <a:lnTo>
                  <a:pt x="445" y="206"/>
                </a:lnTo>
                <a:lnTo>
                  <a:pt x="374" y="173"/>
                </a:lnTo>
                <a:close/>
                <a:moveTo>
                  <a:pt x="370" y="171"/>
                </a:moveTo>
                <a:lnTo>
                  <a:pt x="367" y="173"/>
                </a:lnTo>
                <a:lnTo>
                  <a:pt x="370" y="176"/>
                </a:lnTo>
                <a:lnTo>
                  <a:pt x="372" y="173"/>
                </a:lnTo>
                <a:lnTo>
                  <a:pt x="370" y="171"/>
                </a:lnTo>
                <a:close/>
                <a:moveTo>
                  <a:pt x="358" y="166"/>
                </a:moveTo>
                <a:lnTo>
                  <a:pt x="355" y="169"/>
                </a:lnTo>
                <a:lnTo>
                  <a:pt x="362" y="173"/>
                </a:lnTo>
                <a:lnTo>
                  <a:pt x="367" y="171"/>
                </a:lnTo>
                <a:lnTo>
                  <a:pt x="358" y="166"/>
                </a:lnTo>
                <a:close/>
                <a:moveTo>
                  <a:pt x="355" y="164"/>
                </a:moveTo>
                <a:lnTo>
                  <a:pt x="351" y="166"/>
                </a:lnTo>
                <a:lnTo>
                  <a:pt x="351" y="166"/>
                </a:lnTo>
                <a:lnTo>
                  <a:pt x="355" y="164"/>
                </a:lnTo>
                <a:lnTo>
                  <a:pt x="355" y="164"/>
                </a:lnTo>
                <a:close/>
                <a:moveTo>
                  <a:pt x="197" y="90"/>
                </a:moveTo>
                <a:lnTo>
                  <a:pt x="194" y="93"/>
                </a:lnTo>
                <a:lnTo>
                  <a:pt x="346" y="164"/>
                </a:lnTo>
                <a:lnTo>
                  <a:pt x="351" y="164"/>
                </a:lnTo>
                <a:lnTo>
                  <a:pt x="197" y="90"/>
                </a:lnTo>
                <a:close/>
                <a:moveTo>
                  <a:pt x="187" y="86"/>
                </a:moveTo>
                <a:lnTo>
                  <a:pt x="185" y="88"/>
                </a:lnTo>
                <a:lnTo>
                  <a:pt x="189" y="90"/>
                </a:lnTo>
                <a:lnTo>
                  <a:pt x="192" y="88"/>
                </a:lnTo>
                <a:lnTo>
                  <a:pt x="187" y="86"/>
                </a:lnTo>
                <a:close/>
                <a:moveTo>
                  <a:pt x="154" y="69"/>
                </a:moveTo>
                <a:lnTo>
                  <a:pt x="149" y="71"/>
                </a:lnTo>
                <a:lnTo>
                  <a:pt x="182" y="88"/>
                </a:lnTo>
                <a:lnTo>
                  <a:pt x="185" y="86"/>
                </a:lnTo>
                <a:lnTo>
                  <a:pt x="154" y="69"/>
                </a:lnTo>
                <a:close/>
                <a:moveTo>
                  <a:pt x="62" y="26"/>
                </a:moveTo>
                <a:lnTo>
                  <a:pt x="59" y="29"/>
                </a:lnTo>
                <a:lnTo>
                  <a:pt x="147" y="71"/>
                </a:lnTo>
                <a:lnTo>
                  <a:pt x="149" y="69"/>
                </a:lnTo>
                <a:lnTo>
                  <a:pt x="62" y="26"/>
                </a:lnTo>
                <a:close/>
                <a:moveTo>
                  <a:pt x="54" y="24"/>
                </a:moveTo>
                <a:lnTo>
                  <a:pt x="52" y="26"/>
                </a:lnTo>
                <a:lnTo>
                  <a:pt x="54" y="26"/>
                </a:lnTo>
                <a:lnTo>
                  <a:pt x="57" y="24"/>
                </a:lnTo>
                <a:lnTo>
                  <a:pt x="54" y="24"/>
                </a:lnTo>
                <a:close/>
                <a:moveTo>
                  <a:pt x="0" y="0"/>
                </a:moveTo>
                <a:lnTo>
                  <a:pt x="0" y="3"/>
                </a:lnTo>
                <a:lnTo>
                  <a:pt x="50" y="24"/>
                </a:lnTo>
                <a:lnTo>
                  <a:pt x="52" y="22"/>
                </a:lnTo>
                <a:lnTo>
                  <a:pt x="31" y="12"/>
                </a:ln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8078"/>
          <p:cNvSpPr>
            <a:spLocks noEditPoints="1"/>
          </p:cNvSpPr>
          <p:nvPr/>
        </p:nvSpPr>
        <p:spPr bwMode="auto">
          <a:xfrm>
            <a:off x="2983865" y="4527551"/>
            <a:ext cx="2320925" cy="1087438"/>
          </a:xfrm>
          <a:custGeom>
            <a:avLst/>
            <a:gdLst>
              <a:gd name="T0" fmla="*/ 855 w 1462"/>
              <a:gd name="T1" fmla="*/ 403 h 685"/>
              <a:gd name="T2" fmla="*/ 1462 w 1462"/>
              <a:gd name="T3" fmla="*/ 685 h 685"/>
              <a:gd name="T4" fmla="*/ 1462 w 1462"/>
              <a:gd name="T5" fmla="*/ 685 h 685"/>
              <a:gd name="T6" fmla="*/ 813 w 1462"/>
              <a:gd name="T7" fmla="*/ 379 h 685"/>
              <a:gd name="T8" fmla="*/ 851 w 1462"/>
              <a:gd name="T9" fmla="*/ 401 h 685"/>
              <a:gd name="T10" fmla="*/ 813 w 1462"/>
              <a:gd name="T11" fmla="*/ 379 h 685"/>
              <a:gd name="T12" fmla="*/ 753 w 1462"/>
              <a:gd name="T13" fmla="*/ 356 h 685"/>
              <a:gd name="T14" fmla="*/ 808 w 1462"/>
              <a:gd name="T15" fmla="*/ 377 h 685"/>
              <a:gd name="T16" fmla="*/ 737 w 1462"/>
              <a:gd name="T17" fmla="*/ 344 h 685"/>
              <a:gd name="T18" fmla="*/ 749 w 1462"/>
              <a:gd name="T19" fmla="*/ 353 h 685"/>
              <a:gd name="T20" fmla="*/ 737 w 1462"/>
              <a:gd name="T21" fmla="*/ 344 h 685"/>
              <a:gd name="T22" fmla="*/ 727 w 1462"/>
              <a:gd name="T23" fmla="*/ 344 h 685"/>
              <a:gd name="T24" fmla="*/ 689 w 1462"/>
              <a:gd name="T25" fmla="*/ 323 h 685"/>
              <a:gd name="T26" fmla="*/ 678 w 1462"/>
              <a:gd name="T27" fmla="*/ 318 h 685"/>
              <a:gd name="T28" fmla="*/ 678 w 1462"/>
              <a:gd name="T29" fmla="*/ 320 h 685"/>
              <a:gd name="T30" fmla="*/ 678 w 1462"/>
              <a:gd name="T31" fmla="*/ 318 h 685"/>
              <a:gd name="T32" fmla="*/ 642 w 1462"/>
              <a:gd name="T33" fmla="*/ 304 h 685"/>
              <a:gd name="T34" fmla="*/ 673 w 1462"/>
              <a:gd name="T35" fmla="*/ 313 h 685"/>
              <a:gd name="T36" fmla="*/ 604 w 1462"/>
              <a:gd name="T37" fmla="*/ 282 h 685"/>
              <a:gd name="T38" fmla="*/ 637 w 1462"/>
              <a:gd name="T39" fmla="*/ 301 h 685"/>
              <a:gd name="T40" fmla="*/ 604 w 1462"/>
              <a:gd name="T41" fmla="*/ 282 h 685"/>
              <a:gd name="T42" fmla="*/ 590 w 1462"/>
              <a:gd name="T43" fmla="*/ 278 h 685"/>
              <a:gd name="T44" fmla="*/ 599 w 1462"/>
              <a:gd name="T45" fmla="*/ 280 h 685"/>
              <a:gd name="T46" fmla="*/ 561 w 1462"/>
              <a:gd name="T47" fmla="*/ 263 h 685"/>
              <a:gd name="T48" fmla="*/ 585 w 1462"/>
              <a:gd name="T49" fmla="*/ 278 h 685"/>
              <a:gd name="T50" fmla="*/ 561 w 1462"/>
              <a:gd name="T51" fmla="*/ 263 h 685"/>
              <a:gd name="T52" fmla="*/ 481 w 1462"/>
              <a:gd name="T53" fmla="*/ 228 h 685"/>
              <a:gd name="T54" fmla="*/ 557 w 1462"/>
              <a:gd name="T55" fmla="*/ 261 h 685"/>
              <a:gd name="T56" fmla="*/ 448 w 1462"/>
              <a:gd name="T57" fmla="*/ 209 h 685"/>
              <a:gd name="T58" fmla="*/ 479 w 1462"/>
              <a:gd name="T59" fmla="*/ 225 h 685"/>
              <a:gd name="T60" fmla="*/ 448 w 1462"/>
              <a:gd name="T61" fmla="*/ 209 h 685"/>
              <a:gd name="T62" fmla="*/ 372 w 1462"/>
              <a:gd name="T63" fmla="*/ 176 h 685"/>
              <a:gd name="T64" fmla="*/ 445 w 1462"/>
              <a:gd name="T65" fmla="*/ 206 h 685"/>
              <a:gd name="T66" fmla="*/ 370 w 1462"/>
              <a:gd name="T67" fmla="*/ 171 h 685"/>
              <a:gd name="T68" fmla="*/ 370 w 1462"/>
              <a:gd name="T69" fmla="*/ 176 h 685"/>
              <a:gd name="T70" fmla="*/ 370 w 1462"/>
              <a:gd name="T71" fmla="*/ 171 h 685"/>
              <a:gd name="T72" fmla="*/ 355 w 1462"/>
              <a:gd name="T73" fmla="*/ 169 h 685"/>
              <a:gd name="T74" fmla="*/ 367 w 1462"/>
              <a:gd name="T75" fmla="*/ 171 h 685"/>
              <a:gd name="T76" fmla="*/ 355 w 1462"/>
              <a:gd name="T77" fmla="*/ 164 h 685"/>
              <a:gd name="T78" fmla="*/ 351 w 1462"/>
              <a:gd name="T79" fmla="*/ 166 h 685"/>
              <a:gd name="T80" fmla="*/ 355 w 1462"/>
              <a:gd name="T81" fmla="*/ 164 h 685"/>
              <a:gd name="T82" fmla="*/ 194 w 1462"/>
              <a:gd name="T83" fmla="*/ 93 h 685"/>
              <a:gd name="T84" fmla="*/ 351 w 1462"/>
              <a:gd name="T85" fmla="*/ 164 h 685"/>
              <a:gd name="T86" fmla="*/ 187 w 1462"/>
              <a:gd name="T87" fmla="*/ 86 h 685"/>
              <a:gd name="T88" fmla="*/ 189 w 1462"/>
              <a:gd name="T89" fmla="*/ 90 h 685"/>
              <a:gd name="T90" fmla="*/ 187 w 1462"/>
              <a:gd name="T91" fmla="*/ 86 h 685"/>
              <a:gd name="T92" fmla="*/ 149 w 1462"/>
              <a:gd name="T93" fmla="*/ 71 h 685"/>
              <a:gd name="T94" fmla="*/ 185 w 1462"/>
              <a:gd name="T95" fmla="*/ 86 h 685"/>
              <a:gd name="T96" fmla="*/ 62 w 1462"/>
              <a:gd name="T97" fmla="*/ 26 h 685"/>
              <a:gd name="T98" fmla="*/ 147 w 1462"/>
              <a:gd name="T99" fmla="*/ 71 h 685"/>
              <a:gd name="T100" fmla="*/ 62 w 1462"/>
              <a:gd name="T101" fmla="*/ 26 h 685"/>
              <a:gd name="T102" fmla="*/ 52 w 1462"/>
              <a:gd name="T103" fmla="*/ 26 h 685"/>
              <a:gd name="T104" fmla="*/ 57 w 1462"/>
              <a:gd name="T105" fmla="*/ 24 h 685"/>
              <a:gd name="T106" fmla="*/ 0 w 1462"/>
              <a:gd name="T107" fmla="*/ 0 h 685"/>
              <a:gd name="T108" fmla="*/ 50 w 1462"/>
              <a:gd name="T109" fmla="*/ 24 h 685"/>
              <a:gd name="T110" fmla="*/ 31 w 1462"/>
              <a:gd name="T111" fmla="*/ 12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62" h="685">
                <a:moveTo>
                  <a:pt x="860" y="403"/>
                </a:moveTo>
                <a:lnTo>
                  <a:pt x="855" y="403"/>
                </a:lnTo>
                <a:lnTo>
                  <a:pt x="1448" y="683"/>
                </a:lnTo>
                <a:lnTo>
                  <a:pt x="1462" y="685"/>
                </a:lnTo>
                <a:lnTo>
                  <a:pt x="1459" y="685"/>
                </a:lnTo>
                <a:lnTo>
                  <a:pt x="1462" y="685"/>
                </a:lnTo>
                <a:lnTo>
                  <a:pt x="860" y="403"/>
                </a:lnTo>
                <a:moveTo>
                  <a:pt x="813" y="379"/>
                </a:moveTo>
                <a:lnTo>
                  <a:pt x="808" y="382"/>
                </a:lnTo>
                <a:lnTo>
                  <a:pt x="851" y="401"/>
                </a:lnTo>
                <a:lnTo>
                  <a:pt x="855" y="401"/>
                </a:lnTo>
                <a:lnTo>
                  <a:pt x="813" y="379"/>
                </a:lnTo>
                <a:moveTo>
                  <a:pt x="758" y="353"/>
                </a:moveTo>
                <a:lnTo>
                  <a:pt x="753" y="356"/>
                </a:lnTo>
                <a:lnTo>
                  <a:pt x="803" y="379"/>
                </a:lnTo>
                <a:lnTo>
                  <a:pt x="808" y="377"/>
                </a:lnTo>
                <a:lnTo>
                  <a:pt x="758" y="353"/>
                </a:lnTo>
                <a:moveTo>
                  <a:pt x="737" y="344"/>
                </a:moveTo>
                <a:lnTo>
                  <a:pt x="732" y="346"/>
                </a:lnTo>
                <a:lnTo>
                  <a:pt x="749" y="353"/>
                </a:lnTo>
                <a:lnTo>
                  <a:pt x="753" y="351"/>
                </a:lnTo>
                <a:lnTo>
                  <a:pt x="737" y="344"/>
                </a:lnTo>
                <a:moveTo>
                  <a:pt x="682" y="323"/>
                </a:moveTo>
                <a:lnTo>
                  <a:pt x="727" y="344"/>
                </a:lnTo>
                <a:lnTo>
                  <a:pt x="732" y="342"/>
                </a:lnTo>
                <a:lnTo>
                  <a:pt x="689" y="323"/>
                </a:lnTo>
                <a:lnTo>
                  <a:pt x="682" y="323"/>
                </a:lnTo>
                <a:moveTo>
                  <a:pt x="678" y="318"/>
                </a:moveTo>
                <a:lnTo>
                  <a:pt x="670" y="318"/>
                </a:lnTo>
                <a:lnTo>
                  <a:pt x="678" y="320"/>
                </a:lnTo>
                <a:lnTo>
                  <a:pt x="685" y="320"/>
                </a:lnTo>
                <a:lnTo>
                  <a:pt x="678" y="318"/>
                </a:lnTo>
                <a:moveTo>
                  <a:pt x="649" y="304"/>
                </a:moveTo>
                <a:lnTo>
                  <a:pt x="642" y="304"/>
                </a:lnTo>
                <a:lnTo>
                  <a:pt x="666" y="313"/>
                </a:lnTo>
                <a:lnTo>
                  <a:pt x="673" y="313"/>
                </a:lnTo>
                <a:lnTo>
                  <a:pt x="649" y="304"/>
                </a:lnTo>
                <a:moveTo>
                  <a:pt x="604" y="282"/>
                </a:moveTo>
                <a:lnTo>
                  <a:pt x="599" y="282"/>
                </a:lnTo>
                <a:lnTo>
                  <a:pt x="637" y="301"/>
                </a:lnTo>
                <a:lnTo>
                  <a:pt x="644" y="301"/>
                </a:lnTo>
                <a:lnTo>
                  <a:pt x="604" y="282"/>
                </a:lnTo>
                <a:moveTo>
                  <a:pt x="592" y="278"/>
                </a:moveTo>
                <a:lnTo>
                  <a:pt x="590" y="278"/>
                </a:lnTo>
                <a:lnTo>
                  <a:pt x="597" y="282"/>
                </a:lnTo>
                <a:lnTo>
                  <a:pt x="599" y="280"/>
                </a:lnTo>
                <a:lnTo>
                  <a:pt x="592" y="278"/>
                </a:lnTo>
                <a:moveTo>
                  <a:pt x="561" y="263"/>
                </a:moveTo>
                <a:lnTo>
                  <a:pt x="557" y="263"/>
                </a:lnTo>
                <a:lnTo>
                  <a:pt x="585" y="278"/>
                </a:lnTo>
                <a:lnTo>
                  <a:pt x="590" y="275"/>
                </a:lnTo>
                <a:lnTo>
                  <a:pt x="561" y="263"/>
                </a:lnTo>
                <a:moveTo>
                  <a:pt x="483" y="225"/>
                </a:moveTo>
                <a:lnTo>
                  <a:pt x="481" y="228"/>
                </a:lnTo>
                <a:lnTo>
                  <a:pt x="552" y="261"/>
                </a:lnTo>
                <a:lnTo>
                  <a:pt x="557" y="261"/>
                </a:lnTo>
                <a:lnTo>
                  <a:pt x="483" y="225"/>
                </a:lnTo>
                <a:moveTo>
                  <a:pt x="448" y="209"/>
                </a:moveTo>
                <a:lnTo>
                  <a:pt x="445" y="211"/>
                </a:lnTo>
                <a:lnTo>
                  <a:pt x="479" y="225"/>
                </a:lnTo>
                <a:lnTo>
                  <a:pt x="481" y="223"/>
                </a:lnTo>
                <a:lnTo>
                  <a:pt x="448" y="209"/>
                </a:lnTo>
                <a:moveTo>
                  <a:pt x="374" y="173"/>
                </a:moveTo>
                <a:lnTo>
                  <a:pt x="372" y="176"/>
                </a:lnTo>
                <a:lnTo>
                  <a:pt x="441" y="209"/>
                </a:lnTo>
                <a:lnTo>
                  <a:pt x="445" y="206"/>
                </a:lnTo>
                <a:lnTo>
                  <a:pt x="374" y="173"/>
                </a:lnTo>
                <a:moveTo>
                  <a:pt x="370" y="171"/>
                </a:moveTo>
                <a:lnTo>
                  <a:pt x="367" y="173"/>
                </a:lnTo>
                <a:lnTo>
                  <a:pt x="370" y="176"/>
                </a:lnTo>
                <a:lnTo>
                  <a:pt x="372" y="173"/>
                </a:lnTo>
                <a:lnTo>
                  <a:pt x="370" y="171"/>
                </a:lnTo>
                <a:moveTo>
                  <a:pt x="358" y="166"/>
                </a:moveTo>
                <a:lnTo>
                  <a:pt x="355" y="169"/>
                </a:lnTo>
                <a:lnTo>
                  <a:pt x="362" y="173"/>
                </a:lnTo>
                <a:lnTo>
                  <a:pt x="367" y="171"/>
                </a:lnTo>
                <a:lnTo>
                  <a:pt x="358" y="166"/>
                </a:lnTo>
                <a:moveTo>
                  <a:pt x="355" y="164"/>
                </a:moveTo>
                <a:lnTo>
                  <a:pt x="351" y="166"/>
                </a:lnTo>
                <a:lnTo>
                  <a:pt x="351" y="166"/>
                </a:lnTo>
                <a:lnTo>
                  <a:pt x="355" y="164"/>
                </a:lnTo>
                <a:lnTo>
                  <a:pt x="355" y="164"/>
                </a:lnTo>
                <a:moveTo>
                  <a:pt x="197" y="90"/>
                </a:moveTo>
                <a:lnTo>
                  <a:pt x="194" y="93"/>
                </a:lnTo>
                <a:lnTo>
                  <a:pt x="346" y="164"/>
                </a:lnTo>
                <a:lnTo>
                  <a:pt x="351" y="164"/>
                </a:lnTo>
                <a:lnTo>
                  <a:pt x="197" y="90"/>
                </a:lnTo>
                <a:moveTo>
                  <a:pt x="187" y="86"/>
                </a:moveTo>
                <a:lnTo>
                  <a:pt x="185" y="88"/>
                </a:lnTo>
                <a:lnTo>
                  <a:pt x="189" y="90"/>
                </a:lnTo>
                <a:lnTo>
                  <a:pt x="192" y="88"/>
                </a:lnTo>
                <a:lnTo>
                  <a:pt x="187" y="86"/>
                </a:lnTo>
                <a:moveTo>
                  <a:pt x="154" y="69"/>
                </a:moveTo>
                <a:lnTo>
                  <a:pt x="149" y="71"/>
                </a:lnTo>
                <a:lnTo>
                  <a:pt x="182" y="88"/>
                </a:lnTo>
                <a:lnTo>
                  <a:pt x="185" y="86"/>
                </a:lnTo>
                <a:lnTo>
                  <a:pt x="154" y="69"/>
                </a:lnTo>
                <a:moveTo>
                  <a:pt x="62" y="26"/>
                </a:moveTo>
                <a:lnTo>
                  <a:pt x="59" y="29"/>
                </a:lnTo>
                <a:lnTo>
                  <a:pt x="147" y="71"/>
                </a:lnTo>
                <a:lnTo>
                  <a:pt x="149" y="69"/>
                </a:lnTo>
                <a:lnTo>
                  <a:pt x="62" y="26"/>
                </a:lnTo>
                <a:moveTo>
                  <a:pt x="54" y="24"/>
                </a:moveTo>
                <a:lnTo>
                  <a:pt x="52" y="26"/>
                </a:lnTo>
                <a:lnTo>
                  <a:pt x="54" y="26"/>
                </a:lnTo>
                <a:lnTo>
                  <a:pt x="57" y="24"/>
                </a:lnTo>
                <a:lnTo>
                  <a:pt x="54" y="24"/>
                </a:lnTo>
                <a:moveTo>
                  <a:pt x="0" y="0"/>
                </a:moveTo>
                <a:lnTo>
                  <a:pt x="0" y="3"/>
                </a:lnTo>
                <a:lnTo>
                  <a:pt x="50" y="24"/>
                </a:lnTo>
                <a:lnTo>
                  <a:pt x="52" y="22"/>
                </a:lnTo>
                <a:lnTo>
                  <a:pt x="31" y="1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Oval 8777"/>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74" name="Oval 8778"/>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75" name="Oval 8784"/>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Oval 8796"/>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78" name="Oval 8797"/>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79" name="Oval 8803"/>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Oval 8815"/>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2" name="Oval 8816"/>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3" name="Oval 8823"/>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Oval 8858"/>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86" name="Oval 8860"/>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90" name="Oval 8883"/>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Oval 8921"/>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94" name="Oval 8923"/>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98" name="Oval 8945"/>
          <p:cNvSpPr>
            <a:spLocks noChangeArrowheads="1"/>
          </p:cNvSpPr>
          <p:nvPr/>
        </p:nvSpPr>
        <p:spPr bwMode="auto">
          <a:xfrm>
            <a:off x="2028190" y="5565776"/>
            <a:ext cx="49212" cy="46038"/>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Oval 8984"/>
          <p:cNvSpPr>
            <a:spLocks noChangeAspect="1" noChangeArrowheads="1"/>
          </p:cNvSpPr>
          <p:nvPr/>
        </p:nvSpPr>
        <p:spPr bwMode="auto">
          <a:xfrm>
            <a:off x="5274578" y="4967263"/>
            <a:ext cx="108000" cy="10800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02" name="Oval 8986"/>
          <p:cNvSpPr>
            <a:spLocks noChangeArrowheads="1"/>
          </p:cNvSpPr>
          <p:nvPr/>
        </p:nvSpPr>
        <p:spPr bwMode="auto">
          <a:xfrm>
            <a:off x="1566228" y="3617913"/>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3" name="Oval 8988"/>
          <p:cNvSpPr>
            <a:spLocks noChangeArrowheads="1"/>
          </p:cNvSpPr>
          <p:nvPr/>
        </p:nvSpPr>
        <p:spPr bwMode="auto">
          <a:xfrm>
            <a:off x="1566228" y="5145088"/>
            <a:ext cx="47625" cy="4445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04" name="Oval 8991"/>
          <p:cNvSpPr>
            <a:spLocks noChangeArrowheads="1"/>
          </p:cNvSpPr>
          <p:nvPr/>
        </p:nvSpPr>
        <p:spPr bwMode="auto">
          <a:xfrm>
            <a:off x="5077023" y="3981793"/>
            <a:ext cx="50641" cy="4889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5" name="Oval 8993"/>
          <p:cNvSpPr>
            <a:spLocks noChangeArrowheads="1"/>
          </p:cNvSpPr>
          <p:nvPr/>
        </p:nvSpPr>
        <p:spPr bwMode="auto">
          <a:xfrm>
            <a:off x="4112660" y="3898027"/>
            <a:ext cx="49212" cy="4921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9" name="Oval 9013"/>
          <p:cNvSpPr>
            <a:spLocks noChangeArrowheads="1"/>
          </p:cNvSpPr>
          <p:nvPr/>
        </p:nvSpPr>
        <p:spPr bwMode="auto">
          <a:xfrm>
            <a:off x="2028190" y="5565776"/>
            <a:ext cx="49212" cy="4603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210" name="Oval 9016"/>
          <p:cNvSpPr>
            <a:spLocks noChangeAspect="1" noChangeArrowheads="1"/>
          </p:cNvSpPr>
          <p:nvPr/>
        </p:nvSpPr>
        <p:spPr bwMode="auto">
          <a:xfrm>
            <a:off x="5288713" y="5581651"/>
            <a:ext cx="108000" cy="10800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12" name="直接连接符 211"/>
          <p:cNvCxnSpPr>
            <a:stCxn id="201" idx="4"/>
            <a:endCxn id="53" idx="19"/>
          </p:cNvCxnSpPr>
          <p:nvPr/>
        </p:nvCxnSpPr>
        <p:spPr>
          <a:xfrm flipH="1" flipV="1">
            <a:off x="2456815" y="5057776"/>
            <a:ext cx="2871763" cy="17487"/>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214" name="椭圆 213"/>
          <p:cNvSpPr/>
          <p:nvPr/>
        </p:nvSpPr>
        <p:spPr>
          <a:xfrm>
            <a:off x="3175992" y="3081259"/>
            <a:ext cx="90487" cy="9048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17" name="直接连接符 216"/>
          <p:cNvCxnSpPr>
            <a:stCxn id="214" idx="3"/>
          </p:cNvCxnSpPr>
          <p:nvPr/>
        </p:nvCxnSpPr>
        <p:spPr>
          <a:xfrm flipH="1">
            <a:off x="2980690" y="3158494"/>
            <a:ext cx="208554" cy="1346832"/>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cxnSp>
        <p:nvCxnSpPr>
          <p:cNvPr id="221" name="直接连接符 220"/>
          <p:cNvCxnSpPr/>
          <p:nvPr/>
        </p:nvCxnSpPr>
        <p:spPr>
          <a:xfrm flipH="1">
            <a:off x="4191872" y="2843053"/>
            <a:ext cx="431960" cy="2109948"/>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225" name="椭圆 224"/>
          <p:cNvSpPr/>
          <p:nvPr/>
        </p:nvSpPr>
        <p:spPr>
          <a:xfrm>
            <a:off x="3491865" y="2687638"/>
            <a:ext cx="53182" cy="5318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6" name="椭圆 225"/>
          <p:cNvSpPr/>
          <p:nvPr/>
        </p:nvSpPr>
        <p:spPr>
          <a:xfrm>
            <a:off x="2395299" y="3339146"/>
            <a:ext cx="53182" cy="5318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29" name="直接连接符 228"/>
          <p:cNvCxnSpPr>
            <a:stCxn id="226" idx="3"/>
            <a:endCxn id="96" idx="2"/>
          </p:cNvCxnSpPr>
          <p:nvPr/>
        </p:nvCxnSpPr>
        <p:spPr>
          <a:xfrm>
            <a:off x="2403087" y="3384540"/>
            <a:ext cx="534740" cy="1130311"/>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cxnSp>
        <p:nvCxnSpPr>
          <p:cNvPr id="233" name="直接连接符 232"/>
          <p:cNvCxnSpPr>
            <a:stCxn id="225" idx="4"/>
          </p:cNvCxnSpPr>
          <p:nvPr/>
        </p:nvCxnSpPr>
        <p:spPr>
          <a:xfrm>
            <a:off x="3518456" y="2740820"/>
            <a:ext cx="171886" cy="1693068"/>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243" name="Freeform 5988"/>
          <p:cNvSpPr>
            <a:spLocks noEditPoints="1"/>
          </p:cNvSpPr>
          <p:nvPr/>
        </p:nvSpPr>
        <p:spPr bwMode="auto">
          <a:xfrm flipV="1">
            <a:off x="1596389" y="4503738"/>
            <a:ext cx="1354137" cy="669926"/>
          </a:xfrm>
          <a:custGeom>
            <a:avLst/>
            <a:gdLst>
              <a:gd name="T0" fmla="*/ 651 w 661"/>
              <a:gd name="T1" fmla="*/ 412 h 422"/>
              <a:gd name="T2" fmla="*/ 651 w 661"/>
              <a:gd name="T3" fmla="*/ 417 h 422"/>
              <a:gd name="T4" fmla="*/ 661 w 661"/>
              <a:gd name="T5" fmla="*/ 422 h 422"/>
              <a:gd name="T6" fmla="*/ 661 w 661"/>
              <a:gd name="T7" fmla="*/ 419 h 422"/>
              <a:gd name="T8" fmla="*/ 651 w 661"/>
              <a:gd name="T9" fmla="*/ 412 h 422"/>
              <a:gd name="T10" fmla="*/ 2 w 661"/>
              <a:gd name="T11" fmla="*/ 0 h 422"/>
              <a:gd name="T12" fmla="*/ 0 w 661"/>
              <a:gd name="T13" fmla="*/ 0 h 422"/>
              <a:gd name="T14" fmla="*/ 0 w 661"/>
              <a:gd name="T15" fmla="*/ 0 h 422"/>
              <a:gd name="T16" fmla="*/ 2 w 661"/>
              <a:gd name="T17" fmla="*/ 0 h 422"/>
              <a:gd name="T18" fmla="*/ 7 w 661"/>
              <a:gd name="T19" fmla="*/ 7 h 422"/>
              <a:gd name="T20" fmla="*/ 649 w 661"/>
              <a:gd name="T21" fmla="*/ 415 h 422"/>
              <a:gd name="T22" fmla="*/ 649 w 661"/>
              <a:gd name="T23" fmla="*/ 412 h 422"/>
              <a:gd name="T24" fmla="*/ 2 w 661"/>
              <a:gd name="T25" fmla="*/ 0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1" h="422">
                <a:moveTo>
                  <a:pt x="651" y="412"/>
                </a:moveTo>
                <a:lnTo>
                  <a:pt x="651" y="417"/>
                </a:lnTo>
                <a:lnTo>
                  <a:pt x="661" y="422"/>
                </a:lnTo>
                <a:lnTo>
                  <a:pt x="661" y="419"/>
                </a:lnTo>
                <a:lnTo>
                  <a:pt x="651" y="412"/>
                </a:lnTo>
                <a:close/>
                <a:moveTo>
                  <a:pt x="2" y="0"/>
                </a:moveTo>
                <a:lnTo>
                  <a:pt x="0" y="0"/>
                </a:lnTo>
                <a:lnTo>
                  <a:pt x="0" y="0"/>
                </a:lnTo>
                <a:lnTo>
                  <a:pt x="2" y="0"/>
                </a:lnTo>
                <a:lnTo>
                  <a:pt x="7" y="7"/>
                </a:lnTo>
                <a:lnTo>
                  <a:pt x="649" y="415"/>
                </a:lnTo>
                <a:lnTo>
                  <a:pt x="649" y="412"/>
                </a:lnTo>
                <a:lnTo>
                  <a:pt x="2"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cxnSp>
        <p:nvCxnSpPr>
          <p:cNvPr id="257" name="直接连接符 256"/>
          <p:cNvCxnSpPr>
            <a:stCxn id="168" idx="1"/>
            <a:endCxn id="251" idx="5"/>
          </p:cNvCxnSpPr>
          <p:nvPr/>
        </p:nvCxnSpPr>
        <p:spPr>
          <a:xfrm flipH="1" flipV="1">
            <a:off x="3888947" y="5567531"/>
            <a:ext cx="1415843" cy="47458"/>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cxnSp>
        <p:nvCxnSpPr>
          <p:cNvPr id="267" name="直接连接符 266"/>
          <p:cNvCxnSpPr>
            <a:stCxn id="214" idx="4"/>
          </p:cNvCxnSpPr>
          <p:nvPr/>
        </p:nvCxnSpPr>
        <p:spPr>
          <a:xfrm>
            <a:off x="3221236" y="3171746"/>
            <a:ext cx="227539" cy="1374855"/>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250" name="椭圆 249"/>
          <p:cNvSpPr/>
          <p:nvPr/>
        </p:nvSpPr>
        <p:spPr>
          <a:xfrm>
            <a:off x="3246168" y="4264416"/>
            <a:ext cx="275076" cy="27507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1" name="椭圆 250"/>
          <p:cNvSpPr/>
          <p:nvPr/>
        </p:nvSpPr>
        <p:spPr>
          <a:xfrm>
            <a:off x="3658594" y="5337178"/>
            <a:ext cx="269875" cy="2698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2" name="椭圆 251"/>
          <p:cNvSpPr/>
          <p:nvPr/>
        </p:nvSpPr>
        <p:spPr>
          <a:xfrm>
            <a:off x="2262347" y="4621214"/>
            <a:ext cx="269875" cy="2698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53" name="椭圆 252"/>
          <p:cNvSpPr/>
          <p:nvPr/>
        </p:nvSpPr>
        <p:spPr>
          <a:xfrm>
            <a:off x="4356656" y="3057050"/>
            <a:ext cx="269875" cy="2698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useBgFill="1">
        <p:nvSpPr>
          <p:cNvPr id="273" name="文本框 272"/>
          <p:cNvSpPr txBox="1"/>
          <p:nvPr/>
        </p:nvSpPr>
        <p:spPr>
          <a:xfrm>
            <a:off x="561498" y="4406901"/>
            <a:ext cx="1407121" cy="369332"/>
          </a:xfrm>
          <a:prstGeom prst="rect">
            <a:avLst/>
          </a:prstGeom>
        </p:spPr>
        <p:txBody>
          <a:bodyPr wrap="square" rtlCol="0">
            <a:spAutoFit/>
          </a:bodyPr>
          <a:lstStyle/>
          <a:p>
            <a:pPr algn="ctr"/>
            <a:r>
              <a:rPr lang="en-US" altLang="zh-CN" dirty="0"/>
              <a:t>Waiting</a:t>
            </a:r>
            <a:endParaRPr lang="zh-CN" altLang="en-US" dirty="0"/>
          </a:p>
        </p:txBody>
      </p:sp>
      <p:sp useBgFill="1">
        <p:nvSpPr>
          <p:cNvPr id="275" name="矩形 274"/>
          <p:cNvSpPr/>
          <p:nvPr/>
        </p:nvSpPr>
        <p:spPr>
          <a:xfrm>
            <a:off x="4000913" y="3371905"/>
            <a:ext cx="981359" cy="369332"/>
          </a:xfrm>
          <a:prstGeom prst="rect">
            <a:avLst/>
          </a:prstGeom>
        </p:spPr>
        <p:txBody>
          <a:bodyPr wrap="none">
            <a:spAutoFit/>
          </a:bodyPr>
          <a:lstStyle/>
          <a:p>
            <a:pPr algn="ctr"/>
            <a:r>
              <a:rPr lang="en-US" altLang="zh-CN" dirty="0" err="1"/>
              <a:t>Avecle</a:t>
            </a:r>
            <a:endParaRPr lang="zh-CN" altLang="en-US" dirty="0"/>
          </a:p>
        </p:txBody>
      </p:sp>
      <p:sp useBgFill="1">
        <p:nvSpPr>
          <p:cNvPr id="272" name="文本框 271"/>
          <p:cNvSpPr txBox="1"/>
          <p:nvPr/>
        </p:nvSpPr>
        <p:spPr>
          <a:xfrm>
            <a:off x="2986444" y="4611508"/>
            <a:ext cx="1407121" cy="369332"/>
          </a:xfrm>
          <a:prstGeom prst="rect">
            <a:avLst/>
          </a:prstGeom>
        </p:spPr>
        <p:txBody>
          <a:bodyPr wrap="square" rtlCol="0">
            <a:spAutoFit/>
          </a:bodyPr>
          <a:lstStyle/>
          <a:p>
            <a:pPr algn="ctr"/>
            <a:r>
              <a:rPr lang="en-US" altLang="zh-CN" dirty="0"/>
              <a:t>Waiting</a:t>
            </a:r>
            <a:endParaRPr lang="zh-CN" altLang="en-US" dirty="0"/>
          </a:p>
        </p:txBody>
      </p:sp>
      <p:sp useBgFill="1">
        <p:nvSpPr>
          <p:cNvPr id="276" name="矩形 275"/>
          <p:cNvSpPr/>
          <p:nvPr/>
        </p:nvSpPr>
        <p:spPr>
          <a:xfrm>
            <a:off x="3344764" y="5799256"/>
            <a:ext cx="740908" cy="369332"/>
          </a:xfrm>
          <a:prstGeom prst="rect">
            <a:avLst/>
          </a:prstGeom>
        </p:spPr>
        <p:txBody>
          <a:bodyPr wrap="none">
            <a:spAutoFit/>
          </a:bodyPr>
          <a:lstStyle/>
          <a:p>
            <a:pPr algn="ctr"/>
            <a:r>
              <a:rPr lang="zh-CN" altLang="en-US" dirty="0"/>
              <a:t>Soleil</a:t>
            </a:r>
            <a:endParaRPr lang="zh-CN" altLang="en-US" dirty="0"/>
          </a:p>
        </p:txBody>
      </p:sp>
      <p:sp useBgFill="1">
        <p:nvSpPr>
          <p:cNvPr id="277" name="圆角矩形 276"/>
          <p:cNvSpPr/>
          <p:nvPr/>
        </p:nvSpPr>
        <p:spPr>
          <a:xfrm>
            <a:off x="6866824" y="2489763"/>
            <a:ext cx="547616" cy="197876"/>
          </a:xfrm>
          <a:prstGeom prst="roundRect">
            <a:avLst>
              <a:gd name="adj" fmla="val 41830"/>
            </a:avLst>
          </a:prstGeom>
          <a:ln>
            <a:solidFill>
              <a:schemeClr val="tx2"/>
            </a:solid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260" name="直接连接符 259"/>
          <p:cNvCxnSpPr>
            <a:stCxn id="250" idx="4"/>
            <a:endCxn id="8" idx="4"/>
          </p:cNvCxnSpPr>
          <p:nvPr/>
        </p:nvCxnSpPr>
        <p:spPr>
          <a:xfrm flipH="1">
            <a:off x="2359978" y="4539492"/>
            <a:ext cx="1023728" cy="1094547"/>
          </a:xfrm>
          <a:prstGeom prst="line">
            <a:avLst/>
          </a:prstGeom>
          <a:ln w="3175">
            <a:solidFill>
              <a:schemeClr val="tx2">
                <a:alpha val="48000"/>
              </a:schemeClr>
            </a:solidFill>
          </a:ln>
        </p:spPr>
        <p:style>
          <a:lnRef idx="1">
            <a:schemeClr val="accent1"/>
          </a:lnRef>
          <a:fillRef idx="0">
            <a:schemeClr val="accent1"/>
          </a:fillRef>
          <a:effectRef idx="0">
            <a:schemeClr val="accent1"/>
          </a:effectRef>
          <a:fontRef idx="minor">
            <a:schemeClr val="tx1"/>
          </a:fontRef>
        </p:style>
      </p:cxnSp>
      <p:sp>
        <p:nvSpPr>
          <p:cNvPr id="282" name="椭圆 281"/>
          <p:cNvSpPr/>
          <p:nvPr/>
        </p:nvSpPr>
        <p:spPr>
          <a:xfrm>
            <a:off x="7543278" y="253285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3" name="椭圆 282"/>
          <p:cNvSpPr/>
          <p:nvPr/>
        </p:nvSpPr>
        <p:spPr>
          <a:xfrm>
            <a:off x="7879506" y="253285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4" name="椭圆 283"/>
          <p:cNvSpPr/>
          <p:nvPr/>
        </p:nvSpPr>
        <p:spPr>
          <a:xfrm>
            <a:off x="8215734" y="2532853"/>
            <a:ext cx="111695" cy="111695"/>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4" name="组合 13"/>
          <p:cNvGrpSpPr/>
          <p:nvPr/>
        </p:nvGrpSpPr>
        <p:grpSpPr>
          <a:xfrm>
            <a:off x="6777271" y="2880468"/>
            <a:ext cx="3877203" cy="1853675"/>
            <a:chOff x="6777271" y="2880468"/>
            <a:chExt cx="3877203" cy="1853675"/>
          </a:xfrm>
        </p:grpSpPr>
        <p:sp>
          <p:nvSpPr>
            <p:cNvPr id="286" name="矩形 285"/>
            <p:cNvSpPr/>
            <p:nvPr/>
          </p:nvSpPr>
          <p:spPr>
            <a:xfrm>
              <a:off x="6777271" y="2880468"/>
              <a:ext cx="1292340" cy="369332"/>
            </a:xfrm>
            <a:prstGeom prst="rect">
              <a:avLst/>
            </a:prstGeom>
          </p:spPr>
          <p:txBody>
            <a:bodyPr wrap="none">
              <a:spAutoFit/>
            </a:bodyPr>
            <a:lstStyle/>
            <a:p>
              <a:pPr lvl="0">
                <a:defRPr/>
              </a:pPr>
              <a:r>
                <a:rPr lang="en-US" altLang="zh-CN" kern="0" dirty="0"/>
                <a:t>Dreaming</a:t>
              </a:r>
              <a:endParaRPr kumimoji="0" lang="zh-CN" altLang="en-US" sz="1800" b="0" i="0" u="none" strike="noStrike" kern="0" cap="none" spc="0" normalizeH="0" baseline="0" noProof="0" dirty="0">
                <a:ln>
                  <a:noFill/>
                </a:ln>
                <a:effectLst/>
                <a:uLnTx/>
                <a:uFillTx/>
              </a:endParaRPr>
            </a:p>
          </p:txBody>
        </p:sp>
        <p:sp>
          <p:nvSpPr>
            <p:cNvPr id="287" name="矩形 286"/>
            <p:cNvSpPr/>
            <p:nvPr/>
          </p:nvSpPr>
          <p:spPr>
            <a:xfrm>
              <a:off x="6777271" y="3201416"/>
              <a:ext cx="3877203" cy="1532727"/>
            </a:xfrm>
            <a:prstGeom prst="rect">
              <a:avLst/>
            </a:prstGeom>
          </p:spPr>
          <p:txBody>
            <a:bodyPr wrap="square">
              <a:spAutoFit/>
            </a:bodyPr>
            <a:lstStyle/>
            <a:p>
              <a:pPr lvl="0">
                <a:lnSpc>
                  <a:spcPct val="130000"/>
                </a:lnSpc>
                <a:defRPr/>
              </a:pPr>
              <a:r>
                <a:rPr lang="en-US" altLang="zh-CN" sz="1200" kern="0" dirty="0">
                  <a:solidFill>
                    <a:schemeClr val="tx2"/>
                  </a:solidFill>
                  <a:ea typeface="微软雅黑" panose="020B0503020204020204" pitchFamily="34" charset="-122"/>
                </a:rPr>
                <a:t>Let's take steps to banish some of the most common negative thoughts many of us repeat to ourselves. Being in a negative space is harmful to our overall well-being, because what you dwell on can easily become self fulfilling if you don't change you	r mindset.</a:t>
              </a:r>
              <a:endParaRPr kumimoji="0" lang="en-US" altLang="zh-CN" sz="1200" b="0" i="0" u="none" strike="noStrike" kern="0" cap="none" spc="0" normalizeH="0" baseline="0" noProof="0" dirty="0">
                <a:ln>
                  <a:noFill/>
                </a:ln>
                <a:solidFill>
                  <a:schemeClr val="tx2"/>
                </a:solidFill>
                <a:effectLst/>
                <a:uLnTx/>
                <a:uFillTx/>
              </a:endParaRPr>
            </a:p>
          </p:txBody>
        </p:sp>
      </p:grpSp>
      <p:sp>
        <p:nvSpPr>
          <p:cNvPr id="288" name="矩形 287"/>
          <p:cNvSpPr/>
          <p:nvPr/>
        </p:nvSpPr>
        <p:spPr>
          <a:xfrm>
            <a:off x="6789971" y="4702619"/>
            <a:ext cx="3864503" cy="788101"/>
          </a:xfrm>
          <a:prstGeom prst="rect">
            <a:avLst/>
          </a:prstGeom>
        </p:spPr>
        <p:txBody>
          <a:bodyPr wrap="square">
            <a:spAutoFit/>
          </a:bodyPr>
          <a:lstStyle/>
          <a:p>
            <a:pPr>
              <a:lnSpc>
                <a:spcPct val="130000"/>
              </a:lnSpc>
            </a:pPr>
            <a:r>
              <a:rPr lang="zh-CN" altLang="en-US" sz="1200" dirty="0">
                <a:solidFill>
                  <a:schemeClr val="tx2"/>
                </a:solidFill>
              </a:rPr>
              <a:t>Then I ask myself, “Is this the day?” And the excitement rushes over me again. And then I ask myself, “Where’s it going to be?”</a:t>
            </a:r>
            <a:endParaRPr lang="zh-CN" altLang="en-US" sz="1200" dirty="0">
              <a:solidFill>
                <a:schemeClr val="tx2"/>
              </a:solidFill>
            </a:endParaRPr>
          </a:p>
        </p:txBody>
      </p:sp>
      <p:sp>
        <p:nvSpPr>
          <p:cNvPr id="289" name="圆角矩形 288"/>
          <p:cNvSpPr/>
          <p:nvPr/>
        </p:nvSpPr>
        <p:spPr>
          <a:xfrm>
            <a:off x="6866824" y="4686778"/>
            <a:ext cx="542716" cy="45719"/>
          </a:xfrm>
          <a:prstGeom prst="roundRect">
            <a:avLst>
              <a:gd name="adj" fmla="val 50000"/>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5" name="文本框 144"/>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146" name="直接连接符 14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46"/>
                                        </p:tgtEl>
                                        <p:attrNameLst>
                                          <p:attrName>style.visibility</p:attrName>
                                        </p:attrNameLst>
                                      </p:cBhvr>
                                      <p:to>
                                        <p:strVal val="visible"/>
                                      </p:to>
                                    </p:set>
                                    <p:anim calcmode="lin" valueType="num">
                                      <p:cBhvr>
                                        <p:cTn id="7" dur="1000" fill="hold"/>
                                        <p:tgtEl>
                                          <p:spTgt spid="146"/>
                                        </p:tgtEl>
                                        <p:attrNameLst>
                                          <p:attrName>ppt_w</p:attrName>
                                        </p:attrNameLst>
                                      </p:cBhvr>
                                      <p:tavLst>
                                        <p:tav tm="0">
                                          <p:val>
                                            <p:fltVal val="0"/>
                                          </p:val>
                                        </p:tav>
                                        <p:tav tm="100000">
                                          <p:val>
                                            <p:strVal val="#ppt_w"/>
                                          </p:val>
                                        </p:tav>
                                      </p:tavLst>
                                    </p:anim>
                                    <p:anim calcmode="lin" valueType="num">
                                      <p:cBhvr>
                                        <p:cTn id="8" dur="1000" fill="hold"/>
                                        <p:tgtEl>
                                          <p:spTgt spid="146"/>
                                        </p:tgtEl>
                                        <p:attrNameLst>
                                          <p:attrName>ppt_h</p:attrName>
                                        </p:attrNameLst>
                                      </p:cBhvr>
                                      <p:tavLst>
                                        <p:tav tm="0">
                                          <p:val>
                                            <p:fltVal val="0"/>
                                          </p:val>
                                        </p:tav>
                                        <p:tav tm="100000">
                                          <p:val>
                                            <p:strVal val="#ppt_h"/>
                                          </p:val>
                                        </p:tav>
                                      </p:tavLst>
                                    </p:anim>
                                    <p:anim calcmode="lin" valueType="num">
                                      <p:cBhvr>
                                        <p:cTn id="9" dur="1000" fill="hold"/>
                                        <p:tgtEl>
                                          <p:spTgt spid="146"/>
                                        </p:tgtEl>
                                        <p:attrNameLst>
                                          <p:attrName>style.rotation</p:attrName>
                                        </p:attrNameLst>
                                      </p:cBhvr>
                                      <p:tavLst>
                                        <p:tav tm="0">
                                          <p:val>
                                            <p:fltVal val="90"/>
                                          </p:val>
                                        </p:tav>
                                        <p:tav tm="100000">
                                          <p:val>
                                            <p:fltVal val="0"/>
                                          </p:val>
                                        </p:tav>
                                      </p:tavLst>
                                    </p:anim>
                                    <p:animEffect transition="in" filter="fade">
                                      <p:cBhvr>
                                        <p:cTn id="10" dur="1000"/>
                                        <p:tgtEl>
                                          <p:spTgt spid="14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45"/>
                                        </p:tgtEl>
                                        <p:attrNameLst>
                                          <p:attrName>style.visibility</p:attrName>
                                        </p:attrNameLst>
                                      </p:cBhvr>
                                      <p:to>
                                        <p:strVal val="visible"/>
                                      </p:to>
                                    </p:set>
                                    <p:animEffect transition="in" filter="fade">
                                      <p:cBhvr>
                                        <p:cTn id="13" dur="500"/>
                                        <p:tgtEl>
                                          <p:spTgt spid="14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145"/>
                                        </p:tgtEl>
                                        <p:attrNameLst>
                                          <p:attrName>ppt_x</p:attrName>
                                          <p:attrName>ppt_y</p:attrName>
                                        </p:attrNameLst>
                                      </p:cBhvr>
                                      <p:rCtr x="1680" y="2199"/>
                                    </p:animMotion>
                                  </p:childTnLst>
                                </p:cTn>
                              </p:par>
                              <p:par>
                                <p:cTn id="16" presetID="31" presetClass="entr" presetSubtype="0" fill="hold" grpId="0" nodeType="withEffect" nodePh="1">
                                  <p:stCondLst>
                                    <p:cond delay="250"/>
                                  </p:stCondLst>
                                  <p:endCondLst>
                                    <p:cond evt="begin" delay="0">
                                      <p:tn val="16"/>
                                    </p:cond>
                                  </p:endCondLst>
                                  <p:childTnLst>
                                    <p:set>
                                      <p:cBhvr>
                                        <p:cTn id="17" dur="1"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ppt_w</p:attrName>
                                        </p:attrNameLst>
                                      </p:cBhvr>
                                      <p:tavLst>
                                        <p:tav tm="0">
                                          <p:val>
                                            <p:fltVal val="0"/>
                                          </p:val>
                                        </p:tav>
                                        <p:tav tm="100000">
                                          <p:val>
                                            <p:strVal val="#ppt_w"/>
                                          </p:val>
                                        </p:tav>
                                      </p:tavLst>
                                    </p:anim>
                                    <p:anim calcmode="lin" valueType="num">
                                      <p:cBhvr>
                                        <p:cTn id="19" dur="1000" fill="hold"/>
                                        <p:tgtEl>
                                          <p:spTgt spid="7"/>
                                        </p:tgtEl>
                                        <p:attrNameLst>
                                          <p:attrName>ppt_h</p:attrName>
                                        </p:attrNameLst>
                                      </p:cBhvr>
                                      <p:tavLst>
                                        <p:tav tm="0">
                                          <p:val>
                                            <p:fltVal val="0"/>
                                          </p:val>
                                        </p:tav>
                                        <p:tav tm="100000">
                                          <p:val>
                                            <p:strVal val="#ppt_h"/>
                                          </p:val>
                                        </p:tav>
                                      </p:tavLst>
                                    </p:anim>
                                    <p:anim calcmode="lin" valueType="num">
                                      <p:cBhvr>
                                        <p:cTn id="20" dur="1000" fill="hold"/>
                                        <p:tgtEl>
                                          <p:spTgt spid="7"/>
                                        </p:tgtEl>
                                        <p:attrNameLst>
                                          <p:attrName>style.rotation</p:attrName>
                                        </p:attrNameLst>
                                      </p:cBhvr>
                                      <p:tavLst>
                                        <p:tav tm="0">
                                          <p:val>
                                            <p:fltVal val="90"/>
                                          </p:val>
                                        </p:tav>
                                        <p:tav tm="100000">
                                          <p:val>
                                            <p:fltVal val="0"/>
                                          </p:val>
                                        </p:tav>
                                      </p:tavLst>
                                    </p:anim>
                                    <p:animEffect transition="in" filter="fade">
                                      <p:cBhvr>
                                        <p:cTn id="21" dur="1000"/>
                                        <p:tgtEl>
                                          <p:spTgt spid="7"/>
                                        </p:tgtEl>
                                      </p:cBhvr>
                                    </p:animEffect>
                                  </p:childTnLst>
                                </p:cTn>
                              </p:par>
                              <p:par>
                                <p:cTn id="22" presetID="31" presetClass="entr" presetSubtype="0" fill="hold" grpId="0" nodeType="withEffect">
                                  <p:stCondLst>
                                    <p:cond delay="250"/>
                                  </p:stCondLst>
                                  <p:childTnLst>
                                    <p:set>
                                      <p:cBhvr>
                                        <p:cTn id="23" dur="1" fill="hold">
                                          <p:stCondLst>
                                            <p:cond delay="0"/>
                                          </p:stCondLst>
                                        </p:cTn>
                                        <p:tgtEl>
                                          <p:spTgt spid="8"/>
                                        </p:tgtEl>
                                        <p:attrNameLst>
                                          <p:attrName>style.visibility</p:attrName>
                                        </p:attrNameLst>
                                      </p:cBhvr>
                                      <p:to>
                                        <p:strVal val="visible"/>
                                      </p:to>
                                    </p:set>
                                    <p:anim calcmode="lin" valueType="num">
                                      <p:cBhvr>
                                        <p:cTn id="24" dur="1000" fill="hold"/>
                                        <p:tgtEl>
                                          <p:spTgt spid="8"/>
                                        </p:tgtEl>
                                        <p:attrNameLst>
                                          <p:attrName>ppt_w</p:attrName>
                                        </p:attrNameLst>
                                      </p:cBhvr>
                                      <p:tavLst>
                                        <p:tav tm="0">
                                          <p:val>
                                            <p:fltVal val="0"/>
                                          </p:val>
                                        </p:tav>
                                        <p:tav tm="100000">
                                          <p:val>
                                            <p:strVal val="#ppt_w"/>
                                          </p:val>
                                        </p:tav>
                                      </p:tavLst>
                                    </p:anim>
                                    <p:anim calcmode="lin" valueType="num">
                                      <p:cBhvr>
                                        <p:cTn id="25" dur="1000" fill="hold"/>
                                        <p:tgtEl>
                                          <p:spTgt spid="8"/>
                                        </p:tgtEl>
                                        <p:attrNameLst>
                                          <p:attrName>ppt_h</p:attrName>
                                        </p:attrNameLst>
                                      </p:cBhvr>
                                      <p:tavLst>
                                        <p:tav tm="0">
                                          <p:val>
                                            <p:fltVal val="0"/>
                                          </p:val>
                                        </p:tav>
                                        <p:tav tm="100000">
                                          <p:val>
                                            <p:strVal val="#ppt_h"/>
                                          </p:val>
                                        </p:tav>
                                      </p:tavLst>
                                    </p:anim>
                                    <p:anim calcmode="lin" valueType="num">
                                      <p:cBhvr>
                                        <p:cTn id="26" dur="1000" fill="hold"/>
                                        <p:tgtEl>
                                          <p:spTgt spid="8"/>
                                        </p:tgtEl>
                                        <p:attrNameLst>
                                          <p:attrName>style.rotation</p:attrName>
                                        </p:attrNameLst>
                                      </p:cBhvr>
                                      <p:tavLst>
                                        <p:tav tm="0">
                                          <p:val>
                                            <p:fltVal val="90"/>
                                          </p:val>
                                        </p:tav>
                                        <p:tav tm="100000">
                                          <p:val>
                                            <p:fltVal val="0"/>
                                          </p:val>
                                        </p:tav>
                                      </p:tavLst>
                                    </p:anim>
                                    <p:animEffect transition="in" filter="fade">
                                      <p:cBhvr>
                                        <p:cTn id="27" dur="1000"/>
                                        <p:tgtEl>
                                          <p:spTgt spid="8"/>
                                        </p:tgtEl>
                                      </p:cBhvr>
                                    </p:animEffect>
                                  </p:childTnLst>
                                </p:cTn>
                              </p:par>
                              <p:par>
                                <p:cTn id="28" presetID="31" presetClass="entr" presetSubtype="0" fill="hold" grpId="0" nodeType="withEffect" nodePh="1">
                                  <p:stCondLst>
                                    <p:cond delay="250"/>
                                  </p:stCondLst>
                                  <p:endCondLst>
                                    <p:cond evt="begin" delay="0">
                                      <p:tn val="28"/>
                                    </p:cond>
                                  </p:endCondLst>
                                  <p:childTnLst>
                                    <p:set>
                                      <p:cBhvr>
                                        <p:cTn id="29" dur="1" fill="hold">
                                          <p:stCondLst>
                                            <p:cond delay="0"/>
                                          </p:stCondLst>
                                        </p:cTn>
                                        <p:tgtEl>
                                          <p:spTgt spid="9"/>
                                        </p:tgtEl>
                                        <p:attrNameLst>
                                          <p:attrName>style.visibility</p:attrName>
                                        </p:attrNameLst>
                                      </p:cBhvr>
                                      <p:to>
                                        <p:strVal val="visible"/>
                                      </p:to>
                                    </p:set>
                                    <p:anim calcmode="lin" valueType="num">
                                      <p:cBhvr>
                                        <p:cTn id="30" dur="1000" fill="hold"/>
                                        <p:tgtEl>
                                          <p:spTgt spid="9"/>
                                        </p:tgtEl>
                                        <p:attrNameLst>
                                          <p:attrName>ppt_w</p:attrName>
                                        </p:attrNameLst>
                                      </p:cBhvr>
                                      <p:tavLst>
                                        <p:tav tm="0">
                                          <p:val>
                                            <p:fltVal val="0"/>
                                          </p:val>
                                        </p:tav>
                                        <p:tav tm="100000">
                                          <p:val>
                                            <p:strVal val="#ppt_w"/>
                                          </p:val>
                                        </p:tav>
                                      </p:tavLst>
                                    </p:anim>
                                    <p:anim calcmode="lin" valueType="num">
                                      <p:cBhvr>
                                        <p:cTn id="31" dur="1000" fill="hold"/>
                                        <p:tgtEl>
                                          <p:spTgt spid="9"/>
                                        </p:tgtEl>
                                        <p:attrNameLst>
                                          <p:attrName>ppt_h</p:attrName>
                                        </p:attrNameLst>
                                      </p:cBhvr>
                                      <p:tavLst>
                                        <p:tav tm="0">
                                          <p:val>
                                            <p:fltVal val="0"/>
                                          </p:val>
                                        </p:tav>
                                        <p:tav tm="100000">
                                          <p:val>
                                            <p:strVal val="#ppt_h"/>
                                          </p:val>
                                        </p:tav>
                                      </p:tavLst>
                                    </p:anim>
                                    <p:anim calcmode="lin" valueType="num">
                                      <p:cBhvr>
                                        <p:cTn id="32" dur="1000" fill="hold"/>
                                        <p:tgtEl>
                                          <p:spTgt spid="9"/>
                                        </p:tgtEl>
                                        <p:attrNameLst>
                                          <p:attrName>style.rotation</p:attrName>
                                        </p:attrNameLst>
                                      </p:cBhvr>
                                      <p:tavLst>
                                        <p:tav tm="0">
                                          <p:val>
                                            <p:fltVal val="90"/>
                                          </p:val>
                                        </p:tav>
                                        <p:tav tm="100000">
                                          <p:val>
                                            <p:fltVal val="0"/>
                                          </p:val>
                                        </p:tav>
                                      </p:tavLst>
                                    </p:anim>
                                    <p:animEffect transition="in" filter="fade">
                                      <p:cBhvr>
                                        <p:cTn id="33" dur="1000"/>
                                        <p:tgtEl>
                                          <p:spTgt spid="9"/>
                                        </p:tgtEl>
                                      </p:cBhvr>
                                    </p:animEffect>
                                  </p:childTnLst>
                                </p:cTn>
                              </p:par>
                              <p:par>
                                <p:cTn id="34" presetID="31" presetClass="entr" presetSubtype="0" fill="hold" grpId="0" nodeType="withEffect">
                                  <p:stCondLst>
                                    <p:cond delay="250"/>
                                  </p:stCondLst>
                                  <p:childTnLst>
                                    <p:set>
                                      <p:cBhvr>
                                        <p:cTn id="35" dur="1" fill="hold">
                                          <p:stCondLst>
                                            <p:cond delay="0"/>
                                          </p:stCondLst>
                                        </p:cTn>
                                        <p:tgtEl>
                                          <p:spTgt spid="10"/>
                                        </p:tgtEl>
                                        <p:attrNameLst>
                                          <p:attrName>style.visibility</p:attrName>
                                        </p:attrNameLst>
                                      </p:cBhvr>
                                      <p:to>
                                        <p:strVal val="visible"/>
                                      </p:to>
                                    </p:set>
                                    <p:anim calcmode="lin" valueType="num">
                                      <p:cBhvr>
                                        <p:cTn id="36" dur="1000" fill="hold"/>
                                        <p:tgtEl>
                                          <p:spTgt spid="10"/>
                                        </p:tgtEl>
                                        <p:attrNameLst>
                                          <p:attrName>ppt_w</p:attrName>
                                        </p:attrNameLst>
                                      </p:cBhvr>
                                      <p:tavLst>
                                        <p:tav tm="0">
                                          <p:val>
                                            <p:fltVal val="0"/>
                                          </p:val>
                                        </p:tav>
                                        <p:tav tm="100000">
                                          <p:val>
                                            <p:strVal val="#ppt_w"/>
                                          </p:val>
                                        </p:tav>
                                      </p:tavLst>
                                    </p:anim>
                                    <p:anim calcmode="lin" valueType="num">
                                      <p:cBhvr>
                                        <p:cTn id="37" dur="1000" fill="hold"/>
                                        <p:tgtEl>
                                          <p:spTgt spid="10"/>
                                        </p:tgtEl>
                                        <p:attrNameLst>
                                          <p:attrName>ppt_h</p:attrName>
                                        </p:attrNameLst>
                                      </p:cBhvr>
                                      <p:tavLst>
                                        <p:tav tm="0">
                                          <p:val>
                                            <p:fltVal val="0"/>
                                          </p:val>
                                        </p:tav>
                                        <p:tav tm="100000">
                                          <p:val>
                                            <p:strVal val="#ppt_h"/>
                                          </p:val>
                                        </p:tav>
                                      </p:tavLst>
                                    </p:anim>
                                    <p:anim calcmode="lin" valueType="num">
                                      <p:cBhvr>
                                        <p:cTn id="38" dur="1000" fill="hold"/>
                                        <p:tgtEl>
                                          <p:spTgt spid="10"/>
                                        </p:tgtEl>
                                        <p:attrNameLst>
                                          <p:attrName>style.rotation</p:attrName>
                                        </p:attrNameLst>
                                      </p:cBhvr>
                                      <p:tavLst>
                                        <p:tav tm="0">
                                          <p:val>
                                            <p:fltVal val="90"/>
                                          </p:val>
                                        </p:tav>
                                        <p:tav tm="100000">
                                          <p:val>
                                            <p:fltVal val="0"/>
                                          </p:val>
                                        </p:tav>
                                      </p:tavLst>
                                    </p:anim>
                                    <p:animEffect transition="in" filter="fade">
                                      <p:cBhvr>
                                        <p:cTn id="39" dur="1000"/>
                                        <p:tgtEl>
                                          <p:spTgt spid="10"/>
                                        </p:tgtEl>
                                      </p:cBhvr>
                                    </p:animEffect>
                                  </p:childTnLst>
                                </p:cTn>
                              </p:par>
                              <p:par>
                                <p:cTn id="40" presetID="31" presetClass="entr" presetSubtype="0" fill="hold" grpId="0" nodeType="withEffect" nodePh="1">
                                  <p:stCondLst>
                                    <p:cond delay="250"/>
                                  </p:stCondLst>
                                  <p:endCondLst>
                                    <p:cond evt="begin" delay="0">
                                      <p:tn val="40"/>
                                    </p:cond>
                                  </p:endCondLst>
                                  <p:childTnLst>
                                    <p:set>
                                      <p:cBhvr>
                                        <p:cTn id="41" dur="1" fill="hold">
                                          <p:stCondLst>
                                            <p:cond delay="0"/>
                                          </p:stCondLst>
                                        </p:cTn>
                                        <p:tgtEl>
                                          <p:spTgt spid="11"/>
                                        </p:tgtEl>
                                        <p:attrNameLst>
                                          <p:attrName>style.visibility</p:attrName>
                                        </p:attrNameLst>
                                      </p:cBhvr>
                                      <p:to>
                                        <p:strVal val="visible"/>
                                      </p:to>
                                    </p:set>
                                    <p:anim calcmode="lin" valueType="num">
                                      <p:cBhvr>
                                        <p:cTn id="42" dur="1000" fill="hold"/>
                                        <p:tgtEl>
                                          <p:spTgt spid="11"/>
                                        </p:tgtEl>
                                        <p:attrNameLst>
                                          <p:attrName>ppt_w</p:attrName>
                                        </p:attrNameLst>
                                      </p:cBhvr>
                                      <p:tavLst>
                                        <p:tav tm="0">
                                          <p:val>
                                            <p:fltVal val="0"/>
                                          </p:val>
                                        </p:tav>
                                        <p:tav tm="100000">
                                          <p:val>
                                            <p:strVal val="#ppt_w"/>
                                          </p:val>
                                        </p:tav>
                                      </p:tavLst>
                                    </p:anim>
                                    <p:anim calcmode="lin" valueType="num">
                                      <p:cBhvr>
                                        <p:cTn id="43" dur="1000" fill="hold"/>
                                        <p:tgtEl>
                                          <p:spTgt spid="11"/>
                                        </p:tgtEl>
                                        <p:attrNameLst>
                                          <p:attrName>ppt_h</p:attrName>
                                        </p:attrNameLst>
                                      </p:cBhvr>
                                      <p:tavLst>
                                        <p:tav tm="0">
                                          <p:val>
                                            <p:fltVal val="0"/>
                                          </p:val>
                                        </p:tav>
                                        <p:tav tm="100000">
                                          <p:val>
                                            <p:strVal val="#ppt_h"/>
                                          </p:val>
                                        </p:tav>
                                      </p:tavLst>
                                    </p:anim>
                                    <p:anim calcmode="lin" valueType="num">
                                      <p:cBhvr>
                                        <p:cTn id="44" dur="1000" fill="hold"/>
                                        <p:tgtEl>
                                          <p:spTgt spid="11"/>
                                        </p:tgtEl>
                                        <p:attrNameLst>
                                          <p:attrName>style.rotation</p:attrName>
                                        </p:attrNameLst>
                                      </p:cBhvr>
                                      <p:tavLst>
                                        <p:tav tm="0">
                                          <p:val>
                                            <p:fltVal val="90"/>
                                          </p:val>
                                        </p:tav>
                                        <p:tav tm="100000">
                                          <p:val>
                                            <p:fltVal val="0"/>
                                          </p:val>
                                        </p:tav>
                                      </p:tavLst>
                                    </p:anim>
                                    <p:animEffect transition="in" filter="fade">
                                      <p:cBhvr>
                                        <p:cTn id="45" dur="1000"/>
                                        <p:tgtEl>
                                          <p:spTgt spid="11"/>
                                        </p:tgtEl>
                                      </p:cBhvr>
                                    </p:animEffect>
                                  </p:childTnLst>
                                </p:cTn>
                              </p:par>
                              <p:par>
                                <p:cTn id="46" presetID="31" presetClass="entr" presetSubtype="0" fill="hold" grpId="0" nodeType="withEffect">
                                  <p:stCondLst>
                                    <p:cond delay="250"/>
                                  </p:stCondLst>
                                  <p:childTnLst>
                                    <p:set>
                                      <p:cBhvr>
                                        <p:cTn id="47" dur="1" fill="hold">
                                          <p:stCondLst>
                                            <p:cond delay="0"/>
                                          </p:stCondLst>
                                        </p:cTn>
                                        <p:tgtEl>
                                          <p:spTgt spid="12"/>
                                        </p:tgtEl>
                                        <p:attrNameLst>
                                          <p:attrName>style.visibility</p:attrName>
                                        </p:attrNameLst>
                                      </p:cBhvr>
                                      <p:to>
                                        <p:strVal val="visible"/>
                                      </p:to>
                                    </p:set>
                                    <p:anim calcmode="lin" valueType="num">
                                      <p:cBhvr>
                                        <p:cTn id="48" dur="1000" fill="hold"/>
                                        <p:tgtEl>
                                          <p:spTgt spid="12"/>
                                        </p:tgtEl>
                                        <p:attrNameLst>
                                          <p:attrName>ppt_w</p:attrName>
                                        </p:attrNameLst>
                                      </p:cBhvr>
                                      <p:tavLst>
                                        <p:tav tm="0">
                                          <p:val>
                                            <p:fltVal val="0"/>
                                          </p:val>
                                        </p:tav>
                                        <p:tav tm="100000">
                                          <p:val>
                                            <p:strVal val="#ppt_w"/>
                                          </p:val>
                                        </p:tav>
                                      </p:tavLst>
                                    </p:anim>
                                    <p:anim calcmode="lin" valueType="num">
                                      <p:cBhvr>
                                        <p:cTn id="49" dur="1000" fill="hold"/>
                                        <p:tgtEl>
                                          <p:spTgt spid="12"/>
                                        </p:tgtEl>
                                        <p:attrNameLst>
                                          <p:attrName>ppt_h</p:attrName>
                                        </p:attrNameLst>
                                      </p:cBhvr>
                                      <p:tavLst>
                                        <p:tav tm="0">
                                          <p:val>
                                            <p:fltVal val="0"/>
                                          </p:val>
                                        </p:tav>
                                        <p:tav tm="100000">
                                          <p:val>
                                            <p:strVal val="#ppt_h"/>
                                          </p:val>
                                        </p:tav>
                                      </p:tavLst>
                                    </p:anim>
                                    <p:anim calcmode="lin" valueType="num">
                                      <p:cBhvr>
                                        <p:cTn id="50" dur="1000" fill="hold"/>
                                        <p:tgtEl>
                                          <p:spTgt spid="12"/>
                                        </p:tgtEl>
                                        <p:attrNameLst>
                                          <p:attrName>style.rotation</p:attrName>
                                        </p:attrNameLst>
                                      </p:cBhvr>
                                      <p:tavLst>
                                        <p:tav tm="0">
                                          <p:val>
                                            <p:fltVal val="90"/>
                                          </p:val>
                                        </p:tav>
                                        <p:tav tm="100000">
                                          <p:val>
                                            <p:fltVal val="0"/>
                                          </p:val>
                                        </p:tav>
                                      </p:tavLst>
                                    </p:anim>
                                    <p:animEffect transition="in" filter="fade">
                                      <p:cBhvr>
                                        <p:cTn id="51" dur="1000"/>
                                        <p:tgtEl>
                                          <p:spTgt spid="12"/>
                                        </p:tgtEl>
                                      </p:cBhvr>
                                    </p:animEffect>
                                  </p:childTnLst>
                                </p:cTn>
                              </p:par>
                              <p:par>
                                <p:cTn id="52" presetID="31" presetClass="entr" presetSubtype="0" fill="hold" grpId="0" nodeType="withEffect" nodePh="1">
                                  <p:stCondLst>
                                    <p:cond delay="250"/>
                                  </p:stCondLst>
                                  <p:endCondLst>
                                    <p:cond evt="begin" delay="0">
                                      <p:tn val="52"/>
                                    </p:cond>
                                  </p:endCondLst>
                                  <p:childTnLst>
                                    <p:set>
                                      <p:cBhvr>
                                        <p:cTn id="53" dur="1" fill="hold">
                                          <p:stCondLst>
                                            <p:cond delay="0"/>
                                          </p:stCondLst>
                                        </p:cTn>
                                        <p:tgtEl>
                                          <p:spTgt spid="13"/>
                                        </p:tgtEl>
                                        <p:attrNameLst>
                                          <p:attrName>style.visibility</p:attrName>
                                        </p:attrNameLst>
                                      </p:cBhvr>
                                      <p:to>
                                        <p:strVal val="visible"/>
                                      </p:to>
                                    </p:set>
                                    <p:anim calcmode="lin" valueType="num">
                                      <p:cBhvr>
                                        <p:cTn id="54" dur="1000" fill="hold"/>
                                        <p:tgtEl>
                                          <p:spTgt spid="13"/>
                                        </p:tgtEl>
                                        <p:attrNameLst>
                                          <p:attrName>ppt_w</p:attrName>
                                        </p:attrNameLst>
                                      </p:cBhvr>
                                      <p:tavLst>
                                        <p:tav tm="0">
                                          <p:val>
                                            <p:fltVal val="0"/>
                                          </p:val>
                                        </p:tav>
                                        <p:tav tm="100000">
                                          <p:val>
                                            <p:strVal val="#ppt_w"/>
                                          </p:val>
                                        </p:tav>
                                      </p:tavLst>
                                    </p:anim>
                                    <p:anim calcmode="lin" valueType="num">
                                      <p:cBhvr>
                                        <p:cTn id="55" dur="1000" fill="hold"/>
                                        <p:tgtEl>
                                          <p:spTgt spid="13"/>
                                        </p:tgtEl>
                                        <p:attrNameLst>
                                          <p:attrName>ppt_h</p:attrName>
                                        </p:attrNameLst>
                                      </p:cBhvr>
                                      <p:tavLst>
                                        <p:tav tm="0">
                                          <p:val>
                                            <p:fltVal val="0"/>
                                          </p:val>
                                        </p:tav>
                                        <p:tav tm="100000">
                                          <p:val>
                                            <p:strVal val="#ppt_h"/>
                                          </p:val>
                                        </p:tav>
                                      </p:tavLst>
                                    </p:anim>
                                    <p:anim calcmode="lin" valueType="num">
                                      <p:cBhvr>
                                        <p:cTn id="56" dur="1000" fill="hold"/>
                                        <p:tgtEl>
                                          <p:spTgt spid="13"/>
                                        </p:tgtEl>
                                        <p:attrNameLst>
                                          <p:attrName>style.rotation</p:attrName>
                                        </p:attrNameLst>
                                      </p:cBhvr>
                                      <p:tavLst>
                                        <p:tav tm="0">
                                          <p:val>
                                            <p:fltVal val="90"/>
                                          </p:val>
                                        </p:tav>
                                        <p:tav tm="100000">
                                          <p:val>
                                            <p:fltVal val="0"/>
                                          </p:val>
                                        </p:tav>
                                      </p:tavLst>
                                    </p:anim>
                                    <p:animEffect transition="in" filter="fade">
                                      <p:cBhvr>
                                        <p:cTn id="57" dur="1000"/>
                                        <p:tgtEl>
                                          <p:spTgt spid="13"/>
                                        </p:tgtEl>
                                      </p:cBhvr>
                                    </p:animEffect>
                                  </p:childTnLst>
                                </p:cTn>
                              </p:par>
                              <p:par>
                                <p:cTn id="58" presetID="31" presetClass="entr" presetSubtype="0" fill="hold" grpId="0" nodeType="withEffect">
                                  <p:stCondLst>
                                    <p:cond delay="250"/>
                                  </p:stCondLst>
                                  <p:childTnLst>
                                    <p:set>
                                      <p:cBhvr>
                                        <p:cTn id="59" dur="1" fill="hold">
                                          <p:stCondLst>
                                            <p:cond delay="0"/>
                                          </p:stCondLst>
                                        </p:cTn>
                                        <p:tgtEl>
                                          <p:spTgt spid="16"/>
                                        </p:tgtEl>
                                        <p:attrNameLst>
                                          <p:attrName>style.visibility</p:attrName>
                                        </p:attrNameLst>
                                      </p:cBhvr>
                                      <p:to>
                                        <p:strVal val="visible"/>
                                      </p:to>
                                    </p:set>
                                    <p:anim calcmode="lin" valueType="num">
                                      <p:cBhvr>
                                        <p:cTn id="60" dur="1000" fill="hold"/>
                                        <p:tgtEl>
                                          <p:spTgt spid="16"/>
                                        </p:tgtEl>
                                        <p:attrNameLst>
                                          <p:attrName>ppt_w</p:attrName>
                                        </p:attrNameLst>
                                      </p:cBhvr>
                                      <p:tavLst>
                                        <p:tav tm="0">
                                          <p:val>
                                            <p:fltVal val="0"/>
                                          </p:val>
                                        </p:tav>
                                        <p:tav tm="100000">
                                          <p:val>
                                            <p:strVal val="#ppt_w"/>
                                          </p:val>
                                        </p:tav>
                                      </p:tavLst>
                                    </p:anim>
                                    <p:anim calcmode="lin" valueType="num">
                                      <p:cBhvr>
                                        <p:cTn id="61" dur="1000" fill="hold"/>
                                        <p:tgtEl>
                                          <p:spTgt spid="16"/>
                                        </p:tgtEl>
                                        <p:attrNameLst>
                                          <p:attrName>ppt_h</p:attrName>
                                        </p:attrNameLst>
                                      </p:cBhvr>
                                      <p:tavLst>
                                        <p:tav tm="0">
                                          <p:val>
                                            <p:fltVal val="0"/>
                                          </p:val>
                                        </p:tav>
                                        <p:tav tm="100000">
                                          <p:val>
                                            <p:strVal val="#ppt_h"/>
                                          </p:val>
                                        </p:tav>
                                      </p:tavLst>
                                    </p:anim>
                                    <p:anim calcmode="lin" valueType="num">
                                      <p:cBhvr>
                                        <p:cTn id="62" dur="1000" fill="hold"/>
                                        <p:tgtEl>
                                          <p:spTgt spid="16"/>
                                        </p:tgtEl>
                                        <p:attrNameLst>
                                          <p:attrName>style.rotation</p:attrName>
                                        </p:attrNameLst>
                                      </p:cBhvr>
                                      <p:tavLst>
                                        <p:tav tm="0">
                                          <p:val>
                                            <p:fltVal val="90"/>
                                          </p:val>
                                        </p:tav>
                                        <p:tav tm="100000">
                                          <p:val>
                                            <p:fltVal val="0"/>
                                          </p:val>
                                        </p:tav>
                                      </p:tavLst>
                                    </p:anim>
                                    <p:animEffect transition="in" filter="fade">
                                      <p:cBhvr>
                                        <p:cTn id="63" dur="1000"/>
                                        <p:tgtEl>
                                          <p:spTgt spid="16"/>
                                        </p:tgtEl>
                                      </p:cBhvr>
                                    </p:animEffect>
                                  </p:childTnLst>
                                </p:cTn>
                              </p:par>
                              <p:par>
                                <p:cTn id="64" presetID="31" presetClass="entr" presetSubtype="0" fill="hold" grpId="0" nodeType="withEffect" nodePh="1">
                                  <p:stCondLst>
                                    <p:cond delay="250"/>
                                  </p:stCondLst>
                                  <p:endCondLst>
                                    <p:cond evt="begin" delay="0">
                                      <p:tn val="64"/>
                                    </p:cond>
                                  </p:endCondLst>
                                  <p:childTnLst>
                                    <p:set>
                                      <p:cBhvr>
                                        <p:cTn id="65" dur="1" fill="hold">
                                          <p:stCondLst>
                                            <p:cond delay="0"/>
                                          </p:stCondLst>
                                        </p:cTn>
                                        <p:tgtEl>
                                          <p:spTgt spid="17"/>
                                        </p:tgtEl>
                                        <p:attrNameLst>
                                          <p:attrName>style.visibility</p:attrName>
                                        </p:attrNameLst>
                                      </p:cBhvr>
                                      <p:to>
                                        <p:strVal val="visible"/>
                                      </p:to>
                                    </p:set>
                                    <p:anim calcmode="lin" valueType="num">
                                      <p:cBhvr>
                                        <p:cTn id="66" dur="1000" fill="hold"/>
                                        <p:tgtEl>
                                          <p:spTgt spid="17"/>
                                        </p:tgtEl>
                                        <p:attrNameLst>
                                          <p:attrName>ppt_w</p:attrName>
                                        </p:attrNameLst>
                                      </p:cBhvr>
                                      <p:tavLst>
                                        <p:tav tm="0">
                                          <p:val>
                                            <p:fltVal val="0"/>
                                          </p:val>
                                        </p:tav>
                                        <p:tav tm="100000">
                                          <p:val>
                                            <p:strVal val="#ppt_w"/>
                                          </p:val>
                                        </p:tav>
                                      </p:tavLst>
                                    </p:anim>
                                    <p:anim calcmode="lin" valueType="num">
                                      <p:cBhvr>
                                        <p:cTn id="67" dur="1000" fill="hold"/>
                                        <p:tgtEl>
                                          <p:spTgt spid="17"/>
                                        </p:tgtEl>
                                        <p:attrNameLst>
                                          <p:attrName>ppt_h</p:attrName>
                                        </p:attrNameLst>
                                      </p:cBhvr>
                                      <p:tavLst>
                                        <p:tav tm="0">
                                          <p:val>
                                            <p:fltVal val="0"/>
                                          </p:val>
                                        </p:tav>
                                        <p:tav tm="100000">
                                          <p:val>
                                            <p:strVal val="#ppt_h"/>
                                          </p:val>
                                        </p:tav>
                                      </p:tavLst>
                                    </p:anim>
                                    <p:anim calcmode="lin" valueType="num">
                                      <p:cBhvr>
                                        <p:cTn id="68" dur="1000" fill="hold"/>
                                        <p:tgtEl>
                                          <p:spTgt spid="17"/>
                                        </p:tgtEl>
                                        <p:attrNameLst>
                                          <p:attrName>style.rotation</p:attrName>
                                        </p:attrNameLst>
                                      </p:cBhvr>
                                      <p:tavLst>
                                        <p:tav tm="0">
                                          <p:val>
                                            <p:fltVal val="90"/>
                                          </p:val>
                                        </p:tav>
                                        <p:tav tm="100000">
                                          <p:val>
                                            <p:fltVal val="0"/>
                                          </p:val>
                                        </p:tav>
                                      </p:tavLst>
                                    </p:anim>
                                    <p:animEffect transition="in" filter="fade">
                                      <p:cBhvr>
                                        <p:cTn id="69" dur="1000"/>
                                        <p:tgtEl>
                                          <p:spTgt spid="17"/>
                                        </p:tgtEl>
                                      </p:cBhvr>
                                    </p:animEffect>
                                  </p:childTnLst>
                                </p:cTn>
                              </p:par>
                              <p:par>
                                <p:cTn id="70" presetID="31" presetClass="entr" presetSubtype="0" fill="hold" grpId="0" nodeType="withEffect">
                                  <p:stCondLst>
                                    <p:cond delay="250"/>
                                  </p:stCondLst>
                                  <p:childTnLst>
                                    <p:set>
                                      <p:cBhvr>
                                        <p:cTn id="71" dur="1" fill="hold">
                                          <p:stCondLst>
                                            <p:cond delay="0"/>
                                          </p:stCondLst>
                                        </p:cTn>
                                        <p:tgtEl>
                                          <p:spTgt spid="18"/>
                                        </p:tgtEl>
                                        <p:attrNameLst>
                                          <p:attrName>style.visibility</p:attrName>
                                        </p:attrNameLst>
                                      </p:cBhvr>
                                      <p:to>
                                        <p:strVal val="visible"/>
                                      </p:to>
                                    </p:set>
                                    <p:anim calcmode="lin" valueType="num">
                                      <p:cBhvr>
                                        <p:cTn id="72" dur="1000" fill="hold"/>
                                        <p:tgtEl>
                                          <p:spTgt spid="18"/>
                                        </p:tgtEl>
                                        <p:attrNameLst>
                                          <p:attrName>ppt_w</p:attrName>
                                        </p:attrNameLst>
                                      </p:cBhvr>
                                      <p:tavLst>
                                        <p:tav tm="0">
                                          <p:val>
                                            <p:fltVal val="0"/>
                                          </p:val>
                                        </p:tav>
                                        <p:tav tm="100000">
                                          <p:val>
                                            <p:strVal val="#ppt_w"/>
                                          </p:val>
                                        </p:tav>
                                      </p:tavLst>
                                    </p:anim>
                                    <p:anim calcmode="lin" valueType="num">
                                      <p:cBhvr>
                                        <p:cTn id="73" dur="1000" fill="hold"/>
                                        <p:tgtEl>
                                          <p:spTgt spid="18"/>
                                        </p:tgtEl>
                                        <p:attrNameLst>
                                          <p:attrName>ppt_h</p:attrName>
                                        </p:attrNameLst>
                                      </p:cBhvr>
                                      <p:tavLst>
                                        <p:tav tm="0">
                                          <p:val>
                                            <p:fltVal val="0"/>
                                          </p:val>
                                        </p:tav>
                                        <p:tav tm="100000">
                                          <p:val>
                                            <p:strVal val="#ppt_h"/>
                                          </p:val>
                                        </p:tav>
                                      </p:tavLst>
                                    </p:anim>
                                    <p:anim calcmode="lin" valueType="num">
                                      <p:cBhvr>
                                        <p:cTn id="74" dur="1000" fill="hold"/>
                                        <p:tgtEl>
                                          <p:spTgt spid="18"/>
                                        </p:tgtEl>
                                        <p:attrNameLst>
                                          <p:attrName>style.rotation</p:attrName>
                                        </p:attrNameLst>
                                      </p:cBhvr>
                                      <p:tavLst>
                                        <p:tav tm="0">
                                          <p:val>
                                            <p:fltVal val="90"/>
                                          </p:val>
                                        </p:tav>
                                        <p:tav tm="100000">
                                          <p:val>
                                            <p:fltVal val="0"/>
                                          </p:val>
                                        </p:tav>
                                      </p:tavLst>
                                    </p:anim>
                                    <p:animEffect transition="in" filter="fade">
                                      <p:cBhvr>
                                        <p:cTn id="75" dur="1000"/>
                                        <p:tgtEl>
                                          <p:spTgt spid="18"/>
                                        </p:tgtEl>
                                      </p:cBhvr>
                                    </p:animEffect>
                                  </p:childTnLst>
                                </p:cTn>
                              </p:par>
                              <p:par>
                                <p:cTn id="76" presetID="31" presetClass="entr" presetSubtype="0" fill="hold" grpId="0" nodeType="withEffect">
                                  <p:stCondLst>
                                    <p:cond delay="250"/>
                                  </p:stCondLst>
                                  <p:childTnLst>
                                    <p:set>
                                      <p:cBhvr>
                                        <p:cTn id="77" dur="1" fill="hold">
                                          <p:stCondLst>
                                            <p:cond delay="0"/>
                                          </p:stCondLst>
                                        </p:cTn>
                                        <p:tgtEl>
                                          <p:spTgt spid="19"/>
                                        </p:tgtEl>
                                        <p:attrNameLst>
                                          <p:attrName>style.visibility</p:attrName>
                                        </p:attrNameLst>
                                      </p:cBhvr>
                                      <p:to>
                                        <p:strVal val="visible"/>
                                      </p:to>
                                    </p:set>
                                    <p:anim calcmode="lin" valueType="num">
                                      <p:cBhvr>
                                        <p:cTn id="78" dur="1000" fill="hold"/>
                                        <p:tgtEl>
                                          <p:spTgt spid="19"/>
                                        </p:tgtEl>
                                        <p:attrNameLst>
                                          <p:attrName>ppt_w</p:attrName>
                                        </p:attrNameLst>
                                      </p:cBhvr>
                                      <p:tavLst>
                                        <p:tav tm="0">
                                          <p:val>
                                            <p:fltVal val="0"/>
                                          </p:val>
                                        </p:tav>
                                        <p:tav tm="100000">
                                          <p:val>
                                            <p:strVal val="#ppt_w"/>
                                          </p:val>
                                        </p:tav>
                                      </p:tavLst>
                                    </p:anim>
                                    <p:anim calcmode="lin" valueType="num">
                                      <p:cBhvr>
                                        <p:cTn id="79" dur="1000" fill="hold"/>
                                        <p:tgtEl>
                                          <p:spTgt spid="19"/>
                                        </p:tgtEl>
                                        <p:attrNameLst>
                                          <p:attrName>ppt_h</p:attrName>
                                        </p:attrNameLst>
                                      </p:cBhvr>
                                      <p:tavLst>
                                        <p:tav tm="0">
                                          <p:val>
                                            <p:fltVal val="0"/>
                                          </p:val>
                                        </p:tav>
                                        <p:tav tm="100000">
                                          <p:val>
                                            <p:strVal val="#ppt_h"/>
                                          </p:val>
                                        </p:tav>
                                      </p:tavLst>
                                    </p:anim>
                                    <p:anim calcmode="lin" valueType="num">
                                      <p:cBhvr>
                                        <p:cTn id="80" dur="1000" fill="hold"/>
                                        <p:tgtEl>
                                          <p:spTgt spid="19"/>
                                        </p:tgtEl>
                                        <p:attrNameLst>
                                          <p:attrName>style.rotation</p:attrName>
                                        </p:attrNameLst>
                                      </p:cBhvr>
                                      <p:tavLst>
                                        <p:tav tm="0">
                                          <p:val>
                                            <p:fltVal val="90"/>
                                          </p:val>
                                        </p:tav>
                                        <p:tav tm="100000">
                                          <p:val>
                                            <p:fltVal val="0"/>
                                          </p:val>
                                        </p:tav>
                                      </p:tavLst>
                                    </p:anim>
                                    <p:animEffect transition="in" filter="fade">
                                      <p:cBhvr>
                                        <p:cTn id="81" dur="1000"/>
                                        <p:tgtEl>
                                          <p:spTgt spid="19"/>
                                        </p:tgtEl>
                                      </p:cBhvr>
                                    </p:animEffect>
                                  </p:childTnLst>
                                </p:cTn>
                              </p:par>
                              <p:par>
                                <p:cTn id="82" presetID="31" presetClass="entr" presetSubtype="0" fill="hold" grpId="0" nodeType="withEffect">
                                  <p:stCondLst>
                                    <p:cond delay="250"/>
                                  </p:stCondLst>
                                  <p:childTnLst>
                                    <p:set>
                                      <p:cBhvr>
                                        <p:cTn id="83" dur="1" fill="hold">
                                          <p:stCondLst>
                                            <p:cond delay="0"/>
                                          </p:stCondLst>
                                        </p:cTn>
                                        <p:tgtEl>
                                          <p:spTgt spid="20"/>
                                        </p:tgtEl>
                                        <p:attrNameLst>
                                          <p:attrName>style.visibility</p:attrName>
                                        </p:attrNameLst>
                                      </p:cBhvr>
                                      <p:to>
                                        <p:strVal val="visible"/>
                                      </p:to>
                                    </p:set>
                                    <p:anim calcmode="lin" valueType="num">
                                      <p:cBhvr>
                                        <p:cTn id="84" dur="1000" fill="hold"/>
                                        <p:tgtEl>
                                          <p:spTgt spid="20"/>
                                        </p:tgtEl>
                                        <p:attrNameLst>
                                          <p:attrName>ppt_w</p:attrName>
                                        </p:attrNameLst>
                                      </p:cBhvr>
                                      <p:tavLst>
                                        <p:tav tm="0">
                                          <p:val>
                                            <p:fltVal val="0"/>
                                          </p:val>
                                        </p:tav>
                                        <p:tav tm="100000">
                                          <p:val>
                                            <p:strVal val="#ppt_w"/>
                                          </p:val>
                                        </p:tav>
                                      </p:tavLst>
                                    </p:anim>
                                    <p:anim calcmode="lin" valueType="num">
                                      <p:cBhvr>
                                        <p:cTn id="85" dur="1000" fill="hold"/>
                                        <p:tgtEl>
                                          <p:spTgt spid="20"/>
                                        </p:tgtEl>
                                        <p:attrNameLst>
                                          <p:attrName>ppt_h</p:attrName>
                                        </p:attrNameLst>
                                      </p:cBhvr>
                                      <p:tavLst>
                                        <p:tav tm="0">
                                          <p:val>
                                            <p:fltVal val="0"/>
                                          </p:val>
                                        </p:tav>
                                        <p:tav tm="100000">
                                          <p:val>
                                            <p:strVal val="#ppt_h"/>
                                          </p:val>
                                        </p:tav>
                                      </p:tavLst>
                                    </p:anim>
                                    <p:anim calcmode="lin" valueType="num">
                                      <p:cBhvr>
                                        <p:cTn id="86" dur="1000" fill="hold"/>
                                        <p:tgtEl>
                                          <p:spTgt spid="20"/>
                                        </p:tgtEl>
                                        <p:attrNameLst>
                                          <p:attrName>style.rotation</p:attrName>
                                        </p:attrNameLst>
                                      </p:cBhvr>
                                      <p:tavLst>
                                        <p:tav tm="0">
                                          <p:val>
                                            <p:fltVal val="90"/>
                                          </p:val>
                                        </p:tav>
                                        <p:tav tm="100000">
                                          <p:val>
                                            <p:fltVal val="0"/>
                                          </p:val>
                                        </p:tav>
                                      </p:tavLst>
                                    </p:anim>
                                    <p:animEffect transition="in" filter="fade">
                                      <p:cBhvr>
                                        <p:cTn id="87" dur="1000"/>
                                        <p:tgtEl>
                                          <p:spTgt spid="20"/>
                                        </p:tgtEl>
                                      </p:cBhvr>
                                    </p:animEffect>
                                  </p:childTnLst>
                                </p:cTn>
                              </p:par>
                              <p:par>
                                <p:cTn id="88" presetID="31" presetClass="entr" presetSubtype="0" fill="hold" grpId="0" nodeType="withEffect" nodePh="1">
                                  <p:stCondLst>
                                    <p:cond delay="250"/>
                                  </p:stCondLst>
                                  <p:endCondLst>
                                    <p:cond evt="begin" delay="0">
                                      <p:tn val="88"/>
                                    </p:cond>
                                  </p:endCondLst>
                                  <p:childTnLst>
                                    <p:set>
                                      <p:cBhvr>
                                        <p:cTn id="89" dur="1" fill="hold">
                                          <p:stCondLst>
                                            <p:cond delay="0"/>
                                          </p:stCondLst>
                                        </p:cTn>
                                        <p:tgtEl>
                                          <p:spTgt spid="21"/>
                                        </p:tgtEl>
                                        <p:attrNameLst>
                                          <p:attrName>style.visibility</p:attrName>
                                        </p:attrNameLst>
                                      </p:cBhvr>
                                      <p:to>
                                        <p:strVal val="visible"/>
                                      </p:to>
                                    </p:set>
                                    <p:anim calcmode="lin" valueType="num">
                                      <p:cBhvr>
                                        <p:cTn id="90" dur="1000" fill="hold"/>
                                        <p:tgtEl>
                                          <p:spTgt spid="21"/>
                                        </p:tgtEl>
                                        <p:attrNameLst>
                                          <p:attrName>ppt_w</p:attrName>
                                        </p:attrNameLst>
                                      </p:cBhvr>
                                      <p:tavLst>
                                        <p:tav tm="0">
                                          <p:val>
                                            <p:fltVal val="0"/>
                                          </p:val>
                                        </p:tav>
                                        <p:tav tm="100000">
                                          <p:val>
                                            <p:strVal val="#ppt_w"/>
                                          </p:val>
                                        </p:tav>
                                      </p:tavLst>
                                    </p:anim>
                                    <p:anim calcmode="lin" valueType="num">
                                      <p:cBhvr>
                                        <p:cTn id="91" dur="1000" fill="hold"/>
                                        <p:tgtEl>
                                          <p:spTgt spid="21"/>
                                        </p:tgtEl>
                                        <p:attrNameLst>
                                          <p:attrName>ppt_h</p:attrName>
                                        </p:attrNameLst>
                                      </p:cBhvr>
                                      <p:tavLst>
                                        <p:tav tm="0">
                                          <p:val>
                                            <p:fltVal val="0"/>
                                          </p:val>
                                        </p:tav>
                                        <p:tav tm="100000">
                                          <p:val>
                                            <p:strVal val="#ppt_h"/>
                                          </p:val>
                                        </p:tav>
                                      </p:tavLst>
                                    </p:anim>
                                    <p:anim calcmode="lin" valueType="num">
                                      <p:cBhvr>
                                        <p:cTn id="92" dur="1000" fill="hold"/>
                                        <p:tgtEl>
                                          <p:spTgt spid="21"/>
                                        </p:tgtEl>
                                        <p:attrNameLst>
                                          <p:attrName>style.rotation</p:attrName>
                                        </p:attrNameLst>
                                      </p:cBhvr>
                                      <p:tavLst>
                                        <p:tav tm="0">
                                          <p:val>
                                            <p:fltVal val="90"/>
                                          </p:val>
                                        </p:tav>
                                        <p:tav tm="100000">
                                          <p:val>
                                            <p:fltVal val="0"/>
                                          </p:val>
                                        </p:tav>
                                      </p:tavLst>
                                    </p:anim>
                                    <p:animEffect transition="in" filter="fade">
                                      <p:cBhvr>
                                        <p:cTn id="93" dur="1000"/>
                                        <p:tgtEl>
                                          <p:spTgt spid="21"/>
                                        </p:tgtEl>
                                      </p:cBhvr>
                                    </p:animEffect>
                                  </p:childTnLst>
                                </p:cTn>
                              </p:par>
                              <p:par>
                                <p:cTn id="94" presetID="31" presetClass="entr" presetSubtype="0" fill="hold" grpId="0" nodeType="withEffect">
                                  <p:stCondLst>
                                    <p:cond delay="250"/>
                                  </p:stCondLst>
                                  <p:childTnLst>
                                    <p:set>
                                      <p:cBhvr>
                                        <p:cTn id="95" dur="1" fill="hold">
                                          <p:stCondLst>
                                            <p:cond delay="0"/>
                                          </p:stCondLst>
                                        </p:cTn>
                                        <p:tgtEl>
                                          <p:spTgt spid="22"/>
                                        </p:tgtEl>
                                        <p:attrNameLst>
                                          <p:attrName>style.visibility</p:attrName>
                                        </p:attrNameLst>
                                      </p:cBhvr>
                                      <p:to>
                                        <p:strVal val="visible"/>
                                      </p:to>
                                    </p:set>
                                    <p:anim calcmode="lin" valueType="num">
                                      <p:cBhvr>
                                        <p:cTn id="96" dur="1000" fill="hold"/>
                                        <p:tgtEl>
                                          <p:spTgt spid="22"/>
                                        </p:tgtEl>
                                        <p:attrNameLst>
                                          <p:attrName>ppt_w</p:attrName>
                                        </p:attrNameLst>
                                      </p:cBhvr>
                                      <p:tavLst>
                                        <p:tav tm="0">
                                          <p:val>
                                            <p:fltVal val="0"/>
                                          </p:val>
                                        </p:tav>
                                        <p:tav tm="100000">
                                          <p:val>
                                            <p:strVal val="#ppt_w"/>
                                          </p:val>
                                        </p:tav>
                                      </p:tavLst>
                                    </p:anim>
                                    <p:anim calcmode="lin" valueType="num">
                                      <p:cBhvr>
                                        <p:cTn id="97" dur="1000" fill="hold"/>
                                        <p:tgtEl>
                                          <p:spTgt spid="22"/>
                                        </p:tgtEl>
                                        <p:attrNameLst>
                                          <p:attrName>ppt_h</p:attrName>
                                        </p:attrNameLst>
                                      </p:cBhvr>
                                      <p:tavLst>
                                        <p:tav tm="0">
                                          <p:val>
                                            <p:fltVal val="0"/>
                                          </p:val>
                                        </p:tav>
                                        <p:tav tm="100000">
                                          <p:val>
                                            <p:strVal val="#ppt_h"/>
                                          </p:val>
                                        </p:tav>
                                      </p:tavLst>
                                    </p:anim>
                                    <p:anim calcmode="lin" valueType="num">
                                      <p:cBhvr>
                                        <p:cTn id="98" dur="1000" fill="hold"/>
                                        <p:tgtEl>
                                          <p:spTgt spid="22"/>
                                        </p:tgtEl>
                                        <p:attrNameLst>
                                          <p:attrName>style.rotation</p:attrName>
                                        </p:attrNameLst>
                                      </p:cBhvr>
                                      <p:tavLst>
                                        <p:tav tm="0">
                                          <p:val>
                                            <p:fltVal val="90"/>
                                          </p:val>
                                        </p:tav>
                                        <p:tav tm="100000">
                                          <p:val>
                                            <p:fltVal val="0"/>
                                          </p:val>
                                        </p:tav>
                                      </p:tavLst>
                                    </p:anim>
                                    <p:animEffect transition="in" filter="fade">
                                      <p:cBhvr>
                                        <p:cTn id="99" dur="1000"/>
                                        <p:tgtEl>
                                          <p:spTgt spid="22"/>
                                        </p:tgtEl>
                                      </p:cBhvr>
                                    </p:animEffect>
                                  </p:childTnLst>
                                </p:cTn>
                              </p:par>
                              <p:par>
                                <p:cTn id="100" presetID="31" presetClass="entr" presetSubtype="0" fill="hold" grpId="0" nodeType="withEffect">
                                  <p:stCondLst>
                                    <p:cond delay="250"/>
                                  </p:stCondLst>
                                  <p:childTnLst>
                                    <p:set>
                                      <p:cBhvr>
                                        <p:cTn id="101" dur="1" fill="hold">
                                          <p:stCondLst>
                                            <p:cond delay="0"/>
                                          </p:stCondLst>
                                        </p:cTn>
                                        <p:tgtEl>
                                          <p:spTgt spid="23"/>
                                        </p:tgtEl>
                                        <p:attrNameLst>
                                          <p:attrName>style.visibility</p:attrName>
                                        </p:attrNameLst>
                                      </p:cBhvr>
                                      <p:to>
                                        <p:strVal val="visible"/>
                                      </p:to>
                                    </p:set>
                                    <p:anim calcmode="lin" valueType="num">
                                      <p:cBhvr>
                                        <p:cTn id="102" dur="1000" fill="hold"/>
                                        <p:tgtEl>
                                          <p:spTgt spid="23"/>
                                        </p:tgtEl>
                                        <p:attrNameLst>
                                          <p:attrName>ppt_w</p:attrName>
                                        </p:attrNameLst>
                                      </p:cBhvr>
                                      <p:tavLst>
                                        <p:tav tm="0">
                                          <p:val>
                                            <p:fltVal val="0"/>
                                          </p:val>
                                        </p:tav>
                                        <p:tav tm="100000">
                                          <p:val>
                                            <p:strVal val="#ppt_w"/>
                                          </p:val>
                                        </p:tav>
                                      </p:tavLst>
                                    </p:anim>
                                    <p:anim calcmode="lin" valueType="num">
                                      <p:cBhvr>
                                        <p:cTn id="103" dur="1000" fill="hold"/>
                                        <p:tgtEl>
                                          <p:spTgt spid="23"/>
                                        </p:tgtEl>
                                        <p:attrNameLst>
                                          <p:attrName>ppt_h</p:attrName>
                                        </p:attrNameLst>
                                      </p:cBhvr>
                                      <p:tavLst>
                                        <p:tav tm="0">
                                          <p:val>
                                            <p:fltVal val="0"/>
                                          </p:val>
                                        </p:tav>
                                        <p:tav tm="100000">
                                          <p:val>
                                            <p:strVal val="#ppt_h"/>
                                          </p:val>
                                        </p:tav>
                                      </p:tavLst>
                                    </p:anim>
                                    <p:anim calcmode="lin" valueType="num">
                                      <p:cBhvr>
                                        <p:cTn id="104" dur="1000" fill="hold"/>
                                        <p:tgtEl>
                                          <p:spTgt spid="23"/>
                                        </p:tgtEl>
                                        <p:attrNameLst>
                                          <p:attrName>style.rotation</p:attrName>
                                        </p:attrNameLst>
                                      </p:cBhvr>
                                      <p:tavLst>
                                        <p:tav tm="0">
                                          <p:val>
                                            <p:fltVal val="90"/>
                                          </p:val>
                                        </p:tav>
                                        <p:tav tm="100000">
                                          <p:val>
                                            <p:fltVal val="0"/>
                                          </p:val>
                                        </p:tav>
                                      </p:tavLst>
                                    </p:anim>
                                    <p:animEffect transition="in" filter="fade">
                                      <p:cBhvr>
                                        <p:cTn id="105" dur="1000"/>
                                        <p:tgtEl>
                                          <p:spTgt spid="23"/>
                                        </p:tgtEl>
                                      </p:cBhvr>
                                    </p:animEffect>
                                  </p:childTnLst>
                                </p:cTn>
                              </p:par>
                              <p:par>
                                <p:cTn id="106" presetID="31" presetClass="entr" presetSubtype="0" fill="hold" grpId="0" nodeType="withEffect" nodePh="1">
                                  <p:stCondLst>
                                    <p:cond delay="250"/>
                                  </p:stCondLst>
                                  <p:endCondLst>
                                    <p:cond evt="begin" delay="0">
                                      <p:tn val="106"/>
                                    </p:cond>
                                  </p:endCondLst>
                                  <p:childTnLst>
                                    <p:set>
                                      <p:cBhvr>
                                        <p:cTn id="107" dur="1" fill="hold">
                                          <p:stCondLst>
                                            <p:cond delay="0"/>
                                          </p:stCondLst>
                                        </p:cTn>
                                        <p:tgtEl>
                                          <p:spTgt spid="31"/>
                                        </p:tgtEl>
                                        <p:attrNameLst>
                                          <p:attrName>style.visibility</p:attrName>
                                        </p:attrNameLst>
                                      </p:cBhvr>
                                      <p:to>
                                        <p:strVal val="visible"/>
                                      </p:to>
                                    </p:set>
                                    <p:anim calcmode="lin" valueType="num">
                                      <p:cBhvr>
                                        <p:cTn id="108" dur="1000" fill="hold"/>
                                        <p:tgtEl>
                                          <p:spTgt spid="31"/>
                                        </p:tgtEl>
                                        <p:attrNameLst>
                                          <p:attrName>ppt_w</p:attrName>
                                        </p:attrNameLst>
                                      </p:cBhvr>
                                      <p:tavLst>
                                        <p:tav tm="0">
                                          <p:val>
                                            <p:fltVal val="0"/>
                                          </p:val>
                                        </p:tav>
                                        <p:tav tm="100000">
                                          <p:val>
                                            <p:strVal val="#ppt_w"/>
                                          </p:val>
                                        </p:tav>
                                      </p:tavLst>
                                    </p:anim>
                                    <p:anim calcmode="lin" valueType="num">
                                      <p:cBhvr>
                                        <p:cTn id="109" dur="1000" fill="hold"/>
                                        <p:tgtEl>
                                          <p:spTgt spid="31"/>
                                        </p:tgtEl>
                                        <p:attrNameLst>
                                          <p:attrName>ppt_h</p:attrName>
                                        </p:attrNameLst>
                                      </p:cBhvr>
                                      <p:tavLst>
                                        <p:tav tm="0">
                                          <p:val>
                                            <p:fltVal val="0"/>
                                          </p:val>
                                        </p:tav>
                                        <p:tav tm="100000">
                                          <p:val>
                                            <p:strVal val="#ppt_h"/>
                                          </p:val>
                                        </p:tav>
                                      </p:tavLst>
                                    </p:anim>
                                    <p:anim calcmode="lin" valueType="num">
                                      <p:cBhvr>
                                        <p:cTn id="110" dur="1000" fill="hold"/>
                                        <p:tgtEl>
                                          <p:spTgt spid="31"/>
                                        </p:tgtEl>
                                        <p:attrNameLst>
                                          <p:attrName>style.rotation</p:attrName>
                                        </p:attrNameLst>
                                      </p:cBhvr>
                                      <p:tavLst>
                                        <p:tav tm="0">
                                          <p:val>
                                            <p:fltVal val="90"/>
                                          </p:val>
                                        </p:tav>
                                        <p:tav tm="100000">
                                          <p:val>
                                            <p:fltVal val="0"/>
                                          </p:val>
                                        </p:tav>
                                      </p:tavLst>
                                    </p:anim>
                                    <p:animEffect transition="in" filter="fade">
                                      <p:cBhvr>
                                        <p:cTn id="111" dur="1000"/>
                                        <p:tgtEl>
                                          <p:spTgt spid="31"/>
                                        </p:tgtEl>
                                      </p:cBhvr>
                                    </p:animEffect>
                                  </p:childTnLst>
                                </p:cTn>
                              </p:par>
                              <p:par>
                                <p:cTn id="112" presetID="31" presetClass="entr" presetSubtype="0" fill="hold" grpId="0" nodeType="withEffect">
                                  <p:stCondLst>
                                    <p:cond delay="250"/>
                                  </p:stCondLst>
                                  <p:childTnLst>
                                    <p:set>
                                      <p:cBhvr>
                                        <p:cTn id="113" dur="1" fill="hold">
                                          <p:stCondLst>
                                            <p:cond delay="0"/>
                                          </p:stCondLst>
                                        </p:cTn>
                                        <p:tgtEl>
                                          <p:spTgt spid="32"/>
                                        </p:tgtEl>
                                        <p:attrNameLst>
                                          <p:attrName>style.visibility</p:attrName>
                                        </p:attrNameLst>
                                      </p:cBhvr>
                                      <p:to>
                                        <p:strVal val="visible"/>
                                      </p:to>
                                    </p:set>
                                    <p:anim calcmode="lin" valueType="num">
                                      <p:cBhvr>
                                        <p:cTn id="114" dur="1000" fill="hold"/>
                                        <p:tgtEl>
                                          <p:spTgt spid="32"/>
                                        </p:tgtEl>
                                        <p:attrNameLst>
                                          <p:attrName>ppt_w</p:attrName>
                                        </p:attrNameLst>
                                      </p:cBhvr>
                                      <p:tavLst>
                                        <p:tav tm="0">
                                          <p:val>
                                            <p:fltVal val="0"/>
                                          </p:val>
                                        </p:tav>
                                        <p:tav tm="100000">
                                          <p:val>
                                            <p:strVal val="#ppt_w"/>
                                          </p:val>
                                        </p:tav>
                                      </p:tavLst>
                                    </p:anim>
                                    <p:anim calcmode="lin" valueType="num">
                                      <p:cBhvr>
                                        <p:cTn id="115" dur="1000" fill="hold"/>
                                        <p:tgtEl>
                                          <p:spTgt spid="32"/>
                                        </p:tgtEl>
                                        <p:attrNameLst>
                                          <p:attrName>ppt_h</p:attrName>
                                        </p:attrNameLst>
                                      </p:cBhvr>
                                      <p:tavLst>
                                        <p:tav tm="0">
                                          <p:val>
                                            <p:fltVal val="0"/>
                                          </p:val>
                                        </p:tav>
                                        <p:tav tm="100000">
                                          <p:val>
                                            <p:strVal val="#ppt_h"/>
                                          </p:val>
                                        </p:tav>
                                      </p:tavLst>
                                    </p:anim>
                                    <p:anim calcmode="lin" valueType="num">
                                      <p:cBhvr>
                                        <p:cTn id="116" dur="1000" fill="hold"/>
                                        <p:tgtEl>
                                          <p:spTgt spid="32"/>
                                        </p:tgtEl>
                                        <p:attrNameLst>
                                          <p:attrName>style.rotation</p:attrName>
                                        </p:attrNameLst>
                                      </p:cBhvr>
                                      <p:tavLst>
                                        <p:tav tm="0">
                                          <p:val>
                                            <p:fltVal val="90"/>
                                          </p:val>
                                        </p:tav>
                                        <p:tav tm="100000">
                                          <p:val>
                                            <p:fltVal val="0"/>
                                          </p:val>
                                        </p:tav>
                                      </p:tavLst>
                                    </p:anim>
                                    <p:animEffect transition="in" filter="fade">
                                      <p:cBhvr>
                                        <p:cTn id="117" dur="1000"/>
                                        <p:tgtEl>
                                          <p:spTgt spid="32"/>
                                        </p:tgtEl>
                                      </p:cBhvr>
                                    </p:animEffect>
                                  </p:childTnLst>
                                </p:cTn>
                              </p:par>
                              <p:par>
                                <p:cTn id="118" presetID="31" presetClass="entr" presetSubtype="0" fill="hold" grpId="0" nodeType="withEffect" nodePh="1">
                                  <p:stCondLst>
                                    <p:cond delay="250"/>
                                  </p:stCondLst>
                                  <p:endCondLst>
                                    <p:cond evt="begin" delay="0">
                                      <p:tn val="118"/>
                                    </p:cond>
                                  </p:endCondLst>
                                  <p:childTnLst>
                                    <p:set>
                                      <p:cBhvr>
                                        <p:cTn id="119" dur="1" fill="hold">
                                          <p:stCondLst>
                                            <p:cond delay="0"/>
                                          </p:stCondLst>
                                        </p:cTn>
                                        <p:tgtEl>
                                          <p:spTgt spid="33"/>
                                        </p:tgtEl>
                                        <p:attrNameLst>
                                          <p:attrName>style.visibility</p:attrName>
                                        </p:attrNameLst>
                                      </p:cBhvr>
                                      <p:to>
                                        <p:strVal val="visible"/>
                                      </p:to>
                                    </p:set>
                                    <p:anim calcmode="lin" valueType="num">
                                      <p:cBhvr>
                                        <p:cTn id="120" dur="1000" fill="hold"/>
                                        <p:tgtEl>
                                          <p:spTgt spid="33"/>
                                        </p:tgtEl>
                                        <p:attrNameLst>
                                          <p:attrName>ppt_w</p:attrName>
                                        </p:attrNameLst>
                                      </p:cBhvr>
                                      <p:tavLst>
                                        <p:tav tm="0">
                                          <p:val>
                                            <p:fltVal val="0"/>
                                          </p:val>
                                        </p:tav>
                                        <p:tav tm="100000">
                                          <p:val>
                                            <p:strVal val="#ppt_w"/>
                                          </p:val>
                                        </p:tav>
                                      </p:tavLst>
                                    </p:anim>
                                    <p:anim calcmode="lin" valueType="num">
                                      <p:cBhvr>
                                        <p:cTn id="121" dur="1000" fill="hold"/>
                                        <p:tgtEl>
                                          <p:spTgt spid="33"/>
                                        </p:tgtEl>
                                        <p:attrNameLst>
                                          <p:attrName>ppt_h</p:attrName>
                                        </p:attrNameLst>
                                      </p:cBhvr>
                                      <p:tavLst>
                                        <p:tav tm="0">
                                          <p:val>
                                            <p:fltVal val="0"/>
                                          </p:val>
                                        </p:tav>
                                        <p:tav tm="100000">
                                          <p:val>
                                            <p:strVal val="#ppt_h"/>
                                          </p:val>
                                        </p:tav>
                                      </p:tavLst>
                                    </p:anim>
                                    <p:anim calcmode="lin" valueType="num">
                                      <p:cBhvr>
                                        <p:cTn id="122" dur="1000" fill="hold"/>
                                        <p:tgtEl>
                                          <p:spTgt spid="33"/>
                                        </p:tgtEl>
                                        <p:attrNameLst>
                                          <p:attrName>style.rotation</p:attrName>
                                        </p:attrNameLst>
                                      </p:cBhvr>
                                      <p:tavLst>
                                        <p:tav tm="0">
                                          <p:val>
                                            <p:fltVal val="90"/>
                                          </p:val>
                                        </p:tav>
                                        <p:tav tm="100000">
                                          <p:val>
                                            <p:fltVal val="0"/>
                                          </p:val>
                                        </p:tav>
                                      </p:tavLst>
                                    </p:anim>
                                    <p:animEffect transition="in" filter="fade">
                                      <p:cBhvr>
                                        <p:cTn id="123" dur="1000"/>
                                        <p:tgtEl>
                                          <p:spTgt spid="33"/>
                                        </p:tgtEl>
                                      </p:cBhvr>
                                    </p:animEffect>
                                  </p:childTnLst>
                                </p:cTn>
                              </p:par>
                              <p:par>
                                <p:cTn id="124" presetID="31" presetClass="entr" presetSubtype="0" fill="hold" grpId="0" nodeType="withEffect">
                                  <p:stCondLst>
                                    <p:cond delay="250"/>
                                  </p:stCondLst>
                                  <p:childTnLst>
                                    <p:set>
                                      <p:cBhvr>
                                        <p:cTn id="125" dur="1" fill="hold">
                                          <p:stCondLst>
                                            <p:cond delay="0"/>
                                          </p:stCondLst>
                                        </p:cTn>
                                        <p:tgtEl>
                                          <p:spTgt spid="34"/>
                                        </p:tgtEl>
                                        <p:attrNameLst>
                                          <p:attrName>style.visibility</p:attrName>
                                        </p:attrNameLst>
                                      </p:cBhvr>
                                      <p:to>
                                        <p:strVal val="visible"/>
                                      </p:to>
                                    </p:set>
                                    <p:anim calcmode="lin" valueType="num">
                                      <p:cBhvr>
                                        <p:cTn id="126" dur="1000" fill="hold"/>
                                        <p:tgtEl>
                                          <p:spTgt spid="34"/>
                                        </p:tgtEl>
                                        <p:attrNameLst>
                                          <p:attrName>ppt_w</p:attrName>
                                        </p:attrNameLst>
                                      </p:cBhvr>
                                      <p:tavLst>
                                        <p:tav tm="0">
                                          <p:val>
                                            <p:fltVal val="0"/>
                                          </p:val>
                                        </p:tav>
                                        <p:tav tm="100000">
                                          <p:val>
                                            <p:strVal val="#ppt_w"/>
                                          </p:val>
                                        </p:tav>
                                      </p:tavLst>
                                    </p:anim>
                                    <p:anim calcmode="lin" valueType="num">
                                      <p:cBhvr>
                                        <p:cTn id="127" dur="1000" fill="hold"/>
                                        <p:tgtEl>
                                          <p:spTgt spid="34"/>
                                        </p:tgtEl>
                                        <p:attrNameLst>
                                          <p:attrName>ppt_h</p:attrName>
                                        </p:attrNameLst>
                                      </p:cBhvr>
                                      <p:tavLst>
                                        <p:tav tm="0">
                                          <p:val>
                                            <p:fltVal val="0"/>
                                          </p:val>
                                        </p:tav>
                                        <p:tav tm="100000">
                                          <p:val>
                                            <p:strVal val="#ppt_h"/>
                                          </p:val>
                                        </p:tav>
                                      </p:tavLst>
                                    </p:anim>
                                    <p:anim calcmode="lin" valueType="num">
                                      <p:cBhvr>
                                        <p:cTn id="128" dur="1000" fill="hold"/>
                                        <p:tgtEl>
                                          <p:spTgt spid="34"/>
                                        </p:tgtEl>
                                        <p:attrNameLst>
                                          <p:attrName>style.rotation</p:attrName>
                                        </p:attrNameLst>
                                      </p:cBhvr>
                                      <p:tavLst>
                                        <p:tav tm="0">
                                          <p:val>
                                            <p:fltVal val="90"/>
                                          </p:val>
                                        </p:tav>
                                        <p:tav tm="100000">
                                          <p:val>
                                            <p:fltVal val="0"/>
                                          </p:val>
                                        </p:tav>
                                      </p:tavLst>
                                    </p:anim>
                                    <p:animEffect transition="in" filter="fade">
                                      <p:cBhvr>
                                        <p:cTn id="129" dur="1000"/>
                                        <p:tgtEl>
                                          <p:spTgt spid="34"/>
                                        </p:tgtEl>
                                      </p:cBhvr>
                                    </p:animEffect>
                                  </p:childTnLst>
                                </p:cTn>
                              </p:par>
                              <p:par>
                                <p:cTn id="130" presetID="31" presetClass="entr" presetSubtype="0" fill="hold" grpId="0" nodeType="withEffect" nodePh="1">
                                  <p:stCondLst>
                                    <p:cond delay="250"/>
                                  </p:stCondLst>
                                  <p:endCondLst>
                                    <p:cond evt="begin" delay="0">
                                      <p:tn val="130"/>
                                    </p:cond>
                                  </p:endCondLst>
                                  <p:childTnLst>
                                    <p:set>
                                      <p:cBhvr>
                                        <p:cTn id="131" dur="1" fill="hold">
                                          <p:stCondLst>
                                            <p:cond delay="0"/>
                                          </p:stCondLst>
                                        </p:cTn>
                                        <p:tgtEl>
                                          <p:spTgt spid="35"/>
                                        </p:tgtEl>
                                        <p:attrNameLst>
                                          <p:attrName>style.visibility</p:attrName>
                                        </p:attrNameLst>
                                      </p:cBhvr>
                                      <p:to>
                                        <p:strVal val="visible"/>
                                      </p:to>
                                    </p:set>
                                    <p:anim calcmode="lin" valueType="num">
                                      <p:cBhvr>
                                        <p:cTn id="132" dur="1000" fill="hold"/>
                                        <p:tgtEl>
                                          <p:spTgt spid="35"/>
                                        </p:tgtEl>
                                        <p:attrNameLst>
                                          <p:attrName>ppt_w</p:attrName>
                                        </p:attrNameLst>
                                      </p:cBhvr>
                                      <p:tavLst>
                                        <p:tav tm="0">
                                          <p:val>
                                            <p:fltVal val="0"/>
                                          </p:val>
                                        </p:tav>
                                        <p:tav tm="100000">
                                          <p:val>
                                            <p:strVal val="#ppt_w"/>
                                          </p:val>
                                        </p:tav>
                                      </p:tavLst>
                                    </p:anim>
                                    <p:anim calcmode="lin" valueType="num">
                                      <p:cBhvr>
                                        <p:cTn id="133" dur="1000" fill="hold"/>
                                        <p:tgtEl>
                                          <p:spTgt spid="35"/>
                                        </p:tgtEl>
                                        <p:attrNameLst>
                                          <p:attrName>ppt_h</p:attrName>
                                        </p:attrNameLst>
                                      </p:cBhvr>
                                      <p:tavLst>
                                        <p:tav tm="0">
                                          <p:val>
                                            <p:fltVal val="0"/>
                                          </p:val>
                                        </p:tav>
                                        <p:tav tm="100000">
                                          <p:val>
                                            <p:strVal val="#ppt_h"/>
                                          </p:val>
                                        </p:tav>
                                      </p:tavLst>
                                    </p:anim>
                                    <p:anim calcmode="lin" valueType="num">
                                      <p:cBhvr>
                                        <p:cTn id="134" dur="1000" fill="hold"/>
                                        <p:tgtEl>
                                          <p:spTgt spid="35"/>
                                        </p:tgtEl>
                                        <p:attrNameLst>
                                          <p:attrName>style.rotation</p:attrName>
                                        </p:attrNameLst>
                                      </p:cBhvr>
                                      <p:tavLst>
                                        <p:tav tm="0">
                                          <p:val>
                                            <p:fltVal val="90"/>
                                          </p:val>
                                        </p:tav>
                                        <p:tav tm="100000">
                                          <p:val>
                                            <p:fltVal val="0"/>
                                          </p:val>
                                        </p:tav>
                                      </p:tavLst>
                                    </p:anim>
                                    <p:animEffect transition="in" filter="fade">
                                      <p:cBhvr>
                                        <p:cTn id="135" dur="1000"/>
                                        <p:tgtEl>
                                          <p:spTgt spid="35"/>
                                        </p:tgtEl>
                                      </p:cBhvr>
                                    </p:animEffect>
                                  </p:childTnLst>
                                </p:cTn>
                              </p:par>
                              <p:par>
                                <p:cTn id="136" presetID="31" presetClass="entr" presetSubtype="0" fill="hold" grpId="0" nodeType="withEffect" nodePh="1">
                                  <p:stCondLst>
                                    <p:cond delay="250"/>
                                  </p:stCondLst>
                                  <p:endCondLst>
                                    <p:cond evt="begin" delay="0">
                                      <p:tn val="136"/>
                                    </p:cond>
                                  </p:endCondLst>
                                  <p:childTnLst>
                                    <p:set>
                                      <p:cBhvr>
                                        <p:cTn id="137" dur="1" fill="hold">
                                          <p:stCondLst>
                                            <p:cond delay="0"/>
                                          </p:stCondLst>
                                        </p:cTn>
                                        <p:tgtEl>
                                          <p:spTgt spid="43"/>
                                        </p:tgtEl>
                                        <p:attrNameLst>
                                          <p:attrName>style.visibility</p:attrName>
                                        </p:attrNameLst>
                                      </p:cBhvr>
                                      <p:to>
                                        <p:strVal val="visible"/>
                                      </p:to>
                                    </p:set>
                                    <p:anim calcmode="lin" valueType="num">
                                      <p:cBhvr>
                                        <p:cTn id="138" dur="1000" fill="hold"/>
                                        <p:tgtEl>
                                          <p:spTgt spid="43"/>
                                        </p:tgtEl>
                                        <p:attrNameLst>
                                          <p:attrName>ppt_w</p:attrName>
                                        </p:attrNameLst>
                                      </p:cBhvr>
                                      <p:tavLst>
                                        <p:tav tm="0">
                                          <p:val>
                                            <p:fltVal val="0"/>
                                          </p:val>
                                        </p:tav>
                                        <p:tav tm="100000">
                                          <p:val>
                                            <p:strVal val="#ppt_w"/>
                                          </p:val>
                                        </p:tav>
                                      </p:tavLst>
                                    </p:anim>
                                    <p:anim calcmode="lin" valueType="num">
                                      <p:cBhvr>
                                        <p:cTn id="139" dur="1000" fill="hold"/>
                                        <p:tgtEl>
                                          <p:spTgt spid="43"/>
                                        </p:tgtEl>
                                        <p:attrNameLst>
                                          <p:attrName>ppt_h</p:attrName>
                                        </p:attrNameLst>
                                      </p:cBhvr>
                                      <p:tavLst>
                                        <p:tav tm="0">
                                          <p:val>
                                            <p:fltVal val="0"/>
                                          </p:val>
                                        </p:tav>
                                        <p:tav tm="100000">
                                          <p:val>
                                            <p:strVal val="#ppt_h"/>
                                          </p:val>
                                        </p:tav>
                                      </p:tavLst>
                                    </p:anim>
                                    <p:anim calcmode="lin" valueType="num">
                                      <p:cBhvr>
                                        <p:cTn id="140" dur="1000" fill="hold"/>
                                        <p:tgtEl>
                                          <p:spTgt spid="43"/>
                                        </p:tgtEl>
                                        <p:attrNameLst>
                                          <p:attrName>style.rotation</p:attrName>
                                        </p:attrNameLst>
                                      </p:cBhvr>
                                      <p:tavLst>
                                        <p:tav tm="0">
                                          <p:val>
                                            <p:fltVal val="90"/>
                                          </p:val>
                                        </p:tav>
                                        <p:tav tm="100000">
                                          <p:val>
                                            <p:fltVal val="0"/>
                                          </p:val>
                                        </p:tav>
                                      </p:tavLst>
                                    </p:anim>
                                    <p:animEffect transition="in" filter="fade">
                                      <p:cBhvr>
                                        <p:cTn id="141" dur="1000"/>
                                        <p:tgtEl>
                                          <p:spTgt spid="43"/>
                                        </p:tgtEl>
                                      </p:cBhvr>
                                    </p:animEffect>
                                  </p:childTnLst>
                                </p:cTn>
                              </p:par>
                              <p:par>
                                <p:cTn id="142" presetID="31" presetClass="entr" presetSubtype="0" fill="hold" grpId="0" nodeType="withEffect">
                                  <p:stCondLst>
                                    <p:cond delay="250"/>
                                  </p:stCondLst>
                                  <p:childTnLst>
                                    <p:set>
                                      <p:cBhvr>
                                        <p:cTn id="143" dur="1" fill="hold">
                                          <p:stCondLst>
                                            <p:cond delay="0"/>
                                          </p:stCondLst>
                                        </p:cTn>
                                        <p:tgtEl>
                                          <p:spTgt spid="44"/>
                                        </p:tgtEl>
                                        <p:attrNameLst>
                                          <p:attrName>style.visibility</p:attrName>
                                        </p:attrNameLst>
                                      </p:cBhvr>
                                      <p:to>
                                        <p:strVal val="visible"/>
                                      </p:to>
                                    </p:set>
                                    <p:anim calcmode="lin" valueType="num">
                                      <p:cBhvr>
                                        <p:cTn id="144" dur="1000" fill="hold"/>
                                        <p:tgtEl>
                                          <p:spTgt spid="44"/>
                                        </p:tgtEl>
                                        <p:attrNameLst>
                                          <p:attrName>ppt_w</p:attrName>
                                        </p:attrNameLst>
                                      </p:cBhvr>
                                      <p:tavLst>
                                        <p:tav tm="0">
                                          <p:val>
                                            <p:fltVal val="0"/>
                                          </p:val>
                                        </p:tav>
                                        <p:tav tm="100000">
                                          <p:val>
                                            <p:strVal val="#ppt_w"/>
                                          </p:val>
                                        </p:tav>
                                      </p:tavLst>
                                    </p:anim>
                                    <p:anim calcmode="lin" valueType="num">
                                      <p:cBhvr>
                                        <p:cTn id="145" dur="1000" fill="hold"/>
                                        <p:tgtEl>
                                          <p:spTgt spid="44"/>
                                        </p:tgtEl>
                                        <p:attrNameLst>
                                          <p:attrName>ppt_h</p:attrName>
                                        </p:attrNameLst>
                                      </p:cBhvr>
                                      <p:tavLst>
                                        <p:tav tm="0">
                                          <p:val>
                                            <p:fltVal val="0"/>
                                          </p:val>
                                        </p:tav>
                                        <p:tav tm="100000">
                                          <p:val>
                                            <p:strVal val="#ppt_h"/>
                                          </p:val>
                                        </p:tav>
                                      </p:tavLst>
                                    </p:anim>
                                    <p:anim calcmode="lin" valueType="num">
                                      <p:cBhvr>
                                        <p:cTn id="146" dur="1000" fill="hold"/>
                                        <p:tgtEl>
                                          <p:spTgt spid="44"/>
                                        </p:tgtEl>
                                        <p:attrNameLst>
                                          <p:attrName>style.rotation</p:attrName>
                                        </p:attrNameLst>
                                      </p:cBhvr>
                                      <p:tavLst>
                                        <p:tav tm="0">
                                          <p:val>
                                            <p:fltVal val="90"/>
                                          </p:val>
                                        </p:tav>
                                        <p:tav tm="100000">
                                          <p:val>
                                            <p:fltVal val="0"/>
                                          </p:val>
                                        </p:tav>
                                      </p:tavLst>
                                    </p:anim>
                                    <p:animEffect transition="in" filter="fade">
                                      <p:cBhvr>
                                        <p:cTn id="147" dur="1000"/>
                                        <p:tgtEl>
                                          <p:spTgt spid="44"/>
                                        </p:tgtEl>
                                      </p:cBhvr>
                                    </p:animEffect>
                                  </p:childTnLst>
                                </p:cTn>
                              </p:par>
                              <p:par>
                                <p:cTn id="148" presetID="31" presetClass="entr" presetSubtype="0" fill="hold" grpId="0" nodeType="withEffect">
                                  <p:stCondLst>
                                    <p:cond delay="250"/>
                                  </p:stCondLst>
                                  <p:childTnLst>
                                    <p:set>
                                      <p:cBhvr>
                                        <p:cTn id="149" dur="1" fill="hold">
                                          <p:stCondLst>
                                            <p:cond delay="0"/>
                                          </p:stCondLst>
                                        </p:cTn>
                                        <p:tgtEl>
                                          <p:spTgt spid="46"/>
                                        </p:tgtEl>
                                        <p:attrNameLst>
                                          <p:attrName>style.visibility</p:attrName>
                                        </p:attrNameLst>
                                      </p:cBhvr>
                                      <p:to>
                                        <p:strVal val="visible"/>
                                      </p:to>
                                    </p:set>
                                    <p:anim calcmode="lin" valueType="num">
                                      <p:cBhvr>
                                        <p:cTn id="150" dur="1000" fill="hold"/>
                                        <p:tgtEl>
                                          <p:spTgt spid="46"/>
                                        </p:tgtEl>
                                        <p:attrNameLst>
                                          <p:attrName>ppt_w</p:attrName>
                                        </p:attrNameLst>
                                      </p:cBhvr>
                                      <p:tavLst>
                                        <p:tav tm="0">
                                          <p:val>
                                            <p:fltVal val="0"/>
                                          </p:val>
                                        </p:tav>
                                        <p:tav tm="100000">
                                          <p:val>
                                            <p:strVal val="#ppt_w"/>
                                          </p:val>
                                        </p:tav>
                                      </p:tavLst>
                                    </p:anim>
                                    <p:anim calcmode="lin" valueType="num">
                                      <p:cBhvr>
                                        <p:cTn id="151" dur="1000" fill="hold"/>
                                        <p:tgtEl>
                                          <p:spTgt spid="46"/>
                                        </p:tgtEl>
                                        <p:attrNameLst>
                                          <p:attrName>ppt_h</p:attrName>
                                        </p:attrNameLst>
                                      </p:cBhvr>
                                      <p:tavLst>
                                        <p:tav tm="0">
                                          <p:val>
                                            <p:fltVal val="0"/>
                                          </p:val>
                                        </p:tav>
                                        <p:tav tm="100000">
                                          <p:val>
                                            <p:strVal val="#ppt_h"/>
                                          </p:val>
                                        </p:tav>
                                      </p:tavLst>
                                    </p:anim>
                                    <p:anim calcmode="lin" valueType="num">
                                      <p:cBhvr>
                                        <p:cTn id="152" dur="1000" fill="hold"/>
                                        <p:tgtEl>
                                          <p:spTgt spid="46"/>
                                        </p:tgtEl>
                                        <p:attrNameLst>
                                          <p:attrName>style.rotation</p:attrName>
                                        </p:attrNameLst>
                                      </p:cBhvr>
                                      <p:tavLst>
                                        <p:tav tm="0">
                                          <p:val>
                                            <p:fltVal val="90"/>
                                          </p:val>
                                        </p:tav>
                                        <p:tav tm="100000">
                                          <p:val>
                                            <p:fltVal val="0"/>
                                          </p:val>
                                        </p:tav>
                                      </p:tavLst>
                                    </p:anim>
                                    <p:animEffect transition="in" filter="fade">
                                      <p:cBhvr>
                                        <p:cTn id="153" dur="1000"/>
                                        <p:tgtEl>
                                          <p:spTgt spid="46"/>
                                        </p:tgtEl>
                                      </p:cBhvr>
                                    </p:animEffect>
                                  </p:childTnLst>
                                </p:cTn>
                              </p:par>
                              <p:par>
                                <p:cTn id="154" presetID="31" presetClass="entr" presetSubtype="0" fill="hold" grpId="0" nodeType="withEffect">
                                  <p:stCondLst>
                                    <p:cond delay="250"/>
                                  </p:stCondLst>
                                  <p:childTnLst>
                                    <p:set>
                                      <p:cBhvr>
                                        <p:cTn id="155" dur="1" fill="hold">
                                          <p:stCondLst>
                                            <p:cond delay="0"/>
                                          </p:stCondLst>
                                        </p:cTn>
                                        <p:tgtEl>
                                          <p:spTgt spid="47"/>
                                        </p:tgtEl>
                                        <p:attrNameLst>
                                          <p:attrName>style.visibility</p:attrName>
                                        </p:attrNameLst>
                                      </p:cBhvr>
                                      <p:to>
                                        <p:strVal val="visible"/>
                                      </p:to>
                                    </p:set>
                                    <p:anim calcmode="lin" valueType="num">
                                      <p:cBhvr>
                                        <p:cTn id="156" dur="1000" fill="hold"/>
                                        <p:tgtEl>
                                          <p:spTgt spid="47"/>
                                        </p:tgtEl>
                                        <p:attrNameLst>
                                          <p:attrName>ppt_w</p:attrName>
                                        </p:attrNameLst>
                                      </p:cBhvr>
                                      <p:tavLst>
                                        <p:tav tm="0">
                                          <p:val>
                                            <p:fltVal val="0"/>
                                          </p:val>
                                        </p:tav>
                                        <p:tav tm="100000">
                                          <p:val>
                                            <p:strVal val="#ppt_w"/>
                                          </p:val>
                                        </p:tav>
                                      </p:tavLst>
                                    </p:anim>
                                    <p:anim calcmode="lin" valueType="num">
                                      <p:cBhvr>
                                        <p:cTn id="157" dur="1000" fill="hold"/>
                                        <p:tgtEl>
                                          <p:spTgt spid="47"/>
                                        </p:tgtEl>
                                        <p:attrNameLst>
                                          <p:attrName>ppt_h</p:attrName>
                                        </p:attrNameLst>
                                      </p:cBhvr>
                                      <p:tavLst>
                                        <p:tav tm="0">
                                          <p:val>
                                            <p:fltVal val="0"/>
                                          </p:val>
                                        </p:tav>
                                        <p:tav tm="100000">
                                          <p:val>
                                            <p:strVal val="#ppt_h"/>
                                          </p:val>
                                        </p:tav>
                                      </p:tavLst>
                                    </p:anim>
                                    <p:anim calcmode="lin" valueType="num">
                                      <p:cBhvr>
                                        <p:cTn id="158" dur="1000" fill="hold"/>
                                        <p:tgtEl>
                                          <p:spTgt spid="47"/>
                                        </p:tgtEl>
                                        <p:attrNameLst>
                                          <p:attrName>style.rotation</p:attrName>
                                        </p:attrNameLst>
                                      </p:cBhvr>
                                      <p:tavLst>
                                        <p:tav tm="0">
                                          <p:val>
                                            <p:fltVal val="90"/>
                                          </p:val>
                                        </p:tav>
                                        <p:tav tm="100000">
                                          <p:val>
                                            <p:fltVal val="0"/>
                                          </p:val>
                                        </p:tav>
                                      </p:tavLst>
                                    </p:anim>
                                    <p:animEffect transition="in" filter="fade">
                                      <p:cBhvr>
                                        <p:cTn id="159" dur="1000"/>
                                        <p:tgtEl>
                                          <p:spTgt spid="47"/>
                                        </p:tgtEl>
                                      </p:cBhvr>
                                    </p:animEffect>
                                  </p:childTnLst>
                                </p:cTn>
                              </p:par>
                              <p:par>
                                <p:cTn id="160" presetID="31" presetClass="entr" presetSubtype="0" fill="hold" grpId="0" nodeType="withEffect">
                                  <p:stCondLst>
                                    <p:cond delay="250"/>
                                  </p:stCondLst>
                                  <p:childTnLst>
                                    <p:set>
                                      <p:cBhvr>
                                        <p:cTn id="161" dur="1" fill="hold">
                                          <p:stCondLst>
                                            <p:cond delay="0"/>
                                          </p:stCondLst>
                                        </p:cTn>
                                        <p:tgtEl>
                                          <p:spTgt spid="48"/>
                                        </p:tgtEl>
                                        <p:attrNameLst>
                                          <p:attrName>style.visibility</p:attrName>
                                        </p:attrNameLst>
                                      </p:cBhvr>
                                      <p:to>
                                        <p:strVal val="visible"/>
                                      </p:to>
                                    </p:set>
                                    <p:anim calcmode="lin" valueType="num">
                                      <p:cBhvr>
                                        <p:cTn id="162" dur="1000" fill="hold"/>
                                        <p:tgtEl>
                                          <p:spTgt spid="48"/>
                                        </p:tgtEl>
                                        <p:attrNameLst>
                                          <p:attrName>ppt_w</p:attrName>
                                        </p:attrNameLst>
                                      </p:cBhvr>
                                      <p:tavLst>
                                        <p:tav tm="0">
                                          <p:val>
                                            <p:fltVal val="0"/>
                                          </p:val>
                                        </p:tav>
                                        <p:tav tm="100000">
                                          <p:val>
                                            <p:strVal val="#ppt_w"/>
                                          </p:val>
                                        </p:tav>
                                      </p:tavLst>
                                    </p:anim>
                                    <p:anim calcmode="lin" valueType="num">
                                      <p:cBhvr>
                                        <p:cTn id="163" dur="1000" fill="hold"/>
                                        <p:tgtEl>
                                          <p:spTgt spid="48"/>
                                        </p:tgtEl>
                                        <p:attrNameLst>
                                          <p:attrName>ppt_h</p:attrName>
                                        </p:attrNameLst>
                                      </p:cBhvr>
                                      <p:tavLst>
                                        <p:tav tm="0">
                                          <p:val>
                                            <p:fltVal val="0"/>
                                          </p:val>
                                        </p:tav>
                                        <p:tav tm="100000">
                                          <p:val>
                                            <p:strVal val="#ppt_h"/>
                                          </p:val>
                                        </p:tav>
                                      </p:tavLst>
                                    </p:anim>
                                    <p:anim calcmode="lin" valueType="num">
                                      <p:cBhvr>
                                        <p:cTn id="164" dur="1000" fill="hold"/>
                                        <p:tgtEl>
                                          <p:spTgt spid="48"/>
                                        </p:tgtEl>
                                        <p:attrNameLst>
                                          <p:attrName>style.rotation</p:attrName>
                                        </p:attrNameLst>
                                      </p:cBhvr>
                                      <p:tavLst>
                                        <p:tav tm="0">
                                          <p:val>
                                            <p:fltVal val="90"/>
                                          </p:val>
                                        </p:tav>
                                        <p:tav tm="100000">
                                          <p:val>
                                            <p:fltVal val="0"/>
                                          </p:val>
                                        </p:tav>
                                      </p:tavLst>
                                    </p:anim>
                                    <p:animEffect transition="in" filter="fade">
                                      <p:cBhvr>
                                        <p:cTn id="165" dur="1000"/>
                                        <p:tgtEl>
                                          <p:spTgt spid="48"/>
                                        </p:tgtEl>
                                      </p:cBhvr>
                                    </p:animEffect>
                                  </p:childTnLst>
                                </p:cTn>
                              </p:par>
                              <p:par>
                                <p:cTn id="166" presetID="31" presetClass="entr" presetSubtype="0" fill="hold" grpId="0" nodeType="withEffect">
                                  <p:stCondLst>
                                    <p:cond delay="250"/>
                                  </p:stCondLst>
                                  <p:childTnLst>
                                    <p:set>
                                      <p:cBhvr>
                                        <p:cTn id="167" dur="1" fill="hold">
                                          <p:stCondLst>
                                            <p:cond delay="0"/>
                                          </p:stCondLst>
                                        </p:cTn>
                                        <p:tgtEl>
                                          <p:spTgt spid="49"/>
                                        </p:tgtEl>
                                        <p:attrNameLst>
                                          <p:attrName>style.visibility</p:attrName>
                                        </p:attrNameLst>
                                      </p:cBhvr>
                                      <p:to>
                                        <p:strVal val="visible"/>
                                      </p:to>
                                    </p:set>
                                    <p:anim calcmode="lin" valueType="num">
                                      <p:cBhvr>
                                        <p:cTn id="168" dur="1000" fill="hold"/>
                                        <p:tgtEl>
                                          <p:spTgt spid="49"/>
                                        </p:tgtEl>
                                        <p:attrNameLst>
                                          <p:attrName>ppt_w</p:attrName>
                                        </p:attrNameLst>
                                      </p:cBhvr>
                                      <p:tavLst>
                                        <p:tav tm="0">
                                          <p:val>
                                            <p:fltVal val="0"/>
                                          </p:val>
                                        </p:tav>
                                        <p:tav tm="100000">
                                          <p:val>
                                            <p:strVal val="#ppt_w"/>
                                          </p:val>
                                        </p:tav>
                                      </p:tavLst>
                                    </p:anim>
                                    <p:anim calcmode="lin" valueType="num">
                                      <p:cBhvr>
                                        <p:cTn id="169" dur="1000" fill="hold"/>
                                        <p:tgtEl>
                                          <p:spTgt spid="49"/>
                                        </p:tgtEl>
                                        <p:attrNameLst>
                                          <p:attrName>ppt_h</p:attrName>
                                        </p:attrNameLst>
                                      </p:cBhvr>
                                      <p:tavLst>
                                        <p:tav tm="0">
                                          <p:val>
                                            <p:fltVal val="0"/>
                                          </p:val>
                                        </p:tav>
                                        <p:tav tm="100000">
                                          <p:val>
                                            <p:strVal val="#ppt_h"/>
                                          </p:val>
                                        </p:tav>
                                      </p:tavLst>
                                    </p:anim>
                                    <p:anim calcmode="lin" valueType="num">
                                      <p:cBhvr>
                                        <p:cTn id="170" dur="1000" fill="hold"/>
                                        <p:tgtEl>
                                          <p:spTgt spid="49"/>
                                        </p:tgtEl>
                                        <p:attrNameLst>
                                          <p:attrName>style.rotation</p:attrName>
                                        </p:attrNameLst>
                                      </p:cBhvr>
                                      <p:tavLst>
                                        <p:tav tm="0">
                                          <p:val>
                                            <p:fltVal val="90"/>
                                          </p:val>
                                        </p:tav>
                                        <p:tav tm="100000">
                                          <p:val>
                                            <p:fltVal val="0"/>
                                          </p:val>
                                        </p:tav>
                                      </p:tavLst>
                                    </p:anim>
                                    <p:animEffect transition="in" filter="fade">
                                      <p:cBhvr>
                                        <p:cTn id="171" dur="1000"/>
                                        <p:tgtEl>
                                          <p:spTgt spid="49"/>
                                        </p:tgtEl>
                                      </p:cBhvr>
                                    </p:animEffect>
                                  </p:childTnLst>
                                </p:cTn>
                              </p:par>
                              <p:par>
                                <p:cTn id="172" presetID="31" presetClass="entr" presetSubtype="0" fill="hold" grpId="0" nodeType="withEffect">
                                  <p:stCondLst>
                                    <p:cond delay="250"/>
                                  </p:stCondLst>
                                  <p:childTnLst>
                                    <p:set>
                                      <p:cBhvr>
                                        <p:cTn id="173" dur="1" fill="hold">
                                          <p:stCondLst>
                                            <p:cond delay="0"/>
                                          </p:stCondLst>
                                        </p:cTn>
                                        <p:tgtEl>
                                          <p:spTgt spid="50"/>
                                        </p:tgtEl>
                                        <p:attrNameLst>
                                          <p:attrName>style.visibility</p:attrName>
                                        </p:attrNameLst>
                                      </p:cBhvr>
                                      <p:to>
                                        <p:strVal val="visible"/>
                                      </p:to>
                                    </p:set>
                                    <p:anim calcmode="lin" valueType="num">
                                      <p:cBhvr>
                                        <p:cTn id="174" dur="1000" fill="hold"/>
                                        <p:tgtEl>
                                          <p:spTgt spid="50"/>
                                        </p:tgtEl>
                                        <p:attrNameLst>
                                          <p:attrName>ppt_w</p:attrName>
                                        </p:attrNameLst>
                                      </p:cBhvr>
                                      <p:tavLst>
                                        <p:tav tm="0">
                                          <p:val>
                                            <p:fltVal val="0"/>
                                          </p:val>
                                        </p:tav>
                                        <p:tav tm="100000">
                                          <p:val>
                                            <p:strVal val="#ppt_w"/>
                                          </p:val>
                                        </p:tav>
                                      </p:tavLst>
                                    </p:anim>
                                    <p:anim calcmode="lin" valueType="num">
                                      <p:cBhvr>
                                        <p:cTn id="175" dur="1000" fill="hold"/>
                                        <p:tgtEl>
                                          <p:spTgt spid="50"/>
                                        </p:tgtEl>
                                        <p:attrNameLst>
                                          <p:attrName>ppt_h</p:attrName>
                                        </p:attrNameLst>
                                      </p:cBhvr>
                                      <p:tavLst>
                                        <p:tav tm="0">
                                          <p:val>
                                            <p:fltVal val="0"/>
                                          </p:val>
                                        </p:tav>
                                        <p:tav tm="100000">
                                          <p:val>
                                            <p:strVal val="#ppt_h"/>
                                          </p:val>
                                        </p:tav>
                                      </p:tavLst>
                                    </p:anim>
                                    <p:anim calcmode="lin" valueType="num">
                                      <p:cBhvr>
                                        <p:cTn id="176" dur="1000" fill="hold"/>
                                        <p:tgtEl>
                                          <p:spTgt spid="50"/>
                                        </p:tgtEl>
                                        <p:attrNameLst>
                                          <p:attrName>style.rotation</p:attrName>
                                        </p:attrNameLst>
                                      </p:cBhvr>
                                      <p:tavLst>
                                        <p:tav tm="0">
                                          <p:val>
                                            <p:fltVal val="90"/>
                                          </p:val>
                                        </p:tav>
                                        <p:tav tm="100000">
                                          <p:val>
                                            <p:fltVal val="0"/>
                                          </p:val>
                                        </p:tav>
                                      </p:tavLst>
                                    </p:anim>
                                    <p:animEffect transition="in" filter="fade">
                                      <p:cBhvr>
                                        <p:cTn id="177" dur="1000"/>
                                        <p:tgtEl>
                                          <p:spTgt spid="50"/>
                                        </p:tgtEl>
                                      </p:cBhvr>
                                    </p:animEffect>
                                  </p:childTnLst>
                                </p:cTn>
                              </p:par>
                              <p:par>
                                <p:cTn id="178" presetID="31" presetClass="entr" presetSubtype="0" fill="hold" grpId="0" nodeType="withEffect">
                                  <p:stCondLst>
                                    <p:cond delay="250"/>
                                  </p:stCondLst>
                                  <p:childTnLst>
                                    <p:set>
                                      <p:cBhvr>
                                        <p:cTn id="179" dur="1" fill="hold">
                                          <p:stCondLst>
                                            <p:cond delay="0"/>
                                          </p:stCondLst>
                                        </p:cTn>
                                        <p:tgtEl>
                                          <p:spTgt spid="51"/>
                                        </p:tgtEl>
                                        <p:attrNameLst>
                                          <p:attrName>style.visibility</p:attrName>
                                        </p:attrNameLst>
                                      </p:cBhvr>
                                      <p:to>
                                        <p:strVal val="visible"/>
                                      </p:to>
                                    </p:set>
                                    <p:anim calcmode="lin" valueType="num">
                                      <p:cBhvr>
                                        <p:cTn id="180" dur="1000" fill="hold"/>
                                        <p:tgtEl>
                                          <p:spTgt spid="51"/>
                                        </p:tgtEl>
                                        <p:attrNameLst>
                                          <p:attrName>ppt_w</p:attrName>
                                        </p:attrNameLst>
                                      </p:cBhvr>
                                      <p:tavLst>
                                        <p:tav tm="0">
                                          <p:val>
                                            <p:fltVal val="0"/>
                                          </p:val>
                                        </p:tav>
                                        <p:tav tm="100000">
                                          <p:val>
                                            <p:strVal val="#ppt_w"/>
                                          </p:val>
                                        </p:tav>
                                      </p:tavLst>
                                    </p:anim>
                                    <p:anim calcmode="lin" valueType="num">
                                      <p:cBhvr>
                                        <p:cTn id="181" dur="1000" fill="hold"/>
                                        <p:tgtEl>
                                          <p:spTgt spid="51"/>
                                        </p:tgtEl>
                                        <p:attrNameLst>
                                          <p:attrName>ppt_h</p:attrName>
                                        </p:attrNameLst>
                                      </p:cBhvr>
                                      <p:tavLst>
                                        <p:tav tm="0">
                                          <p:val>
                                            <p:fltVal val="0"/>
                                          </p:val>
                                        </p:tav>
                                        <p:tav tm="100000">
                                          <p:val>
                                            <p:strVal val="#ppt_h"/>
                                          </p:val>
                                        </p:tav>
                                      </p:tavLst>
                                    </p:anim>
                                    <p:anim calcmode="lin" valueType="num">
                                      <p:cBhvr>
                                        <p:cTn id="182" dur="1000" fill="hold"/>
                                        <p:tgtEl>
                                          <p:spTgt spid="51"/>
                                        </p:tgtEl>
                                        <p:attrNameLst>
                                          <p:attrName>style.rotation</p:attrName>
                                        </p:attrNameLst>
                                      </p:cBhvr>
                                      <p:tavLst>
                                        <p:tav tm="0">
                                          <p:val>
                                            <p:fltVal val="90"/>
                                          </p:val>
                                        </p:tav>
                                        <p:tav tm="100000">
                                          <p:val>
                                            <p:fltVal val="0"/>
                                          </p:val>
                                        </p:tav>
                                      </p:tavLst>
                                    </p:anim>
                                    <p:animEffect transition="in" filter="fade">
                                      <p:cBhvr>
                                        <p:cTn id="183" dur="1000"/>
                                        <p:tgtEl>
                                          <p:spTgt spid="51"/>
                                        </p:tgtEl>
                                      </p:cBhvr>
                                    </p:animEffect>
                                  </p:childTnLst>
                                </p:cTn>
                              </p:par>
                              <p:par>
                                <p:cTn id="184" presetID="31" presetClass="entr" presetSubtype="0" fill="hold" grpId="0" nodeType="withEffect">
                                  <p:stCondLst>
                                    <p:cond delay="250"/>
                                  </p:stCondLst>
                                  <p:childTnLst>
                                    <p:set>
                                      <p:cBhvr>
                                        <p:cTn id="185" dur="1" fill="hold">
                                          <p:stCondLst>
                                            <p:cond delay="0"/>
                                          </p:stCondLst>
                                        </p:cTn>
                                        <p:tgtEl>
                                          <p:spTgt spid="52"/>
                                        </p:tgtEl>
                                        <p:attrNameLst>
                                          <p:attrName>style.visibility</p:attrName>
                                        </p:attrNameLst>
                                      </p:cBhvr>
                                      <p:to>
                                        <p:strVal val="visible"/>
                                      </p:to>
                                    </p:set>
                                    <p:anim calcmode="lin" valueType="num">
                                      <p:cBhvr>
                                        <p:cTn id="186" dur="1000" fill="hold"/>
                                        <p:tgtEl>
                                          <p:spTgt spid="52"/>
                                        </p:tgtEl>
                                        <p:attrNameLst>
                                          <p:attrName>ppt_w</p:attrName>
                                        </p:attrNameLst>
                                      </p:cBhvr>
                                      <p:tavLst>
                                        <p:tav tm="0">
                                          <p:val>
                                            <p:fltVal val="0"/>
                                          </p:val>
                                        </p:tav>
                                        <p:tav tm="100000">
                                          <p:val>
                                            <p:strVal val="#ppt_w"/>
                                          </p:val>
                                        </p:tav>
                                      </p:tavLst>
                                    </p:anim>
                                    <p:anim calcmode="lin" valueType="num">
                                      <p:cBhvr>
                                        <p:cTn id="187" dur="1000" fill="hold"/>
                                        <p:tgtEl>
                                          <p:spTgt spid="52"/>
                                        </p:tgtEl>
                                        <p:attrNameLst>
                                          <p:attrName>ppt_h</p:attrName>
                                        </p:attrNameLst>
                                      </p:cBhvr>
                                      <p:tavLst>
                                        <p:tav tm="0">
                                          <p:val>
                                            <p:fltVal val="0"/>
                                          </p:val>
                                        </p:tav>
                                        <p:tav tm="100000">
                                          <p:val>
                                            <p:strVal val="#ppt_h"/>
                                          </p:val>
                                        </p:tav>
                                      </p:tavLst>
                                    </p:anim>
                                    <p:anim calcmode="lin" valueType="num">
                                      <p:cBhvr>
                                        <p:cTn id="188" dur="1000" fill="hold"/>
                                        <p:tgtEl>
                                          <p:spTgt spid="52"/>
                                        </p:tgtEl>
                                        <p:attrNameLst>
                                          <p:attrName>style.rotation</p:attrName>
                                        </p:attrNameLst>
                                      </p:cBhvr>
                                      <p:tavLst>
                                        <p:tav tm="0">
                                          <p:val>
                                            <p:fltVal val="90"/>
                                          </p:val>
                                        </p:tav>
                                        <p:tav tm="100000">
                                          <p:val>
                                            <p:fltVal val="0"/>
                                          </p:val>
                                        </p:tav>
                                      </p:tavLst>
                                    </p:anim>
                                    <p:animEffect transition="in" filter="fade">
                                      <p:cBhvr>
                                        <p:cTn id="189" dur="1000"/>
                                        <p:tgtEl>
                                          <p:spTgt spid="52"/>
                                        </p:tgtEl>
                                      </p:cBhvr>
                                    </p:animEffect>
                                  </p:childTnLst>
                                </p:cTn>
                              </p:par>
                              <p:par>
                                <p:cTn id="190" presetID="31" presetClass="entr" presetSubtype="0" fill="hold" grpId="0" nodeType="withEffect" nodePh="1">
                                  <p:stCondLst>
                                    <p:cond delay="250"/>
                                  </p:stCondLst>
                                  <p:endCondLst>
                                    <p:cond evt="begin" delay="0">
                                      <p:tn val="190"/>
                                    </p:cond>
                                  </p:endCondLst>
                                  <p:childTnLst>
                                    <p:set>
                                      <p:cBhvr>
                                        <p:cTn id="191" dur="1" fill="hold">
                                          <p:stCondLst>
                                            <p:cond delay="0"/>
                                          </p:stCondLst>
                                        </p:cTn>
                                        <p:tgtEl>
                                          <p:spTgt spid="53"/>
                                        </p:tgtEl>
                                        <p:attrNameLst>
                                          <p:attrName>style.visibility</p:attrName>
                                        </p:attrNameLst>
                                      </p:cBhvr>
                                      <p:to>
                                        <p:strVal val="visible"/>
                                      </p:to>
                                    </p:set>
                                    <p:anim calcmode="lin" valueType="num">
                                      <p:cBhvr>
                                        <p:cTn id="192" dur="1000" fill="hold"/>
                                        <p:tgtEl>
                                          <p:spTgt spid="53"/>
                                        </p:tgtEl>
                                        <p:attrNameLst>
                                          <p:attrName>ppt_w</p:attrName>
                                        </p:attrNameLst>
                                      </p:cBhvr>
                                      <p:tavLst>
                                        <p:tav tm="0">
                                          <p:val>
                                            <p:fltVal val="0"/>
                                          </p:val>
                                        </p:tav>
                                        <p:tav tm="100000">
                                          <p:val>
                                            <p:strVal val="#ppt_w"/>
                                          </p:val>
                                        </p:tav>
                                      </p:tavLst>
                                    </p:anim>
                                    <p:anim calcmode="lin" valueType="num">
                                      <p:cBhvr>
                                        <p:cTn id="193" dur="1000" fill="hold"/>
                                        <p:tgtEl>
                                          <p:spTgt spid="53"/>
                                        </p:tgtEl>
                                        <p:attrNameLst>
                                          <p:attrName>ppt_h</p:attrName>
                                        </p:attrNameLst>
                                      </p:cBhvr>
                                      <p:tavLst>
                                        <p:tav tm="0">
                                          <p:val>
                                            <p:fltVal val="0"/>
                                          </p:val>
                                        </p:tav>
                                        <p:tav tm="100000">
                                          <p:val>
                                            <p:strVal val="#ppt_h"/>
                                          </p:val>
                                        </p:tav>
                                      </p:tavLst>
                                    </p:anim>
                                    <p:anim calcmode="lin" valueType="num">
                                      <p:cBhvr>
                                        <p:cTn id="194" dur="1000" fill="hold"/>
                                        <p:tgtEl>
                                          <p:spTgt spid="53"/>
                                        </p:tgtEl>
                                        <p:attrNameLst>
                                          <p:attrName>style.rotation</p:attrName>
                                        </p:attrNameLst>
                                      </p:cBhvr>
                                      <p:tavLst>
                                        <p:tav tm="0">
                                          <p:val>
                                            <p:fltVal val="90"/>
                                          </p:val>
                                        </p:tav>
                                        <p:tav tm="100000">
                                          <p:val>
                                            <p:fltVal val="0"/>
                                          </p:val>
                                        </p:tav>
                                      </p:tavLst>
                                    </p:anim>
                                    <p:animEffect transition="in" filter="fade">
                                      <p:cBhvr>
                                        <p:cTn id="195" dur="1000"/>
                                        <p:tgtEl>
                                          <p:spTgt spid="53"/>
                                        </p:tgtEl>
                                      </p:cBhvr>
                                    </p:animEffect>
                                  </p:childTnLst>
                                </p:cTn>
                              </p:par>
                              <p:par>
                                <p:cTn id="196" presetID="31" presetClass="entr" presetSubtype="0" fill="hold" grpId="0" nodeType="withEffect">
                                  <p:stCondLst>
                                    <p:cond delay="250"/>
                                  </p:stCondLst>
                                  <p:childTnLst>
                                    <p:set>
                                      <p:cBhvr>
                                        <p:cTn id="197" dur="1" fill="hold">
                                          <p:stCondLst>
                                            <p:cond delay="0"/>
                                          </p:stCondLst>
                                        </p:cTn>
                                        <p:tgtEl>
                                          <p:spTgt spid="54"/>
                                        </p:tgtEl>
                                        <p:attrNameLst>
                                          <p:attrName>style.visibility</p:attrName>
                                        </p:attrNameLst>
                                      </p:cBhvr>
                                      <p:to>
                                        <p:strVal val="visible"/>
                                      </p:to>
                                    </p:set>
                                    <p:anim calcmode="lin" valueType="num">
                                      <p:cBhvr>
                                        <p:cTn id="198" dur="1000" fill="hold"/>
                                        <p:tgtEl>
                                          <p:spTgt spid="54"/>
                                        </p:tgtEl>
                                        <p:attrNameLst>
                                          <p:attrName>ppt_w</p:attrName>
                                        </p:attrNameLst>
                                      </p:cBhvr>
                                      <p:tavLst>
                                        <p:tav tm="0">
                                          <p:val>
                                            <p:fltVal val="0"/>
                                          </p:val>
                                        </p:tav>
                                        <p:tav tm="100000">
                                          <p:val>
                                            <p:strVal val="#ppt_w"/>
                                          </p:val>
                                        </p:tav>
                                      </p:tavLst>
                                    </p:anim>
                                    <p:anim calcmode="lin" valueType="num">
                                      <p:cBhvr>
                                        <p:cTn id="199" dur="1000" fill="hold"/>
                                        <p:tgtEl>
                                          <p:spTgt spid="54"/>
                                        </p:tgtEl>
                                        <p:attrNameLst>
                                          <p:attrName>ppt_h</p:attrName>
                                        </p:attrNameLst>
                                      </p:cBhvr>
                                      <p:tavLst>
                                        <p:tav tm="0">
                                          <p:val>
                                            <p:fltVal val="0"/>
                                          </p:val>
                                        </p:tav>
                                        <p:tav tm="100000">
                                          <p:val>
                                            <p:strVal val="#ppt_h"/>
                                          </p:val>
                                        </p:tav>
                                      </p:tavLst>
                                    </p:anim>
                                    <p:anim calcmode="lin" valueType="num">
                                      <p:cBhvr>
                                        <p:cTn id="200" dur="1000" fill="hold"/>
                                        <p:tgtEl>
                                          <p:spTgt spid="54"/>
                                        </p:tgtEl>
                                        <p:attrNameLst>
                                          <p:attrName>style.rotation</p:attrName>
                                        </p:attrNameLst>
                                      </p:cBhvr>
                                      <p:tavLst>
                                        <p:tav tm="0">
                                          <p:val>
                                            <p:fltVal val="90"/>
                                          </p:val>
                                        </p:tav>
                                        <p:tav tm="100000">
                                          <p:val>
                                            <p:fltVal val="0"/>
                                          </p:val>
                                        </p:tav>
                                      </p:tavLst>
                                    </p:anim>
                                    <p:animEffect transition="in" filter="fade">
                                      <p:cBhvr>
                                        <p:cTn id="201" dur="1000"/>
                                        <p:tgtEl>
                                          <p:spTgt spid="54"/>
                                        </p:tgtEl>
                                      </p:cBhvr>
                                    </p:animEffect>
                                  </p:childTnLst>
                                </p:cTn>
                              </p:par>
                              <p:par>
                                <p:cTn id="202" presetID="31" presetClass="entr" presetSubtype="0" fill="hold" grpId="0" nodeType="withEffect" nodePh="1">
                                  <p:stCondLst>
                                    <p:cond delay="250"/>
                                  </p:stCondLst>
                                  <p:endCondLst>
                                    <p:cond evt="begin" delay="0">
                                      <p:tn val="202"/>
                                    </p:cond>
                                  </p:endCondLst>
                                  <p:childTnLst>
                                    <p:set>
                                      <p:cBhvr>
                                        <p:cTn id="203" dur="1" fill="hold">
                                          <p:stCondLst>
                                            <p:cond delay="0"/>
                                          </p:stCondLst>
                                        </p:cTn>
                                        <p:tgtEl>
                                          <p:spTgt spid="55"/>
                                        </p:tgtEl>
                                        <p:attrNameLst>
                                          <p:attrName>style.visibility</p:attrName>
                                        </p:attrNameLst>
                                      </p:cBhvr>
                                      <p:to>
                                        <p:strVal val="visible"/>
                                      </p:to>
                                    </p:set>
                                    <p:anim calcmode="lin" valueType="num">
                                      <p:cBhvr>
                                        <p:cTn id="204" dur="1000" fill="hold"/>
                                        <p:tgtEl>
                                          <p:spTgt spid="55"/>
                                        </p:tgtEl>
                                        <p:attrNameLst>
                                          <p:attrName>ppt_w</p:attrName>
                                        </p:attrNameLst>
                                      </p:cBhvr>
                                      <p:tavLst>
                                        <p:tav tm="0">
                                          <p:val>
                                            <p:fltVal val="0"/>
                                          </p:val>
                                        </p:tav>
                                        <p:tav tm="100000">
                                          <p:val>
                                            <p:strVal val="#ppt_w"/>
                                          </p:val>
                                        </p:tav>
                                      </p:tavLst>
                                    </p:anim>
                                    <p:anim calcmode="lin" valueType="num">
                                      <p:cBhvr>
                                        <p:cTn id="205" dur="1000" fill="hold"/>
                                        <p:tgtEl>
                                          <p:spTgt spid="55"/>
                                        </p:tgtEl>
                                        <p:attrNameLst>
                                          <p:attrName>ppt_h</p:attrName>
                                        </p:attrNameLst>
                                      </p:cBhvr>
                                      <p:tavLst>
                                        <p:tav tm="0">
                                          <p:val>
                                            <p:fltVal val="0"/>
                                          </p:val>
                                        </p:tav>
                                        <p:tav tm="100000">
                                          <p:val>
                                            <p:strVal val="#ppt_h"/>
                                          </p:val>
                                        </p:tav>
                                      </p:tavLst>
                                    </p:anim>
                                    <p:anim calcmode="lin" valueType="num">
                                      <p:cBhvr>
                                        <p:cTn id="206" dur="1000" fill="hold"/>
                                        <p:tgtEl>
                                          <p:spTgt spid="55"/>
                                        </p:tgtEl>
                                        <p:attrNameLst>
                                          <p:attrName>style.rotation</p:attrName>
                                        </p:attrNameLst>
                                      </p:cBhvr>
                                      <p:tavLst>
                                        <p:tav tm="0">
                                          <p:val>
                                            <p:fltVal val="90"/>
                                          </p:val>
                                        </p:tav>
                                        <p:tav tm="100000">
                                          <p:val>
                                            <p:fltVal val="0"/>
                                          </p:val>
                                        </p:tav>
                                      </p:tavLst>
                                    </p:anim>
                                    <p:animEffect transition="in" filter="fade">
                                      <p:cBhvr>
                                        <p:cTn id="207" dur="1000"/>
                                        <p:tgtEl>
                                          <p:spTgt spid="55"/>
                                        </p:tgtEl>
                                      </p:cBhvr>
                                    </p:animEffect>
                                  </p:childTnLst>
                                </p:cTn>
                              </p:par>
                              <p:par>
                                <p:cTn id="208" presetID="31" presetClass="entr" presetSubtype="0" fill="hold" grpId="0" nodeType="withEffect">
                                  <p:stCondLst>
                                    <p:cond delay="250"/>
                                  </p:stCondLst>
                                  <p:childTnLst>
                                    <p:set>
                                      <p:cBhvr>
                                        <p:cTn id="209" dur="1" fill="hold">
                                          <p:stCondLst>
                                            <p:cond delay="0"/>
                                          </p:stCondLst>
                                        </p:cTn>
                                        <p:tgtEl>
                                          <p:spTgt spid="56"/>
                                        </p:tgtEl>
                                        <p:attrNameLst>
                                          <p:attrName>style.visibility</p:attrName>
                                        </p:attrNameLst>
                                      </p:cBhvr>
                                      <p:to>
                                        <p:strVal val="visible"/>
                                      </p:to>
                                    </p:set>
                                    <p:anim calcmode="lin" valueType="num">
                                      <p:cBhvr>
                                        <p:cTn id="210" dur="1000" fill="hold"/>
                                        <p:tgtEl>
                                          <p:spTgt spid="56"/>
                                        </p:tgtEl>
                                        <p:attrNameLst>
                                          <p:attrName>ppt_w</p:attrName>
                                        </p:attrNameLst>
                                      </p:cBhvr>
                                      <p:tavLst>
                                        <p:tav tm="0">
                                          <p:val>
                                            <p:fltVal val="0"/>
                                          </p:val>
                                        </p:tav>
                                        <p:tav tm="100000">
                                          <p:val>
                                            <p:strVal val="#ppt_w"/>
                                          </p:val>
                                        </p:tav>
                                      </p:tavLst>
                                    </p:anim>
                                    <p:anim calcmode="lin" valueType="num">
                                      <p:cBhvr>
                                        <p:cTn id="211" dur="1000" fill="hold"/>
                                        <p:tgtEl>
                                          <p:spTgt spid="56"/>
                                        </p:tgtEl>
                                        <p:attrNameLst>
                                          <p:attrName>ppt_h</p:attrName>
                                        </p:attrNameLst>
                                      </p:cBhvr>
                                      <p:tavLst>
                                        <p:tav tm="0">
                                          <p:val>
                                            <p:fltVal val="0"/>
                                          </p:val>
                                        </p:tav>
                                        <p:tav tm="100000">
                                          <p:val>
                                            <p:strVal val="#ppt_h"/>
                                          </p:val>
                                        </p:tav>
                                      </p:tavLst>
                                    </p:anim>
                                    <p:anim calcmode="lin" valueType="num">
                                      <p:cBhvr>
                                        <p:cTn id="212" dur="1000" fill="hold"/>
                                        <p:tgtEl>
                                          <p:spTgt spid="56"/>
                                        </p:tgtEl>
                                        <p:attrNameLst>
                                          <p:attrName>style.rotation</p:attrName>
                                        </p:attrNameLst>
                                      </p:cBhvr>
                                      <p:tavLst>
                                        <p:tav tm="0">
                                          <p:val>
                                            <p:fltVal val="90"/>
                                          </p:val>
                                        </p:tav>
                                        <p:tav tm="100000">
                                          <p:val>
                                            <p:fltVal val="0"/>
                                          </p:val>
                                        </p:tav>
                                      </p:tavLst>
                                    </p:anim>
                                    <p:animEffect transition="in" filter="fade">
                                      <p:cBhvr>
                                        <p:cTn id="213" dur="1000"/>
                                        <p:tgtEl>
                                          <p:spTgt spid="56"/>
                                        </p:tgtEl>
                                      </p:cBhvr>
                                    </p:animEffect>
                                  </p:childTnLst>
                                </p:cTn>
                              </p:par>
                              <p:par>
                                <p:cTn id="214" presetID="31" presetClass="entr" presetSubtype="0" fill="hold" grpId="0" nodeType="withEffect">
                                  <p:stCondLst>
                                    <p:cond delay="250"/>
                                  </p:stCondLst>
                                  <p:childTnLst>
                                    <p:set>
                                      <p:cBhvr>
                                        <p:cTn id="215" dur="1" fill="hold">
                                          <p:stCondLst>
                                            <p:cond delay="0"/>
                                          </p:stCondLst>
                                        </p:cTn>
                                        <p:tgtEl>
                                          <p:spTgt spid="57"/>
                                        </p:tgtEl>
                                        <p:attrNameLst>
                                          <p:attrName>style.visibility</p:attrName>
                                        </p:attrNameLst>
                                      </p:cBhvr>
                                      <p:to>
                                        <p:strVal val="visible"/>
                                      </p:to>
                                    </p:set>
                                    <p:anim calcmode="lin" valueType="num">
                                      <p:cBhvr>
                                        <p:cTn id="216" dur="1000" fill="hold"/>
                                        <p:tgtEl>
                                          <p:spTgt spid="57"/>
                                        </p:tgtEl>
                                        <p:attrNameLst>
                                          <p:attrName>ppt_w</p:attrName>
                                        </p:attrNameLst>
                                      </p:cBhvr>
                                      <p:tavLst>
                                        <p:tav tm="0">
                                          <p:val>
                                            <p:fltVal val="0"/>
                                          </p:val>
                                        </p:tav>
                                        <p:tav tm="100000">
                                          <p:val>
                                            <p:strVal val="#ppt_w"/>
                                          </p:val>
                                        </p:tav>
                                      </p:tavLst>
                                    </p:anim>
                                    <p:anim calcmode="lin" valueType="num">
                                      <p:cBhvr>
                                        <p:cTn id="217" dur="1000" fill="hold"/>
                                        <p:tgtEl>
                                          <p:spTgt spid="57"/>
                                        </p:tgtEl>
                                        <p:attrNameLst>
                                          <p:attrName>ppt_h</p:attrName>
                                        </p:attrNameLst>
                                      </p:cBhvr>
                                      <p:tavLst>
                                        <p:tav tm="0">
                                          <p:val>
                                            <p:fltVal val="0"/>
                                          </p:val>
                                        </p:tav>
                                        <p:tav tm="100000">
                                          <p:val>
                                            <p:strVal val="#ppt_h"/>
                                          </p:val>
                                        </p:tav>
                                      </p:tavLst>
                                    </p:anim>
                                    <p:anim calcmode="lin" valueType="num">
                                      <p:cBhvr>
                                        <p:cTn id="218" dur="1000" fill="hold"/>
                                        <p:tgtEl>
                                          <p:spTgt spid="57"/>
                                        </p:tgtEl>
                                        <p:attrNameLst>
                                          <p:attrName>style.rotation</p:attrName>
                                        </p:attrNameLst>
                                      </p:cBhvr>
                                      <p:tavLst>
                                        <p:tav tm="0">
                                          <p:val>
                                            <p:fltVal val="90"/>
                                          </p:val>
                                        </p:tav>
                                        <p:tav tm="100000">
                                          <p:val>
                                            <p:fltVal val="0"/>
                                          </p:val>
                                        </p:tav>
                                      </p:tavLst>
                                    </p:anim>
                                    <p:animEffect transition="in" filter="fade">
                                      <p:cBhvr>
                                        <p:cTn id="219" dur="1000"/>
                                        <p:tgtEl>
                                          <p:spTgt spid="57"/>
                                        </p:tgtEl>
                                      </p:cBhvr>
                                    </p:animEffect>
                                  </p:childTnLst>
                                </p:cTn>
                              </p:par>
                              <p:par>
                                <p:cTn id="220" presetID="31" presetClass="entr" presetSubtype="0" fill="hold" grpId="0" nodeType="withEffect">
                                  <p:stCondLst>
                                    <p:cond delay="250"/>
                                  </p:stCondLst>
                                  <p:childTnLst>
                                    <p:set>
                                      <p:cBhvr>
                                        <p:cTn id="221" dur="1" fill="hold">
                                          <p:stCondLst>
                                            <p:cond delay="0"/>
                                          </p:stCondLst>
                                        </p:cTn>
                                        <p:tgtEl>
                                          <p:spTgt spid="58"/>
                                        </p:tgtEl>
                                        <p:attrNameLst>
                                          <p:attrName>style.visibility</p:attrName>
                                        </p:attrNameLst>
                                      </p:cBhvr>
                                      <p:to>
                                        <p:strVal val="visible"/>
                                      </p:to>
                                    </p:set>
                                    <p:anim calcmode="lin" valueType="num">
                                      <p:cBhvr>
                                        <p:cTn id="222" dur="1000" fill="hold"/>
                                        <p:tgtEl>
                                          <p:spTgt spid="58"/>
                                        </p:tgtEl>
                                        <p:attrNameLst>
                                          <p:attrName>ppt_w</p:attrName>
                                        </p:attrNameLst>
                                      </p:cBhvr>
                                      <p:tavLst>
                                        <p:tav tm="0">
                                          <p:val>
                                            <p:fltVal val="0"/>
                                          </p:val>
                                        </p:tav>
                                        <p:tav tm="100000">
                                          <p:val>
                                            <p:strVal val="#ppt_w"/>
                                          </p:val>
                                        </p:tav>
                                      </p:tavLst>
                                    </p:anim>
                                    <p:anim calcmode="lin" valueType="num">
                                      <p:cBhvr>
                                        <p:cTn id="223" dur="1000" fill="hold"/>
                                        <p:tgtEl>
                                          <p:spTgt spid="58"/>
                                        </p:tgtEl>
                                        <p:attrNameLst>
                                          <p:attrName>ppt_h</p:attrName>
                                        </p:attrNameLst>
                                      </p:cBhvr>
                                      <p:tavLst>
                                        <p:tav tm="0">
                                          <p:val>
                                            <p:fltVal val="0"/>
                                          </p:val>
                                        </p:tav>
                                        <p:tav tm="100000">
                                          <p:val>
                                            <p:strVal val="#ppt_h"/>
                                          </p:val>
                                        </p:tav>
                                      </p:tavLst>
                                    </p:anim>
                                    <p:anim calcmode="lin" valueType="num">
                                      <p:cBhvr>
                                        <p:cTn id="224" dur="1000" fill="hold"/>
                                        <p:tgtEl>
                                          <p:spTgt spid="58"/>
                                        </p:tgtEl>
                                        <p:attrNameLst>
                                          <p:attrName>style.rotation</p:attrName>
                                        </p:attrNameLst>
                                      </p:cBhvr>
                                      <p:tavLst>
                                        <p:tav tm="0">
                                          <p:val>
                                            <p:fltVal val="90"/>
                                          </p:val>
                                        </p:tav>
                                        <p:tav tm="100000">
                                          <p:val>
                                            <p:fltVal val="0"/>
                                          </p:val>
                                        </p:tav>
                                      </p:tavLst>
                                    </p:anim>
                                    <p:animEffect transition="in" filter="fade">
                                      <p:cBhvr>
                                        <p:cTn id="225" dur="1000"/>
                                        <p:tgtEl>
                                          <p:spTgt spid="58"/>
                                        </p:tgtEl>
                                      </p:cBhvr>
                                    </p:animEffect>
                                  </p:childTnLst>
                                </p:cTn>
                              </p:par>
                              <p:par>
                                <p:cTn id="226" presetID="31" presetClass="entr" presetSubtype="0" fill="hold" grpId="0" nodeType="withEffect">
                                  <p:stCondLst>
                                    <p:cond delay="250"/>
                                  </p:stCondLst>
                                  <p:childTnLst>
                                    <p:set>
                                      <p:cBhvr>
                                        <p:cTn id="227" dur="1" fill="hold">
                                          <p:stCondLst>
                                            <p:cond delay="0"/>
                                          </p:stCondLst>
                                        </p:cTn>
                                        <p:tgtEl>
                                          <p:spTgt spid="59"/>
                                        </p:tgtEl>
                                        <p:attrNameLst>
                                          <p:attrName>style.visibility</p:attrName>
                                        </p:attrNameLst>
                                      </p:cBhvr>
                                      <p:to>
                                        <p:strVal val="visible"/>
                                      </p:to>
                                    </p:set>
                                    <p:anim calcmode="lin" valueType="num">
                                      <p:cBhvr>
                                        <p:cTn id="228" dur="1000" fill="hold"/>
                                        <p:tgtEl>
                                          <p:spTgt spid="59"/>
                                        </p:tgtEl>
                                        <p:attrNameLst>
                                          <p:attrName>ppt_w</p:attrName>
                                        </p:attrNameLst>
                                      </p:cBhvr>
                                      <p:tavLst>
                                        <p:tav tm="0">
                                          <p:val>
                                            <p:fltVal val="0"/>
                                          </p:val>
                                        </p:tav>
                                        <p:tav tm="100000">
                                          <p:val>
                                            <p:strVal val="#ppt_w"/>
                                          </p:val>
                                        </p:tav>
                                      </p:tavLst>
                                    </p:anim>
                                    <p:anim calcmode="lin" valueType="num">
                                      <p:cBhvr>
                                        <p:cTn id="229" dur="1000" fill="hold"/>
                                        <p:tgtEl>
                                          <p:spTgt spid="59"/>
                                        </p:tgtEl>
                                        <p:attrNameLst>
                                          <p:attrName>ppt_h</p:attrName>
                                        </p:attrNameLst>
                                      </p:cBhvr>
                                      <p:tavLst>
                                        <p:tav tm="0">
                                          <p:val>
                                            <p:fltVal val="0"/>
                                          </p:val>
                                        </p:tav>
                                        <p:tav tm="100000">
                                          <p:val>
                                            <p:strVal val="#ppt_h"/>
                                          </p:val>
                                        </p:tav>
                                      </p:tavLst>
                                    </p:anim>
                                    <p:anim calcmode="lin" valueType="num">
                                      <p:cBhvr>
                                        <p:cTn id="230" dur="1000" fill="hold"/>
                                        <p:tgtEl>
                                          <p:spTgt spid="59"/>
                                        </p:tgtEl>
                                        <p:attrNameLst>
                                          <p:attrName>style.rotation</p:attrName>
                                        </p:attrNameLst>
                                      </p:cBhvr>
                                      <p:tavLst>
                                        <p:tav tm="0">
                                          <p:val>
                                            <p:fltVal val="90"/>
                                          </p:val>
                                        </p:tav>
                                        <p:tav tm="100000">
                                          <p:val>
                                            <p:fltVal val="0"/>
                                          </p:val>
                                        </p:tav>
                                      </p:tavLst>
                                    </p:anim>
                                    <p:animEffect transition="in" filter="fade">
                                      <p:cBhvr>
                                        <p:cTn id="231" dur="1000"/>
                                        <p:tgtEl>
                                          <p:spTgt spid="59"/>
                                        </p:tgtEl>
                                      </p:cBhvr>
                                    </p:animEffect>
                                  </p:childTnLst>
                                </p:cTn>
                              </p:par>
                              <p:par>
                                <p:cTn id="232" presetID="31" presetClass="entr" presetSubtype="0" fill="hold" grpId="0" nodeType="withEffect" nodePh="1">
                                  <p:stCondLst>
                                    <p:cond delay="250"/>
                                  </p:stCondLst>
                                  <p:endCondLst>
                                    <p:cond evt="begin" delay="0">
                                      <p:tn val="232"/>
                                    </p:cond>
                                  </p:endCondLst>
                                  <p:childTnLst>
                                    <p:set>
                                      <p:cBhvr>
                                        <p:cTn id="233" dur="1" fill="hold">
                                          <p:stCondLst>
                                            <p:cond delay="0"/>
                                          </p:stCondLst>
                                        </p:cTn>
                                        <p:tgtEl>
                                          <p:spTgt spid="71"/>
                                        </p:tgtEl>
                                        <p:attrNameLst>
                                          <p:attrName>style.visibility</p:attrName>
                                        </p:attrNameLst>
                                      </p:cBhvr>
                                      <p:to>
                                        <p:strVal val="visible"/>
                                      </p:to>
                                    </p:set>
                                    <p:anim calcmode="lin" valueType="num">
                                      <p:cBhvr>
                                        <p:cTn id="234" dur="1000" fill="hold"/>
                                        <p:tgtEl>
                                          <p:spTgt spid="71"/>
                                        </p:tgtEl>
                                        <p:attrNameLst>
                                          <p:attrName>ppt_w</p:attrName>
                                        </p:attrNameLst>
                                      </p:cBhvr>
                                      <p:tavLst>
                                        <p:tav tm="0">
                                          <p:val>
                                            <p:fltVal val="0"/>
                                          </p:val>
                                        </p:tav>
                                        <p:tav tm="100000">
                                          <p:val>
                                            <p:strVal val="#ppt_w"/>
                                          </p:val>
                                        </p:tav>
                                      </p:tavLst>
                                    </p:anim>
                                    <p:anim calcmode="lin" valueType="num">
                                      <p:cBhvr>
                                        <p:cTn id="235" dur="1000" fill="hold"/>
                                        <p:tgtEl>
                                          <p:spTgt spid="71"/>
                                        </p:tgtEl>
                                        <p:attrNameLst>
                                          <p:attrName>ppt_h</p:attrName>
                                        </p:attrNameLst>
                                      </p:cBhvr>
                                      <p:tavLst>
                                        <p:tav tm="0">
                                          <p:val>
                                            <p:fltVal val="0"/>
                                          </p:val>
                                        </p:tav>
                                        <p:tav tm="100000">
                                          <p:val>
                                            <p:strVal val="#ppt_h"/>
                                          </p:val>
                                        </p:tav>
                                      </p:tavLst>
                                    </p:anim>
                                    <p:anim calcmode="lin" valueType="num">
                                      <p:cBhvr>
                                        <p:cTn id="236" dur="1000" fill="hold"/>
                                        <p:tgtEl>
                                          <p:spTgt spid="71"/>
                                        </p:tgtEl>
                                        <p:attrNameLst>
                                          <p:attrName>style.rotation</p:attrName>
                                        </p:attrNameLst>
                                      </p:cBhvr>
                                      <p:tavLst>
                                        <p:tav tm="0">
                                          <p:val>
                                            <p:fltVal val="90"/>
                                          </p:val>
                                        </p:tav>
                                        <p:tav tm="100000">
                                          <p:val>
                                            <p:fltVal val="0"/>
                                          </p:val>
                                        </p:tav>
                                      </p:tavLst>
                                    </p:anim>
                                    <p:animEffect transition="in" filter="fade">
                                      <p:cBhvr>
                                        <p:cTn id="237" dur="1000"/>
                                        <p:tgtEl>
                                          <p:spTgt spid="71"/>
                                        </p:tgtEl>
                                      </p:cBhvr>
                                    </p:animEffect>
                                  </p:childTnLst>
                                </p:cTn>
                              </p:par>
                              <p:par>
                                <p:cTn id="238" presetID="31" presetClass="entr" presetSubtype="0" fill="hold" grpId="0" nodeType="withEffect">
                                  <p:stCondLst>
                                    <p:cond delay="250"/>
                                  </p:stCondLst>
                                  <p:childTnLst>
                                    <p:set>
                                      <p:cBhvr>
                                        <p:cTn id="239" dur="1" fill="hold">
                                          <p:stCondLst>
                                            <p:cond delay="0"/>
                                          </p:stCondLst>
                                        </p:cTn>
                                        <p:tgtEl>
                                          <p:spTgt spid="74"/>
                                        </p:tgtEl>
                                        <p:attrNameLst>
                                          <p:attrName>style.visibility</p:attrName>
                                        </p:attrNameLst>
                                      </p:cBhvr>
                                      <p:to>
                                        <p:strVal val="visible"/>
                                      </p:to>
                                    </p:set>
                                    <p:anim calcmode="lin" valueType="num">
                                      <p:cBhvr>
                                        <p:cTn id="240" dur="1000" fill="hold"/>
                                        <p:tgtEl>
                                          <p:spTgt spid="74"/>
                                        </p:tgtEl>
                                        <p:attrNameLst>
                                          <p:attrName>ppt_w</p:attrName>
                                        </p:attrNameLst>
                                      </p:cBhvr>
                                      <p:tavLst>
                                        <p:tav tm="0">
                                          <p:val>
                                            <p:fltVal val="0"/>
                                          </p:val>
                                        </p:tav>
                                        <p:tav tm="100000">
                                          <p:val>
                                            <p:strVal val="#ppt_w"/>
                                          </p:val>
                                        </p:tav>
                                      </p:tavLst>
                                    </p:anim>
                                    <p:anim calcmode="lin" valueType="num">
                                      <p:cBhvr>
                                        <p:cTn id="241" dur="1000" fill="hold"/>
                                        <p:tgtEl>
                                          <p:spTgt spid="74"/>
                                        </p:tgtEl>
                                        <p:attrNameLst>
                                          <p:attrName>ppt_h</p:attrName>
                                        </p:attrNameLst>
                                      </p:cBhvr>
                                      <p:tavLst>
                                        <p:tav tm="0">
                                          <p:val>
                                            <p:fltVal val="0"/>
                                          </p:val>
                                        </p:tav>
                                        <p:tav tm="100000">
                                          <p:val>
                                            <p:strVal val="#ppt_h"/>
                                          </p:val>
                                        </p:tav>
                                      </p:tavLst>
                                    </p:anim>
                                    <p:anim calcmode="lin" valueType="num">
                                      <p:cBhvr>
                                        <p:cTn id="242" dur="1000" fill="hold"/>
                                        <p:tgtEl>
                                          <p:spTgt spid="74"/>
                                        </p:tgtEl>
                                        <p:attrNameLst>
                                          <p:attrName>style.rotation</p:attrName>
                                        </p:attrNameLst>
                                      </p:cBhvr>
                                      <p:tavLst>
                                        <p:tav tm="0">
                                          <p:val>
                                            <p:fltVal val="90"/>
                                          </p:val>
                                        </p:tav>
                                        <p:tav tm="100000">
                                          <p:val>
                                            <p:fltVal val="0"/>
                                          </p:val>
                                        </p:tav>
                                      </p:tavLst>
                                    </p:anim>
                                    <p:animEffect transition="in" filter="fade">
                                      <p:cBhvr>
                                        <p:cTn id="243" dur="1000"/>
                                        <p:tgtEl>
                                          <p:spTgt spid="74"/>
                                        </p:tgtEl>
                                      </p:cBhvr>
                                    </p:animEffect>
                                  </p:childTnLst>
                                </p:cTn>
                              </p:par>
                              <p:par>
                                <p:cTn id="244" presetID="31" presetClass="entr" presetSubtype="0" fill="hold" grpId="0" nodeType="withEffect" nodePh="1">
                                  <p:stCondLst>
                                    <p:cond delay="250"/>
                                  </p:stCondLst>
                                  <p:endCondLst>
                                    <p:cond evt="begin" delay="0">
                                      <p:tn val="244"/>
                                    </p:cond>
                                  </p:endCondLst>
                                  <p:childTnLst>
                                    <p:set>
                                      <p:cBhvr>
                                        <p:cTn id="245" dur="1" fill="hold">
                                          <p:stCondLst>
                                            <p:cond delay="0"/>
                                          </p:stCondLst>
                                        </p:cTn>
                                        <p:tgtEl>
                                          <p:spTgt spid="75"/>
                                        </p:tgtEl>
                                        <p:attrNameLst>
                                          <p:attrName>style.visibility</p:attrName>
                                        </p:attrNameLst>
                                      </p:cBhvr>
                                      <p:to>
                                        <p:strVal val="visible"/>
                                      </p:to>
                                    </p:set>
                                    <p:anim calcmode="lin" valueType="num">
                                      <p:cBhvr>
                                        <p:cTn id="246" dur="1000" fill="hold"/>
                                        <p:tgtEl>
                                          <p:spTgt spid="75"/>
                                        </p:tgtEl>
                                        <p:attrNameLst>
                                          <p:attrName>ppt_w</p:attrName>
                                        </p:attrNameLst>
                                      </p:cBhvr>
                                      <p:tavLst>
                                        <p:tav tm="0">
                                          <p:val>
                                            <p:fltVal val="0"/>
                                          </p:val>
                                        </p:tav>
                                        <p:tav tm="100000">
                                          <p:val>
                                            <p:strVal val="#ppt_w"/>
                                          </p:val>
                                        </p:tav>
                                      </p:tavLst>
                                    </p:anim>
                                    <p:anim calcmode="lin" valueType="num">
                                      <p:cBhvr>
                                        <p:cTn id="247" dur="1000" fill="hold"/>
                                        <p:tgtEl>
                                          <p:spTgt spid="75"/>
                                        </p:tgtEl>
                                        <p:attrNameLst>
                                          <p:attrName>ppt_h</p:attrName>
                                        </p:attrNameLst>
                                      </p:cBhvr>
                                      <p:tavLst>
                                        <p:tav tm="0">
                                          <p:val>
                                            <p:fltVal val="0"/>
                                          </p:val>
                                        </p:tav>
                                        <p:tav tm="100000">
                                          <p:val>
                                            <p:strVal val="#ppt_h"/>
                                          </p:val>
                                        </p:tav>
                                      </p:tavLst>
                                    </p:anim>
                                    <p:anim calcmode="lin" valueType="num">
                                      <p:cBhvr>
                                        <p:cTn id="248" dur="1000" fill="hold"/>
                                        <p:tgtEl>
                                          <p:spTgt spid="75"/>
                                        </p:tgtEl>
                                        <p:attrNameLst>
                                          <p:attrName>style.rotation</p:attrName>
                                        </p:attrNameLst>
                                      </p:cBhvr>
                                      <p:tavLst>
                                        <p:tav tm="0">
                                          <p:val>
                                            <p:fltVal val="90"/>
                                          </p:val>
                                        </p:tav>
                                        <p:tav tm="100000">
                                          <p:val>
                                            <p:fltVal val="0"/>
                                          </p:val>
                                        </p:tav>
                                      </p:tavLst>
                                    </p:anim>
                                    <p:animEffect transition="in" filter="fade">
                                      <p:cBhvr>
                                        <p:cTn id="249" dur="1000"/>
                                        <p:tgtEl>
                                          <p:spTgt spid="75"/>
                                        </p:tgtEl>
                                      </p:cBhvr>
                                    </p:animEffect>
                                  </p:childTnLst>
                                </p:cTn>
                              </p:par>
                              <p:par>
                                <p:cTn id="250" presetID="31" presetClass="entr" presetSubtype="0" fill="hold" grpId="0" nodeType="withEffect">
                                  <p:stCondLst>
                                    <p:cond delay="250"/>
                                  </p:stCondLst>
                                  <p:childTnLst>
                                    <p:set>
                                      <p:cBhvr>
                                        <p:cTn id="251" dur="1" fill="hold">
                                          <p:stCondLst>
                                            <p:cond delay="0"/>
                                          </p:stCondLst>
                                        </p:cTn>
                                        <p:tgtEl>
                                          <p:spTgt spid="76"/>
                                        </p:tgtEl>
                                        <p:attrNameLst>
                                          <p:attrName>style.visibility</p:attrName>
                                        </p:attrNameLst>
                                      </p:cBhvr>
                                      <p:to>
                                        <p:strVal val="visible"/>
                                      </p:to>
                                    </p:set>
                                    <p:anim calcmode="lin" valueType="num">
                                      <p:cBhvr>
                                        <p:cTn id="252" dur="1000" fill="hold"/>
                                        <p:tgtEl>
                                          <p:spTgt spid="76"/>
                                        </p:tgtEl>
                                        <p:attrNameLst>
                                          <p:attrName>ppt_w</p:attrName>
                                        </p:attrNameLst>
                                      </p:cBhvr>
                                      <p:tavLst>
                                        <p:tav tm="0">
                                          <p:val>
                                            <p:fltVal val="0"/>
                                          </p:val>
                                        </p:tav>
                                        <p:tav tm="100000">
                                          <p:val>
                                            <p:strVal val="#ppt_w"/>
                                          </p:val>
                                        </p:tav>
                                      </p:tavLst>
                                    </p:anim>
                                    <p:anim calcmode="lin" valueType="num">
                                      <p:cBhvr>
                                        <p:cTn id="253" dur="1000" fill="hold"/>
                                        <p:tgtEl>
                                          <p:spTgt spid="76"/>
                                        </p:tgtEl>
                                        <p:attrNameLst>
                                          <p:attrName>ppt_h</p:attrName>
                                        </p:attrNameLst>
                                      </p:cBhvr>
                                      <p:tavLst>
                                        <p:tav tm="0">
                                          <p:val>
                                            <p:fltVal val="0"/>
                                          </p:val>
                                        </p:tav>
                                        <p:tav tm="100000">
                                          <p:val>
                                            <p:strVal val="#ppt_h"/>
                                          </p:val>
                                        </p:tav>
                                      </p:tavLst>
                                    </p:anim>
                                    <p:anim calcmode="lin" valueType="num">
                                      <p:cBhvr>
                                        <p:cTn id="254" dur="1000" fill="hold"/>
                                        <p:tgtEl>
                                          <p:spTgt spid="76"/>
                                        </p:tgtEl>
                                        <p:attrNameLst>
                                          <p:attrName>style.rotation</p:attrName>
                                        </p:attrNameLst>
                                      </p:cBhvr>
                                      <p:tavLst>
                                        <p:tav tm="0">
                                          <p:val>
                                            <p:fltVal val="90"/>
                                          </p:val>
                                        </p:tav>
                                        <p:tav tm="100000">
                                          <p:val>
                                            <p:fltVal val="0"/>
                                          </p:val>
                                        </p:tav>
                                      </p:tavLst>
                                    </p:anim>
                                    <p:animEffect transition="in" filter="fade">
                                      <p:cBhvr>
                                        <p:cTn id="255" dur="1000"/>
                                        <p:tgtEl>
                                          <p:spTgt spid="76"/>
                                        </p:tgtEl>
                                      </p:cBhvr>
                                    </p:animEffect>
                                  </p:childTnLst>
                                </p:cTn>
                              </p:par>
                              <p:par>
                                <p:cTn id="256" presetID="31" presetClass="entr" presetSubtype="0" fill="hold" grpId="0" nodeType="withEffect" nodePh="1">
                                  <p:stCondLst>
                                    <p:cond delay="250"/>
                                  </p:stCondLst>
                                  <p:endCondLst>
                                    <p:cond evt="begin" delay="0">
                                      <p:tn val="256"/>
                                    </p:cond>
                                  </p:endCondLst>
                                  <p:childTnLst>
                                    <p:set>
                                      <p:cBhvr>
                                        <p:cTn id="257" dur="1" fill="hold">
                                          <p:stCondLst>
                                            <p:cond delay="0"/>
                                          </p:stCondLst>
                                        </p:cTn>
                                        <p:tgtEl>
                                          <p:spTgt spid="77"/>
                                        </p:tgtEl>
                                        <p:attrNameLst>
                                          <p:attrName>style.visibility</p:attrName>
                                        </p:attrNameLst>
                                      </p:cBhvr>
                                      <p:to>
                                        <p:strVal val="visible"/>
                                      </p:to>
                                    </p:set>
                                    <p:anim calcmode="lin" valueType="num">
                                      <p:cBhvr>
                                        <p:cTn id="258" dur="1000" fill="hold"/>
                                        <p:tgtEl>
                                          <p:spTgt spid="77"/>
                                        </p:tgtEl>
                                        <p:attrNameLst>
                                          <p:attrName>ppt_w</p:attrName>
                                        </p:attrNameLst>
                                      </p:cBhvr>
                                      <p:tavLst>
                                        <p:tav tm="0">
                                          <p:val>
                                            <p:fltVal val="0"/>
                                          </p:val>
                                        </p:tav>
                                        <p:tav tm="100000">
                                          <p:val>
                                            <p:strVal val="#ppt_w"/>
                                          </p:val>
                                        </p:tav>
                                      </p:tavLst>
                                    </p:anim>
                                    <p:anim calcmode="lin" valueType="num">
                                      <p:cBhvr>
                                        <p:cTn id="259" dur="1000" fill="hold"/>
                                        <p:tgtEl>
                                          <p:spTgt spid="77"/>
                                        </p:tgtEl>
                                        <p:attrNameLst>
                                          <p:attrName>ppt_h</p:attrName>
                                        </p:attrNameLst>
                                      </p:cBhvr>
                                      <p:tavLst>
                                        <p:tav tm="0">
                                          <p:val>
                                            <p:fltVal val="0"/>
                                          </p:val>
                                        </p:tav>
                                        <p:tav tm="100000">
                                          <p:val>
                                            <p:strVal val="#ppt_h"/>
                                          </p:val>
                                        </p:tav>
                                      </p:tavLst>
                                    </p:anim>
                                    <p:anim calcmode="lin" valueType="num">
                                      <p:cBhvr>
                                        <p:cTn id="260" dur="1000" fill="hold"/>
                                        <p:tgtEl>
                                          <p:spTgt spid="77"/>
                                        </p:tgtEl>
                                        <p:attrNameLst>
                                          <p:attrName>style.rotation</p:attrName>
                                        </p:attrNameLst>
                                      </p:cBhvr>
                                      <p:tavLst>
                                        <p:tav tm="0">
                                          <p:val>
                                            <p:fltVal val="90"/>
                                          </p:val>
                                        </p:tav>
                                        <p:tav tm="100000">
                                          <p:val>
                                            <p:fltVal val="0"/>
                                          </p:val>
                                        </p:tav>
                                      </p:tavLst>
                                    </p:anim>
                                    <p:animEffect transition="in" filter="fade">
                                      <p:cBhvr>
                                        <p:cTn id="261" dur="1000"/>
                                        <p:tgtEl>
                                          <p:spTgt spid="77"/>
                                        </p:tgtEl>
                                      </p:cBhvr>
                                    </p:animEffect>
                                  </p:childTnLst>
                                </p:cTn>
                              </p:par>
                              <p:par>
                                <p:cTn id="262" presetID="31" presetClass="entr" presetSubtype="0" fill="hold" grpId="0" nodeType="withEffect">
                                  <p:stCondLst>
                                    <p:cond delay="250"/>
                                  </p:stCondLst>
                                  <p:childTnLst>
                                    <p:set>
                                      <p:cBhvr>
                                        <p:cTn id="263" dur="1" fill="hold">
                                          <p:stCondLst>
                                            <p:cond delay="0"/>
                                          </p:stCondLst>
                                        </p:cTn>
                                        <p:tgtEl>
                                          <p:spTgt spid="78"/>
                                        </p:tgtEl>
                                        <p:attrNameLst>
                                          <p:attrName>style.visibility</p:attrName>
                                        </p:attrNameLst>
                                      </p:cBhvr>
                                      <p:to>
                                        <p:strVal val="visible"/>
                                      </p:to>
                                    </p:set>
                                    <p:anim calcmode="lin" valueType="num">
                                      <p:cBhvr>
                                        <p:cTn id="264" dur="1000" fill="hold"/>
                                        <p:tgtEl>
                                          <p:spTgt spid="78"/>
                                        </p:tgtEl>
                                        <p:attrNameLst>
                                          <p:attrName>ppt_w</p:attrName>
                                        </p:attrNameLst>
                                      </p:cBhvr>
                                      <p:tavLst>
                                        <p:tav tm="0">
                                          <p:val>
                                            <p:fltVal val="0"/>
                                          </p:val>
                                        </p:tav>
                                        <p:tav tm="100000">
                                          <p:val>
                                            <p:strVal val="#ppt_w"/>
                                          </p:val>
                                        </p:tav>
                                      </p:tavLst>
                                    </p:anim>
                                    <p:anim calcmode="lin" valueType="num">
                                      <p:cBhvr>
                                        <p:cTn id="265" dur="1000" fill="hold"/>
                                        <p:tgtEl>
                                          <p:spTgt spid="78"/>
                                        </p:tgtEl>
                                        <p:attrNameLst>
                                          <p:attrName>ppt_h</p:attrName>
                                        </p:attrNameLst>
                                      </p:cBhvr>
                                      <p:tavLst>
                                        <p:tav tm="0">
                                          <p:val>
                                            <p:fltVal val="0"/>
                                          </p:val>
                                        </p:tav>
                                        <p:tav tm="100000">
                                          <p:val>
                                            <p:strVal val="#ppt_h"/>
                                          </p:val>
                                        </p:tav>
                                      </p:tavLst>
                                    </p:anim>
                                    <p:anim calcmode="lin" valueType="num">
                                      <p:cBhvr>
                                        <p:cTn id="266" dur="1000" fill="hold"/>
                                        <p:tgtEl>
                                          <p:spTgt spid="78"/>
                                        </p:tgtEl>
                                        <p:attrNameLst>
                                          <p:attrName>style.rotation</p:attrName>
                                        </p:attrNameLst>
                                      </p:cBhvr>
                                      <p:tavLst>
                                        <p:tav tm="0">
                                          <p:val>
                                            <p:fltVal val="90"/>
                                          </p:val>
                                        </p:tav>
                                        <p:tav tm="100000">
                                          <p:val>
                                            <p:fltVal val="0"/>
                                          </p:val>
                                        </p:tav>
                                      </p:tavLst>
                                    </p:anim>
                                    <p:animEffect transition="in" filter="fade">
                                      <p:cBhvr>
                                        <p:cTn id="267" dur="1000"/>
                                        <p:tgtEl>
                                          <p:spTgt spid="78"/>
                                        </p:tgtEl>
                                      </p:cBhvr>
                                    </p:animEffect>
                                  </p:childTnLst>
                                </p:cTn>
                              </p:par>
                              <p:par>
                                <p:cTn id="268" presetID="31" presetClass="entr" presetSubtype="0" fill="hold" grpId="0" nodeType="withEffect" nodePh="1">
                                  <p:stCondLst>
                                    <p:cond delay="250"/>
                                  </p:stCondLst>
                                  <p:endCondLst>
                                    <p:cond evt="begin" delay="0">
                                      <p:tn val="268"/>
                                    </p:cond>
                                  </p:endCondLst>
                                  <p:childTnLst>
                                    <p:set>
                                      <p:cBhvr>
                                        <p:cTn id="269" dur="1" fill="hold">
                                          <p:stCondLst>
                                            <p:cond delay="0"/>
                                          </p:stCondLst>
                                        </p:cTn>
                                        <p:tgtEl>
                                          <p:spTgt spid="79"/>
                                        </p:tgtEl>
                                        <p:attrNameLst>
                                          <p:attrName>style.visibility</p:attrName>
                                        </p:attrNameLst>
                                      </p:cBhvr>
                                      <p:to>
                                        <p:strVal val="visible"/>
                                      </p:to>
                                    </p:set>
                                    <p:anim calcmode="lin" valueType="num">
                                      <p:cBhvr>
                                        <p:cTn id="270" dur="1000" fill="hold"/>
                                        <p:tgtEl>
                                          <p:spTgt spid="79"/>
                                        </p:tgtEl>
                                        <p:attrNameLst>
                                          <p:attrName>ppt_w</p:attrName>
                                        </p:attrNameLst>
                                      </p:cBhvr>
                                      <p:tavLst>
                                        <p:tav tm="0">
                                          <p:val>
                                            <p:fltVal val="0"/>
                                          </p:val>
                                        </p:tav>
                                        <p:tav tm="100000">
                                          <p:val>
                                            <p:strVal val="#ppt_w"/>
                                          </p:val>
                                        </p:tav>
                                      </p:tavLst>
                                    </p:anim>
                                    <p:anim calcmode="lin" valueType="num">
                                      <p:cBhvr>
                                        <p:cTn id="271" dur="1000" fill="hold"/>
                                        <p:tgtEl>
                                          <p:spTgt spid="79"/>
                                        </p:tgtEl>
                                        <p:attrNameLst>
                                          <p:attrName>ppt_h</p:attrName>
                                        </p:attrNameLst>
                                      </p:cBhvr>
                                      <p:tavLst>
                                        <p:tav tm="0">
                                          <p:val>
                                            <p:fltVal val="0"/>
                                          </p:val>
                                        </p:tav>
                                        <p:tav tm="100000">
                                          <p:val>
                                            <p:strVal val="#ppt_h"/>
                                          </p:val>
                                        </p:tav>
                                      </p:tavLst>
                                    </p:anim>
                                    <p:anim calcmode="lin" valueType="num">
                                      <p:cBhvr>
                                        <p:cTn id="272" dur="1000" fill="hold"/>
                                        <p:tgtEl>
                                          <p:spTgt spid="79"/>
                                        </p:tgtEl>
                                        <p:attrNameLst>
                                          <p:attrName>style.rotation</p:attrName>
                                        </p:attrNameLst>
                                      </p:cBhvr>
                                      <p:tavLst>
                                        <p:tav tm="0">
                                          <p:val>
                                            <p:fltVal val="90"/>
                                          </p:val>
                                        </p:tav>
                                        <p:tav tm="100000">
                                          <p:val>
                                            <p:fltVal val="0"/>
                                          </p:val>
                                        </p:tav>
                                      </p:tavLst>
                                    </p:anim>
                                    <p:animEffect transition="in" filter="fade">
                                      <p:cBhvr>
                                        <p:cTn id="273" dur="1000"/>
                                        <p:tgtEl>
                                          <p:spTgt spid="79"/>
                                        </p:tgtEl>
                                      </p:cBhvr>
                                    </p:animEffect>
                                  </p:childTnLst>
                                </p:cTn>
                              </p:par>
                              <p:par>
                                <p:cTn id="274" presetID="31" presetClass="entr" presetSubtype="0" fill="hold" grpId="0" nodeType="withEffect">
                                  <p:stCondLst>
                                    <p:cond delay="250"/>
                                  </p:stCondLst>
                                  <p:childTnLst>
                                    <p:set>
                                      <p:cBhvr>
                                        <p:cTn id="275" dur="1" fill="hold">
                                          <p:stCondLst>
                                            <p:cond delay="0"/>
                                          </p:stCondLst>
                                        </p:cTn>
                                        <p:tgtEl>
                                          <p:spTgt spid="80"/>
                                        </p:tgtEl>
                                        <p:attrNameLst>
                                          <p:attrName>style.visibility</p:attrName>
                                        </p:attrNameLst>
                                      </p:cBhvr>
                                      <p:to>
                                        <p:strVal val="visible"/>
                                      </p:to>
                                    </p:set>
                                    <p:anim calcmode="lin" valueType="num">
                                      <p:cBhvr>
                                        <p:cTn id="276" dur="1000" fill="hold"/>
                                        <p:tgtEl>
                                          <p:spTgt spid="80"/>
                                        </p:tgtEl>
                                        <p:attrNameLst>
                                          <p:attrName>ppt_w</p:attrName>
                                        </p:attrNameLst>
                                      </p:cBhvr>
                                      <p:tavLst>
                                        <p:tav tm="0">
                                          <p:val>
                                            <p:fltVal val="0"/>
                                          </p:val>
                                        </p:tav>
                                        <p:tav tm="100000">
                                          <p:val>
                                            <p:strVal val="#ppt_w"/>
                                          </p:val>
                                        </p:tav>
                                      </p:tavLst>
                                    </p:anim>
                                    <p:anim calcmode="lin" valueType="num">
                                      <p:cBhvr>
                                        <p:cTn id="277" dur="1000" fill="hold"/>
                                        <p:tgtEl>
                                          <p:spTgt spid="80"/>
                                        </p:tgtEl>
                                        <p:attrNameLst>
                                          <p:attrName>ppt_h</p:attrName>
                                        </p:attrNameLst>
                                      </p:cBhvr>
                                      <p:tavLst>
                                        <p:tav tm="0">
                                          <p:val>
                                            <p:fltVal val="0"/>
                                          </p:val>
                                        </p:tav>
                                        <p:tav tm="100000">
                                          <p:val>
                                            <p:strVal val="#ppt_h"/>
                                          </p:val>
                                        </p:tav>
                                      </p:tavLst>
                                    </p:anim>
                                    <p:anim calcmode="lin" valueType="num">
                                      <p:cBhvr>
                                        <p:cTn id="278" dur="1000" fill="hold"/>
                                        <p:tgtEl>
                                          <p:spTgt spid="80"/>
                                        </p:tgtEl>
                                        <p:attrNameLst>
                                          <p:attrName>style.rotation</p:attrName>
                                        </p:attrNameLst>
                                      </p:cBhvr>
                                      <p:tavLst>
                                        <p:tav tm="0">
                                          <p:val>
                                            <p:fltVal val="90"/>
                                          </p:val>
                                        </p:tav>
                                        <p:tav tm="100000">
                                          <p:val>
                                            <p:fltVal val="0"/>
                                          </p:val>
                                        </p:tav>
                                      </p:tavLst>
                                    </p:anim>
                                    <p:animEffect transition="in" filter="fade">
                                      <p:cBhvr>
                                        <p:cTn id="279" dur="1000"/>
                                        <p:tgtEl>
                                          <p:spTgt spid="80"/>
                                        </p:tgtEl>
                                      </p:cBhvr>
                                    </p:animEffect>
                                  </p:childTnLst>
                                </p:cTn>
                              </p:par>
                              <p:par>
                                <p:cTn id="280" presetID="31" presetClass="entr" presetSubtype="0" fill="hold" grpId="0" nodeType="withEffect" nodePh="1">
                                  <p:stCondLst>
                                    <p:cond delay="250"/>
                                  </p:stCondLst>
                                  <p:endCondLst>
                                    <p:cond evt="begin" delay="0">
                                      <p:tn val="280"/>
                                    </p:cond>
                                  </p:endCondLst>
                                  <p:childTnLst>
                                    <p:set>
                                      <p:cBhvr>
                                        <p:cTn id="281" dur="1" fill="hold">
                                          <p:stCondLst>
                                            <p:cond delay="0"/>
                                          </p:stCondLst>
                                        </p:cTn>
                                        <p:tgtEl>
                                          <p:spTgt spid="81"/>
                                        </p:tgtEl>
                                        <p:attrNameLst>
                                          <p:attrName>style.visibility</p:attrName>
                                        </p:attrNameLst>
                                      </p:cBhvr>
                                      <p:to>
                                        <p:strVal val="visible"/>
                                      </p:to>
                                    </p:set>
                                    <p:anim calcmode="lin" valueType="num">
                                      <p:cBhvr>
                                        <p:cTn id="282" dur="1000" fill="hold"/>
                                        <p:tgtEl>
                                          <p:spTgt spid="81"/>
                                        </p:tgtEl>
                                        <p:attrNameLst>
                                          <p:attrName>ppt_w</p:attrName>
                                        </p:attrNameLst>
                                      </p:cBhvr>
                                      <p:tavLst>
                                        <p:tav tm="0">
                                          <p:val>
                                            <p:fltVal val="0"/>
                                          </p:val>
                                        </p:tav>
                                        <p:tav tm="100000">
                                          <p:val>
                                            <p:strVal val="#ppt_w"/>
                                          </p:val>
                                        </p:tav>
                                      </p:tavLst>
                                    </p:anim>
                                    <p:anim calcmode="lin" valueType="num">
                                      <p:cBhvr>
                                        <p:cTn id="283" dur="1000" fill="hold"/>
                                        <p:tgtEl>
                                          <p:spTgt spid="81"/>
                                        </p:tgtEl>
                                        <p:attrNameLst>
                                          <p:attrName>ppt_h</p:attrName>
                                        </p:attrNameLst>
                                      </p:cBhvr>
                                      <p:tavLst>
                                        <p:tav tm="0">
                                          <p:val>
                                            <p:fltVal val="0"/>
                                          </p:val>
                                        </p:tav>
                                        <p:tav tm="100000">
                                          <p:val>
                                            <p:strVal val="#ppt_h"/>
                                          </p:val>
                                        </p:tav>
                                      </p:tavLst>
                                    </p:anim>
                                    <p:anim calcmode="lin" valueType="num">
                                      <p:cBhvr>
                                        <p:cTn id="284" dur="1000" fill="hold"/>
                                        <p:tgtEl>
                                          <p:spTgt spid="81"/>
                                        </p:tgtEl>
                                        <p:attrNameLst>
                                          <p:attrName>style.rotation</p:attrName>
                                        </p:attrNameLst>
                                      </p:cBhvr>
                                      <p:tavLst>
                                        <p:tav tm="0">
                                          <p:val>
                                            <p:fltVal val="90"/>
                                          </p:val>
                                        </p:tav>
                                        <p:tav tm="100000">
                                          <p:val>
                                            <p:fltVal val="0"/>
                                          </p:val>
                                        </p:tav>
                                      </p:tavLst>
                                    </p:anim>
                                    <p:animEffect transition="in" filter="fade">
                                      <p:cBhvr>
                                        <p:cTn id="285" dur="1000"/>
                                        <p:tgtEl>
                                          <p:spTgt spid="81"/>
                                        </p:tgtEl>
                                      </p:cBhvr>
                                    </p:animEffect>
                                  </p:childTnLst>
                                </p:cTn>
                              </p:par>
                              <p:par>
                                <p:cTn id="286" presetID="31" presetClass="entr" presetSubtype="0" fill="hold" grpId="0" nodeType="withEffect">
                                  <p:stCondLst>
                                    <p:cond delay="250"/>
                                  </p:stCondLst>
                                  <p:childTnLst>
                                    <p:set>
                                      <p:cBhvr>
                                        <p:cTn id="287" dur="1" fill="hold">
                                          <p:stCondLst>
                                            <p:cond delay="0"/>
                                          </p:stCondLst>
                                        </p:cTn>
                                        <p:tgtEl>
                                          <p:spTgt spid="92"/>
                                        </p:tgtEl>
                                        <p:attrNameLst>
                                          <p:attrName>style.visibility</p:attrName>
                                        </p:attrNameLst>
                                      </p:cBhvr>
                                      <p:to>
                                        <p:strVal val="visible"/>
                                      </p:to>
                                    </p:set>
                                    <p:anim calcmode="lin" valueType="num">
                                      <p:cBhvr>
                                        <p:cTn id="288" dur="1000" fill="hold"/>
                                        <p:tgtEl>
                                          <p:spTgt spid="92"/>
                                        </p:tgtEl>
                                        <p:attrNameLst>
                                          <p:attrName>ppt_w</p:attrName>
                                        </p:attrNameLst>
                                      </p:cBhvr>
                                      <p:tavLst>
                                        <p:tav tm="0">
                                          <p:val>
                                            <p:fltVal val="0"/>
                                          </p:val>
                                        </p:tav>
                                        <p:tav tm="100000">
                                          <p:val>
                                            <p:strVal val="#ppt_w"/>
                                          </p:val>
                                        </p:tav>
                                      </p:tavLst>
                                    </p:anim>
                                    <p:anim calcmode="lin" valueType="num">
                                      <p:cBhvr>
                                        <p:cTn id="289" dur="1000" fill="hold"/>
                                        <p:tgtEl>
                                          <p:spTgt spid="92"/>
                                        </p:tgtEl>
                                        <p:attrNameLst>
                                          <p:attrName>ppt_h</p:attrName>
                                        </p:attrNameLst>
                                      </p:cBhvr>
                                      <p:tavLst>
                                        <p:tav tm="0">
                                          <p:val>
                                            <p:fltVal val="0"/>
                                          </p:val>
                                        </p:tav>
                                        <p:tav tm="100000">
                                          <p:val>
                                            <p:strVal val="#ppt_h"/>
                                          </p:val>
                                        </p:tav>
                                      </p:tavLst>
                                    </p:anim>
                                    <p:anim calcmode="lin" valueType="num">
                                      <p:cBhvr>
                                        <p:cTn id="290" dur="1000" fill="hold"/>
                                        <p:tgtEl>
                                          <p:spTgt spid="92"/>
                                        </p:tgtEl>
                                        <p:attrNameLst>
                                          <p:attrName>style.rotation</p:attrName>
                                        </p:attrNameLst>
                                      </p:cBhvr>
                                      <p:tavLst>
                                        <p:tav tm="0">
                                          <p:val>
                                            <p:fltVal val="90"/>
                                          </p:val>
                                        </p:tav>
                                        <p:tav tm="100000">
                                          <p:val>
                                            <p:fltVal val="0"/>
                                          </p:val>
                                        </p:tav>
                                      </p:tavLst>
                                    </p:anim>
                                    <p:animEffect transition="in" filter="fade">
                                      <p:cBhvr>
                                        <p:cTn id="291" dur="1000"/>
                                        <p:tgtEl>
                                          <p:spTgt spid="92"/>
                                        </p:tgtEl>
                                      </p:cBhvr>
                                    </p:animEffect>
                                  </p:childTnLst>
                                </p:cTn>
                              </p:par>
                              <p:par>
                                <p:cTn id="292" presetID="31" presetClass="entr" presetSubtype="0" fill="hold" grpId="0" nodeType="withEffect" nodePh="1">
                                  <p:stCondLst>
                                    <p:cond delay="250"/>
                                  </p:stCondLst>
                                  <p:endCondLst>
                                    <p:cond evt="begin" delay="0">
                                      <p:tn val="292"/>
                                    </p:cond>
                                  </p:endCondLst>
                                  <p:childTnLst>
                                    <p:set>
                                      <p:cBhvr>
                                        <p:cTn id="293" dur="1" fill="hold">
                                          <p:stCondLst>
                                            <p:cond delay="0"/>
                                          </p:stCondLst>
                                        </p:cTn>
                                        <p:tgtEl>
                                          <p:spTgt spid="93"/>
                                        </p:tgtEl>
                                        <p:attrNameLst>
                                          <p:attrName>style.visibility</p:attrName>
                                        </p:attrNameLst>
                                      </p:cBhvr>
                                      <p:to>
                                        <p:strVal val="visible"/>
                                      </p:to>
                                    </p:set>
                                    <p:anim calcmode="lin" valueType="num">
                                      <p:cBhvr>
                                        <p:cTn id="294" dur="1000" fill="hold"/>
                                        <p:tgtEl>
                                          <p:spTgt spid="93"/>
                                        </p:tgtEl>
                                        <p:attrNameLst>
                                          <p:attrName>ppt_w</p:attrName>
                                        </p:attrNameLst>
                                      </p:cBhvr>
                                      <p:tavLst>
                                        <p:tav tm="0">
                                          <p:val>
                                            <p:fltVal val="0"/>
                                          </p:val>
                                        </p:tav>
                                        <p:tav tm="100000">
                                          <p:val>
                                            <p:strVal val="#ppt_w"/>
                                          </p:val>
                                        </p:tav>
                                      </p:tavLst>
                                    </p:anim>
                                    <p:anim calcmode="lin" valueType="num">
                                      <p:cBhvr>
                                        <p:cTn id="295" dur="1000" fill="hold"/>
                                        <p:tgtEl>
                                          <p:spTgt spid="93"/>
                                        </p:tgtEl>
                                        <p:attrNameLst>
                                          <p:attrName>ppt_h</p:attrName>
                                        </p:attrNameLst>
                                      </p:cBhvr>
                                      <p:tavLst>
                                        <p:tav tm="0">
                                          <p:val>
                                            <p:fltVal val="0"/>
                                          </p:val>
                                        </p:tav>
                                        <p:tav tm="100000">
                                          <p:val>
                                            <p:strVal val="#ppt_h"/>
                                          </p:val>
                                        </p:tav>
                                      </p:tavLst>
                                    </p:anim>
                                    <p:anim calcmode="lin" valueType="num">
                                      <p:cBhvr>
                                        <p:cTn id="296" dur="1000" fill="hold"/>
                                        <p:tgtEl>
                                          <p:spTgt spid="93"/>
                                        </p:tgtEl>
                                        <p:attrNameLst>
                                          <p:attrName>style.rotation</p:attrName>
                                        </p:attrNameLst>
                                      </p:cBhvr>
                                      <p:tavLst>
                                        <p:tav tm="0">
                                          <p:val>
                                            <p:fltVal val="90"/>
                                          </p:val>
                                        </p:tav>
                                        <p:tav tm="100000">
                                          <p:val>
                                            <p:fltVal val="0"/>
                                          </p:val>
                                        </p:tav>
                                      </p:tavLst>
                                    </p:anim>
                                    <p:animEffect transition="in" filter="fade">
                                      <p:cBhvr>
                                        <p:cTn id="297" dur="1000"/>
                                        <p:tgtEl>
                                          <p:spTgt spid="93"/>
                                        </p:tgtEl>
                                      </p:cBhvr>
                                    </p:animEffect>
                                  </p:childTnLst>
                                </p:cTn>
                              </p:par>
                              <p:par>
                                <p:cTn id="298" presetID="31" presetClass="entr" presetSubtype="0" fill="hold" grpId="0" nodeType="withEffect">
                                  <p:stCondLst>
                                    <p:cond delay="250"/>
                                  </p:stCondLst>
                                  <p:childTnLst>
                                    <p:set>
                                      <p:cBhvr>
                                        <p:cTn id="299" dur="1" fill="hold">
                                          <p:stCondLst>
                                            <p:cond delay="0"/>
                                          </p:stCondLst>
                                        </p:cTn>
                                        <p:tgtEl>
                                          <p:spTgt spid="96"/>
                                        </p:tgtEl>
                                        <p:attrNameLst>
                                          <p:attrName>style.visibility</p:attrName>
                                        </p:attrNameLst>
                                      </p:cBhvr>
                                      <p:to>
                                        <p:strVal val="visible"/>
                                      </p:to>
                                    </p:set>
                                    <p:anim calcmode="lin" valueType="num">
                                      <p:cBhvr>
                                        <p:cTn id="300" dur="1000" fill="hold"/>
                                        <p:tgtEl>
                                          <p:spTgt spid="96"/>
                                        </p:tgtEl>
                                        <p:attrNameLst>
                                          <p:attrName>ppt_w</p:attrName>
                                        </p:attrNameLst>
                                      </p:cBhvr>
                                      <p:tavLst>
                                        <p:tav tm="0">
                                          <p:val>
                                            <p:fltVal val="0"/>
                                          </p:val>
                                        </p:tav>
                                        <p:tav tm="100000">
                                          <p:val>
                                            <p:strVal val="#ppt_w"/>
                                          </p:val>
                                        </p:tav>
                                      </p:tavLst>
                                    </p:anim>
                                    <p:anim calcmode="lin" valueType="num">
                                      <p:cBhvr>
                                        <p:cTn id="301" dur="1000" fill="hold"/>
                                        <p:tgtEl>
                                          <p:spTgt spid="96"/>
                                        </p:tgtEl>
                                        <p:attrNameLst>
                                          <p:attrName>ppt_h</p:attrName>
                                        </p:attrNameLst>
                                      </p:cBhvr>
                                      <p:tavLst>
                                        <p:tav tm="0">
                                          <p:val>
                                            <p:fltVal val="0"/>
                                          </p:val>
                                        </p:tav>
                                        <p:tav tm="100000">
                                          <p:val>
                                            <p:strVal val="#ppt_h"/>
                                          </p:val>
                                        </p:tav>
                                      </p:tavLst>
                                    </p:anim>
                                    <p:anim calcmode="lin" valueType="num">
                                      <p:cBhvr>
                                        <p:cTn id="302" dur="1000" fill="hold"/>
                                        <p:tgtEl>
                                          <p:spTgt spid="96"/>
                                        </p:tgtEl>
                                        <p:attrNameLst>
                                          <p:attrName>style.rotation</p:attrName>
                                        </p:attrNameLst>
                                      </p:cBhvr>
                                      <p:tavLst>
                                        <p:tav tm="0">
                                          <p:val>
                                            <p:fltVal val="90"/>
                                          </p:val>
                                        </p:tav>
                                        <p:tav tm="100000">
                                          <p:val>
                                            <p:fltVal val="0"/>
                                          </p:val>
                                        </p:tav>
                                      </p:tavLst>
                                    </p:anim>
                                    <p:animEffect transition="in" filter="fade">
                                      <p:cBhvr>
                                        <p:cTn id="303" dur="1000"/>
                                        <p:tgtEl>
                                          <p:spTgt spid="96"/>
                                        </p:tgtEl>
                                      </p:cBhvr>
                                    </p:animEffect>
                                  </p:childTnLst>
                                </p:cTn>
                              </p:par>
                              <p:par>
                                <p:cTn id="304" presetID="31" presetClass="entr" presetSubtype="0" fill="hold" grpId="0" nodeType="withEffect" nodePh="1">
                                  <p:stCondLst>
                                    <p:cond delay="250"/>
                                  </p:stCondLst>
                                  <p:endCondLst>
                                    <p:cond evt="begin" delay="0">
                                      <p:tn val="304"/>
                                    </p:cond>
                                  </p:endCondLst>
                                  <p:childTnLst>
                                    <p:set>
                                      <p:cBhvr>
                                        <p:cTn id="305" dur="1" fill="hold">
                                          <p:stCondLst>
                                            <p:cond delay="0"/>
                                          </p:stCondLst>
                                        </p:cTn>
                                        <p:tgtEl>
                                          <p:spTgt spid="97"/>
                                        </p:tgtEl>
                                        <p:attrNameLst>
                                          <p:attrName>style.visibility</p:attrName>
                                        </p:attrNameLst>
                                      </p:cBhvr>
                                      <p:to>
                                        <p:strVal val="visible"/>
                                      </p:to>
                                    </p:set>
                                    <p:anim calcmode="lin" valueType="num">
                                      <p:cBhvr>
                                        <p:cTn id="306" dur="1000" fill="hold"/>
                                        <p:tgtEl>
                                          <p:spTgt spid="97"/>
                                        </p:tgtEl>
                                        <p:attrNameLst>
                                          <p:attrName>ppt_w</p:attrName>
                                        </p:attrNameLst>
                                      </p:cBhvr>
                                      <p:tavLst>
                                        <p:tav tm="0">
                                          <p:val>
                                            <p:fltVal val="0"/>
                                          </p:val>
                                        </p:tav>
                                        <p:tav tm="100000">
                                          <p:val>
                                            <p:strVal val="#ppt_w"/>
                                          </p:val>
                                        </p:tav>
                                      </p:tavLst>
                                    </p:anim>
                                    <p:anim calcmode="lin" valueType="num">
                                      <p:cBhvr>
                                        <p:cTn id="307" dur="1000" fill="hold"/>
                                        <p:tgtEl>
                                          <p:spTgt spid="97"/>
                                        </p:tgtEl>
                                        <p:attrNameLst>
                                          <p:attrName>ppt_h</p:attrName>
                                        </p:attrNameLst>
                                      </p:cBhvr>
                                      <p:tavLst>
                                        <p:tav tm="0">
                                          <p:val>
                                            <p:fltVal val="0"/>
                                          </p:val>
                                        </p:tav>
                                        <p:tav tm="100000">
                                          <p:val>
                                            <p:strVal val="#ppt_h"/>
                                          </p:val>
                                        </p:tav>
                                      </p:tavLst>
                                    </p:anim>
                                    <p:anim calcmode="lin" valueType="num">
                                      <p:cBhvr>
                                        <p:cTn id="308" dur="1000" fill="hold"/>
                                        <p:tgtEl>
                                          <p:spTgt spid="97"/>
                                        </p:tgtEl>
                                        <p:attrNameLst>
                                          <p:attrName>style.rotation</p:attrName>
                                        </p:attrNameLst>
                                      </p:cBhvr>
                                      <p:tavLst>
                                        <p:tav tm="0">
                                          <p:val>
                                            <p:fltVal val="90"/>
                                          </p:val>
                                        </p:tav>
                                        <p:tav tm="100000">
                                          <p:val>
                                            <p:fltVal val="0"/>
                                          </p:val>
                                        </p:tav>
                                      </p:tavLst>
                                    </p:anim>
                                    <p:animEffect transition="in" filter="fade">
                                      <p:cBhvr>
                                        <p:cTn id="309" dur="1000"/>
                                        <p:tgtEl>
                                          <p:spTgt spid="97"/>
                                        </p:tgtEl>
                                      </p:cBhvr>
                                    </p:animEffect>
                                  </p:childTnLst>
                                </p:cTn>
                              </p:par>
                              <p:par>
                                <p:cTn id="310" presetID="31" presetClass="entr" presetSubtype="0" fill="hold" grpId="0" nodeType="withEffect">
                                  <p:stCondLst>
                                    <p:cond delay="250"/>
                                  </p:stCondLst>
                                  <p:childTnLst>
                                    <p:set>
                                      <p:cBhvr>
                                        <p:cTn id="311" dur="1" fill="hold">
                                          <p:stCondLst>
                                            <p:cond delay="0"/>
                                          </p:stCondLst>
                                        </p:cTn>
                                        <p:tgtEl>
                                          <p:spTgt spid="98"/>
                                        </p:tgtEl>
                                        <p:attrNameLst>
                                          <p:attrName>style.visibility</p:attrName>
                                        </p:attrNameLst>
                                      </p:cBhvr>
                                      <p:to>
                                        <p:strVal val="visible"/>
                                      </p:to>
                                    </p:set>
                                    <p:anim calcmode="lin" valueType="num">
                                      <p:cBhvr>
                                        <p:cTn id="312" dur="1000" fill="hold"/>
                                        <p:tgtEl>
                                          <p:spTgt spid="98"/>
                                        </p:tgtEl>
                                        <p:attrNameLst>
                                          <p:attrName>ppt_w</p:attrName>
                                        </p:attrNameLst>
                                      </p:cBhvr>
                                      <p:tavLst>
                                        <p:tav tm="0">
                                          <p:val>
                                            <p:fltVal val="0"/>
                                          </p:val>
                                        </p:tav>
                                        <p:tav tm="100000">
                                          <p:val>
                                            <p:strVal val="#ppt_w"/>
                                          </p:val>
                                        </p:tav>
                                      </p:tavLst>
                                    </p:anim>
                                    <p:anim calcmode="lin" valueType="num">
                                      <p:cBhvr>
                                        <p:cTn id="313" dur="1000" fill="hold"/>
                                        <p:tgtEl>
                                          <p:spTgt spid="98"/>
                                        </p:tgtEl>
                                        <p:attrNameLst>
                                          <p:attrName>ppt_h</p:attrName>
                                        </p:attrNameLst>
                                      </p:cBhvr>
                                      <p:tavLst>
                                        <p:tav tm="0">
                                          <p:val>
                                            <p:fltVal val="0"/>
                                          </p:val>
                                        </p:tav>
                                        <p:tav tm="100000">
                                          <p:val>
                                            <p:strVal val="#ppt_h"/>
                                          </p:val>
                                        </p:tav>
                                      </p:tavLst>
                                    </p:anim>
                                    <p:anim calcmode="lin" valueType="num">
                                      <p:cBhvr>
                                        <p:cTn id="314" dur="1000" fill="hold"/>
                                        <p:tgtEl>
                                          <p:spTgt spid="98"/>
                                        </p:tgtEl>
                                        <p:attrNameLst>
                                          <p:attrName>style.rotation</p:attrName>
                                        </p:attrNameLst>
                                      </p:cBhvr>
                                      <p:tavLst>
                                        <p:tav tm="0">
                                          <p:val>
                                            <p:fltVal val="90"/>
                                          </p:val>
                                        </p:tav>
                                        <p:tav tm="100000">
                                          <p:val>
                                            <p:fltVal val="0"/>
                                          </p:val>
                                        </p:tav>
                                      </p:tavLst>
                                    </p:anim>
                                    <p:animEffect transition="in" filter="fade">
                                      <p:cBhvr>
                                        <p:cTn id="315" dur="1000"/>
                                        <p:tgtEl>
                                          <p:spTgt spid="98"/>
                                        </p:tgtEl>
                                      </p:cBhvr>
                                    </p:animEffect>
                                  </p:childTnLst>
                                </p:cTn>
                              </p:par>
                              <p:par>
                                <p:cTn id="316" presetID="31" presetClass="entr" presetSubtype="0" fill="hold" grpId="0" nodeType="withEffect">
                                  <p:stCondLst>
                                    <p:cond delay="250"/>
                                  </p:stCondLst>
                                  <p:childTnLst>
                                    <p:set>
                                      <p:cBhvr>
                                        <p:cTn id="317" dur="1" fill="hold">
                                          <p:stCondLst>
                                            <p:cond delay="0"/>
                                          </p:stCondLst>
                                        </p:cTn>
                                        <p:tgtEl>
                                          <p:spTgt spid="99"/>
                                        </p:tgtEl>
                                        <p:attrNameLst>
                                          <p:attrName>style.visibility</p:attrName>
                                        </p:attrNameLst>
                                      </p:cBhvr>
                                      <p:to>
                                        <p:strVal val="visible"/>
                                      </p:to>
                                    </p:set>
                                    <p:anim calcmode="lin" valueType="num">
                                      <p:cBhvr>
                                        <p:cTn id="318" dur="1000" fill="hold"/>
                                        <p:tgtEl>
                                          <p:spTgt spid="99"/>
                                        </p:tgtEl>
                                        <p:attrNameLst>
                                          <p:attrName>ppt_w</p:attrName>
                                        </p:attrNameLst>
                                      </p:cBhvr>
                                      <p:tavLst>
                                        <p:tav tm="0">
                                          <p:val>
                                            <p:fltVal val="0"/>
                                          </p:val>
                                        </p:tav>
                                        <p:tav tm="100000">
                                          <p:val>
                                            <p:strVal val="#ppt_w"/>
                                          </p:val>
                                        </p:tav>
                                      </p:tavLst>
                                    </p:anim>
                                    <p:anim calcmode="lin" valueType="num">
                                      <p:cBhvr>
                                        <p:cTn id="319" dur="1000" fill="hold"/>
                                        <p:tgtEl>
                                          <p:spTgt spid="99"/>
                                        </p:tgtEl>
                                        <p:attrNameLst>
                                          <p:attrName>ppt_h</p:attrName>
                                        </p:attrNameLst>
                                      </p:cBhvr>
                                      <p:tavLst>
                                        <p:tav tm="0">
                                          <p:val>
                                            <p:fltVal val="0"/>
                                          </p:val>
                                        </p:tav>
                                        <p:tav tm="100000">
                                          <p:val>
                                            <p:strVal val="#ppt_h"/>
                                          </p:val>
                                        </p:tav>
                                      </p:tavLst>
                                    </p:anim>
                                    <p:anim calcmode="lin" valueType="num">
                                      <p:cBhvr>
                                        <p:cTn id="320" dur="1000" fill="hold"/>
                                        <p:tgtEl>
                                          <p:spTgt spid="99"/>
                                        </p:tgtEl>
                                        <p:attrNameLst>
                                          <p:attrName>style.rotation</p:attrName>
                                        </p:attrNameLst>
                                      </p:cBhvr>
                                      <p:tavLst>
                                        <p:tav tm="0">
                                          <p:val>
                                            <p:fltVal val="90"/>
                                          </p:val>
                                        </p:tav>
                                        <p:tav tm="100000">
                                          <p:val>
                                            <p:fltVal val="0"/>
                                          </p:val>
                                        </p:tav>
                                      </p:tavLst>
                                    </p:anim>
                                    <p:animEffect transition="in" filter="fade">
                                      <p:cBhvr>
                                        <p:cTn id="321" dur="1000"/>
                                        <p:tgtEl>
                                          <p:spTgt spid="99"/>
                                        </p:tgtEl>
                                      </p:cBhvr>
                                    </p:animEffect>
                                  </p:childTnLst>
                                </p:cTn>
                              </p:par>
                              <p:par>
                                <p:cTn id="322" presetID="31" presetClass="entr" presetSubtype="0" fill="hold" grpId="0" nodeType="withEffect">
                                  <p:stCondLst>
                                    <p:cond delay="250"/>
                                  </p:stCondLst>
                                  <p:childTnLst>
                                    <p:set>
                                      <p:cBhvr>
                                        <p:cTn id="323" dur="1" fill="hold">
                                          <p:stCondLst>
                                            <p:cond delay="0"/>
                                          </p:stCondLst>
                                        </p:cTn>
                                        <p:tgtEl>
                                          <p:spTgt spid="100"/>
                                        </p:tgtEl>
                                        <p:attrNameLst>
                                          <p:attrName>style.visibility</p:attrName>
                                        </p:attrNameLst>
                                      </p:cBhvr>
                                      <p:to>
                                        <p:strVal val="visible"/>
                                      </p:to>
                                    </p:set>
                                    <p:anim calcmode="lin" valueType="num">
                                      <p:cBhvr>
                                        <p:cTn id="324" dur="1000" fill="hold"/>
                                        <p:tgtEl>
                                          <p:spTgt spid="100"/>
                                        </p:tgtEl>
                                        <p:attrNameLst>
                                          <p:attrName>ppt_w</p:attrName>
                                        </p:attrNameLst>
                                      </p:cBhvr>
                                      <p:tavLst>
                                        <p:tav tm="0">
                                          <p:val>
                                            <p:fltVal val="0"/>
                                          </p:val>
                                        </p:tav>
                                        <p:tav tm="100000">
                                          <p:val>
                                            <p:strVal val="#ppt_w"/>
                                          </p:val>
                                        </p:tav>
                                      </p:tavLst>
                                    </p:anim>
                                    <p:anim calcmode="lin" valueType="num">
                                      <p:cBhvr>
                                        <p:cTn id="325" dur="1000" fill="hold"/>
                                        <p:tgtEl>
                                          <p:spTgt spid="100"/>
                                        </p:tgtEl>
                                        <p:attrNameLst>
                                          <p:attrName>ppt_h</p:attrName>
                                        </p:attrNameLst>
                                      </p:cBhvr>
                                      <p:tavLst>
                                        <p:tav tm="0">
                                          <p:val>
                                            <p:fltVal val="0"/>
                                          </p:val>
                                        </p:tav>
                                        <p:tav tm="100000">
                                          <p:val>
                                            <p:strVal val="#ppt_h"/>
                                          </p:val>
                                        </p:tav>
                                      </p:tavLst>
                                    </p:anim>
                                    <p:anim calcmode="lin" valueType="num">
                                      <p:cBhvr>
                                        <p:cTn id="326" dur="1000" fill="hold"/>
                                        <p:tgtEl>
                                          <p:spTgt spid="100"/>
                                        </p:tgtEl>
                                        <p:attrNameLst>
                                          <p:attrName>style.rotation</p:attrName>
                                        </p:attrNameLst>
                                      </p:cBhvr>
                                      <p:tavLst>
                                        <p:tav tm="0">
                                          <p:val>
                                            <p:fltVal val="90"/>
                                          </p:val>
                                        </p:tav>
                                        <p:tav tm="100000">
                                          <p:val>
                                            <p:fltVal val="0"/>
                                          </p:val>
                                        </p:tav>
                                      </p:tavLst>
                                    </p:anim>
                                    <p:animEffect transition="in" filter="fade">
                                      <p:cBhvr>
                                        <p:cTn id="327" dur="1000"/>
                                        <p:tgtEl>
                                          <p:spTgt spid="100"/>
                                        </p:tgtEl>
                                      </p:cBhvr>
                                    </p:animEffect>
                                  </p:childTnLst>
                                </p:cTn>
                              </p:par>
                              <p:par>
                                <p:cTn id="328" presetID="31" presetClass="entr" presetSubtype="0" fill="hold" grpId="0" nodeType="withEffect">
                                  <p:stCondLst>
                                    <p:cond delay="250"/>
                                  </p:stCondLst>
                                  <p:childTnLst>
                                    <p:set>
                                      <p:cBhvr>
                                        <p:cTn id="329" dur="1" fill="hold">
                                          <p:stCondLst>
                                            <p:cond delay="0"/>
                                          </p:stCondLst>
                                        </p:cTn>
                                        <p:tgtEl>
                                          <p:spTgt spid="101"/>
                                        </p:tgtEl>
                                        <p:attrNameLst>
                                          <p:attrName>style.visibility</p:attrName>
                                        </p:attrNameLst>
                                      </p:cBhvr>
                                      <p:to>
                                        <p:strVal val="visible"/>
                                      </p:to>
                                    </p:set>
                                    <p:anim calcmode="lin" valueType="num">
                                      <p:cBhvr>
                                        <p:cTn id="330" dur="1000" fill="hold"/>
                                        <p:tgtEl>
                                          <p:spTgt spid="101"/>
                                        </p:tgtEl>
                                        <p:attrNameLst>
                                          <p:attrName>ppt_w</p:attrName>
                                        </p:attrNameLst>
                                      </p:cBhvr>
                                      <p:tavLst>
                                        <p:tav tm="0">
                                          <p:val>
                                            <p:fltVal val="0"/>
                                          </p:val>
                                        </p:tav>
                                        <p:tav tm="100000">
                                          <p:val>
                                            <p:strVal val="#ppt_w"/>
                                          </p:val>
                                        </p:tav>
                                      </p:tavLst>
                                    </p:anim>
                                    <p:anim calcmode="lin" valueType="num">
                                      <p:cBhvr>
                                        <p:cTn id="331" dur="1000" fill="hold"/>
                                        <p:tgtEl>
                                          <p:spTgt spid="101"/>
                                        </p:tgtEl>
                                        <p:attrNameLst>
                                          <p:attrName>ppt_h</p:attrName>
                                        </p:attrNameLst>
                                      </p:cBhvr>
                                      <p:tavLst>
                                        <p:tav tm="0">
                                          <p:val>
                                            <p:fltVal val="0"/>
                                          </p:val>
                                        </p:tav>
                                        <p:tav tm="100000">
                                          <p:val>
                                            <p:strVal val="#ppt_h"/>
                                          </p:val>
                                        </p:tav>
                                      </p:tavLst>
                                    </p:anim>
                                    <p:anim calcmode="lin" valueType="num">
                                      <p:cBhvr>
                                        <p:cTn id="332" dur="1000" fill="hold"/>
                                        <p:tgtEl>
                                          <p:spTgt spid="101"/>
                                        </p:tgtEl>
                                        <p:attrNameLst>
                                          <p:attrName>style.rotation</p:attrName>
                                        </p:attrNameLst>
                                      </p:cBhvr>
                                      <p:tavLst>
                                        <p:tav tm="0">
                                          <p:val>
                                            <p:fltVal val="90"/>
                                          </p:val>
                                        </p:tav>
                                        <p:tav tm="100000">
                                          <p:val>
                                            <p:fltVal val="0"/>
                                          </p:val>
                                        </p:tav>
                                      </p:tavLst>
                                    </p:anim>
                                    <p:animEffect transition="in" filter="fade">
                                      <p:cBhvr>
                                        <p:cTn id="333" dur="1000"/>
                                        <p:tgtEl>
                                          <p:spTgt spid="101"/>
                                        </p:tgtEl>
                                      </p:cBhvr>
                                    </p:animEffect>
                                  </p:childTnLst>
                                </p:cTn>
                              </p:par>
                              <p:par>
                                <p:cTn id="334" presetID="31" presetClass="entr" presetSubtype="0" fill="hold" grpId="0" nodeType="withEffect">
                                  <p:stCondLst>
                                    <p:cond delay="250"/>
                                  </p:stCondLst>
                                  <p:childTnLst>
                                    <p:set>
                                      <p:cBhvr>
                                        <p:cTn id="335" dur="1" fill="hold">
                                          <p:stCondLst>
                                            <p:cond delay="0"/>
                                          </p:stCondLst>
                                        </p:cTn>
                                        <p:tgtEl>
                                          <p:spTgt spid="102"/>
                                        </p:tgtEl>
                                        <p:attrNameLst>
                                          <p:attrName>style.visibility</p:attrName>
                                        </p:attrNameLst>
                                      </p:cBhvr>
                                      <p:to>
                                        <p:strVal val="visible"/>
                                      </p:to>
                                    </p:set>
                                    <p:anim calcmode="lin" valueType="num">
                                      <p:cBhvr>
                                        <p:cTn id="336" dur="1000" fill="hold"/>
                                        <p:tgtEl>
                                          <p:spTgt spid="102"/>
                                        </p:tgtEl>
                                        <p:attrNameLst>
                                          <p:attrName>ppt_w</p:attrName>
                                        </p:attrNameLst>
                                      </p:cBhvr>
                                      <p:tavLst>
                                        <p:tav tm="0">
                                          <p:val>
                                            <p:fltVal val="0"/>
                                          </p:val>
                                        </p:tav>
                                        <p:tav tm="100000">
                                          <p:val>
                                            <p:strVal val="#ppt_w"/>
                                          </p:val>
                                        </p:tav>
                                      </p:tavLst>
                                    </p:anim>
                                    <p:anim calcmode="lin" valueType="num">
                                      <p:cBhvr>
                                        <p:cTn id="337" dur="1000" fill="hold"/>
                                        <p:tgtEl>
                                          <p:spTgt spid="102"/>
                                        </p:tgtEl>
                                        <p:attrNameLst>
                                          <p:attrName>ppt_h</p:attrName>
                                        </p:attrNameLst>
                                      </p:cBhvr>
                                      <p:tavLst>
                                        <p:tav tm="0">
                                          <p:val>
                                            <p:fltVal val="0"/>
                                          </p:val>
                                        </p:tav>
                                        <p:tav tm="100000">
                                          <p:val>
                                            <p:strVal val="#ppt_h"/>
                                          </p:val>
                                        </p:tav>
                                      </p:tavLst>
                                    </p:anim>
                                    <p:anim calcmode="lin" valueType="num">
                                      <p:cBhvr>
                                        <p:cTn id="338" dur="1000" fill="hold"/>
                                        <p:tgtEl>
                                          <p:spTgt spid="102"/>
                                        </p:tgtEl>
                                        <p:attrNameLst>
                                          <p:attrName>style.rotation</p:attrName>
                                        </p:attrNameLst>
                                      </p:cBhvr>
                                      <p:tavLst>
                                        <p:tav tm="0">
                                          <p:val>
                                            <p:fltVal val="90"/>
                                          </p:val>
                                        </p:tav>
                                        <p:tav tm="100000">
                                          <p:val>
                                            <p:fltVal val="0"/>
                                          </p:val>
                                        </p:tav>
                                      </p:tavLst>
                                    </p:anim>
                                    <p:animEffect transition="in" filter="fade">
                                      <p:cBhvr>
                                        <p:cTn id="339" dur="1000"/>
                                        <p:tgtEl>
                                          <p:spTgt spid="102"/>
                                        </p:tgtEl>
                                      </p:cBhvr>
                                    </p:animEffect>
                                  </p:childTnLst>
                                </p:cTn>
                              </p:par>
                              <p:par>
                                <p:cTn id="340" presetID="31" presetClass="entr" presetSubtype="0" fill="hold" grpId="0" nodeType="withEffect">
                                  <p:stCondLst>
                                    <p:cond delay="250"/>
                                  </p:stCondLst>
                                  <p:childTnLst>
                                    <p:set>
                                      <p:cBhvr>
                                        <p:cTn id="341" dur="1" fill="hold">
                                          <p:stCondLst>
                                            <p:cond delay="0"/>
                                          </p:stCondLst>
                                        </p:cTn>
                                        <p:tgtEl>
                                          <p:spTgt spid="103"/>
                                        </p:tgtEl>
                                        <p:attrNameLst>
                                          <p:attrName>style.visibility</p:attrName>
                                        </p:attrNameLst>
                                      </p:cBhvr>
                                      <p:to>
                                        <p:strVal val="visible"/>
                                      </p:to>
                                    </p:set>
                                    <p:anim calcmode="lin" valueType="num">
                                      <p:cBhvr>
                                        <p:cTn id="342" dur="1000" fill="hold"/>
                                        <p:tgtEl>
                                          <p:spTgt spid="103"/>
                                        </p:tgtEl>
                                        <p:attrNameLst>
                                          <p:attrName>ppt_w</p:attrName>
                                        </p:attrNameLst>
                                      </p:cBhvr>
                                      <p:tavLst>
                                        <p:tav tm="0">
                                          <p:val>
                                            <p:fltVal val="0"/>
                                          </p:val>
                                        </p:tav>
                                        <p:tav tm="100000">
                                          <p:val>
                                            <p:strVal val="#ppt_w"/>
                                          </p:val>
                                        </p:tav>
                                      </p:tavLst>
                                    </p:anim>
                                    <p:anim calcmode="lin" valueType="num">
                                      <p:cBhvr>
                                        <p:cTn id="343" dur="1000" fill="hold"/>
                                        <p:tgtEl>
                                          <p:spTgt spid="103"/>
                                        </p:tgtEl>
                                        <p:attrNameLst>
                                          <p:attrName>ppt_h</p:attrName>
                                        </p:attrNameLst>
                                      </p:cBhvr>
                                      <p:tavLst>
                                        <p:tav tm="0">
                                          <p:val>
                                            <p:fltVal val="0"/>
                                          </p:val>
                                        </p:tav>
                                        <p:tav tm="100000">
                                          <p:val>
                                            <p:strVal val="#ppt_h"/>
                                          </p:val>
                                        </p:tav>
                                      </p:tavLst>
                                    </p:anim>
                                    <p:anim calcmode="lin" valueType="num">
                                      <p:cBhvr>
                                        <p:cTn id="344" dur="1000" fill="hold"/>
                                        <p:tgtEl>
                                          <p:spTgt spid="103"/>
                                        </p:tgtEl>
                                        <p:attrNameLst>
                                          <p:attrName>style.rotation</p:attrName>
                                        </p:attrNameLst>
                                      </p:cBhvr>
                                      <p:tavLst>
                                        <p:tav tm="0">
                                          <p:val>
                                            <p:fltVal val="90"/>
                                          </p:val>
                                        </p:tav>
                                        <p:tav tm="100000">
                                          <p:val>
                                            <p:fltVal val="0"/>
                                          </p:val>
                                        </p:tav>
                                      </p:tavLst>
                                    </p:anim>
                                    <p:animEffect transition="in" filter="fade">
                                      <p:cBhvr>
                                        <p:cTn id="345" dur="1000"/>
                                        <p:tgtEl>
                                          <p:spTgt spid="103"/>
                                        </p:tgtEl>
                                      </p:cBhvr>
                                    </p:animEffect>
                                  </p:childTnLst>
                                </p:cTn>
                              </p:par>
                              <p:par>
                                <p:cTn id="346" presetID="31" presetClass="entr" presetSubtype="0" fill="hold" grpId="0" nodeType="withEffect">
                                  <p:stCondLst>
                                    <p:cond delay="250"/>
                                  </p:stCondLst>
                                  <p:childTnLst>
                                    <p:set>
                                      <p:cBhvr>
                                        <p:cTn id="347" dur="1" fill="hold">
                                          <p:stCondLst>
                                            <p:cond delay="0"/>
                                          </p:stCondLst>
                                        </p:cTn>
                                        <p:tgtEl>
                                          <p:spTgt spid="104"/>
                                        </p:tgtEl>
                                        <p:attrNameLst>
                                          <p:attrName>style.visibility</p:attrName>
                                        </p:attrNameLst>
                                      </p:cBhvr>
                                      <p:to>
                                        <p:strVal val="visible"/>
                                      </p:to>
                                    </p:set>
                                    <p:anim calcmode="lin" valueType="num">
                                      <p:cBhvr>
                                        <p:cTn id="348" dur="1000" fill="hold"/>
                                        <p:tgtEl>
                                          <p:spTgt spid="104"/>
                                        </p:tgtEl>
                                        <p:attrNameLst>
                                          <p:attrName>ppt_w</p:attrName>
                                        </p:attrNameLst>
                                      </p:cBhvr>
                                      <p:tavLst>
                                        <p:tav tm="0">
                                          <p:val>
                                            <p:fltVal val="0"/>
                                          </p:val>
                                        </p:tav>
                                        <p:tav tm="100000">
                                          <p:val>
                                            <p:strVal val="#ppt_w"/>
                                          </p:val>
                                        </p:tav>
                                      </p:tavLst>
                                    </p:anim>
                                    <p:anim calcmode="lin" valueType="num">
                                      <p:cBhvr>
                                        <p:cTn id="349" dur="1000" fill="hold"/>
                                        <p:tgtEl>
                                          <p:spTgt spid="104"/>
                                        </p:tgtEl>
                                        <p:attrNameLst>
                                          <p:attrName>ppt_h</p:attrName>
                                        </p:attrNameLst>
                                      </p:cBhvr>
                                      <p:tavLst>
                                        <p:tav tm="0">
                                          <p:val>
                                            <p:fltVal val="0"/>
                                          </p:val>
                                        </p:tav>
                                        <p:tav tm="100000">
                                          <p:val>
                                            <p:strVal val="#ppt_h"/>
                                          </p:val>
                                        </p:tav>
                                      </p:tavLst>
                                    </p:anim>
                                    <p:anim calcmode="lin" valueType="num">
                                      <p:cBhvr>
                                        <p:cTn id="350" dur="1000" fill="hold"/>
                                        <p:tgtEl>
                                          <p:spTgt spid="104"/>
                                        </p:tgtEl>
                                        <p:attrNameLst>
                                          <p:attrName>style.rotation</p:attrName>
                                        </p:attrNameLst>
                                      </p:cBhvr>
                                      <p:tavLst>
                                        <p:tav tm="0">
                                          <p:val>
                                            <p:fltVal val="90"/>
                                          </p:val>
                                        </p:tav>
                                        <p:tav tm="100000">
                                          <p:val>
                                            <p:fltVal val="0"/>
                                          </p:val>
                                        </p:tav>
                                      </p:tavLst>
                                    </p:anim>
                                    <p:animEffect transition="in" filter="fade">
                                      <p:cBhvr>
                                        <p:cTn id="351" dur="1000"/>
                                        <p:tgtEl>
                                          <p:spTgt spid="104"/>
                                        </p:tgtEl>
                                      </p:cBhvr>
                                    </p:animEffect>
                                  </p:childTnLst>
                                </p:cTn>
                              </p:par>
                              <p:par>
                                <p:cTn id="352" presetID="31" presetClass="entr" presetSubtype="0" fill="hold" grpId="0" nodeType="withEffect">
                                  <p:stCondLst>
                                    <p:cond delay="250"/>
                                  </p:stCondLst>
                                  <p:childTnLst>
                                    <p:set>
                                      <p:cBhvr>
                                        <p:cTn id="353" dur="1" fill="hold">
                                          <p:stCondLst>
                                            <p:cond delay="0"/>
                                          </p:stCondLst>
                                        </p:cTn>
                                        <p:tgtEl>
                                          <p:spTgt spid="105"/>
                                        </p:tgtEl>
                                        <p:attrNameLst>
                                          <p:attrName>style.visibility</p:attrName>
                                        </p:attrNameLst>
                                      </p:cBhvr>
                                      <p:to>
                                        <p:strVal val="visible"/>
                                      </p:to>
                                    </p:set>
                                    <p:anim calcmode="lin" valueType="num">
                                      <p:cBhvr>
                                        <p:cTn id="354" dur="1000" fill="hold"/>
                                        <p:tgtEl>
                                          <p:spTgt spid="105"/>
                                        </p:tgtEl>
                                        <p:attrNameLst>
                                          <p:attrName>ppt_w</p:attrName>
                                        </p:attrNameLst>
                                      </p:cBhvr>
                                      <p:tavLst>
                                        <p:tav tm="0">
                                          <p:val>
                                            <p:fltVal val="0"/>
                                          </p:val>
                                        </p:tav>
                                        <p:tav tm="100000">
                                          <p:val>
                                            <p:strVal val="#ppt_w"/>
                                          </p:val>
                                        </p:tav>
                                      </p:tavLst>
                                    </p:anim>
                                    <p:anim calcmode="lin" valueType="num">
                                      <p:cBhvr>
                                        <p:cTn id="355" dur="1000" fill="hold"/>
                                        <p:tgtEl>
                                          <p:spTgt spid="105"/>
                                        </p:tgtEl>
                                        <p:attrNameLst>
                                          <p:attrName>ppt_h</p:attrName>
                                        </p:attrNameLst>
                                      </p:cBhvr>
                                      <p:tavLst>
                                        <p:tav tm="0">
                                          <p:val>
                                            <p:fltVal val="0"/>
                                          </p:val>
                                        </p:tav>
                                        <p:tav tm="100000">
                                          <p:val>
                                            <p:strVal val="#ppt_h"/>
                                          </p:val>
                                        </p:tav>
                                      </p:tavLst>
                                    </p:anim>
                                    <p:anim calcmode="lin" valueType="num">
                                      <p:cBhvr>
                                        <p:cTn id="356" dur="1000" fill="hold"/>
                                        <p:tgtEl>
                                          <p:spTgt spid="105"/>
                                        </p:tgtEl>
                                        <p:attrNameLst>
                                          <p:attrName>style.rotation</p:attrName>
                                        </p:attrNameLst>
                                      </p:cBhvr>
                                      <p:tavLst>
                                        <p:tav tm="0">
                                          <p:val>
                                            <p:fltVal val="90"/>
                                          </p:val>
                                        </p:tav>
                                        <p:tav tm="100000">
                                          <p:val>
                                            <p:fltVal val="0"/>
                                          </p:val>
                                        </p:tav>
                                      </p:tavLst>
                                    </p:anim>
                                    <p:animEffect transition="in" filter="fade">
                                      <p:cBhvr>
                                        <p:cTn id="357" dur="1000"/>
                                        <p:tgtEl>
                                          <p:spTgt spid="105"/>
                                        </p:tgtEl>
                                      </p:cBhvr>
                                    </p:animEffect>
                                  </p:childTnLst>
                                </p:cTn>
                              </p:par>
                              <p:par>
                                <p:cTn id="358" presetID="31" presetClass="entr" presetSubtype="0" fill="hold" grpId="0" nodeType="withEffect">
                                  <p:stCondLst>
                                    <p:cond delay="250"/>
                                  </p:stCondLst>
                                  <p:childTnLst>
                                    <p:set>
                                      <p:cBhvr>
                                        <p:cTn id="359" dur="1" fill="hold">
                                          <p:stCondLst>
                                            <p:cond delay="0"/>
                                          </p:stCondLst>
                                        </p:cTn>
                                        <p:tgtEl>
                                          <p:spTgt spid="106"/>
                                        </p:tgtEl>
                                        <p:attrNameLst>
                                          <p:attrName>style.visibility</p:attrName>
                                        </p:attrNameLst>
                                      </p:cBhvr>
                                      <p:to>
                                        <p:strVal val="visible"/>
                                      </p:to>
                                    </p:set>
                                    <p:anim calcmode="lin" valueType="num">
                                      <p:cBhvr>
                                        <p:cTn id="360" dur="1000" fill="hold"/>
                                        <p:tgtEl>
                                          <p:spTgt spid="106"/>
                                        </p:tgtEl>
                                        <p:attrNameLst>
                                          <p:attrName>ppt_w</p:attrName>
                                        </p:attrNameLst>
                                      </p:cBhvr>
                                      <p:tavLst>
                                        <p:tav tm="0">
                                          <p:val>
                                            <p:fltVal val="0"/>
                                          </p:val>
                                        </p:tav>
                                        <p:tav tm="100000">
                                          <p:val>
                                            <p:strVal val="#ppt_w"/>
                                          </p:val>
                                        </p:tav>
                                      </p:tavLst>
                                    </p:anim>
                                    <p:anim calcmode="lin" valueType="num">
                                      <p:cBhvr>
                                        <p:cTn id="361" dur="1000" fill="hold"/>
                                        <p:tgtEl>
                                          <p:spTgt spid="106"/>
                                        </p:tgtEl>
                                        <p:attrNameLst>
                                          <p:attrName>ppt_h</p:attrName>
                                        </p:attrNameLst>
                                      </p:cBhvr>
                                      <p:tavLst>
                                        <p:tav tm="0">
                                          <p:val>
                                            <p:fltVal val="0"/>
                                          </p:val>
                                        </p:tav>
                                        <p:tav tm="100000">
                                          <p:val>
                                            <p:strVal val="#ppt_h"/>
                                          </p:val>
                                        </p:tav>
                                      </p:tavLst>
                                    </p:anim>
                                    <p:anim calcmode="lin" valueType="num">
                                      <p:cBhvr>
                                        <p:cTn id="362" dur="1000" fill="hold"/>
                                        <p:tgtEl>
                                          <p:spTgt spid="106"/>
                                        </p:tgtEl>
                                        <p:attrNameLst>
                                          <p:attrName>style.rotation</p:attrName>
                                        </p:attrNameLst>
                                      </p:cBhvr>
                                      <p:tavLst>
                                        <p:tav tm="0">
                                          <p:val>
                                            <p:fltVal val="90"/>
                                          </p:val>
                                        </p:tav>
                                        <p:tav tm="100000">
                                          <p:val>
                                            <p:fltVal val="0"/>
                                          </p:val>
                                        </p:tav>
                                      </p:tavLst>
                                    </p:anim>
                                    <p:animEffect transition="in" filter="fade">
                                      <p:cBhvr>
                                        <p:cTn id="363" dur="1000"/>
                                        <p:tgtEl>
                                          <p:spTgt spid="106"/>
                                        </p:tgtEl>
                                      </p:cBhvr>
                                    </p:animEffect>
                                  </p:childTnLst>
                                </p:cTn>
                              </p:par>
                              <p:par>
                                <p:cTn id="364" presetID="31" presetClass="entr" presetSubtype="0" fill="hold" grpId="0" nodeType="withEffect">
                                  <p:stCondLst>
                                    <p:cond delay="250"/>
                                  </p:stCondLst>
                                  <p:childTnLst>
                                    <p:set>
                                      <p:cBhvr>
                                        <p:cTn id="365" dur="1" fill="hold">
                                          <p:stCondLst>
                                            <p:cond delay="0"/>
                                          </p:stCondLst>
                                        </p:cTn>
                                        <p:tgtEl>
                                          <p:spTgt spid="107"/>
                                        </p:tgtEl>
                                        <p:attrNameLst>
                                          <p:attrName>style.visibility</p:attrName>
                                        </p:attrNameLst>
                                      </p:cBhvr>
                                      <p:to>
                                        <p:strVal val="visible"/>
                                      </p:to>
                                    </p:set>
                                    <p:anim calcmode="lin" valueType="num">
                                      <p:cBhvr>
                                        <p:cTn id="366" dur="1000" fill="hold"/>
                                        <p:tgtEl>
                                          <p:spTgt spid="107"/>
                                        </p:tgtEl>
                                        <p:attrNameLst>
                                          <p:attrName>ppt_w</p:attrName>
                                        </p:attrNameLst>
                                      </p:cBhvr>
                                      <p:tavLst>
                                        <p:tav tm="0">
                                          <p:val>
                                            <p:fltVal val="0"/>
                                          </p:val>
                                        </p:tav>
                                        <p:tav tm="100000">
                                          <p:val>
                                            <p:strVal val="#ppt_w"/>
                                          </p:val>
                                        </p:tav>
                                      </p:tavLst>
                                    </p:anim>
                                    <p:anim calcmode="lin" valueType="num">
                                      <p:cBhvr>
                                        <p:cTn id="367" dur="1000" fill="hold"/>
                                        <p:tgtEl>
                                          <p:spTgt spid="107"/>
                                        </p:tgtEl>
                                        <p:attrNameLst>
                                          <p:attrName>ppt_h</p:attrName>
                                        </p:attrNameLst>
                                      </p:cBhvr>
                                      <p:tavLst>
                                        <p:tav tm="0">
                                          <p:val>
                                            <p:fltVal val="0"/>
                                          </p:val>
                                        </p:tav>
                                        <p:tav tm="100000">
                                          <p:val>
                                            <p:strVal val="#ppt_h"/>
                                          </p:val>
                                        </p:tav>
                                      </p:tavLst>
                                    </p:anim>
                                    <p:anim calcmode="lin" valueType="num">
                                      <p:cBhvr>
                                        <p:cTn id="368" dur="1000" fill="hold"/>
                                        <p:tgtEl>
                                          <p:spTgt spid="107"/>
                                        </p:tgtEl>
                                        <p:attrNameLst>
                                          <p:attrName>style.rotation</p:attrName>
                                        </p:attrNameLst>
                                      </p:cBhvr>
                                      <p:tavLst>
                                        <p:tav tm="0">
                                          <p:val>
                                            <p:fltVal val="90"/>
                                          </p:val>
                                        </p:tav>
                                        <p:tav tm="100000">
                                          <p:val>
                                            <p:fltVal val="0"/>
                                          </p:val>
                                        </p:tav>
                                      </p:tavLst>
                                    </p:anim>
                                    <p:animEffect transition="in" filter="fade">
                                      <p:cBhvr>
                                        <p:cTn id="369" dur="1000"/>
                                        <p:tgtEl>
                                          <p:spTgt spid="107"/>
                                        </p:tgtEl>
                                      </p:cBhvr>
                                    </p:animEffect>
                                  </p:childTnLst>
                                </p:cTn>
                              </p:par>
                              <p:par>
                                <p:cTn id="370" presetID="31" presetClass="entr" presetSubtype="0" fill="hold" grpId="0" nodeType="withEffect" nodePh="1">
                                  <p:stCondLst>
                                    <p:cond delay="250"/>
                                  </p:stCondLst>
                                  <p:endCondLst>
                                    <p:cond evt="begin" delay="0">
                                      <p:tn val="370"/>
                                    </p:cond>
                                  </p:endCondLst>
                                  <p:childTnLst>
                                    <p:set>
                                      <p:cBhvr>
                                        <p:cTn id="371" dur="1" fill="hold">
                                          <p:stCondLst>
                                            <p:cond delay="0"/>
                                          </p:stCondLst>
                                        </p:cTn>
                                        <p:tgtEl>
                                          <p:spTgt spid="109"/>
                                        </p:tgtEl>
                                        <p:attrNameLst>
                                          <p:attrName>style.visibility</p:attrName>
                                        </p:attrNameLst>
                                      </p:cBhvr>
                                      <p:to>
                                        <p:strVal val="visible"/>
                                      </p:to>
                                    </p:set>
                                    <p:anim calcmode="lin" valueType="num">
                                      <p:cBhvr>
                                        <p:cTn id="372" dur="1000" fill="hold"/>
                                        <p:tgtEl>
                                          <p:spTgt spid="109"/>
                                        </p:tgtEl>
                                        <p:attrNameLst>
                                          <p:attrName>ppt_w</p:attrName>
                                        </p:attrNameLst>
                                      </p:cBhvr>
                                      <p:tavLst>
                                        <p:tav tm="0">
                                          <p:val>
                                            <p:fltVal val="0"/>
                                          </p:val>
                                        </p:tav>
                                        <p:tav tm="100000">
                                          <p:val>
                                            <p:strVal val="#ppt_w"/>
                                          </p:val>
                                        </p:tav>
                                      </p:tavLst>
                                    </p:anim>
                                    <p:anim calcmode="lin" valueType="num">
                                      <p:cBhvr>
                                        <p:cTn id="373" dur="1000" fill="hold"/>
                                        <p:tgtEl>
                                          <p:spTgt spid="109"/>
                                        </p:tgtEl>
                                        <p:attrNameLst>
                                          <p:attrName>ppt_h</p:attrName>
                                        </p:attrNameLst>
                                      </p:cBhvr>
                                      <p:tavLst>
                                        <p:tav tm="0">
                                          <p:val>
                                            <p:fltVal val="0"/>
                                          </p:val>
                                        </p:tav>
                                        <p:tav tm="100000">
                                          <p:val>
                                            <p:strVal val="#ppt_h"/>
                                          </p:val>
                                        </p:tav>
                                      </p:tavLst>
                                    </p:anim>
                                    <p:anim calcmode="lin" valueType="num">
                                      <p:cBhvr>
                                        <p:cTn id="374" dur="1000" fill="hold"/>
                                        <p:tgtEl>
                                          <p:spTgt spid="109"/>
                                        </p:tgtEl>
                                        <p:attrNameLst>
                                          <p:attrName>style.rotation</p:attrName>
                                        </p:attrNameLst>
                                      </p:cBhvr>
                                      <p:tavLst>
                                        <p:tav tm="0">
                                          <p:val>
                                            <p:fltVal val="90"/>
                                          </p:val>
                                        </p:tav>
                                        <p:tav tm="100000">
                                          <p:val>
                                            <p:fltVal val="0"/>
                                          </p:val>
                                        </p:tav>
                                      </p:tavLst>
                                    </p:anim>
                                    <p:animEffect transition="in" filter="fade">
                                      <p:cBhvr>
                                        <p:cTn id="375" dur="1000"/>
                                        <p:tgtEl>
                                          <p:spTgt spid="109"/>
                                        </p:tgtEl>
                                      </p:cBhvr>
                                    </p:animEffect>
                                  </p:childTnLst>
                                </p:cTn>
                              </p:par>
                              <p:par>
                                <p:cTn id="376" presetID="31" presetClass="entr" presetSubtype="0" fill="hold" grpId="0" nodeType="withEffect">
                                  <p:stCondLst>
                                    <p:cond delay="250"/>
                                  </p:stCondLst>
                                  <p:childTnLst>
                                    <p:set>
                                      <p:cBhvr>
                                        <p:cTn id="377" dur="1" fill="hold">
                                          <p:stCondLst>
                                            <p:cond delay="0"/>
                                          </p:stCondLst>
                                        </p:cTn>
                                        <p:tgtEl>
                                          <p:spTgt spid="110"/>
                                        </p:tgtEl>
                                        <p:attrNameLst>
                                          <p:attrName>style.visibility</p:attrName>
                                        </p:attrNameLst>
                                      </p:cBhvr>
                                      <p:to>
                                        <p:strVal val="visible"/>
                                      </p:to>
                                    </p:set>
                                    <p:anim calcmode="lin" valueType="num">
                                      <p:cBhvr>
                                        <p:cTn id="378" dur="1000" fill="hold"/>
                                        <p:tgtEl>
                                          <p:spTgt spid="110"/>
                                        </p:tgtEl>
                                        <p:attrNameLst>
                                          <p:attrName>ppt_w</p:attrName>
                                        </p:attrNameLst>
                                      </p:cBhvr>
                                      <p:tavLst>
                                        <p:tav tm="0">
                                          <p:val>
                                            <p:fltVal val="0"/>
                                          </p:val>
                                        </p:tav>
                                        <p:tav tm="100000">
                                          <p:val>
                                            <p:strVal val="#ppt_w"/>
                                          </p:val>
                                        </p:tav>
                                      </p:tavLst>
                                    </p:anim>
                                    <p:anim calcmode="lin" valueType="num">
                                      <p:cBhvr>
                                        <p:cTn id="379" dur="1000" fill="hold"/>
                                        <p:tgtEl>
                                          <p:spTgt spid="110"/>
                                        </p:tgtEl>
                                        <p:attrNameLst>
                                          <p:attrName>ppt_h</p:attrName>
                                        </p:attrNameLst>
                                      </p:cBhvr>
                                      <p:tavLst>
                                        <p:tav tm="0">
                                          <p:val>
                                            <p:fltVal val="0"/>
                                          </p:val>
                                        </p:tav>
                                        <p:tav tm="100000">
                                          <p:val>
                                            <p:strVal val="#ppt_h"/>
                                          </p:val>
                                        </p:tav>
                                      </p:tavLst>
                                    </p:anim>
                                    <p:anim calcmode="lin" valueType="num">
                                      <p:cBhvr>
                                        <p:cTn id="380" dur="1000" fill="hold"/>
                                        <p:tgtEl>
                                          <p:spTgt spid="110"/>
                                        </p:tgtEl>
                                        <p:attrNameLst>
                                          <p:attrName>style.rotation</p:attrName>
                                        </p:attrNameLst>
                                      </p:cBhvr>
                                      <p:tavLst>
                                        <p:tav tm="0">
                                          <p:val>
                                            <p:fltVal val="90"/>
                                          </p:val>
                                        </p:tav>
                                        <p:tav tm="100000">
                                          <p:val>
                                            <p:fltVal val="0"/>
                                          </p:val>
                                        </p:tav>
                                      </p:tavLst>
                                    </p:anim>
                                    <p:animEffect transition="in" filter="fade">
                                      <p:cBhvr>
                                        <p:cTn id="381" dur="1000"/>
                                        <p:tgtEl>
                                          <p:spTgt spid="110"/>
                                        </p:tgtEl>
                                      </p:cBhvr>
                                    </p:animEffect>
                                  </p:childTnLst>
                                </p:cTn>
                              </p:par>
                              <p:par>
                                <p:cTn id="382" presetID="31" presetClass="entr" presetSubtype="0" fill="hold" grpId="0" nodeType="withEffect" nodePh="1">
                                  <p:stCondLst>
                                    <p:cond delay="250"/>
                                  </p:stCondLst>
                                  <p:endCondLst>
                                    <p:cond evt="begin" delay="0">
                                      <p:tn val="382"/>
                                    </p:cond>
                                  </p:endCondLst>
                                  <p:childTnLst>
                                    <p:set>
                                      <p:cBhvr>
                                        <p:cTn id="383" dur="1" fill="hold">
                                          <p:stCondLst>
                                            <p:cond delay="0"/>
                                          </p:stCondLst>
                                        </p:cTn>
                                        <p:tgtEl>
                                          <p:spTgt spid="111"/>
                                        </p:tgtEl>
                                        <p:attrNameLst>
                                          <p:attrName>style.visibility</p:attrName>
                                        </p:attrNameLst>
                                      </p:cBhvr>
                                      <p:to>
                                        <p:strVal val="visible"/>
                                      </p:to>
                                    </p:set>
                                    <p:anim calcmode="lin" valueType="num">
                                      <p:cBhvr>
                                        <p:cTn id="384" dur="1000" fill="hold"/>
                                        <p:tgtEl>
                                          <p:spTgt spid="111"/>
                                        </p:tgtEl>
                                        <p:attrNameLst>
                                          <p:attrName>ppt_w</p:attrName>
                                        </p:attrNameLst>
                                      </p:cBhvr>
                                      <p:tavLst>
                                        <p:tav tm="0">
                                          <p:val>
                                            <p:fltVal val="0"/>
                                          </p:val>
                                        </p:tav>
                                        <p:tav tm="100000">
                                          <p:val>
                                            <p:strVal val="#ppt_w"/>
                                          </p:val>
                                        </p:tav>
                                      </p:tavLst>
                                    </p:anim>
                                    <p:anim calcmode="lin" valueType="num">
                                      <p:cBhvr>
                                        <p:cTn id="385" dur="1000" fill="hold"/>
                                        <p:tgtEl>
                                          <p:spTgt spid="111"/>
                                        </p:tgtEl>
                                        <p:attrNameLst>
                                          <p:attrName>ppt_h</p:attrName>
                                        </p:attrNameLst>
                                      </p:cBhvr>
                                      <p:tavLst>
                                        <p:tav tm="0">
                                          <p:val>
                                            <p:fltVal val="0"/>
                                          </p:val>
                                        </p:tav>
                                        <p:tav tm="100000">
                                          <p:val>
                                            <p:strVal val="#ppt_h"/>
                                          </p:val>
                                        </p:tav>
                                      </p:tavLst>
                                    </p:anim>
                                    <p:anim calcmode="lin" valueType="num">
                                      <p:cBhvr>
                                        <p:cTn id="386" dur="1000" fill="hold"/>
                                        <p:tgtEl>
                                          <p:spTgt spid="111"/>
                                        </p:tgtEl>
                                        <p:attrNameLst>
                                          <p:attrName>style.rotation</p:attrName>
                                        </p:attrNameLst>
                                      </p:cBhvr>
                                      <p:tavLst>
                                        <p:tav tm="0">
                                          <p:val>
                                            <p:fltVal val="90"/>
                                          </p:val>
                                        </p:tav>
                                        <p:tav tm="100000">
                                          <p:val>
                                            <p:fltVal val="0"/>
                                          </p:val>
                                        </p:tav>
                                      </p:tavLst>
                                    </p:anim>
                                    <p:animEffect transition="in" filter="fade">
                                      <p:cBhvr>
                                        <p:cTn id="387" dur="1000"/>
                                        <p:tgtEl>
                                          <p:spTgt spid="111"/>
                                        </p:tgtEl>
                                      </p:cBhvr>
                                    </p:animEffect>
                                  </p:childTnLst>
                                </p:cTn>
                              </p:par>
                              <p:par>
                                <p:cTn id="388" presetID="31" presetClass="entr" presetSubtype="0" fill="hold" grpId="0" nodeType="withEffect">
                                  <p:stCondLst>
                                    <p:cond delay="250"/>
                                  </p:stCondLst>
                                  <p:childTnLst>
                                    <p:set>
                                      <p:cBhvr>
                                        <p:cTn id="389" dur="1" fill="hold">
                                          <p:stCondLst>
                                            <p:cond delay="0"/>
                                          </p:stCondLst>
                                        </p:cTn>
                                        <p:tgtEl>
                                          <p:spTgt spid="112"/>
                                        </p:tgtEl>
                                        <p:attrNameLst>
                                          <p:attrName>style.visibility</p:attrName>
                                        </p:attrNameLst>
                                      </p:cBhvr>
                                      <p:to>
                                        <p:strVal val="visible"/>
                                      </p:to>
                                    </p:set>
                                    <p:anim calcmode="lin" valueType="num">
                                      <p:cBhvr>
                                        <p:cTn id="390" dur="1000" fill="hold"/>
                                        <p:tgtEl>
                                          <p:spTgt spid="112"/>
                                        </p:tgtEl>
                                        <p:attrNameLst>
                                          <p:attrName>ppt_w</p:attrName>
                                        </p:attrNameLst>
                                      </p:cBhvr>
                                      <p:tavLst>
                                        <p:tav tm="0">
                                          <p:val>
                                            <p:fltVal val="0"/>
                                          </p:val>
                                        </p:tav>
                                        <p:tav tm="100000">
                                          <p:val>
                                            <p:strVal val="#ppt_w"/>
                                          </p:val>
                                        </p:tav>
                                      </p:tavLst>
                                    </p:anim>
                                    <p:anim calcmode="lin" valueType="num">
                                      <p:cBhvr>
                                        <p:cTn id="391" dur="1000" fill="hold"/>
                                        <p:tgtEl>
                                          <p:spTgt spid="112"/>
                                        </p:tgtEl>
                                        <p:attrNameLst>
                                          <p:attrName>ppt_h</p:attrName>
                                        </p:attrNameLst>
                                      </p:cBhvr>
                                      <p:tavLst>
                                        <p:tav tm="0">
                                          <p:val>
                                            <p:fltVal val="0"/>
                                          </p:val>
                                        </p:tav>
                                        <p:tav tm="100000">
                                          <p:val>
                                            <p:strVal val="#ppt_h"/>
                                          </p:val>
                                        </p:tav>
                                      </p:tavLst>
                                    </p:anim>
                                    <p:anim calcmode="lin" valueType="num">
                                      <p:cBhvr>
                                        <p:cTn id="392" dur="1000" fill="hold"/>
                                        <p:tgtEl>
                                          <p:spTgt spid="112"/>
                                        </p:tgtEl>
                                        <p:attrNameLst>
                                          <p:attrName>style.rotation</p:attrName>
                                        </p:attrNameLst>
                                      </p:cBhvr>
                                      <p:tavLst>
                                        <p:tav tm="0">
                                          <p:val>
                                            <p:fltVal val="90"/>
                                          </p:val>
                                        </p:tav>
                                        <p:tav tm="100000">
                                          <p:val>
                                            <p:fltVal val="0"/>
                                          </p:val>
                                        </p:tav>
                                      </p:tavLst>
                                    </p:anim>
                                    <p:animEffect transition="in" filter="fade">
                                      <p:cBhvr>
                                        <p:cTn id="393" dur="1000"/>
                                        <p:tgtEl>
                                          <p:spTgt spid="112"/>
                                        </p:tgtEl>
                                      </p:cBhvr>
                                    </p:animEffect>
                                  </p:childTnLst>
                                </p:cTn>
                              </p:par>
                              <p:par>
                                <p:cTn id="394" presetID="31" presetClass="entr" presetSubtype="0" fill="hold" grpId="0" nodeType="withEffect">
                                  <p:stCondLst>
                                    <p:cond delay="250"/>
                                  </p:stCondLst>
                                  <p:childTnLst>
                                    <p:set>
                                      <p:cBhvr>
                                        <p:cTn id="395" dur="1" fill="hold">
                                          <p:stCondLst>
                                            <p:cond delay="0"/>
                                          </p:stCondLst>
                                        </p:cTn>
                                        <p:tgtEl>
                                          <p:spTgt spid="113"/>
                                        </p:tgtEl>
                                        <p:attrNameLst>
                                          <p:attrName>style.visibility</p:attrName>
                                        </p:attrNameLst>
                                      </p:cBhvr>
                                      <p:to>
                                        <p:strVal val="visible"/>
                                      </p:to>
                                    </p:set>
                                    <p:anim calcmode="lin" valueType="num">
                                      <p:cBhvr>
                                        <p:cTn id="396" dur="1000" fill="hold"/>
                                        <p:tgtEl>
                                          <p:spTgt spid="113"/>
                                        </p:tgtEl>
                                        <p:attrNameLst>
                                          <p:attrName>ppt_w</p:attrName>
                                        </p:attrNameLst>
                                      </p:cBhvr>
                                      <p:tavLst>
                                        <p:tav tm="0">
                                          <p:val>
                                            <p:fltVal val="0"/>
                                          </p:val>
                                        </p:tav>
                                        <p:tav tm="100000">
                                          <p:val>
                                            <p:strVal val="#ppt_w"/>
                                          </p:val>
                                        </p:tav>
                                      </p:tavLst>
                                    </p:anim>
                                    <p:anim calcmode="lin" valueType="num">
                                      <p:cBhvr>
                                        <p:cTn id="397" dur="1000" fill="hold"/>
                                        <p:tgtEl>
                                          <p:spTgt spid="113"/>
                                        </p:tgtEl>
                                        <p:attrNameLst>
                                          <p:attrName>ppt_h</p:attrName>
                                        </p:attrNameLst>
                                      </p:cBhvr>
                                      <p:tavLst>
                                        <p:tav tm="0">
                                          <p:val>
                                            <p:fltVal val="0"/>
                                          </p:val>
                                        </p:tav>
                                        <p:tav tm="100000">
                                          <p:val>
                                            <p:strVal val="#ppt_h"/>
                                          </p:val>
                                        </p:tav>
                                      </p:tavLst>
                                    </p:anim>
                                    <p:anim calcmode="lin" valueType="num">
                                      <p:cBhvr>
                                        <p:cTn id="398" dur="1000" fill="hold"/>
                                        <p:tgtEl>
                                          <p:spTgt spid="113"/>
                                        </p:tgtEl>
                                        <p:attrNameLst>
                                          <p:attrName>style.rotation</p:attrName>
                                        </p:attrNameLst>
                                      </p:cBhvr>
                                      <p:tavLst>
                                        <p:tav tm="0">
                                          <p:val>
                                            <p:fltVal val="90"/>
                                          </p:val>
                                        </p:tav>
                                        <p:tav tm="100000">
                                          <p:val>
                                            <p:fltVal val="0"/>
                                          </p:val>
                                        </p:tav>
                                      </p:tavLst>
                                    </p:anim>
                                    <p:animEffect transition="in" filter="fade">
                                      <p:cBhvr>
                                        <p:cTn id="399" dur="1000"/>
                                        <p:tgtEl>
                                          <p:spTgt spid="113"/>
                                        </p:tgtEl>
                                      </p:cBhvr>
                                    </p:animEffect>
                                  </p:childTnLst>
                                </p:cTn>
                              </p:par>
                              <p:par>
                                <p:cTn id="400" presetID="31" presetClass="entr" presetSubtype="0" fill="hold" grpId="0" nodeType="withEffect">
                                  <p:stCondLst>
                                    <p:cond delay="250"/>
                                  </p:stCondLst>
                                  <p:childTnLst>
                                    <p:set>
                                      <p:cBhvr>
                                        <p:cTn id="401" dur="1" fill="hold">
                                          <p:stCondLst>
                                            <p:cond delay="0"/>
                                          </p:stCondLst>
                                        </p:cTn>
                                        <p:tgtEl>
                                          <p:spTgt spid="114"/>
                                        </p:tgtEl>
                                        <p:attrNameLst>
                                          <p:attrName>style.visibility</p:attrName>
                                        </p:attrNameLst>
                                      </p:cBhvr>
                                      <p:to>
                                        <p:strVal val="visible"/>
                                      </p:to>
                                    </p:set>
                                    <p:anim calcmode="lin" valueType="num">
                                      <p:cBhvr>
                                        <p:cTn id="402" dur="1000" fill="hold"/>
                                        <p:tgtEl>
                                          <p:spTgt spid="114"/>
                                        </p:tgtEl>
                                        <p:attrNameLst>
                                          <p:attrName>ppt_w</p:attrName>
                                        </p:attrNameLst>
                                      </p:cBhvr>
                                      <p:tavLst>
                                        <p:tav tm="0">
                                          <p:val>
                                            <p:fltVal val="0"/>
                                          </p:val>
                                        </p:tav>
                                        <p:tav tm="100000">
                                          <p:val>
                                            <p:strVal val="#ppt_w"/>
                                          </p:val>
                                        </p:tav>
                                      </p:tavLst>
                                    </p:anim>
                                    <p:anim calcmode="lin" valueType="num">
                                      <p:cBhvr>
                                        <p:cTn id="403" dur="1000" fill="hold"/>
                                        <p:tgtEl>
                                          <p:spTgt spid="114"/>
                                        </p:tgtEl>
                                        <p:attrNameLst>
                                          <p:attrName>ppt_h</p:attrName>
                                        </p:attrNameLst>
                                      </p:cBhvr>
                                      <p:tavLst>
                                        <p:tav tm="0">
                                          <p:val>
                                            <p:fltVal val="0"/>
                                          </p:val>
                                        </p:tav>
                                        <p:tav tm="100000">
                                          <p:val>
                                            <p:strVal val="#ppt_h"/>
                                          </p:val>
                                        </p:tav>
                                      </p:tavLst>
                                    </p:anim>
                                    <p:anim calcmode="lin" valueType="num">
                                      <p:cBhvr>
                                        <p:cTn id="404" dur="1000" fill="hold"/>
                                        <p:tgtEl>
                                          <p:spTgt spid="114"/>
                                        </p:tgtEl>
                                        <p:attrNameLst>
                                          <p:attrName>style.rotation</p:attrName>
                                        </p:attrNameLst>
                                      </p:cBhvr>
                                      <p:tavLst>
                                        <p:tav tm="0">
                                          <p:val>
                                            <p:fltVal val="90"/>
                                          </p:val>
                                        </p:tav>
                                        <p:tav tm="100000">
                                          <p:val>
                                            <p:fltVal val="0"/>
                                          </p:val>
                                        </p:tav>
                                      </p:tavLst>
                                    </p:anim>
                                    <p:animEffect transition="in" filter="fade">
                                      <p:cBhvr>
                                        <p:cTn id="405" dur="1000"/>
                                        <p:tgtEl>
                                          <p:spTgt spid="114"/>
                                        </p:tgtEl>
                                      </p:cBhvr>
                                    </p:animEffect>
                                  </p:childTnLst>
                                </p:cTn>
                              </p:par>
                              <p:par>
                                <p:cTn id="406" presetID="31" presetClass="entr" presetSubtype="0" fill="hold" grpId="0" nodeType="withEffect">
                                  <p:stCondLst>
                                    <p:cond delay="250"/>
                                  </p:stCondLst>
                                  <p:childTnLst>
                                    <p:set>
                                      <p:cBhvr>
                                        <p:cTn id="407" dur="1" fill="hold">
                                          <p:stCondLst>
                                            <p:cond delay="0"/>
                                          </p:stCondLst>
                                        </p:cTn>
                                        <p:tgtEl>
                                          <p:spTgt spid="115"/>
                                        </p:tgtEl>
                                        <p:attrNameLst>
                                          <p:attrName>style.visibility</p:attrName>
                                        </p:attrNameLst>
                                      </p:cBhvr>
                                      <p:to>
                                        <p:strVal val="visible"/>
                                      </p:to>
                                    </p:set>
                                    <p:anim calcmode="lin" valueType="num">
                                      <p:cBhvr>
                                        <p:cTn id="408" dur="1000" fill="hold"/>
                                        <p:tgtEl>
                                          <p:spTgt spid="115"/>
                                        </p:tgtEl>
                                        <p:attrNameLst>
                                          <p:attrName>ppt_w</p:attrName>
                                        </p:attrNameLst>
                                      </p:cBhvr>
                                      <p:tavLst>
                                        <p:tav tm="0">
                                          <p:val>
                                            <p:fltVal val="0"/>
                                          </p:val>
                                        </p:tav>
                                        <p:tav tm="100000">
                                          <p:val>
                                            <p:strVal val="#ppt_w"/>
                                          </p:val>
                                        </p:tav>
                                      </p:tavLst>
                                    </p:anim>
                                    <p:anim calcmode="lin" valueType="num">
                                      <p:cBhvr>
                                        <p:cTn id="409" dur="1000" fill="hold"/>
                                        <p:tgtEl>
                                          <p:spTgt spid="115"/>
                                        </p:tgtEl>
                                        <p:attrNameLst>
                                          <p:attrName>ppt_h</p:attrName>
                                        </p:attrNameLst>
                                      </p:cBhvr>
                                      <p:tavLst>
                                        <p:tav tm="0">
                                          <p:val>
                                            <p:fltVal val="0"/>
                                          </p:val>
                                        </p:tav>
                                        <p:tav tm="100000">
                                          <p:val>
                                            <p:strVal val="#ppt_h"/>
                                          </p:val>
                                        </p:tav>
                                      </p:tavLst>
                                    </p:anim>
                                    <p:anim calcmode="lin" valueType="num">
                                      <p:cBhvr>
                                        <p:cTn id="410" dur="1000" fill="hold"/>
                                        <p:tgtEl>
                                          <p:spTgt spid="115"/>
                                        </p:tgtEl>
                                        <p:attrNameLst>
                                          <p:attrName>style.rotation</p:attrName>
                                        </p:attrNameLst>
                                      </p:cBhvr>
                                      <p:tavLst>
                                        <p:tav tm="0">
                                          <p:val>
                                            <p:fltVal val="90"/>
                                          </p:val>
                                        </p:tav>
                                        <p:tav tm="100000">
                                          <p:val>
                                            <p:fltVal val="0"/>
                                          </p:val>
                                        </p:tav>
                                      </p:tavLst>
                                    </p:anim>
                                    <p:animEffect transition="in" filter="fade">
                                      <p:cBhvr>
                                        <p:cTn id="411" dur="1000"/>
                                        <p:tgtEl>
                                          <p:spTgt spid="115"/>
                                        </p:tgtEl>
                                      </p:cBhvr>
                                    </p:animEffect>
                                  </p:childTnLst>
                                </p:cTn>
                              </p:par>
                              <p:par>
                                <p:cTn id="412" presetID="31" presetClass="entr" presetSubtype="0" fill="hold" grpId="0" nodeType="withEffect">
                                  <p:stCondLst>
                                    <p:cond delay="250"/>
                                  </p:stCondLst>
                                  <p:childTnLst>
                                    <p:set>
                                      <p:cBhvr>
                                        <p:cTn id="413" dur="1" fill="hold">
                                          <p:stCondLst>
                                            <p:cond delay="0"/>
                                          </p:stCondLst>
                                        </p:cTn>
                                        <p:tgtEl>
                                          <p:spTgt spid="116"/>
                                        </p:tgtEl>
                                        <p:attrNameLst>
                                          <p:attrName>style.visibility</p:attrName>
                                        </p:attrNameLst>
                                      </p:cBhvr>
                                      <p:to>
                                        <p:strVal val="visible"/>
                                      </p:to>
                                    </p:set>
                                    <p:anim calcmode="lin" valueType="num">
                                      <p:cBhvr>
                                        <p:cTn id="414" dur="1000" fill="hold"/>
                                        <p:tgtEl>
                                          <p:spTgt spid="116"/>
                                        </p:tgtEl>
                                        <p:attrNameLst>
                                          <p:attrName>ppt_w</p:attrName>
                                        </p:attrNameLst>
                                      </p:cBhvr>
                                      <p:tavLst>
                                        <p:tav tm="0">
                                          <p:val>
                                            <p:fltVal val="0"/>
                                          </p:val>
                                        </p:tav>
                                        <p:tav tm="100000">
                                          <p:val>
                                            <p:strVal val="#ppt_w"/>
                                          </p:val>
                                        </p:tav>
                                      </p:tavLst>
                                    </p:anim>
                                    <p:anim calcmode="lin" valueType="num">
                                      <p:cBhvr>
                                        <p:cTn id="415" dur="1000" fill="hold"/>
                                        <p:tgtEl>
                                          <p:spTgt spid="116"/>
                                        </p:tgtEl>
                                        <p:attrNameLst>
                                          <p:attrName>ppt_h</p:attrName>
                                        </p:attrNameLst>
                                      </p:cBhvr>
                                      <p:tavLst>
                                        <p:tav tm="0">
                                          <p:val>
                                            <p:fltVal val="0"/>
                                          </p:val>
                                        </p:tav>
                                        <p:tav tm="100000">
                                          <p:val>
                                            <p:strVal val="#ppt_h"/>
                                          </p:val>
                                        </p:tav>
                                      </p:tavLst>
                                    </p:anim>
                                    <p:anim calcmode="lin" valueType="num">
                                      <p:cBhvr>
                                        <p:cTn id="416" dur="1000" fill="hold"/>
                                        <p:tgtEl>
                                          <p:spTgt spid="116"/>
                                        </p:tgtEl>
                                        <p:attrNameLst>
                                          <p:attrName>style.rotation</p:attrName>
                                        </p:attrNameLst>
                                      </p:cBhvr>
                                      <p:tavLst>
                                        <p:tav tm="0">
                                          <p:val>
                                            <p:fltVal val="90"/>
                                          </p:val>
                                        </p:tav>
                                        <p:tav tm="100000">
                                          <p:val>
                                            <p:fltVal val="0"/>
                                          </p:val>
                                        </p:tav>
                                      </p:tavLst>
                                    </p:anim>
                                    <p:animEffect transition="in" filter="fade">
                                      <p:cBhvr>
                                        <p:cTn id="417" dur="1000"/>
                                        <p:tgtEl>
                                          <p:spTgt spid="116"/>
                                        </p:tgtEl>
                                      </p:cBhvr>
                                    </p:animEffect>
                                  </p:childTnLst>
                                </p:cTn>
                              </p:par>
                              <p:par>
                                <p:cTn id="418" presetID="31" presetClass="entr" presetSubtype="0" fill="hold" grpId="0" nodeType="withEffect">
                                  <p:stCondLst>
                                    <p:cond delay="250"/>
                                  </p:stCondLst>
                                  <p:childTnLst>
                                    <p:set>
                                      <p:cBhvr>
                                        <p:cTn id="419" dur="1" fill="hold">
                                          <p:stCondLst>
                                            <p:cond delay="0"/>
                                          </p:stCondLst>
                                        </p:cTn>
                                        <p:tgtEl>
                                          <p:spTgt spid="117"/>
                                        </p:tgtEl>
                                        <p:attrNameLst>
                                          <p:attrName>style.visibility</p:attrName>
                                        </p:attrNameLst>
                                      </p:cBhvr>
                                      <p:to>
                                        <p:strVal val="visible"/>
                                      </p:to>
                                    </p:set>
                                    <p:anim calcmode="lin" valueType="num">
                                      <p:cBhvr>
                                        <p:cTn id="420" dur="1000" fill="hold"/>
                                        <p:tgtEl>
                                          <p:spTgt spid="117"/>
                                        </p:tgtEl>
                                        <p:attrNameLst>
                                          <p:attrName>ppt_w</p:attrName>
                                        </p:attrNameLst>
                                      </p:cBhvr>
                                      <p:tavLst>
                                        <p:tav tm="0">
                                          <p:val>
                                            <p:fltVal val="0"/>
                                          </p:val>
                                        </p:tav>
                                        <p:tav tm="100000">
                                          <p:val>
                                            <p:strVal val="#ppt_w"/>
                                          </p:val>
                                        </p:tav>
                                      </p:tavLst>
                                    </p:anim>
                                    <p:anim calcmode="lin" valueType="num">
                                      <p:cBhvr>
                                        <p:cTn id="421" dur="1000" fill="hold"/>
                                        <p:tgtEl>
                                          <p:spTgt spid="117"/>
                                        </p:tgtEl>
                                        <p:attrNameLst>
                                          <p:attrName>ppt_h</p:attrName>
                                        </p:attrNameLst>
                                      </p:cBhvr>
                                      <p:tavLst>
                                        <p:tav tm="0">
                                          <p:val>
                                            <p:fltVal val="0"/>
                                          </p:val>
                                        </p:tav>
                                        <p:tav tm="100000">
                                          <p:val>
                                            <p:strVal val="#ppt_h"/>
                                          </p:val>
                                        </p:tav>
                                      </p:tavLst>
                                    </p:anim>
                                    <p:anim calcmode="lin" valueType="num">
                                      <p:cBhvr>
                                        <p:cTn id="422" dur="1000" fill="hold"/>
                                        <p:tgtEl>
                                          <p:spTgt spid="117"/>
                                        </p:tgtEl>
                                        <p:attrNameLst>
                                          <p:attrName>style.rotation</p:attrName>
                                        </p:attrNameLst>
                                      </p:cBhvr>
                                      <p:tavLst>
                                        <p:tav tm="0">
                                          <p:val>
                                            <p:fltVal val="90"/>
                                          </p:val>
                                        </p:tav>
                                        <p:tav tm="100000">
                                          <p:val>
                                            <p:fltVal val="0"/>
                                          </p:val>
                                        </p:tav>
                                      </p:tavLst>
                                    </p:anim>
                                    <p:animEffect transition="in" filter="fade">
                                      <p:cBhvr>
                                        <p:cTn id="423" dur="1000"/>
                                        <p:tgtEl>
                                          <p:spTgt spid="117"/>
                                        </p:tgtEl>
                                      </p:cBhvr>
                                    </p:animEffect>
                                  </p:childTnLst>
                                </p:cTn>
                              </p:par>
                              <p:par>
                                <p:cTn id="424" presetID="31" presetClass="entr" presetSubtype="0" fill="hold" grpId="0" nodeType="withEffect">
                                  <p:stCondLst>
                                    <p:cond delay="250"/>
                                  </p:stCondLst>
                                  <p:childTnLst>
                                    <p:set>
                                      <p:cBhvr>
                                        <p:cTn id="425" dur="1" fill="hold">
                                          <p:stCondLst>
                                            <p:cond delay="0"/>
                                          </p:stCondLst>
                                        </p:cTn>
                                        <p:tgtEl>
                                          <p:spTgt spid="118"/>
                                        </p:tgtEl>
                                        <p:attrNameLst>
                                          <p:attrName>style.visibility</p:attrName>
                                        </p:attrNameLst>
                                      </p:cBhvr>
                                      <p:to>
                                        <p:strVal val="visible"/>
                                      </p:to>
                                    </p:set>
                                    <p:anim calcmode="lin" valueType="num">
                                      <p:cBhvr>
                                        <p:cTn id="426" dur="1000" fill="hold"/>
                                        <p:tgtEl>
                                          <p:spTgt spid="118"/>
                                        </p:tgtEl>
                                        <p:attrNameLst>
                                          <p:attrName>ppt_w</p:attrName>
                                        </p:attrNameLst>
                                      </p:cBhvr>
                                      <p:tavLst>
                                        <p:tav tm="0">
                                          <p:val>
                                            <p:fltVal val="0"/>
                                          </p:val>
                                        </p:tav>
                                        <p:tav tm="100000">
                                          <p:val>
                                            <p:strVal val="#ppt_w"/>
                                          </p:val>
                                        </p:tav>
                                      </p:tavLst>
                                    </p:anim>
                                    <p:anim calcmode="lin" valueType="num">
                                      <p:cBhvr>
                                        <p:cTn id="427" dur="1000" fill="hold"/>
                                        <p:tgtEl>
                                          <p:spTgt spid="118"/>
                                        </p:tgtEl>
                                        <p:attrNameLst>
                                          <p:attrName>ppt_h</p:attrName>
                                        </p:attrNameLst>
                                      </p:cBhvr>
                                      <p:tavLst>
                                        <p:tav tm="0">
                                          <p:val>
                                            <p:fltVal val="0"/>
                                          </p:val>
                                        </p:tav>
                                        <p:tav tm="100000">
                                          <p:val>
                                            <p:strVal val="#ppt_h"/>
                                          </p:val>
                                        </p:tav>
                                      </p:tavLst>
                                    </p:anim>
                                    <p:anim calcmode="lin" valueType="num">
                                      <p:cBhvr>
                                        <p:cTn id="428" dur="1000" fill="hold"/>
                                        <p:tgtEl>
                                          <p:spTgt spid="118"/>
                                        </p:tgtEl>
                                        <p:attrNameLst>
                                          <p:attrName>style.rotation</p:attrName>
                                        </p:attrNameLst>
                                      </p:cBhvr>
                                      <p:tavLst>
                                        <p:tav tm="0">
                                          <p:val>
                                            <p:fltVal val="90"/>
                                          </p:val>
                                        </p:tav>
                                        <p:tav tm="100000">
                                          <p:val>
                                            <p:fltVal val="0"/>
                                          </p:val>
                                        </p:tav>
                                      </p:tavLst>
                                    </p:anim>
                                    <p:animEffect transition="in" filter="fade">
                                      <p:cBhvr>
                                        <p:cTn id="429" dur="1000"/>
                                        <p:tgtEl>
                                          <p:spTgt spid="118"/>
                                        </p:tgtEl>
                                      </p:cBhvr>
                                    </p:animEffect>
                                  </p:childTnLst>
                                </p:cTn>
                              </p:par>
                              <p:par>
                                <p:cTn id="430" presetID="31" presetClass="entr" presetSubtype="0" fill="hold" grpId="0" nodeType="withEffect">
                                  <p:stCondLst>
                                    <p:cond delay="250"/>
                                  </p:stCondLst>
                                  <p:childTnLst>
                                    <p:set>
                                      <p:cBhvr>
                                        <p:cTn id="431" dur="1" fill="hold">
                                          <p:stCondLst>
                                            <p:cond delay="0"/>
                                          </p:stCondLst>
                                        </p:cTn>
                                        <p:tgtEl>
                                          <p:spTgt spid="119"/>
                                        </p:tgtEl>
                                        <p:attrNameLst>
                                          <p:attrName>style.visibility</p:attrName>
                                        </p:attrNameLst>
                                      </p:cBhvr>
                                      <p:to>
                                        <p:strVal val="visible"/>
                                      </p:to>
                                    </p:set>
                                    <p:anim calcmode="lin" valueType="num">
                                      <p:cBhvr>
                                        <p:cTn id="432" dur="1000" fill="hold"/>
                                        <p:tgtEl>
                                          <p:spTgt spid="119"/>
                                        </p:tgtEl>
                                        <p:attrNameLst>
                                          <p:attrName>ppt_w</p:attrName>
                                        </p:attrNameLst>
                                      </p:cBhvr>
                                      <p:tavLst>
                                        <p:tav tm="0">
                                          <p:val>
                                            <p:fltVal val="0"/>
                                          </p:val>
                                        </p:tav>
                                        <p:tav tm="100000">
                                          <p:val>
                                            <p:strVal val="#ppt_w"/>
                                          </p:val>
                                        </p:tav>
                                      </p:tavLst>
                                    </p:anim>
                                    <p:anim calcmode="lin" valueType="num">
                                      <p:cBhvr>
                                        <p:cTn id="433" dur="1000" fill="hold"/>
                                        <p:tgtEl>
                                          <p:spTgt spid="119"/>
                                        </p:tgtEl>
                                        <p:attrNameLst>
                                          <p:attrName>ppt_h</p:attrName>
                                        </p:attrNameLst>
                                      </p:cBhvr>
                                      <p:tavLst>
                                        <p:tav tm="0">
                                          <p:val>
                                            <p:fltVal val="0"/>
                                          </p:val>
                                        </p:tav>
                                        <p:tav tm="100000">
                                          <p:val>
                                            <p:strVal val="#ppt_h"/>
                                          </p:val>
                                        </p:tav>
                                      </p:tavLst>
                                    </p:anim>
                                    <p:anim calcmode="lin" valueType="num">
                                      <p:cBhvr>
                                        <p:cTn id="434" dur="1000" fill="hold"/>
                                        <p:tgtEl>
                                          <p:spTgt spid="119"/>
                                        </p:tgtEl>
                                        <p:attrNameLst>
                                          <p:attrName>style.rotation</p:attrName>
                                        </p:attrNameLst>
                                      </p:cBhvr>
                                      <p:tavLst>
                                        <p:tav tm="0">
                                          <p:val>
                                            <p:fltVal val="90"/>
                                          </p:val>
                                        </p:tav>
                                        <p:tav tm="100000">
                                          <p:val>
                                            <p:fltVal val="0"/>
                                          </p:val>
                                        </p:tav>
                                      </p:tavLst>
                                    </p:anim>
                                    <p:animEffect transition="in" filter="fade">
                                      <p:cBhvr>
                                        <p:cTn id="435" dur="1000"/>
                                        <p:tgtEl>
                                          <p:spTgt spid="119"/>
                                        </p:tgtEl>
                                      </p:cBhvr>
                                    </p:animEffect>
                                  </p:childTnLst>
                                </p:cTn>
                              </p:par>
                              <p:par>
                                <p:cTn id="436" presetID="31" presetClass="entr" presetSubtype="0" fill="hold" grpId="0" nodeType="withEffect">
                                  <p:stCondLst>
                                    <p:cond delay="250"/>
                                  </p:stCondLst>
                                  <p:childTnLst>
                                    <p:set>
                                      <p:cBhvr>
                                        <p:cTn id="437" dur="1" fill="hold">
                                          <p:stCondLst>
                                            <p:cond delay="0"/>
                                          </p:stCondLst>
                                        </p:cTn>
                                        <p:tgtEl>
                                          <p:spTgt spid="120"/>
                                        </p:tgtEl>
                                        <p:attrNameLst>
                                          <p:attrName>style.visibility</p:attrName>
                                        </p:attrNameLst>
                                      </p:cBhvr>
                                      <p:to>
                                        <p:strVal val="visible"/>
                                      </p:to>
                                    </p:set>
                                    <p:anim calcmode="lin" valueType="num">
                                      <p:cBhvr>
                                        <p:cTn id="438" dur="1000" fill="hold"/>
                                        <p:tgtEl>
                                          <p:spTgt spid="120"/>
                                        </p:tgtEl>
                                        <p:attrNameLst>
                                          <p:attrName>ppt_w</p:attrName>
                                        </p:attrNameLst>
                                      </p:cBhvr>
                                      <p:tavLst>
                                        <p:tav tm="0">
                                          <p:val>
                                            <p:fltVal val="0"/>
                                          </p:val>
                                        </p:tav>
                                        <p:tav tm="100000">
                                          <p:val>
                                            <p:strVal val="#ppt_w"/>
                                          </p:val>
                                        </p:tav>
                                      </p:tavLst>
                                    </p:anim>
                                    <p:anim calcmode="lin" valueType="num">
                                      <p:cBhvr>
                                        <p:cTn id="439" dur="1000" fill="hold"/>
                                        <p:tgtEl>
                                          <p:spTgt spid="120"/>
                                        </p:tgtEl>
                                        <p:attrNameLst>
                                          <p:attrName>ppt_h</p:attrName>
                                        </p:attrNameLst>
                                      </p:cBhvr>
                                      <p:tavLst>
                                        <p:tav tm="0">
                                          <p:val>
                                            <p:fltVal val="0"/>
                                          </p:val>
                                        </p:tav>
                                        <p:tav tm="100000">
                                          <p:val>
                                            <p:strVal val="#ppt_h"/>
                                          </p:val>
                                        </p:tav>
                                      </p:tavLst>
                                    </p:anim>
                                    <p:anim calcmode="lin" valueType="num">
                                      <p:cBhvr>
                                        <p:cTn id="440" dur="1000" fill="hold"/>
                                        <p:tgtEl>
                                          <p:spTgt spid="120"/>
                                        </p:tgtEl>
                                        <p:attrNameLst>
                                          <p:attrName>style.rotation</p:attrName>
                                        </p:attrNameLst>
                                      </p:cBhvr>
                                      <p:tavLst>
                                        <p:tav tm="0">
                                          <p:val>
                                            <p:fltVal val="90"/>
                                          </p:val>
                                        </p:tav>
                                        <p:tav tm="100000">
                                          <p:val>
                                            <p:fltVal val="0"/>
                                          </p:val>
                                        </p:tav>
                                      </p:tavLst>
                                    </p:anim>
                                    <p:animEffect transition="in" filter="fade">
                                      <p:cBhvr>
                                        <p:cTn id="441" dur="1000"/>
                                        <p:tgtEl>
                                          <p:spTgt spid="120"/>
                                        </p:tgtEl>
                                      </p:cBhvr>
                                    </p:animEffect>
                                  </p:childTnLst>
                                </p:cTn>
                              </p:par>
                              <p:par>
                                <p:cTn id="442" presetID="31" presetClass="entr" presetSubtype="0" fill="hold" grpId="0" nodeType="withEffect">
                                  <p:stCondLst>
                                    <p:cond delay="250"/>
                                  </p:stCondLst>
                                  <p:childTnLst>
                                    <p:set>
                                      <p:cBhvr>
                                        <p:cTn id="443" dur="1" fill="hold">
                                          <p:stCondLst>
                                            <p:cond delay="0"/>
                                          </p:stCondLst>
                                        </p:cTn>
                                        <p:tgtEl>
                                          <p:spTgt spid="121"/>
                                        </p:tgtEl>
                                        <p:attrNameLst>
                                          <p:attrName>style.visibility</p:attrName>
                                        </p:attrNameLst>
                                      </p:cBhvr>
                                      <p:to>
                                        <p:strVal val="visible"/>
                                      </p:to>
                                    </p:set>
                                    <p:anim calcmode="lin" valueType="num">
                                      <p:cBhvr>
                                        <p:cTn id="444" dur="1000" fill="hold"/>
                                        <p:tgtEl>
                                          <p:spTgt spid="121"/>
                                        </p:tgtEl>
                                        <p:attrNameLst>
                                          <p:attrName>ppt_w</p:attrName>
                                        </p:attrNameLst>
                                      </p:cBhvr>
                                      <p:tavLst>
                                        <p:tav tm="0">
                                          <p:val>
                                            <p:fltVal val="0"/>
                                          </p:val>
                                        </p:tav>
                                        <p:tav tm="100000">
                                          <p:val>
                                            <p:strVal val="#ppt_w"/>
                                          </p:val>
                                        </p:tav>
                                      </p:tavLst>
                                    </p:anim>
                                    <p:anim calcmode="lin" valueType="num">
                                      <p:cBhvr>
                                        <p:cTn id="445" dur="1000" fill="hold"/>
                                        <p:tgtEl>
                                          <p:spTgt spid="121"/>
                                        </p:tgtEl>
                                        <p:attrNameLst>
                                          <p:attrName>ppt_h</p:attrName>
                                        </p:attrNameLst>
                                      </p:cBhvr>
                                      <p:tavLst>
                                        <p:tav tm="0">
                                          <p:val>
                                            <p:fltVal val="0"/>
                                          </p:val>
                                        </p:tav>
                                        <p:tav tm="100000">
                                          <p:val>
                                            <p:strVal val="#ppt_h"/>
                                          </p:val>
                                        </p:tav>
                                      </p:tavLst>
                                    </p:anim>
                                    <p:anim calcmode="lin" valueType="num">
                                      <p:cBhvr>
                                        <p:cTn id="446" dur="1000" fill="hold"/>
                                        <p:tgtEl>
                                          <p:spTgt spid="121"/>
                                        </p:tgtEl>
                                        <p:attrNameLst>
                                          <p:attrName>style.rotation</p:attrName>
                                        </p:attrNameLst>
                                      </p:cBhvr>
                                      <p:tavLst>
                                        <p:tav tm="0">
                                          <p:val>
                                            <p:fltVal val="90"/>
                                          </p:val>
                                        </p:tav>
                                        <p:tav tm="100000">
                                          <p:val>
                                            <p:fltVal val="0"/>
                                          </p:val>
                                        </p:tav>
                                      </p:tavLst>
                                    </p:anim>
                                    <p:animEffect transition="in" filter="fade">
                                      <p:cBhvr>
                                        <p:cTn id="447" dur="1000"/>
                                        <p:tgtEl>
                                          <p:spTgt spid="121"/>
                                        </p:tgtEl>
                                      </p:cBhvr>
                                    </p:animEffect>
                                  </p:childTnLst>
                                </p:cTn>
                              </p:par>
                              <p:par>
                                <p:cTn id="448" presetID="31" presetClass="entr" presetSubtype="0" fill="hold" grpId="0" nodeType="withEffect">
                                  <p:stCondLst>
                                    <p:cond delay="250"/>
                                  </p:stCondLst>
                                  <p:childTnLst>
                                    <p:set>
                                      <p:cBhvr>
                                        <p:cTn id="449" dur="1" fill="hold">
                                          <p:stCondLst>
                                            <p:cond delay="0"/>
                                          </p:stCondLst>
                                        </p:cTn>
                                        <p:tgtEl>
                                          <p:spTgt spid="124"/>
                                        </p:tgtEl>
                                        <p:attrNameLst>
                                          <p:attrName>style.visibility</p:attrName>
                                        </p:attrNameLst>
                                      </p:cBhvr>
                                      <p:to>
                                        <p:strVal val="visible"/>
                                      </p:to>
                                    </p:set>
                                    <p:anim calcmode="lin" valueType="num">
                                      <p:cBhvr>
                                        <p:cTn id="450" dur="1000" fill="hold"/>
                                        <p:tgtEl>
                                          <p:spTgt spid="124"/>
                                        </p:tgtEl>
                                        <p:attrNameLst>
                                          <p:attrName>ppt_w</p:attrName>
                                        </p:attrNameLst>
                                      </p:cBhvr>
                                      <p:tavLst>
                                        <p:tav tm="0">
                                          <p:val>
                                            <p:fltVal val="0"/>
                                          </p:val>
                                        </p:tav>
                                        <p:tav tm="100000">
                                          <p:val>
                                            <p:strVal val="#ppt_w"/>
                                          </p:val>
                                        </p:tav>
                                      </p:tavLst>
                                    </p:anim>
                                    <p:anim calcmode="lin" valueType="num">
                                      <p:cBhvr>
                                        <p:cTn id="451" dur="1000" fill="hold"/>
                                        <p:tgtEl>
                                          <p:spTgt spid="124"/>
                                        </p:tgtEl>
                                        <p:attrNameLst>
                                          <p:attrName>ppt_h</p:attrName>
                                        </p:attrNameLst>
                                      </p:cBhvr>
                                      <p:tavLst>
                                        <p:tav tm="0">
                                          <p:val>
                                            <p:fltVal val="0"/>
                                          </p:val>
                                        </p:tav>
                                        <p:tav tm="100000">
                                          <p:val>
                                            <p:strVal val="#ppt_h"/>
                                          </p:val>
                                        </p:tav>
                                      </p:tavLst>
                                    </p:anim>
                                    <p:anim calcmode="lin" valueType="num">
                                      <p:cBhvr>
                                        <p:cTn id="452" dur="1000" fill="hold"/>
                                        <p:tgtEl>
                                          <p:spTgt spid="124"/>
                                        </p:tgtEl>
                                        <p:attrNameLst>
                                          <p:attrName>style.rotation</p:attrName>
                                        </p:attrNameLst>
                                      </p:cBhvr>
                                      <p:tavLst>
                                        <p:tav tm="0">
                                          <p:val>
                                            <p:fltVal val="90"/>
                                          </p:val>
                                        </p:tav>
                                        <p:tav tm="100000">
                                          <p:val>
                                            <p:fltVal val="0"/>
                                          </p:val>
                                        </p:tav>
                                      </p:tavLst>
                                    </p:anim>
                                    <p:animEffect transition="in" filter="fade">
                                      <p:cBhvr>
                                        <p:cTn id="453" dur="1000"/>
                                        <p:tgtEl>
                                          <p:spTgt spid="124"/>
                                        </p:tgtEl>
                                      </p:cBhvr>
                                    </p:animEffect>
                                  </p:childTnLst>
                                </p:cTn>
                              </p:par>
                              <p:par>
                                <p:cTn id="454" presetID="31" presetClass="entr" presetSubtype="0" fill="hold" grpId="0" nodeType="withEffect" nodePh="1">
                                  <p:stCondLst>
                                    <p:cond delay="250"/>
                                  </p:stCondLst>
                                  <p:endCondLst>
                                    <p:cond evt="begin" delay="0">
                                      <p:tn val="454"/>
                                    </p:cond>
                                  </p:endCondLst>
                                  <p:childTnLst>
                                    <p:set>
                                      <p:cBhvr>
                                        <p:cTn id="455" dur="1" fill="hold">
                                          <p:stCondLst>
                                            <p:cond delay="0"/>
                                          </p:stCondLst>
                                        </p:cTn>
                                        <p:tgtEl>
                                          <p:spTgt spid="125"/>
                                        </p:tgtEl>
                                        <p:attrNameLst>
                                          <p:attrName>style.visibility</p:attrName>
                                        </p:attrNameLst>
                                      </p:cBhvr>
                                      <p:to>
                                        <p:strVal val="visible"/>
                                      </p:to>
                                    </p:set>
                                    <p:anim calcmode="lin" valueType="num">
                                      <p:cBhvr>
                                        <p:cTn id="456" dur="1000" fill="hold"/>
                                        <p:tgtEl>
                                          <p:spTgt spid="125"/>
                                        </p:tgtEl>
                                        <p:attrNameLst>
                                          <p:attrName>ppt_w</p:attrName>
                                        </p:attrNameLst>
                                      </p:cBhvr>
                                      <p:tavLst>
                                        <p:tav tm="0">
                                          <p:val>
                                            <p:fltVal val="0"/>
                                          </p:val>
                                        </p:tav>
                                        <p:tav tm="100000">
                                          <p:val>
                                            <p:strVal val="#ppt_w"/>
                                          </p:val>
                                        </p:tav>
                                      </p:tavLst>
                                    </p:anim>
                                    <p:anim calcmode="lin" valueType="num">
                                      <p:cBhvr>
                                        <p:cTn id="457" dur="1000" fill="hold"/>
                                        <p:tgtEl>
                                          <p:spTgt spid="125"/>
                                        </p:tgtEl>
                                        <p:attrNameLst>
                                          <p:attrName>ppt_h</p:attrName>
                                        </p:attrNameLst>
                                      </p:cBhvr>
                                      <p:tavLst>
                                        <p:tav tm="0">
                                          <p:val>
                                            <p:fltVal val="0"/>
                                          </p:val>
                                        </p:tav>
                                        <p:tav tm="100000">
                                          <p:val>
                                            <p:strVal val="#ppt_h"/>
                                          </p:val>
                                        </p:tav>
                                      </p:tavLst>
                                    </p:anim>
                                    <p:anim calcmode="lin" valueType="num">
                                      <p:cBhvr>
                                        <p:cTn id="458" dur="1000" fill="hold"/>
                                        <p:tgtEl>
                                          <p:spTgt spid="125"/>
                                        </p:tgtEl>
                                        <p:attrNameLst>
                                          <p:attrName>style.rotation</p:attrName>
                                        </p:attrNameLst>
                                      </p:cBhvr>
                                      <p:tavLst>
                                        <p:tav tm="0">
                                          <p:val>
                                            <p:fltVal val="90"/>
                                          </p:val>
                                        </p:tav>
                                        <p:tav tm="100000">
                                          <p:val>
                                            <p:fltVal val="0"/>
                                          </p:val>
                                        </p:tav>
                                      </p:tavLst>
                                    </p:anim>
                                    <p:animEffect transition="in" filter="fade">
                                      <p:cBhvr>
                                        <p:cTn id="459" dur="1000"/>
                                        <p:tgtEl>
                                          <p:spTgt spid="125"/>
                                        </p:tgtEl>
                                      </p:cBhvr>
                                    </p:animEffect>
                                  </p:childTnLst>
                                </p:cTn>
                              </p:par>
                              <p:par>
                                <p:cTn id="460" presetID="31" presetClass="entr" presetSubtype="0" fill="hold" grpId="0" nodeType="withEffect" nodePh="1">
                                  <p:stCondLst>
                                    <p:cond delay="250"/>
                                  </p:stCondLst>
                                  <p:endCondLst>
                                    <p:cond evt="begin" delay="0">
                                      <p:tn val="460"/>
                                    </p:cond>
                                  </p:endCondLst>
                                  <p:childTnLst>
                                    <p:set>
                                      <p:cBhvr>
                                        <p:cTn id="461" dur="1" fill="hold">
                                          <p:stCondLst>
                                            <p:cond delay="0"/>
                                          </p:stCondLst>
                                        </p:cTn>
                                        <p:tgtEl>
                                          <p:spTgt spid="127"/>
                                        </p:tgtEl>
                                        <p:attrNameLst>
                                          <p:attrName>style.visibility</p:attrName>
                                        </p:attrNameLst>
                                      </p:cBhvr>
                                      <p:to>
                                        <p:strVal val="visible"/>
                                      </p:to>
                                    </p:set>
                                    <p:anim calcmode="lin" valueType="num">
                                      <p:cBhvr>
                                        <p:cTn id="462" dur="1000" fill="hold"/>
                                        <p:tgtEl>
                                          <p:spTgt spid="127"/>
                                        </p:tgtEl>
                                        <p:attrNameLst>
                                          <p:attrName>ppt_w</p:attrName>
                                        </p:attrNameLst>
                                      </p:cBhvr>
                                      <p:tavLst>
                                        <p:tav tm="0">
                                          <p:val>
                                            <p:fltVal val="0"/>
                                          </p:val>
                                        </p:tav>
                                        <p:tav tm="100000">
                                          <p:val>
                                            <p:strVal val="#ppt_w"/>
                                          </p:val>
                                        </p:tav>
                                      </p:tavLst>
                                    </p:anim>
                                    <p:anim calcmode="lin" valueType="num">
                                      <p:cBhvr>
                                        <p:cTn id="463" dur="1000" fill="hold"/>
                                        <p:tgtEl>
                                          <p:spTgt spid="127"/>
                                        </p:tgtEl>
                                        <p:attrNameLst>
                                          <p:attrName>ppt_h</p:attrName>
                                        </p:attrNameLst>
                                      </p:cBhvr>
                                      <p:tavLst>
                                        <p:tav tm="0">
                                          <p:val>
                                            <p:fltVal val="0"/>
                                          </p:val>
                                        </p:tav>
                                        <p:tav tm="100000">
                                          <p:val>
                                            <p:strVal val="#ppt_h"/>
                                          </p:val>
                                        </p:tav>
                                      </p:tavLst>
                                    </p:anim>
                                    <p:anim calcmode="lin" valueType="num">
                                      <p:cBhvr>
                                        <p:cTn id="464" dur="1000" fill="hold"/>
                                        <p:tgtEl>
                                          <p:spTgt spid="127"/>
                                        </p:tgtEl>
                                        <p:attrNameLst>
                                          <p:attrName>style.rotation</p:attrName>
                                        </p:attrNameLst>
                                      </p:cBhvr>
                                      <p:tavLst>
                                        <p:tav tm="0">
                                          <p:val>
                                            <p:fltVal val="90"/>
                                          </p:val>
                                        </p:tav>
                                        <p:tav tm="100000">
                                          <p:val>
                                            <p:fltVal val="0"/>
                                          </p:val>
                                        </p:tav>
                                      </p:tavLst>
                                    </p:anim>
                                    <p:animEffect transition="in" filter="fade">
                                      <p:cBhvr>
                                        <p:cTn id="465" dur="1000"/>
                                        <p:tgtEl>
                                          <p:spTgt spid="127"/>
                                        </p:tgtEl>
                                      </p:cBhvr>
                                    </p:animEffect>
                                  </p:childTnLst>
                                </p:cTn>
                              </p:par>
                              <p:par>
                                <p:cTn id="466" presetID="31" presetClass="entr" presetSubtype="0" fill="hold" grpId="0" nodeType="withEffect" nodePh="1">
                                  <p:stCondLst>
                                    <p:cond delay="250"/>
                                  </p:stCondLst>
                                  <p:endCondLst>
                                    <p:cond evt="begin" delay="0">
                                      <p:tn val="466"/>
                                    </p:cond>
                                  </p:endCondLst>
                                  <p:childTnLst>
                                    <p:set>
                                      <p:cBhvr>
                                        <p:cTn id="467" dur="1" fill="hold">
                                          <p:stCondLst>
                                            <p:cond delay="0"/>
                                          </p:stCondLst>
                                        </p:cTn>
                                        <p:tgtEl>
                                          <p:spTgt spid="133"/>
                                        </p:tgtEl>
                                        <p:attrNameLst>
                                          <p:attrName>style.visibility</p:attrName>
                                        </p:attrNameLst>
                                      </p:cBhvr>
                                      <p:to>
                                        <p:strVal val="visible"/>
                                      </p:to>
                                    </p:set>
                                    <p:anim calcmode="lin" valueType="num">
                                      <p:cBhvr>
                                        <p:cTn id="468" dur="1000" fill="hold"/>
                                        <p:tgtEl>
                                          <p:spTgt spid="133"/>
                                        </p:tgtEl>
                                        <p:attrNameLst>
                                          <p:attrName>ppt_w</p:attrName>
                                        </p:attrNameLst>
                                      </p:cBhvr>
                                      <p:tavLst>
                                        <p:tav tm="0">
                                          <p:val>
                                            <p:fltVal val="0"/>
                                          </p:val>
                                        </p:tav>
                                        <p:tav tm="100000">
                                          <p:val>
                                            <p:strVal val="#ppt_w"/>
                                          </p:val>
                                        </p:tav>
                                      </p:tavLst>
                                    </p:anim>
                                    <p:anim calcmode="lin" valueType="num">
                                      <p:cBhvr>
                                        <p:cTn id="469" dur="1000" fill="hold"/>
                                        <p:tgtEl>
                                          <p:spTgt spid="133"/>
                                        </p:tgtEl>
                                        <p:attrNameLst>
                                          <p:attrName>ppt_h</p:attrName>
                                        </p:attrNameLst>
                                      </p:cBhvr>
                                      <p:tavLst>
                                        <p:tav tm="0">
                                          <p:val>
                                            <p:fltVal val="0"/>
                                          </p:val>
                                        </p:tav>
                                        <p:tav tm="100000">
                                          <p:val>
                                            <p:strVal val="#ppt_h"/>
                                          </p:val>
                                        </p:tav>
                                      </p:tavLst>
                                    </p:anim>
                                    <p:anim calcmode="lin" valueType="num">
                                      <p:cBhvr>
                                        <p:cTn id="470" dur="1000" fill="hold"/>
                                        <p:tgtEl>
                                          <p:spTgt spid="133"/>
                                        </p:tgtEl>
                                        <p:attrNameLst>
                                          <p:attrName>style.rotation</p:attrName>
                                        </p:attrNameLst>
                                      </p:cBhvr>
                                      <p:tavLst>
                                        <p:tav tm="0">
                                          <p:val>
                                            <p:fltVal val="90"/>
                                          </p:val>
                                        </p:tav>
                                        <p:tav tm="100000">
                                          <p:val>
                                            <p:fltVal val="0"/>
                                          </p:val>
                                        </p:tav>
                                      </p:tavLst>
                                    </p:anim>
                                    <p:animEffect transition="in" filter="fade">
                                      <p:cBhvr>
                                        <p:cTn id="471" dur="1000"/>
                                        <p:tgtEl>
                                          <p:spTgt spid="133"/>
                                        </p:tgtEl>
                                      </p:cBhvr>
                                    </p:animEffect>
                                  </p:childTnLst>
                                </p:cTn>
                              </p:par>
                              <p:par>
                                <p:cTn id="472" presetID="31" presetClass="entr" presetSubtype="0" fill="hold" grpId="0" nodeType="withEffect" nodePh="1">
                                  <p:stCondLst>
                                    <p:cond delay="250"/>
                                  </p:stCondLst>
                                  <p:endCondLst>
                                    <p:cond evt="begin" delay="0">
                                      <p:tn val="472"/>
                                    </p:cond>
                                  </p:endCondLst>
                                  <p:childTnLst>
                                    <p:set>
                                      <p:cBhvr>
                                        <p:cTn id="473" dur="1" fill="hold">
                                          <p:stCondLst>
                                            <p:cond delay="0"/>
                                          </p:stCondLst>
                                        </p:cTn>
                                        <p:tgtEl>
                                          <p:spTgt spid="151"/>
                                        </p:tgtEl>
                                        <p:attrNameLst>
                                          <p:attrName>style.visibility</p:attrName>
                                        </p:attrNameLst>
                                      </p:cBhvr>
                                      <p:to>
                                        <p:strVal val="visible"/>
                                      </p:to>
                                    </p:set>
                                    <p:anim calcmode="lin" valueType="num">
                                      <p:cBhvr>
                                        <p:cTn id="474" dur="1000" fill="hold"/>
                                        <p:tgtEl>
                                          <p:spTgt spid="151"/>
                                        </p:tgtEl>
                                        <p:attrNameLst>
                                          <p:attrName>ppt_w</p:attrName>
                                        </p:attrNameLst>
                                      </p:cBhvr>
                                      <p:tavLst>
                                        <p:tav tm="0">
                                          <p:val>
                                            <p:fltVal val="0"/>
                                          </p:val>
                                        </p:tav>
                                        <p:tav tm="100000">
                                          <p:val>
                                            <p:strVal val="#ppt_w"/>
                                          </p:val>
                                        </p:tav>
                                      </p:tavLst>
                                    </p:anim>
                                    <p:anim calcmode="lin" valueType="num">
                                      <p:cBhvr>
                                        <p:cTn id="475" dur="1000" fill="hold"/>
                                        <p:tgtEl>
                                          <p:spTgt spid="151"/>
                                        </p:tgtEl>
                                        <p:attrNameLst>
                                          <p:attrName>ppt_h</p:attrName>
                                        </p:attrNameLst>
                                      </p:cBhvr>
                                      <p:tavLst>
                                        <p:tav tm="0">
                                          <p:val>
                                            <p:fltVal val="0"/>
                                          </p:val>
                                        </p:tav>
                                        <p:tav tm="100000">
                                          <p:val>
                                            <p:strVal val="#ppt_h"/>
                                          </p:val>
                                        </p:tav>
                                      </p:tavLst>
                                    </p:anim>
                                    <p:anim calcmode="lin" valueType="num">
                                      <p:cBhvr>
                                        <p:cTn id="476" dur="1000" fill="hold"/>
                                        <p:tgtEl>
                                          <p:spTgt spid="151"/>
                                        </p:tgtEl>
                                        <p:attrNameLst>
                                          <p:attrName>style.rotation</p:attrName>
                                        </p:attrNameLst>
                                      </p:cBhvr>
                                      <p:tavLst>
                                        <p:tav tm="0">
                                          <p:val>
                                            <p:fltVal val="90"/>
                                          </p:val>
                                        </p:tav>
                                        <p:tav tm="100000">
                                          <p:val>
                                            <p:fltVal val="0"/>
                                          </p:val>
                                        </p:tav>
                                      </p:tavLst>
                                    </p:anim>
                                    <p:animEffect transition="in" filter="fade">
                                      <p:cBhvr>
                                        <p:cTn id="477" dur="1000"/>
                                        <p:tgtEl>
                                          <p:spTgt spid="151"/>
                                        </p:tgtEl>
                                      </p:cBhvr>
                                    </p:animEffect>
                                  </p:childTnLst>
                                </p:cTn>
                              </p:par>
                              <p:par>
                                <p:cTn id="478" presetID="31" presetClass="entr" presetSubtype="0" fill="hold" grpId="0" nodeType="withEffect">
                                  <p:stCondLst>
                                    <p:cond delay="250"/>
                                  </p:stCondLst>
                                  <p:childTnLst>
                                    <p:set>
                                      <p:cBhvr>
                                        <p:cTn id="479" dur="1" fill="hold">
                                          <p:stCondLst>
                                            <p:cond delay="0"/>
                                          </p:stCondLst>
                                        </p:cTn>
                                        <p:tgtEl>
                                          <p:spTgt spid="158"/>
                                        </p:tgtEl>
                                        <p:attrNameLst>
                                          <p:attrName>style.visibility</p:attrName>
                                        </p:attrNameLst>
                                      </p:cBhvr>
                                      <p:to>
                                        <p:strVal val="visible"/>
                                      </p:to>
                                    </p:set>
                                    <p:anim calcmode="lin" valueType="num">
                                      <p:cBhvr>
                                        <p:cTn id="480" dur="1000" fill="hold"/>
                                        <p:tgtEl>
                                          <p:spTgt spid="158"/>
                                        </p:tgtEl>
                                        <p:attrNameLst>
                                          <p:attrName>ppt_w</p:attrName>
                                        </p:attrNameLst>
                                      </p:cBhvr>
                                      <p:tavLst>
                                        <p:tav tm="0">
                                          <p:val>
                                            <p:fltVal val="0"/>
                                          </p:val>
                                        </p:tav>
                                        <p:tav tm="100000">
                                          <p:val>
                                            <p:strVal val="#ppt_w"/>
                                          </p:val>
                                        </p:tav>
                                      </p:tavLst>
                                    </p:anim>
                                    <p:anim calcmode="lin" valueType="num">
                                      <p:cBhvr>
                                        <p:cTn id="481" dur="1000" fill="hold"/>
                                        <p:tgtEl>
                                          <p:spTgt spid="158"/>
                                        </p:tgtEl>
                                        <p:attrNameLst>
                                          <p:attrName>ppt_h</p:attrName>
                                        </p:attrNameLst>
                                      </p:cBhvr>
                                      <p:tavLst>
                                        <p:tav tm="0">
                                          <p:val>
                                            <p:fltVal val="0"/>
                                          </p:val>
                                        </p:tav>
                                        <p:tav tm="100000">
                                          <p:val>
                                            <p:strVal val="#ppt_h"/>
                                          </p:val>
                                        </p:tav>
                                      </p:tavLst>
                                    </p:anim>
                                    <p:anim calcmode="lin" valueType="num">
                                      <p:cBhvr>
                                        <p:cTn id="482" dur="1000" fill="hold"/>
                                        <p:tgtEl>
                                          <p:spTgt spid="158"/>
                                        </p:tgtEl>
                                        <p:attrNameLst>
                                          <p:attrName>style.rotation</p:attrName>
                                        </p:attrNameLst>
                                      </p:cBhvr>
                                      <p:tavLst>
                                        <p:tav tm="0">
                                          <p:val>
                                            <p:fltVal val="90"/>
                                          </p:val>
                                        </p:tav>
                                        <p:tav tm="100000">
                                          <p:val>
                                            <p:fltVal val="0"/>
                                          </p:val>
                                        </p:tav>
                                      </p:tavLst>
                                    </p:anim>
                                    <p:animEffect transition="in" filter="fade">
                                      <p:cBhvr>
                                        <p:cTn id="483" dur="1000"/>
                                        <p:tgtEl>
                                          <p:spTgt spid="158"/>
                                        </p:tgtEl>
                                      </p:cBhvr>
                                    </p:animEffect>
                                  </p:childTnLst>
                                </p:cTn>
                              </p:par>
                              <p:par>
                                <p:cTn id="484" presetID="31" presetClass="entr" presetSubtype="0" fill="hold" grpId="0" nodeType="withEffect" nodePh="1">
                                  <p:stCondLst>
                                    <p:cond delay="250"/>
                                  </p:stCondLst>
                                  <p:endCondLst>
                                    <p:cond evt="begin" delay="0">
                                      <p:tn val="484"/>
                                    </p:cond>
                                  </p:endCondLst>
                                  <p:childTnLst>
                                    <p:set>
                                      <p:cBhvr>
                                        <p:cTn id="485" dur="1" fill="hold">
                                          <p:stCondLst>
                                            <p:cond delay="0"/>
                                          </p:stCondLst>
                                        </p:cTn>
                                        <p:tgtEl>
                                          <p:spTgt spid="159"/>
                                        </p:tgtEl>
                                        <p:attrNameLst>
                                          <p:attrName>style.visibility</p:attrName>
                                        </p:attrNameLst>
                                      </p:cBhvr>
                                      <p:to>
                                        <p:strVal val="visible"/>
                                      </p:to>
                                    </p:set>
                                    <p:anim calcmode="lin" valueType="num">
                                      <p:cBhvr>
                                        <p:cTn id="486" dur="1000" fill="hold"/>
                                        <p:tgtEl>
                                          <p:spTgt spid="159"/>
                                        </p:tgtEl>
                                        <p:attrNameLst>
                                          <p:attrName>ppt_w</p:attrName>
                                        </p:attrNameLst>
                                      </p:cBhvr>
                                      <p:tavLst>
                                        <p:tav tm="0">
                                          <p:val>
                                            <p:fltVal val="0"/>
                                          </p:val>
                                        </p:tav>
                                        <p:tav tm="100000">
                                          <p:val>
                                            <p:strVal val="#ppt_w"/>
                                          </p:val>
                                        </p:tav>
                                      </p:tavLst>
                                    </p:anim>
                                    <p:anim calcmode="lin" valueType="num">
                                      <p:cBhvr>
                                        <p:cTn id="487" dur="1000" fill="hold"/>
                                        <p:tgtEl>
                                          <p:spTgt spid="159"/>
                                        </p:tgtEl>
                                        <p:attrNameLst>
                                          <p:attrName>ppt_h</p:attrName>
                                        </p:attrNameLst>
                                      </p:cBhvr>
                                      <p:tavLst>
                                        <p:tav tm="0">
                                          <p:val>
                                            <p:fltVal val="0"/>
                                          </p:val>
                                        </p:tav>
                                        <p:tav tm="100000">
                                          <p:val>
                                            <p:strVal val="#ppt_h"/>
                                          </p:val>
                                        </p:tav>
                                      </p:tavLst>
                                    </p:anim>
                                    <p:anim calcmode="lin" valueType="num">
                                      <p:cBhvr>
                                        <p:cTn id="488" dur="1000" fill="hold"/>
                                        <p:tgtEl>
                                          <p:spTgt spid="159"/>
                                        </p:tgtEl>
                                        <p:attrNameLst>
                                          <p:attrName>style.rotation</p:attrName>
                                        </p:attrNameLst>
                                      </p:cBhvr>
                                      <p:tavLst>
                                        <p:tav tm="0">
                                          <p:val>
                                            <p:fltVal val="90"/>
                                          </p:val>
                                        </p:tav>
                                        <p:tav tm="100000">
                                          <p:val>
                                            <p:fltVal val="0"/>
                                          </p:val>
                                        </p:tav>
                                      </p:tavLst>
                                    </p:anim>
                                    <p:animEffect transition="in" filter="fade">
                                      <p:cBhvr>
                                        <p:cTn id="489" dur="1000"/>
                                        <p:tgtEl>
                                          <p:spTgt spid="159"/>
                                        </p:tgtEl>
                                      </p:cBhvr>
                                    </p:animEffect>
                                  </p:childTnLst>
                                </p:cTn>
                              </p:par>
                              <p:par>
                                <p:cTn id="490" presetID="31" presetClass="entr" presetSubtype="0" fill="hold" grpId="0" nodeType="withEffect">
                                  <p:stCondLst>
                                    <p:cond delay="250"/>
                                  </p:stCondLst>
                                  <p:childTnLst>
                                    <p:set>
                                      <p:cBhvr>
                                        <p:cTn id="491" dur="1" fill="hold">
                                          <p:stCondLst>
                                            <p:cond delay="0"/>
                                          </p:stCondLst>
                                        </p:cTn>
                                        <p:tgtEl>
                                          <p:spTgt spid="160"/>
                                        </p:tgtEl>
                                        <p:attrNameLst>
                                          <p:attrName>style.visibility</p:attrName>
                                        </p:attrNameLst>
                                      </p:cBhvr>
                                      <p:to>
                                        <p:strVal val="visible"/>
                                      </p:to>
                                    </p:set>
                                    <p:anim calcmode="lin" valueType="num">
                                      <p:cBhvr>
                                        <p:cTn id="492" dur="1000" fill="hold"/>
                                        <p:tgtEl>
                                          <p:spTgt spid="160"/>
                                        </p:tgtEl>
                                        <p:attrNameLst>
                                          <p:attrName>ppt_w</p:attrName>
                                        </p:attrNameLst>
                                      </p:cBhvr>
                                      <p:tavLst>
                                        <p:tav tm="0">
                                          <p:val>
                                            <p:fltVal val="0"/>
                                          </p:val>
                                        </p:tav>
                                        <p:tav tm="100000">
                                          <p:val>
                                            <p:strVal val="#ppt_w"/>
                                          </p:val>
                                        </p:tav>
                                      </p:tavLst>
                                    </p:anim>
                                    <p:anim calcmode="lin" valueType="num">
                                      <p:cBhvr>
                                        <p:cTn id="493" dur="1000" fill="hold"/>
                                        <p:tgtEl>
                                          <p:spTgt spid="160"/>
                                        </p:tgtEl>
                                        <p:attrNameLst>
                                          <p:attrName>ppt_h</p:attrName>
                                        </p:attrNameLst>
                                      </p:cBhvr>
                                      <p:tavLst>
                                        <p:tav tm="0">
                                          <p:val>
                                            <p:fltVal val="0"/>
                                          </p:val>
                                        </p:tav>
                                        <p:tav tm="100000">
                                          <p:val>
                                            <p:strVal val="#ppt_h"/>
                                          </p:val>
                                        </p:tav>
                                      </p:tavLst>
                                    </p:anim>
                                    <p:anim calcmode="lin" valueType="num">
                                      <p:cBhvr>
                                        <p:cTn id="494" dur="1000" fill="hold"/>
                                        <p:tgtEl>
                                          <p:spTgt spid="160"/>
                                        </p:tgtEl>
                                        <p:attrNameLst>
                                          <p:attrName>style.rotation</p:attrName>
                                        </p:attrNameLst>
                                      </p:cBhvr>
                                      <p:tavLst>
                                        <p:tav tm="0">
                                          <p:val>
                                            <p:fltVal val="90"/>
                                          </p:val>
                                        </p:tav>
                                        <p:tav tm="100000">
                                          <p:val>
                                            <p:fltVal val="0"/>
                                          </p:val>
                                        </p:tav>
                                      </p:tavLst>
                                    </p:anim>
                                    <p:animEffect transition="in" filter="fade">
                                      <p:cBhvr>
                                        <p:cTn id="495" dur="1000"/>
                                        <p:tgtEl>
                                          <p:spTgt spid="160"/>
                                        </p:tgtEl>
                                      </p:cBhvr>
                                    </p:animEffect>
                                  </p:childTnLst>
                                </p:cTn>
                              </p:par>
                              <p:par>
                                <p:cTn id="496" presetID="31" presetClass="entr" presetSubtype="0" fill="hold" grpId="0" nodeType="withEffect" nodePh="1">
                                  <p:stCondLst>
                                    <p:cond delay="250"/>
                                  </p:stCondLst>
                                  <p:endCondLst>
                                    <p:cond evt="begin" delay="0">
                                      <p:tn val="496"/>
                                    </p:cond>
                                  </p:endCondLst>
                                  <p:childTnLst>
                                    <p:set>
                                      <p:cBhvr>
                                        <p:cTn id="497" dur="1" fill="hold">
                                          <p:stCondLst>
                                            <p:cond delay="0"/>
                                          </p:stCondLst>
                                        </p:cTn>
                                        <p:tgtEl>
                                          <p:spTgt spid="161"/>
                                        </p:tgtEl>
                                        <p:attrNameLst>
                                          <p:attrName>style.visibility</p:attrName>
                                        </p:attrNameLst>
                                      </p:cBhvr>
                                      <p:to>
                                        <p:strVal val="visible"/>
                                      </p:to>
                                    </p:set>
                                    <p:anim calcmode="lin" valueType="num">
                                      <p:cBhvr>
                                        <p:cTn id="498" dur="1000" fill="hold"/>
                                        <p:tgtEl>
                                          <p:spTgt spid="161"/>
                                        </p:tgtEl>
                                        <p:attrNameLst>
                                          <p:attrName>ppt_w</p:attrName>
                                        </p:attrNameLst>
                                      </p:cBhvr>
                                      <p:tavLst>
                                        <p:tav tm="0">
                                          <p:val>
                                            <p:fltVal val="0"/>
                                          </p:val>
                                        </p:tav>
                                        <p:tav tm="100000">
                                          <p:val>
                                            <p:strVal val="#ppt_w"/>
                                          </p:val>
                                        </p:tav>
                                      </p:tavLst>
                                    </p:anim>
                                    <p:anim calcmode="lin" valueType="num">
                                      <p:cBhvr>
                                        <p:cTn id="499" dur="1000" fill="hold"/>
                                        <p:tgtEl>
                                          <p:spTgt spid="161"/>
                                        </p:tgtEl>
                                        <p:attrNameLst>
                                          <p:attrName>ppt_h</p:attrName>
                                        </p:attrNameLst>
                                      </p:cBhvr>
                                      <p:tavLst>
                                        <p:tav tm="0">
                                          <p:val>
                                            <p:fltVal val="0"/>
                                          </p:val>
                                        </p:tav>
                                        <p:tav tm="100000">
                                          <p:val>
                                            <p:strVal val="#ppt_h"/>
                                          </p:val>
                                        </p:tav>
                                      </p:tavLst>
                                    </p:anim>
                                    <p:anim calcmode="lin" valueType="num">
                                      <p:cBhvr>
                                        <p:cTn id="500" dur="1000" fill="hold"/>
                                        <p:tgtEl>
                                          <p:spTgt spid="161"/>
                                        </p:tgtEl>
                                        <p:attrNameLst>
                                          <p:attrName>style.rotation</p:attrName>
                                        </p:attrNameLst>
                                      </p:cBhvr>
                                      <p:tavLst>
                                        <p:tav tm="0">
                                          <p:val>
                                            <p:fltVal val="90"/>
                                          </p:val>
                                        </p:tav>
                                        <p:tav tm="100000">
                                          <p:val>
                                            <p:fltVal val="0"/>
                                          </p:val>
                                        </p:tav>
                                      </p:tavLst>
                                    </p:anim>
                                    <p:animEffect transition="in" filter="fade">
                                      <p:cBhvr>
                                        <p:cTn id="501" dur="1000"/>
                                        <p:tgtEl>
                                          <p:spTgt spid="161"/>
                                        </p:tgtEl>
                                      </p:cBhvr>
                                    </p:animEffect>
                                  </p:childTnLst>
                                </p:cTn>
                              </p:par>
                              <p:par>
                                <p:cTn id="502" presetID="31" presetClass="entr" presetSubtype="0" fill="hold" grpId="0" nodeType="withEffect">
                                  <p:stCondLst>
                                    <p:cond delay="250"/>
                                  </p:stCondLst>
                                  <p:childTnLst>
                                    <p:set>
                                      <p:cBhvr>
                                        <p:cTn id="503" dur="1" fill="hold">
                                          <p:stCondLst>
                                            <p:cond delay="0"/>
                                          </p:stCondLst>
                                        </p:cTn>
                                        <p:tgtEl>
                                          <p:spTgt spid="162"/>
                                        </p:tgtEl>
                                        <p:attrNameLst>
                                          <p:attrName>style.visibility</p:attrName>
                                        </p:attrNameLst>
                                      </p:cBhvr>
                                      <p:to>
                                        <p:strVal val="visible"/>
                                      </p:to>
                                    </p:set>
                                    <p:anim calcmode="lin" valueType="num">
                                      <p:cBhvr>
                                        <p:cTn id="504" dur="1000" fill="hold"/>
                                        <p:tgtEl>
                                          <p:spTgt spid="162"/>
                                        </p:tgtEl>
                                        <p:attrNameLst>
                                          <p:attrName>ppt_w</p:attrName>
                                        </p:attrNameLst>
                                      </p:cBhvr>
                                      <p:tavLst>
                                        <p:tav tm="0">
                                          <p:val>
                                            <p:fltVal val="0"/>
                                          </p:val>
                                        </p:tav>
                                        <p:tav tm="100000">
                                          <p:val>
                                            <p:strVal val="#ppt_w"/>
                                          </p:val>
                                        </p:tav>
                                      </p:tavLst>
                                    </p:anim>
                                    <p:anim calcmode="lin" valueType="num">
                                      <p:cBhvr>
                                        <p:cTn id="505" dur="1000" fill="hold"/>
                                        <p:tgtEl>
                                          <p:spTgt spid="162"/>
                                        </p:tgtEl>
                                        <p:attrNameLst>
                                          <p:attrName>ppt_h</p:attrName>
                                        </p:attrNameLst>
                                      </p:cBhvr>
                                      <p:tavLst>
                                        <p:tav tm="0">
                                          <p:val>
                                            <p:fltVal val="0"/>
                                          </p:val>
                                        </p:tav>
                                        <p:tav tm="100000">
                                          <p:val>
                                            <p:strVal val="#ppt_h"/>
                                          </p:val>
                                        </p:tav>
                                      </p:tavLst>
                                    </p:anim>
                                    <p:anim calcmode="lin" valueType="num">
                                      <p:cBhvr>
                                        <p:cTn id="506" dur="1000" fill="hold"/>
                                        <p:tgtEl>
                                          <p:spTgt spid="162"/>
                                        </p:tgtEl>
                                        <p:attrNameLst>
                                          <p:attrName>style.rotation</p:attrName>
                                        </p:attrNameLst>
                                      </p:cBhvr>
                                      <p:tavLst>
                                        <p:tav tm="0">
                                          <p:val>
                                            <p:fltVal val="90"/>
                                          </p:val>
                                        </p:tav>
                                        <p:tav tm="100000">
                                          <p:val>
                                            <p:fltVal val="0"/>
                                          </p:val>
                                        </p:tav>
                                      </p:tavLst>
                                    </p:anim>
                                    <p:animEffect transition="in" filter="fade">
                                      <p:cBhvr>
                                        <p:cTn id="507" dur="1000"/>
                                        <p:tgtEl>
                                          <p:spTgt spid="162"/>
                                        </p:tgtEl>
                                      </p:cBhvr>
                                    </p:animEffect>
                                  </p:childTnLst>
                                </p:cTn>
                              </p:par>
                              <p:par>
                                <p:cTn id="508" presetID="31" presetClass="entr" presetSubtype="0" fill="hold" grpId="0" nodeType="withEffect" nodePh="1">
                                  <p:stCondLst>
                                    <p:cond delay="250"/>
                                  </p:stCondLst>
                                  <p:endCondLst>
                                    <p:cond evt="begin" delay="0">
                                      <p:tn val="508"/>
                                    </p:cond>
                                  </p:endCondLst>
                                  <p:childTnLst>
                                    <p:set>
                                      <p:cBhvr>
                                        <p:cTn id="509" dur="1" fill="hold">
                                          <p:stCondLst>
                                            <p:cond delay="0"/>
                                          </p:stCondLst>
                                        </p:cTn>
                                        <p:tgtEl>
                                          <p:spTgt spid="163"/>
                                        </p:tgtEl>
                                        <p:attrNameLst>
                                          <p:attrName>style.visibility</p:attrName>
                                        </p:attrNameLst>
                                      </p:cBhvr>
                                      <p:to>
                                        <p:strVal val="visible"/>
                                      </p:to>
                                    </p:set>
                                    <p:anim calcmode="lin" valueType="num">
                                      <p:cBhvr>
                                        <p:cTn id="510" dur="1000" fill="hold"/>
                                        <p:tgtEl>
                                          <p:spTgt spid="163"/>
                                        </p:tgtEl>
                                        <p:attrNameLst>
                                          <p:attrName>ppt_w</p:attrName>
                                        </p:attrNameLst>
                                      </p:cBhvr>
                                      <p:tavLst>
                                        <p:tav tm="0">
                                          <p:val>
                                            <p:fltVal val="0"/>
                                          </p:val>
                                        </p:tav>
                                        <p:tav tm="100000">
                                          <p:val>
                                            <p:strVal val="#ppt_w"/>
                                          </p:val>
                                        </p:tav>
                                      </p:tavLst>
                                    </p:anim>
                                    <p:anim calcmode="lin" valueType="num">
                                      <p:cBhvr>
                                        <p:cTn id="511" dur="1000" fill="hold"/>
                                        <p:tgtEl>
                                          <p:spTgt spid="163"/>
                                        </p:tgtEl>
                                        <p:attrNameLst>
                                          <p:attrName>ppt_h</p:attrName>
                                        </p:attrNameLst>
                                      </p:cBhvr>
                                      <p:tavLst>
                                        <p:tav tm="0">
                                          <p:val>
                                            <p:fltVal val="0"/>
                                          </p:val>
                                        </p:tav>
                                        <p:tav tm="100000">
                                          <p:val>
                                            <p:strVal val="#ppt_h"/>
                                          </p:val>
                                        </p:tav>
                                      </p:tavLst>
                                    </p:anim>
                                    <p:anim calcmode="lin" valueType="num">
                                      <p:cBhvr>
                                        <p:cTn id="512" dur="1000" fill="hold"/>
                                        <p:tgtEl>
                                          <p:spTgt spid="163"/>
                                        </p:tgtEl>
                                        <p:attrNameLst>
                                          <p:attrName>style.rotation</p:attrName>
                                        </p:attrNameLst>
                                      </p:cBhvr>
                                      <p:tavLst>
                                        <p:tav tm="0">
                                          <p:val>
                                            <p:fltVal val="90"/>
                                          </p:val>
                                        </p:tav>
                                        <p:tav tm="100000">
                                          <p:val>
                                            <p:fltVal val="0"/>
                                          </p:val>
                                        </p:tav>
                                      </p:tavLst>
                                    </p:anim>
                                    <p:animEffect transition="in" filter="fade">
                                      <p:cBhvr>
                                        <p:cTn id="513" dur="1000"/>
                                        <p:tgtEl>
                                          <p:spTgt spid="163"/>
                                        </p:tgtEl>
                                      </p:cBhvr>
                                    </p:animEffect>
                                  </p:childTnLst>
                                </p:cTn>
                              </p:par>
                              <p:par>
                                <p:cTn id="514" presetID="31" presetClass="entr" presetSubtype="0" fill="hold" grpId="0" nodeType="withEffect">
                                  <p:stCondLst>
                                    <p:cond delay="250"/>
                                  </p:stCondLst>
                                  <p:childTnLst>
                                    <p:set>
                                      <p:cBhvr>
                                        <p:cTn id="515" dur="1" fill="hold">
                                          <p:stCondLst>
                                            <p:cond delay="0"/>
                                          </p:stCondLst>
                                        </p:cTn>
                                        <p:tgtEl>
                                          <p:spTgt spid="164"/>
                                        </p:tgtEl>
                                        <p:attrNameLst>
                                          <p:attrName>style.visibility</p:attrName>
                                        </p:attrNameLst>
                                      </p:cBhvr>
                                      <p:to>
                                        <p:strVal val="visible"/>
                                      </p:to>
                                    </p:set>
                                    <p:anim calcmode="lin" valueType="num">
                                      <p:cBhvr>
                                        <p:cTn id="516" dur="1000" fill="hold"/>
                                        <p:tgtEl>
                                          <p:spTgt spid="164"/>
                                        </p:tgtEl>
                                        <p:attrNameLst>
                                          <p:attrName>ppt_w</p:attrName>
                                        </p:attrNameLst>
                                      </p:cBhvr>
                                      <p:tavLst>
                                        <p:tav tm="0">
                                          <p:val>
                                            <p:fltVal val="0"/>
                                          </p:val>
                                        </p:tav>
                                        <p:tav tm="100000">
                                          <p:val>
                                            <p:strVal val="#ppt_w"/>
                                          </p:val>
                                        </p:tav>
                                      </p:tavLst>
                                    </p:anim>
                                    <p:anim calcmode="lin" valueType="num">
                                      <p:cBhvr>
                                        <p:cTn id="517" dur="1000" fill="hold"/>
                                        <p:tgtEl>
                                          <p:spTgt spid="164"/>
                                        </p:tgtEl>
                                        <p:attrNameLst>
                                          <p:attrName>ppt_h</p:attrName>
                                        </p:attrNameLst>
                                      </p:cBhvr>
                                      <p:tavLst>
                                        <p:tav tm="0">
                                          <p:val>
                                            <p:fltVal val="0"/>
                                          </p:val>
                                        </p:tav>
                                        <p:tav tm="100000">
                                          <p:val>
                                            <p:strVal val="#ppt_h"/>
                                          </p:val>
                                        </p:tav>
                                      </p:tavLst>
                                    </p:anim>
                                    <p:anim calcmode="lin" valueType="num">
                                      <p:cBhvr>
                                        <p:cTn id="518" dur="1000" fill="hold"/>
                                        <p:tgtEl>
                                          <p:spTgt spid="164"/>
                                        </p:tgtEl>
                                        <p:attrNameLst>
                                          <p:attrName>style.rotation</p:attrName>
                                        </p:attrNameLst>
                                      </p:cBhvr>
                                      <p:tavLst>
                                        <p:tav tm="0">
                                          <p:val>
                                            <p:fltVal val="90"/>
                                          </p:val>
                                        </p:tav>
                                        <p:tav tm="100000">
                                          <p:val>
                                            <p:fltVal val="0"/>
                                          </p:val>
                                        </p:tav>
                                      </p:tavLst>
                                    </p:anim>
                                    <p:animEffect transition="in" filter="fade">
                                      <p:cBhvr>
                                        <p:cTn id="519" dur="1000"/>
                                        <p:tgtEl>
                                          <p:spTgt spid="164"/>
                                        </p:tgtEl>
                                      </p:cBhvr>
                                    </p:animEffect>
                                  </p:childTnLst>
                                </p:cTn>
                              </p:par>
                              <p:par>
                                <p:cTn id="520" presetID="31" presetClass="entr" presetSubtype="0" fill="hold" grpId="0" nodeType="withEffect" nodePh="1">
                                  <p:stCondLst>
                                    <p:cond delay="250"/>
                                  </p:stCondLst>
                                  <p:endCondLst>
                                    <p:cond evt="begin" delay="0">
                                      <p:tn val="520"/>
                                    </p:cond>
                                  </p:endCondLst>
                                  <p:childTnLst>
                                    <p:set>
                                      <p:cBhvr>
                                        <p:cTn id="521" dur="1" fill="hold">
                                          <p:stCondLst>
                                            <p:cond delay="0"/>
                                          </p:stCondLst>
                                        </p:cTn>
                                        <p:tgtEl>
                                          <p:spTgt spid="165"/>
                                        </p:tgtEl>
                                        <p:attrNameLst>
                                          <p:attrName>style.visibility</p:attrName>
                                        </p:attrNameLst>
                                      </p:cBhvr>
                                      <p:to>
                                        <p:strVal val="visible"/>
                                      </p:to>
                                    </p:set>
                                    <p:anim calcmode="lin" valueType="num">
                                      <p:cBhvr>
                                        <p:cTn id="522" dur="1000" fill="hold"/>
                                        <p:tgtEl>
                                          <p:spTgt spid="165"/>
                                        </p:tgtEl>
                                        <p:attrNameLst>
                                          <p:attrName>ppt_w</p:attrName>
                                        </p:attrNameLst>
                                      </p:cBhvr>
                                      <p:tavLst>
                                        <p:tav tm="0">
                                          <p:val>
                                            <p:fltVal val="0"/>
                                          </p:val>
                                        </p:tav>
                                        <p:tav tm="100000">
                                          <p:val>
                                            <p:strVal val="#ppt_w"/>
                                          </p:val>
                                        </p:tav>
                                      </p:tavLst>
                                    </p:anim>
                                    <p:anim calcmode="lin" valueType="num">
                                      <p:cBhvr>
                                        <p:cTn id="523" dur="1000" fill="hold"/>
                                        <p:tgtEl>
                                          <p:spTgt spid="165"/>
                                        </p:tgtEl>
                                        <p:attrNameLst>
                                          <p:attrName>ppt_h</p:attrName>
                                        </p:attrNameLst>
                                      </p:cBhvr>
                                      <p:tavLst>
                                        <p:tav tm="0">
                                          <p:val>
                                            <p:fltVal val="0"/>
                                          </p:val>
                                        </p:tav>
                                        <p:tav tm="100000">
                                          <p:val>
                                            <p:strVal val="#ppt_h"/>
                                          </p:val>
                                        </p:tav>
                                      </p:tavLst>
                                    </p:anim>
                                    <p:anim calcmode="lin" valueType="num">
                                      <p:cBhvr>
                                        <p:cTn id="524" dur="1000" fill="hold"/>
                                        <p:tgtEl>
                                          <p:spTgt spid="165"/>
                                        </p:tgtEl>
                                        <p:attrNameLst>
                                          <p:attrName>style.rotation</p:attrName>
                                        </p:attrNameLst>
                                      </p:cBhvr>
                                      <p:tavLst>
                                        <p:tav tm="0">
                                          <p:val>
                                            <p:fltVal val="90"/>
                                          </p:val>
                                        </p:tav>
                                        <p:tav tm="100000">
                                          <p:val>
                                            <p:fltVal val="0"/>
                                          </p:val>
                                        </p:tav>
                                      </p:tavLst>
                                    </p:anim>
                                    <p:animEffect transition="in" filter="fade">
                                      <p:cBhvr>
                                        <p:cTn id="525" dur="1000"/>
                                        <p:tgtEl>
                                          <p:spTgt spid="165"/>
                                        </p:tgtEl>
                                      </p:cBhvr>
                                    </p:animEffect>
                                  </p:childTnLst>
                                </p:cTn>
                              </p:par>
                              <p:par>
                                <p:cTn id="526" presetID="31" presetClass="entr" presetSubtype="0" fill="hold" grpId="0" nodeType="withEffect">
                                  <p:stCondLst>
                                    <p:cond delay="250"/>
                                  </p:stCondLst>
                                  <p:childTnLst>
                                    <p:set>
                                      <p:cBhvr>
                                        <p:cTn id="527" dur="1" fill="hold">
                                          <p:stCondLst>
                                            <p:cond delay="0"/>
                                          </p:stCondLst>
                                        </p:cTn>
                                        <p:tgtEl>
                                          <p:spTgt spid="166"/>
                                        </p:tgtEl>
                                        <p:attrNameLst>
                                          <p:attrName>style.visibility</p:attrName>
                                        </p:attrNameLst>
                                      </p:cBhvr>
                                      <p:to>
                                        <p:strVal val="visible"/>
                                      </p:to>
                                    </p:set>
                                    <p:anim calcmode="lin" valueType="num">
                                      <p:cBhvr>
                                        <p:cTn id="528" dur="1000" fill="hold"/>
                                        <p:tgtEl>
                                          <p:spTgt spid="166"/>
                                        </p:tgtEl>
                                        <p:attrNameLst>
                                          <p:attrName>ppt_w</p:attrName>
                                        </p:attrNameLst>
                                      </p:cBhvr>
                                      <p:tavLst>
                                        <p:tav tm="0">
                                          <p:val>
                                            <p:fltVal val="0"/>
                                          </p:val>
                                        </p:tav>
                                        <p:tav tm="100000">
                                          <p:val>
                                            <p:strVal val="#ppt_w"/>
                                          </p:val>
                                        </p:tav>
                                      </p:tavLst>
                                    </p:anim>
                                    <p:anim calcmode="lin" valueType="num">
                                      <p:cBhvr>
                                        <p:cTn id="529" dur="1000" fill="hold"/>
                                        <p:tgtEl>
                                          <p:spTgt spid="166"/>
                                        </p:tgtEl>
                                        <p:attrNameLst>
                                          <p:attrName>ppt_h</p:attrName>
                                        </p:attrNameLst>
                                      </p:cBhvr>
                                      <p:tavLst>
                                        <p:tav tm="0">
                                          <p:val>
                                            <p:fltVal val="0"/>
                                          </p:val>
                                        </p:tav>
                                        <p:tav tm="100000">
                                          <p:val>
                                            <p:strVal val="#ppt_h"/>
                                          </p:val>
                                        </p:tav>
                                      </p:tavLst>
                                    </p:anim>
                                    <p:anim calcmode="lin" valueType="num">
                                      <p:cBhvr>
                                        <p:cTn id="530" dur="1000" fill="hold"/>
                                        <p:tgtEl>
                                          <p:spTgt spid="166"/>
                                        </p:tgtEl>
                                        <p:attrNameLst>
                                          <p:attrName>style.rotation</p:attrName>
                                        </p:attrNameLst>
                                      </p:cBhvr>
                                      <p:tavLst>
                                        <p:tav tm="0">
                                          <p:val>
                                            <p:fltVal val="90"/>
                                          </p:val>
                                        </p:tav>
                                        <p:tav tm="100000">
                                          <p:val>
                                            <p:fltVal val="0"/>
                                          </p:val>
                                        </p:tav>
                                      </p:tavLst>
                                    </p:anim>
                                    <p:animEffect transition="in" filter="fade">
                                      <p:cBhvr>
                                        <p:cTn id="531" dur="1000"/>
                                        <p:tgtEl>
                                          <p:spTgt spid="166"/>
                                        </p:tgtEl>
                                      </p:cBhvr>
                                    </p:animEffect>
                                  </p:childTnLst>
                                </p:cTn>
                              </p:par>
                              <p:par>
                                <p:cTn id="532" presetID="31" presetClass="entr" presetSubtype="0" fill="hold" grpId="0" nodeType="withEffect" nodePh="1">
                                  <p:stCondLst>
                                    <p:cond delay="250"/>
                                  </p:stCondLst>
                                  <p:endCondLst>
                                    <p:cond evt="begin" delay="0">
                                      <p:tn val="532"/>
                                    </p:cond>
                                  </p:endCondLst>
                                  <p:childTnLst>
                                    <p:set>
                                      <p:cBhvr>
                                        <p:cTn id="533" dur="1" fill="hold">
                                          <p:stCondLst>
                                            <p:cond delay="0"/>
                                          </p:stCondLst>
                                        </p:cTn>
                                        <p:tgtEl>
                                          <p:spTgt spid="167"/>
                                        </p:tgtEl>
                                        <p:attrNameLst>
                                          <p:attrName>style.visibility</p:attrName>
                                        </p:attrNameLst>
                                      </p:cBhvr>
                                      <p:to>
                                        <p:strVal val="visible"/>
                                      </p:to>
                                    </p:set>
                                    <p:anim calcmode="lin" valueType="num">
                                      <p:cBhvr>
                                        <p:cTn id="534" dur="1000" fill="hold"/>
                                        <p:tgtEl>
                                          <p:spTgt spid="167"/>
                                        </p:tgtEl>
                                        <p:attrNameLst>
                                          <p:attrName>ppt_w</p:attrName>
                                        </p:attrNameLst>
                                      </p:cBhvr>
                                      <p:tavLst>
                                        <p:tav tm="0">
                                          <p:val>
                                            <p:fltVal val="0"/>
                                          </p:val>
                                        </p:tav>
                                        <p:tav tm="100000">
                                          <p:val>
                                            <p:strVal val="#ppt_w"/>
                                          </p:val>
                                        </p:tav>
                                      </p:tavLst>
                                    </p:anim>
                                    <p:anim calcmode="lin" valueType="num">
                                      <p:cBhvr>
                                        <p:cTn id="535" dur="1000" fill="hold"/>
                                        <p:tgtEl>
                                          <p:spTgt spid="167"/>
                                        </p:tgtEl>
                                        <p:attrNameLst>
                                          <p:attrName>ppt_h</p:attrName>
                                        </p:attrNameLst>
                                      </p:cBhvr>
                                      <p:tavLst>
                                        <p:tav tm="0">
                                          <p:val>
                                            <p:fltVal val="0"/>
                                          </p:val>
                                        </p:tav>
                                        <p:tav tm="100000">
                                          <p:val>
                                            <p:strVal val="#ppt_h"/>
                                          </p:val>
                                        </p:tav>
                                      </p:tavLst>
                                    </p:anim>
                                    <p:anim calcmode="lin" valueType="num">
                                      <p:cBhvr>
                                        <p:cTn id="536" dur="1000" fill="hold"/>
                                        <p:tgtEl>
                                          <p:spTgt spid="167"/>
                                        </p:tgtEl>
                                        <p:attrNameLst>
                                          <p:attrName>style.rotation</p:attrName>
                                        </p:attrNameLst>
                                      </p:cBhvr>
                                      <p:tavLst>
                                        <p:tav tm="0">
                                          <p:val>
                                            <p:fltVal val="90"/>
                                          </p:val>
                                        </p:tav>
                                        <p:tav tm="100000">
                                          <p:val>
                                            <p:fltVal val="0"/>
                                          </p:val>
                                        </p:tav>
                                      </p:tavLst>
                                    </p:anim>
                                    <p:animEffect transition="in" filter="fade">
                                      <p:cBhvr>
                                        <p:cTn id="537" dur="1000"/>
                                        <p:tgtEl>
                                          <p:spTgt spid="167"/>
                                        </p:tgtEl>
                                      </p:cBhvr>
                                    </p:animEffect>
                                  </p:childTnLst>
                                </p:cTn>
                              </p:par>
                              <p:par>
                                <p:cTn id="538" presetID="31" presetClass="entr" presetSubtype="0" fill="hold" grpId="0" nodeType="withEffect">
                                  <p:stCondLst>
                                    <p:cond delay="250"/>
                                  </p:stCondLst>
                                  <p:childTnLst>
                                    <p:set>
                                      <p:cBhvr>
                                        <p:cTn id="539" dur="1" fill="hold">
                                          <p:stCondLst>
                                            <p:cond delay="0"/>
                                          </p:stCondLst>
                                        </p:cTn>
                                        <p:tgtEl>
                                          <p:spTgt spid="168"/>
                                        </p:tgtEl>
                                        <p:attrNameLst>
                                          <p:attrName>style.visibility</p:attrName>
                                        </p:attrNameLst>
                                      </p:cBhvr>
                                      <p:to>
                                        <p:strVal val="visible"/>
                                      </p:to>
                                    </p:set>
                                    <p:anim calcmode="lin" valueType="num">
                                      <p:cBhvr>
                                        <p:cTn id="540" dur="1000" fill="hold"/>
                                        <p:tgtEl>
                                          <p:spTgt spid="168"/>
                                        </p:tgtEl>
                                        <p:attrNameLst>
                                          <p:attrName>ppt_w</p:attrName>
                                        </p:attrNameLst>
                                      </p:cBhvr>
                                      <p:tavLst>
                                        <p:tav tm="0">
                                          <p:val>
                                            <p:fltVal val="0"/>
                                          </p:val>
                                        </p:tav>
                                        <p:tav tm="100000">
                                          <p:val>
                                            <p:strVal val="#ppt_w"/>
                                          </p:val>
                                        </p:tav>
                                      </p:tavLst>
                                    </p:anim>
                                    <p:anim calcmode="lin" valueType="num">
                                      <p:cBhvr>
                                        <p:cTn id="541" dur="1000" fill="hold"/>
                                        <p:tgtEl>
                                          <p:spTgt spid="168"/>
                                        </p:tgtEl>
                                        <p:attrNameLst>
                                          <p:attrName>ppt_h</p:attrName>
                                        </p:attrNameLst>
                                      </p:cBhvr>
                                      <p:tavLst>
                                        <p:tav tm="0">
                                          <p:val>
                                            <p:fltVal val="0"/>
                                          </p:val>
                                        </p:tav>
                                        <p:tav tm="100000">
                                          <p:val>
                                            <p:strVal val="#ppt_h"/>
                                          </p:val>
                                        </p:tav>
                                      </p:tavLst>
                                    </p:anim>
                                    <p:anim calcmode="lin" valueType="num">
                                      <p:cBhvr>
                                        <p:cTn id="542" dur="1000" fill="hold"/>
                                        <p:tgtEl>
                                          <p:spTgt spid="168"/>
                                        </p:tgtEl>
                                        <p:attrNameLst>
                                          <p:attrName>style.rotation</p:attrName>
                                        </p:attrNameLst>
                                      </p:cBhvr>
                                      <p:tavLst>
                                        <p:tav tm="0">
                                          <p:val>
                                            <p:fltVal val="90"/>
                                          </p:val>
                                        </p:tav>
                                        <p:tav tm="100000">
                                          <p:val>
                                            <p:fltVal val="0"/>
                                          </p:val>
                                        </p:tav>
                                      </p:tavLst>
                                    </p:anim>
                                    <p:animEffect transition="in" filter="fade">
                                      <p:cBhvr>
                                        <p:cTn id="543" dur="1000"/>
                                        <p:tgtEl>
                                          <p:spTgt spid="168"/>
                                        </p:tgtEl>
                                      </p:cBhvr>
                                    </p:animEffect>
                                  </p:childTnLst>
                                </p:cTn>
                              </p:par>
                              <p:par>
                                <p:cTn id="544" presetID="31" presetClass="entr" presetSubtype="0" fill="hold" grpId="0" nodeType="withEffect" nodePh="1">
                                  <p:stCondLst>
                                    <p:cond delay="250"/>
                                  </p:stCondLst>
                                  <p:endCondLst>
                                    <p:cond evt="begin" delay="0">
                                      <p:tn val="544"/>
                                    </p:cond>
                                  </p:endCondLst>
                                  <p:childTnLst>
                                    <p:set>
                                      <p:cBhvr>
                                        <p:cTn id="545" dur="1" fill="hold">
                                          <p:stCondLst>
                                            <p:cond delay="0"/>
                                          </p:stCondLst>
                                        </p:cTn>
                                        <p:tgtEl>
                                          <p:spTgt spid="169"/>
                                        </p:tgtEl>
                                        <p:attrNameLst>
                                          <p:attrName>style.visibility</p:attrName>
                                        </p:attrNameLst>
                                      </p:cBhvr>
                                      <p:to>
                                        <p:strVal val="visible"/>
                                      </p:to>
                                    </p:set>
                                    <p:anim calcmode="lin" valueType="num">
                                      <p:cBhvr>
                                        <p:cTn id="546" dur="1000" fill="hold"/>
                                        <p:tgtEl>
                                          <p:spTgt spid="169"/>
                                        </p:tgtEl>
                                        <p:attrNameLst>
                                          <p:attrName>ppt_w</p:attrName>
                                        </p:attrNameLst>
                                      </p:cBhvr>
                                      <p:tavLst>
                                        <p:tav tm="0">
                                          <p:val>
                                            <p:fltVal val="0"/>
                                          </p:val>
                                        </p:tav>
                                        <p:tav tm="100000">
                                          <p:val>
                                            <p:strVal val="#ppt_w"/>
                                          </p:val>
                                        </p:tav>
                                      </p:tavLst>
                                    </p:anim>
                                    <p:anim calcmode="lin" valueType="num">
                                      <p:cBhvr>
                                        <p:cTn id="547" dur="1000" fill="hold"/>
                                        <p:tgtEl>
                                          <p:spTgt spid="169"/>
                                        </p:tgtEl>
                                        <p:attrNameLst>
                                          <p:attrName>ppt_h</p:attrName>
                                        </p:attrNameLst>
                                      </p:cBhvr>
                                      <p:tavLst>
                                        <p:tav tm="0">
                                          <p:val>
                                            <p:fltVal val="0"/>
                                          </p:val>
                                        </p:tav>
                                        <p:tav tm="100000">
                                          <p:val>
                                            <p:strVal val="#ppt_h"/>
                                          </p:val>
                                        </p:tav>
                                      </p:tavLst>
                                    </p:anim>
                                    <p:anim calcmode="lin" valueType="num">
                                      <p:cBhvr>
                                        <p:cTn id="548" dur="1000" fill="hold"/>
                                        <p:tgtEl>
                                          <p:spTgt spid="169"/>
                                        </p:tgtEl>
                                        <p:attrNameLst>
                                          <p:attrName>style.rotation</p:attrName>
                                        </p:attrNameLst>
                                      </p:cBhvr>
                                      <p:tavLst>
                                        <p:tav tm="0">
                                          <p:val>
                                            <p:fltVal val="90"/>
                                          </p:val>
                                        </p:tav>
                                        <p:tav tm="100000">
                                          <p:val>
                                            <p:fltVal val="0"/>
                                          </p:val>
                                        </p:tav>
                                      </p:tavLst>
                                    </p:anim>
                                    <p:animEffect transition="in" filter="fade">
                                      <p:cBhvr>
                                        <p:cTn id="549" dur="1000"/>
                                        <p:tgtEl>
                                          <p:spTgt spid="169"/>
                                        </p:tgtEl>
                                      </p:cBhvr>
                                    </p:animEffect>
                                  </p:childTnLst>
                                </p:cTn>
                              </p:par>
                              <p:par>
                                <p:cTn id="550" presetID="31" presetClass="entr" presetSubtype="0" fill="hold" grpId="0" nodeType="withEffect">
                                  <p:stCondLst>
                                    <p:cond delay="250"/>
                                  </p:stCondLst>
                                  <p:childTnLst>
                                    <p:set>
                                      <p:cBhvr>
                                        <p:cTn id="551" dur="1" fill="hold">
                                          <p:stCondLst>
                                            <p:cond delay="0"/>
                                          </p:stCondLst>
                                        </p:cTn>
                                        <p:tgtEl>
                                          <p:spTgt spid="173"/>
                                        </p:tgtEl>
                                        <p:attrNameLst>
                                          <p:attrName>style.visibility</p:attrName>
                                        </p:attrNameLst>
                                      </p:cBhvr>
                                      <p:to>
                                        <p:strVal val="visible"/>
                                      </p:to>
                                    </p:set>
                                    <p:anim calcmode="lin" valueType="num">
                                      <p:cBhvr>
                                        <p:cTn id="552" dur="1000" fill="hold"/>
                                        <p:tgtEl>
                                          <p:spTgt spid="173"/>
                                        </p:tgtEl>
                                        <p:attrNameLst>
                                          <p:attrName>ppt_w</p:attrName>
                                        </p:attrNameLst>
                                      </p:cBhvr>
                                      <p:tavLst>
                                        <p:tav tm="0">
                                          <p:val>
                                            <p:fltVal val="0"/>
                                          </p:val>
                                        </p:tav>
                                        <p:tav tm="100000">
                                          <p:val>
                                            <p:strVal val="#ppt_w"/>
                                          </p:val>
                                        </p:tav>
                                      </p:tavLst>
                                    </p:anim>
                                    <p:anim calcmode="lin" valueType="num">
                                      <p:cBhvr>
                                        <p:cTn id="553" dur="1000" fill="hold"/>
                                        <p:tgtEl>
                                          <p:spTgt spid="173"/>
                                        </p:tgtEl>
                                        <p:attrNameLst>
                                          <p:attrName>ppt_h</p:attrName>
                                        </p:attrNameLst>
                                      </p:cBhvr>
                                      <p:tavLst>
                                        <p:tav tm="0">
                                          <p:val>
                                            <p:fltVal val="0"/>
                                          </p:val>
                                        </p:tav>
                                        <p:tav tm="100000">
                                          <p:val>
                                            <p:strVal val="#ppt_h"/>
                                          </p:val>
                                        </p:tav>
                                      </p:tavLst>
                                    </p:anim>
                                    <p:anim calcmode="lin" valueType="num">
                                      <p:cBhvr>
                                        <p:cTn id="554" dur="1000" fill="hold"/>
                                        <p:tgtEl>
                                          <p:spTgt spid="173"/>
                                        </p:tgtEl>
                                        <p:attrNameLst>
                                          <p:attrName>style.rotation</p:attrName>
                                        </p:attrNameLst>
                                      </p:cBhvr>
                                      <p:tavLst>
                                        <p:tav tm="0">
                                          <p:val>
                                            <p:fltVal val="90"/>
                                          </p:val>
                                        </p:tav>
                                        <p:tav tm="100000">
                                          <p:val>
                                            <p:fltVal val="0"/>
                                          </p:val>
                                        </p:tav>
                                      </p:tavLst>
                                    </p:anim>
                                    <p:animEffect transition="in" filter="fade">
                                      <p:cBhvr>
                                        <p:cTn id="555" dur="1000"/>
                                        <p:tgtEl>
                                          <p:spTgt spid="173"/>
                                        </p:tgtEl>
                                      </p:cBhvr>
                                    </p:animEffect>
                                  </p:childTnLst>
                                </p:cTn>
                              </p:par>
                              <p:par>
                                <p:cTn id="556" presetID="31" presetClass="entr" presetSubtype="0" fill="hold" grpId="0" nodeType="withEffect">
                                  <p:stCondLst>
                                    <p:cond delay="250"/>
                                  </p:stCondLst>
                                  <p:childTnLst>
                                    <p:set>
                                      <p:cBhvr>
                                        <p:cTn id="557" dur="1" fill="hold">
                                          <p:stCondLst>
                                            <p:cond delay="0"/>
                                          </p:stCondLst>
                                        </p:cTn>
                                        <p:tgtEl>
                                          <p:spTgt spid="174"/>
                                        </p:tgtEl>
                                        <p:attrNameLst>
                                          <p:attrName>style.visibility</p:attrName>
                                        </p:attrNameLst>
                                      </p:cBhvr>
                                      <p:to>
                                        <p:strVal val="visible"/>
                                      </p:to>
                                    </p:set>
                                    <p:anim calcmode="lin" valueType="num">
                                      <p:cBhvr>
                                        <p:cTn id="558" dur="1000" fill="hold"/>
                                        <p:tgtEl>
                                          <p:spTgt spid="174"/>
                                        </p:tgtEl>
                                        <p:attrNameLst>
                                          <p:attrName>ppt_w</p:attrName>
                                        </p:attrNameLst>
                                      </p:cBhvr>
                                      <p:tavLst>
                                        <p:tav tm="0">
                                          <p:val>
                                            <p:fltVal val="0"/>
                                          </p:val>
                                        </p:tav>
                                        <p:tav tm="100000">
                                          <p:val>
                                            <p:strVal val="#ppt_w"/>
                                          </p:val>
                                        </p:tav>
                                      </p:tavLst>
                                    </p:anim>
                                    <p:anim calcmode="lin" valueType="num">
                                      <p:cBhvr>
                                        <p:cTn id="559" dur="1000" fill="hold"/>
                                        <p:tgtEl>
                                          <p:spTgt spid="174"/>
                                        </p:tgtEl>
                                        <p:attrNameLst>
                                          <p:attrName>ppt_h</p:attrName>
                                        </p:attrNameLst>
                                      </p:cBhvr>
                                      <p:tavLst>
                                        <p:tav tm="0">
                                          <p:val>
                                            <p:fltVal val="0"/>
                                          </p:val>
                                        </p:tav>
                                        <p:tav tm="100000">
                                          <p:val>
                                            <p:strVal val="#ppt_h"/>
                                          </p:val>
                                        </p:tav>
                                      </p:tavLst>
                                    </p:anim>
                                    <p:anim calcmode="lin" valueType="num">
                                      <p:cBhvr>
                                        <p:cTn id="560" dur="1000" fill="hold"/>
                                        <p:tgtEl>
                                          <p:spTgt spid="174"/>
                                        </p:tgtEl>
                                        <p:attrNameLst>
                                          <p:attrName>style.rotation</p:attrName>
                                        </p:attrNameLst>
                                      </p:cBhvr>
                                      <p:tavLst>
                                        <p:tav tm="0">
                                          <p:val>
                                            <p:fltVal val="90"/>
                                          </p:val>
                                        </p:tav>
                                        <p:tav tm="100000">
                                          <p:val>
                                            <p:fltVal val="0"/>
                                          </p:val>
                                        </p:tav>
                                      </p:tavLst>
                                    </p:anim>
                                    <p:animEffect transition="in" filter="fade">
                                      <p:cBhvr>
                                        <p:cTn id="561" dur="1000"/>
                                        <p:tgtEl>
                                          <p:spTgt spid="174"/>
                                        </p:tgtEl>
                                      </p:cBhvr>
                                    </p:animEffect>
                                  </p:childTnLst>
                                </p:cTn>
                              </p:par>
                              <p:par>
                                <p:cTn id="562" presetID="31" presetClass="entr" presetSubtype="0" fill="hold" grpId="0" nodeType="withEffect">
                                  <p:stCondLst>
                                    <p:cond delay="250"/>
                                  </p:stCondLst>
                                  <p:childTnLst>
                                    <p:set>
                                      <p:cBhvr>
                                        <p:cTn id="563" dur="1" fill="hold">
                                          <p:stCondLst>
                                            <p:cond delay="0"/>
                                          </p:stCondLst>
                                        </p:cTn>
                                        <p:tgtEl>
                                          <p:spTgt spid="175"/>
                                        </p:tgtEl>
                                        <p:attrNameLst>
                                          <p:attrName>style.visibility</p:attrName>
                                        </p:attrNameLst>
                                      </p:cBhvr>
                                      <p:to>
                                        <p:strVal val="visible"/>
                                      </p:to>
                                    </p:set>
                                    <p:anim calcmode="lin" valueType="num">
                                      <p:cBhvr>
                                        <p:cTn id="564" dur="1000" fill="hold"/>
                                        <p:tgtEl>
                                          <p:spTgt spid="175"/>
                                        </p:tgtEl>
                                        <p:attrNameLst>
                                          <p:attrName>ppt_w</p:attrName>
                                        </p:attrNameLst>
                                      </p:cBhvr>
                                      <p:tavLst>
                                        <p:tav tm="0">
                                          <p:val>
                                            <p:fltVal val="0"/>
                                          </p:val>
                                        </p:tav>
                                        <p:tav tm="100000">
                                          <p:val>
                                            <p:strVal val="#ppt_w"/>
                                          </p:val>
                                        </p:tav>
                                      </p:tavLst>
                                    </p:anim>
                                    <p:anim calcmode="lin" valueType="num">
                                      <p:cBhvr>
                                        <p:cTn id="565" dur="1000" fill="hold"/>
                                        <p:tgtEl>
                                          <p:spTgt spid="175"/>
                                        </p:tgtEl>
                                        <p:attrNameLst>
                                          <p:attrName>ppt_h</p:attrName>
                                        </p:attrNameLst>
                                      </p:cBhvr>
                                      <p:tavLst>
                                        <p:tav tm="0">
                                          <p:val>
                                            <p:fltVal val="0"/>
                                          </p:val>
                                        </p:tav>
                                        <p:tav tm="100000">
                                          <p:val>
                                            <p:strVal val="#ppt_h"/>
                                          </p:val>
                                        </p:tav>
                                      </p:tavLst>
                                    </p:anim>
                                    <p:anim calcmode="lin" valueType="num">
                                      <p:cBhvr>
                                        <p:cTn id="566" dur="1000" fill="hold"/>
                                        <p:tgtEl>
                                          <p:spTgt spid="175"/>
                                        </p:tgtEl>
                                        <p:attrNameLst>
                                          <p:attrName>style.rotation</p:attrName>
                                        </p:attrNameLst>
                                      </p:cBhvr>
                                      <p:tavLst>
                                        <p:tav tm="0">
                                          <p:val>
                                            <p:fltVal val="90"/>
                                          </p:val>
                                        </p:tav>
                                        <p:tav tm="100000">
                                          <p:val>
                                            <p:fltVal val="0"/>
                                          </p:val>
                                        </p:tav>
                                      </p:tavLst>
                                    </p:anim>
                                    <p:animEffect transition="in" filter="fade">
                                      <p:cBhvr>
                                        <p:cTn id="567" dur="1000"/>
                                        <p:tgtEl>
                                          <p:spTgt spid="175"/>
                                        </p:tgtEl>
                                      </p:cBhvr>
                                    </p:animEffect>
                                  </p:childTnLst>
                                </p:cTn>
                              </p:par>
                              <p:par>
                                <p:cTn id="568" presetID="31" presetClass="entr" presetSubtype="0" fill="hold" grpId="0" nodeType="withEffect">
                                  <p:stCondLst>
                                    <p:cond delay="250"/>
                                  </p:stCondLst>
                                  <p:childTnLst>
                                    <p:set>
                                      <p:cBhvr>
                                        <p:cTn id="569" dur="1" fill="hold">
                                          <p:stCondLst>
                                            <p:cond delay="0"/>
                                          </p:stCondLst>
                                        </p:cTn>
                                        <p:tgtEl>
                                          <p:spTgt spid="177"/>
                                        </p:tgtEl>
                                        <p:attrNameLst>
                                          <p:attrName>style.visibility</p:attrName>
                                        </p:attrNameLst>
                                      </p:cBhvr>
                                      <p:to>
                                        <p:strVal val="visible"/>
                                      </p:to>
                                    </p:set>
                                    <p:anim calcmode="lin" valueType="num">
                                      <p:cBhvr>
                                        <p:cTn id="570" dur="1000" fill="hold"/>
                                        <p:tgtEl>
                                          <p:spTgt spid="177"/>
                                        </p:tgtEl>
                                        <p:attrNameLst>
                                          <p:attrName>ppt_w</p:attrName>
                                        </p:attrNameLst>
                                      </p:cBhvr>
                                      <p:tavLst>
                                        <p:tav tm="0">
                                          <p:val>
                                            <p:fltVal val="0"/>
                                          </p:val>
                                        </p:tav>
                                        <p:tav tm="100000">
                                          <p:val>
                                            <p:strVal val="#ppt_w"/>
                                          </p:val>
                                        </p:tav>
                                      </p:tavLst>
                                    </p:anim>
                                    <p:anim calcmode="lin" valueType="num">
                                      <p:cBhvr>
                                        <p:cTn id="571" dur="1000" fill="hold"/>
                                        <p:tgtEl>
                                          <p:spTgt spid="177"/>
                                        </p:tgtEl>
                                        <p:attrNameLst>
                                          <p:attrName>ppt_h</p:attrName>
                                        </p:attrNameLst>
                                      </p:cBhvr>
                                      <p:tavLst>
                                        <p:tav tm="0">
                                          <p:val>
                                            <p:fltVal val="0"/>
                                          </p:val>
                                        </p:tav>
                                        <p:tav tm="100000">
                                          <p:val>
                                            <p:strVal val="#ppt_h"/>
                                          </p:val>
                                        </p:tav>
                                      </p:tavLst>
                                    </p:anim>
                                    <p:anim calcmode="lin" valueType="num">
                                      <p:cBhvr>
                                        <p:cTn id="572" dur="1000" fill="hold"/>
                                        <p:tgtEl>
                                          <p:spTgt spid="177"/>
                                        </p:tgtEl>
                                        <p:attrNameLst>
                                          <p:attrName>style.rotation</p:attrName>
                                        </p:attrNameLst>
                                      </p:cBhvr>
                                      <p:tavLst>
                                        <p:tav tm="0">
                                          <p:val>
                                            <p:fltVal val="90"/>
                                          </p:val>
                                        </p:tav>
                                        <p:tav tm="100000">
                                          <p:val>
                                            <p:fltVal val="0"/>
                                          </p:val>
                                        </p:tav>
                                      </p:tavLst>
                                    </p:anim>
                                    <p:animEffect transition="in" filter="fade">
                                      <p:cBhvr>
                                        <p:cTn id="573" dur="1000"/>
                                        <p:tgtEl>
                                          <p:spTgt spid="177"/>
                                        </p:tgtEl>
                                      </p:cBhvr>
                                    </p:animEffect>
                                  </p:childTnLst>
                                </p:cTn>
                              </p:par>
                              <p:par>
                                <p:cTn id="574" presetID="31" presetClass="entr" presetSubtype="0" fill="hold" grpId="0" nodeType="withEffect">
                                  <p:stCondLst>
                                    <p:cond delay="250"/>
                                  </p:stCondLst>
                                  <p:childTnLst>
                                    <p:set>
                                      <p:cBhvr>
                                        <p:cTn id="575" dur="1" fill="hold">
                                          <p:stCondLst>
                                            <p:cond delay="0"/>
                                          </p:stCondLst>
                                        </p:cTn>
                                        <p:tgtEl>
                                          <p:spTgt spid="178"/>
                                        </p:tgtEl>
                                        <p:attrNameLst>
                                          <p:attrName>style.visibility</p:attrName>
                                        </p:attrNameLst>
                                      </p:cBhvr>
                                      <p:to>
                                        <p:strVal val="visible"/>
                                      </p:to>
                                    </p:set>
                                    <p:anim calcmode="lin" valueType="num">
                                      <p:cBhvr>
                                        <p:cTn id="576" dur="1000" fill="hold"/>
                                        <p:tgtEl>
                                          <p:spTgt spid="178"/>
                                        </p:tgtEl>
                                        <p:attrNameLst>
                                          <p:attrName>ppt_w</p:attrName>
                                        </p:attrNameLst>
                                      </p:cBhvr>
                                      <p:tavLst>
                                        <p:tav tm="0">
                                          <p:val>
                                            <p:fltVal val="0"/>
                                          </p:val>
                                        </p:tav>
                                        <p:tav tm="100000">
                                          <p:val>
                                            <p:strVal val="#ppt_w"/>
                                          </p:val>
                                        </p:tav>
                                      </p:tavLst>
                                    </p:anim>
                                    <p:anim calcmode="lin" valueType="num">
                                      <p:cBhvr>
                                        <p:cTn id="577" dur="1000" fill="hold"/>
                                        <p:tgtEl>
                                          <p:spTgt spid="178"/>
                                        </p:tgtEl>
                                        <p:attrNameLst>
                                          <p:attrName>ppt_h</p:attrName>
                                        </p:attrNameLst>
                                      </p:cBhvr>
                                      <p:tavLst>
                                        <p:tav tm="0">
                                          <p:val>
                                            <p:fltVal val="0"/>
                                          </p:val>
                                        </p:tav>
                                        <p:tav tm="100000">
                                          <p:val>
                                            <p:strVal val="#ppt_h"/>
                                          </p:val>
                                        </p:tav>
                                      </p:tavLst>
                                    </p:anim>
                                    <p:anim calcmode="lin" valueType="num">
                                      <p:cBhvr>
                                        <p:cTn id="578" dur="1000" fill="hold"/>
                                        <p:tgtEl>
                                          <p:spTgt spid="178"/>
                                        </p:tgtEl>
                                        <p:attrNameLst>
                                          <p:attrName>style.rotation</p:attrName>
                                        </p:attrNameLst>
                                      </p:cBhvr>
                                      <p:tavLst>
                                        <p:tav tm="0">
                                          <p:val>
                                            <p:fltVal val="90"/>
                                          </p:val>
                                        </p:tav>
                                        <p:tav tm="100000">
                                          <p:val>
                                            <p:fltVal val="0"/>
                                          </p:val>
                                        </p:tav>
                                      </p:tavLst>
                                    </p:anim>
                                    <p:animEffect transition="in" filter="fade">
                                      <p:cBhvr>
                                        <p:cTn id="579" dur="1000"/>
                                        <p:tgtEl>
                                          <p:spTgt spid="178"/>
                                        </p:tgtEl>
                                      </p:cBhvr>
                                    </p:animEffect>
                                  </p:childTnLst>
                                </p:cTn>
                              </p:par>
                              <p:par>
                                <p:cTn id="580" presetID="31" presetClass="entr" presetSubtype="0" fill="hold" grpId="0" nodeType="withEffect">
                                  <p:stCondLst>
                                    <p:cond delay="250"/>
                                  </p:stCondLst>
                                  <p:childTnLst>
                                    <p:set>
                                      <p:cBhvr>
                                        <p:cTn id="581" dur="1" fill="hold">
                                          <p:stCondLst>
                                            <p:cond delay="0"/>
                                          </p:stCondLst>
                                        </p:cTn>
                                        <p:tgtEl>
                                          <p:spTgt spid="179"/>
                                        </p:tgtEl>
                                        <p:attrNameLst>
                                          <p:attrName>style.visibility</p:attrName>
                                        </p:attrNameLst>
                                      </p:cBhvr>
                                      <p:to>
                                        <p:strVal val="visible"/>
                                      </p:to>
                                    </p:set>
                                    <p:anim calcmode="lin" valueType="num">
                                      <p:cBhvr>
                                        <p:cTn id="582" dur="1000" fill="hold"/>
                                        <p:tgtEl>
                                          <p:spTgt spid="179"/>
                                        </p:tgtEl>
                                        <p:attrNameLst>
                                          <p:attrName>ppt_w</p:attrName>
                                        </p:attrNameLst>
                                      </p:cBhvr>
                                      <p:tavLst>
                                        <p:tav tm="0">
                                          <p:val>
                                            <p:fltVal val="0"/>
                                          </p:val>
                                        </p:tav>
                                        <p:tav tm="100000">
                                          <p:val>
                                            <p:strVal val="#ppt_w"/>
                                          </p:val>
                                        </p:tav>
                                      </p:tavLst>
                                    </p:anim>
                                    <p:anim calcmode="lin" valueType="num">
                                      <p:cBhvr>
                                        <p:cTn id="583" dur="1000" fill="hold"/>
                                        <p:tgtEl>
                                          <p:spTgt spid="179"/>
                                        </p:tgtEl>
                                        <p:attrNameLst>
                                          <p:attrName>ppt_h</p:attrName>
                                        </p:attrNameLst>
                                      </p:cBhvr>
                                      <p:tavLst>
                                        <p:tav tm="0">
                                          <p:val>
                                            <p:fltVal val="0"/>
                                          </p:val>
                                        </p:tav>
                                        <p:tav tm="100000">
                                          <p:val>
                                            <p:strVal val="#ppt_h"/>
                                          </p:val>
                                        </p:tav>
                                      </p:tavLst>
                                    </p:anim>
                                    <p:anim calcmode="lin" valueType="num">
                                      <p:cBhvr>
                                        <p:cTn id="584" dur="1000" fill="hold"/>
                                        <p:tgtEl>
                                          <p:spTgt spid="179"/>
                                        </p:tgtEl>
                                        <p:attrNameLst>
                                          <p:attrName>style.rotation</p:attrName>
                                        </p:attrNameLst>
                                      </p:cBhvr>
                                      <p:tavLst>
                                        <p:tav tm="0">
                                          <p:val>
                                            <p:fltVal val="90"/>
                                          </p:val>
                                        </p:tav>
                                        <p:tav tm="100000">
                                          <p:val>
                                            <p:fltVal val="0"/>
                                          </p:val>
                                        </p:tav>
                                      </p:tavLst>
                                    </p:anim>
                                    <p:animEffect transition="in" filter="fade">
                                      <p:cBhvr>
                                        <p:cTn id="585" dur="1000"/>
                                        <p:tgtEl>
                                          <p:spTgt spid="179"/>
                                        </p:tgtEl>
                                      </p:cBhvr>
                                    </p:animEffect>
                                  </p:childTnLst>
                                </p:cTn>
                              </p:par>
                              <p:par>
                                <p:cTn id="586" presetID="31" presetClass="entr" presetSubtype="0" fill="hold" grpId="0" nodeType="withEffect">
                                  <p:stCondLst>
                                    <p:cond delay="250"/>
                                  </p:stCondLst>
                                  <p:childTnLst>
                                    <p:set>
                                      <p:cBhvr>
                                        <p:cTn id="587" dur="1" fill="hold">
                                          <p:stCondLst>
                                            <p:cond delay="0"/>
                                          </p:stCondLst>
                                        </p:cTn>
                                        <p:tgtEl>
                                          <p:spTgt spid="181"/>
                                        </p:tgtEl>
                                        <p:attrNameLst>
                                          <p:attrName>style.visibility</p:attrName>
                                        </p:attrNameLst>
                                      </p:cBhvr>
                                      <p:to>
                                        <p:strVal val="visible"/>
                                      </p:to>
                                    </p:set>
                                    <p:anim calcmode="lin" valueType="num">
                                      <p:cBhvr>
                                        <p:cTn id="588" dur="1000" fill="hold"/>
                                        <p:tgtEl>
                                          <p:spTgt spid="181"/>
                                        </p:tgtEl>
                                        <p:attrNameLst>
                                          <p:attrName>ppt_w</p:attrName>
                                        </p:attrNameLst>
                                      </p:cBhvr>
                                      <p:tavLst>
                                        <p:tav tm="0">
                                          <p:val>
                                            <p:fltVal val="0"/>
                                          </p:val>
                                        </p:tav>
                                        <p:tav tm="100000">
                                          <p:val>
                                            <p:strVal val="#ppt_w"/>
                                          </p:val>
                                        </p:tav>
                                      </p:tavLst>
                                    </p:anim>
                                    <p:anim calcmode="lin" valueType="num">
                                      <p:cBhvr>
                                        <p:cTn id="589" dur="1000" fill="hold"/>
                                        <p:tgtEl>
                                          <p:spTgt spid="181"/>
                                        </p:tgtEl>
                                        <p:attrNameLst>
                                          <p:attrName>ppt_h</p:attrName>
                                        </p:attrNameLst>
                                      </p:cBhvr>
                                      <p:tavLst>
                                        <p:tav tm="0">
                                          <p:val>
                                            <p:fltVal val="0"/>
                                          </p:val>
                                        </p:tav>
                                        <p:tav tm="100000">
                                          <p:val>
                                            <p:strVal val="#ppt_h"/>
                                          </p:val>
                                        </p:tav>
                                      </p:tavLst>
                                    </p:anim>
                                    <p:anim calcmode="lin" valueType="num">
                                      <p:cBhvr>
                                        <p:cTn id="590" dur="1000" fill="hold"/>
                                        <p:tgtEl>
                                          <p:spTgt spid="181"/>
                                        </p:tgtEl>
                                        <p:attrNameLst>
                                          <p:attrName>style.rotation</p:attrName>
                                        </p:attrNameLst>
                                      </p:cBhvr>
                                      <p:tavLst>
                                        <p:tav tm="0">
                                          <p:val>
                                            <p:fltVal val="90"/>
                                          </p:val>
                                        </p:tav>
                                        <p:tav tm="100000">
                                          <p:val>
                                            <p:fltVal val="0"/>
                                          </p:val>
                                        </p:tav>
                                      </p:tavLst>
                                    </p:anim>
                                    <p:animEffect transition="in" filter="fade">
                                      <p:cBhvr>
                                        <p:cTn id="591" dur="1000"/>
                                        <p:tgtEl>
                                          <p:spTgt spid="181"/>
                                        </p:tgtEl>
                                      </p:cBhvr>
                                    </p:animEffect>
                                  </p:childTnLst>
                                </p:cTn>
                              </p:par>
                              <p:par>
                                <p:cTn id="592" presetID="31" presetClass="entr" presetSubtype="0" fill="hold" grpId="0" nodeType="withEffect">
                                  <p:stCondLst>
                                    <p:cond delay="250"/>
                                  </p:stCondLst>
                                  <p:childTnLst>
                                    <p:set>
                                      <p:cBhvr>
                                        <p:cTn id="593" dur="1" fill="hold">
                                          <p:stCondLst>
                                            <p:cond delay="0"/>
                                          </p:stCondLst>
                                        </p:cTn>
                                        <p:tgtEl>
                                          <p:spTgt spid="182"/>
                                        </p:tgtEl>
                                        <p:attrNameLst>
                                          <p:attrName>style.visibility</p:attrName>
                                        </p:attrNameLst>
                                      </p:cBhvr>
                                      <p:to>
                                        <p:strVal val="visible"/>
                                      </p:to>
                                    </p:set>
                                    <p:anim calcmode="lin" valueType="num">
                                      <p:cBhvr>
                                        <p:cTn id="594" dur="1000" fill="hold"/>
                                        <p:tgtEl>
                                          <p:spTgt spid="182"/>
                                        </p:tgtEl>
                                        <p:attrNameLst>
                                          <p:attrName>ppt_w</p:attrName>
                                        </p:attrNameLst>
                                      </p:cBhvr>
                                      <p:tavLst>
                                        <p:tav tm="0">
                                          <p:val>
                                            <p:fltVal val="0"/>
                                          </p:val>
                                        </p:tav>
                                        <p:tav tm="100000">
                                          <p:val>
                                            <p:strVal val="#ppt_w"/>
                                          </p:val>
                                        </p:tav>
                                      </p:tavLst>
                                    </p:anim>
                                    <p:anim calcmode="lin" valueType="num">
                                      <p:cBhvr>
                                        <p:cTn id="595" dur="1000" fill="hold"/>
                                        <p:tgtEl>
                                          <p:spTgt spid="182"/>
                                        </p:tgtEl>
                                        <p:attrNameLst>
                                          <p:attrName>ppt_h</p:attrName>
                                        </p:attrNameLst>
                                      </p:cBhvr>
                                      <p:tavLst>
                                        <p:tav tm="0">
                                          <p:val>
                                            <p:fltVal val="0"/>
                                          </p:val>
                                        </p:tav>
                                        <p:tav tm="100000">
                                          <p:val>
                                            <p:strVal val="#ppt_h"/>
                                          </p:val>
                                        </p:tav>
                                      </p:tavLst>
                                    </p:anim>
                                    <p:anim calcmode="lin" valueType="num">
                                      <p:cBhvr>
                                        <p:cTn id="596" dur="1000" fill="hold"/>
                                        <p:tgtEl>
                                          <p:spTgt spid="182"/>
                                        </p:tgtEl>
                                        <p:attrNameLst>
                                          <p:attrName>style.rotation</p:attrName>
                                        </p:attrNameLst>
                                      </p:cBhvr>
                                      <p:tavLst>
                                        <p:tav tm="0">
                                          <p:val>
                                            <p:fltVal val="90"/>
                                          </p:val>
                                        </p:tav>
                                        <p:tav tm="100000">
                                          <p:val>
                                            <p:fltVal val="0"/>
                                          </p:val>
                                        </p:tav>
                                      </p:tavLst>
                                    </p:anim>
                                    <p:animEffect transition="in" filter="fade">
                                      <p:cBhvr>
                                        <p:cTn id="597" dur="1000"/>
                                        <p:tgtEl>
                                          <p:spTgt spid="182"/>
                                        </p:tgtEl>
                                      </p:cBhvr>
                                    </p:animEffect>
                                  </p:childTnLst>
                                </p:cTn>
                              </p:par>
                              <p:par>
                                <p:cTn id="598" presetID="31" presetClass="entr" presetSubtype="0" fill="hold" grpId="0" nodeType="withEffect">
                                  <p:stCondLst>
                                    <p:cond delay="250"/>
                                  </p:stCondLst>
                                  <p:childTnLst>
                                    <p:set>
                                      <p:cBhvr>
                                        <p:cTn id="599" dur="1" fill="hold">
                                          <p:stCondLst>
                                            <p:cond delay="0"/>
                                          </p:stCondLst>
                                        </p:cTn>
                                        <p:tgtEl>
                                          <p:spTgt spid="183"/>
                                        </p:tgtEl>
                                        <p:attrNameLst>
                                          <p:attrName>style.visibility</p:attrName>
                                        </p:attrNameLst>
                                      </p:cBhvr>
                                      <p:to>
                                        <p:strVal val="visible"/>
                                      </p:to>
                                    </p:set>
                                    <p:anim calcmode="lin" valueType="num">
                                      <p:cBhvr>
                                        <p:cTn id="600" dur="1000" fill="hold"/>
                                        <p:tgtEl>
                                          <p:spTgt spid="183"/>
                                        </p:tgtEl>
                                        <p:attrNameLst>
                                          <p:attrName>ppt_w</p:attrName>
                                        </p:attrNameLst>
                                      </p:cBhvr>
                                      <p:tavLst>
                                        <p:tav tm="0">
                                          <p:val>
                                            <p:fltVal val="0"/>
                                          </p:val>
                                        </p:tav>
                                        <p:tav tm="100000">
                                          <p:val>
                                            <p:strVal val="#ppt_w"/>
                                          </p:val>
                                        </p:tav>
                                      </p:tavLst>
                                    </p:anim>
                                    <p:anim calcmode="lin" valueType="num">
                                      <p:cBhvr>
                                        <p:cTn id="601" dur="1000" fill="hold"/>
                                        <p:tgtEl>
                                          <p:spTgt spid="183"/>
                                        </p:tgtEl>
                                        <p:attrNameLst>
                                          <p:attrName>ppt_h</p:attrName>
                                        </p:attrNameLst>
                                      </p:cBhvr>
                                      <p:tavLst>
                                        <p:tav tm="0">
                                          <p:val>
                                            <p:fltVal val="0"/>
                                          </p:val>
                                        </p:tav>
                                        <p:tav tm="100000">
                                          <p:val>
                                            <p:strVal val="#ppt_h"/>
                                          </p:val>
                                        </p:tav>
                                      </p:tavLst>
                                    </p:anim>
                                    <p:anim calcmode="lin" valueType="num">
                                      <p:cBhvr>
                                        <p:cTn id="602" dur="1000" fill="hold"/>
                                        <p:tgtEl>
                                          <p:spTgt spid="183"/>
                                        </p:tgtEl>
                                        <p:attrNameLst>
                                          <p:attrName>style.rotation</p:attrName>
                                        </p:attrNameLst>
                                      </p:cBhvr>
                                      <p:tavLst>
                                        <p:tav tm="0">
                                          <p:val>
                                            <p:fltVal val="90"/>
                                          </p:val>
                                        </p:tav>
                                        <p:tav tm="100000">
                                          <p:val>
                                            <p:fltVal val="0"/>
                                          </p:val>
                                        </p:tav>
                                      </p:tavLst>
                                    </p:anim>
                                    <p:animEffect transition="in" filter="fade">
                                      <p:cBhvr>
                                        <p:cTn id="603" dur="1000"/>
                                        <p:tgtEl>
                                          <p:spTgt spid="183"/>
                                        </p:tgtEl>
                                      </p:cBhvr>
                                    </p:animEffect>
                                  </p:childTnLst>
                                </p:cTn>
                              </p:par>
                              <p:par>
                                <p:cTn id="604" presetID="31" presetClass="entr" presetSubtype="0" fill="hold" grpId="0" nodeType="withEffect">
                                  <p:stCondLst>
                                    <p:cond delay="250"/>
                                  </p:stCondLst>
                                  <p:childTnLst>
                                    <p:set>
                                      <p:cBhvr>
                                        <p:cTn id="605" dur="1" fill="hold">
                                          <p:stCondLst>
                                            <p:cond delay="0"/>
                                          </p:stCondLst>
                                        </p:cTn>
                                        <p:tgtEl>
                                          <p:spTgt spid="185"/>
                                        </p:tgtEl>
                                        <p:attrNameLst>
                                          <p:attrName>style.visibility</p:attrName>
                                        </p:attrNameLst>
                                      </p:cBhvr>
                                      <p:to>
                                        <p:strVal val="visible"/>
                                      </p:to>
                                    </p:set>
                                    <p:anim calcmode="lin" valueType="num">
                                      <p:cBhvr>
                                        <p:cTn id="606" dur="1000" fill="hold"/>
                                        <p:tgtEl>
                                          <p:spTgt spid="185"/>
                                        </p:tgtEl>
                                        <p:attrNameLst>
                                          <p:attrName>ppt_w</p:attrName>
                                        </p:attrNameLst>
                                      </p:cBhvr>
                                      <p:tavLst>
                                        <p:tav tm="0">
                                          <p:val>
                                            <p:fltVal val="0"/>
                                          </p:val>
                                        </p:tav>
                                        <p:tav tm="100000">
                                          <p:val>
                                            <p:strVal val="#ppt_w"/>
                                          </p:val>
                                        </p:tav>
                                      </p:tavLst>
                                    </p:anim>
                                    <p:anim calcmode="lin" valueType="num">
                                      <p:cBhvr>
                                        <p:cTn id="607" dur="1000" fill="hold"/>
                                        <p:tgtEl>
                                          <p:spTgt spid="185"/>
                                        </p:tgtEl>
                                        <p:attrNameLst>
                                          <p:attrName>ppt_h</p:attrName>
                                        </p:attrNameLst>
                                      </p:cBhvr>
                                      <p:tavLst>
                                        <p:tav tm="0">
                                          <p:val>
                                            <p:fltVal val="0"/>
                                          </p:val>
                                        </p:tav>
                                        <p:tav tm="100000">
                                          <p:val>
                                            <p:strVal val="#ppt_h"/>
                                          </p:val>
                                        </p:tav>
                                      </p:tavLst>
                                    </p:anim>
                                    <p:anim calcmode="lin" valueType="num">
                                      <p:cBhvr>
                                        <p:cTn id="608" dur="1000" fill="hold"/>
                                        <p:tgtEl>
                                          <p:spTgt spid="185"/>
                                        </p:tgtEl>
                                        <p:attrNameLst>
                                          <p:attrName>style.rotation</p:attrName>
                                        </p:attrNameLst>
                                      </p:cBhvr>
                                      <p:tavLst>
                                        <p:tav tm="0">
                                          <p:val>
                                            <p:fltVal val="90"/>
                                          </p:val>
                                        </p:tav>
                                        <p:tav tm="100000">
                                          <p:val>
                                            <p:fltVal val="0"/>
                                          </p:val>
                                        </p:tav>
                                      </p:tavLst>
                                    </p:anim>
                                    <p:animEffect transition="in" filter="fade">
                                      <p:cBhvr>
                                        <p:cTn id="609" dur="1000"/>
                                        <p:tgtEl>
                                          <p:spTgt spid="185"/>
                                        </p:tgtEl>
                                      </p:cBhvr>
                                    </p:animEffect>
                                  </p:childTnLst>
                                </p:cTn>
                              </p:par>
                              <p:par>
                                <p:cTn id="610" presetID="31" presetClass="entr" presetSubtype="0" fill="hold" grpId="0" nodeType="withEffect">
                                  <p:stCondLst>
                                    <p:cond delay="250"/>
                                  </p:stCondLst>
                                  <p:childTnLst>
                                    <p:set>
                                      <p:cBhvr>
                                        <p:cTn id="611" dur="1" fill="hold">
                                          <p:stCondLst>
                                            <p:cond delay="0"/>
                                          </p:stCondLst>
                                        </p:cTn>
                                        <p:tgtEl>
                                          <p:spTgt spid="186"/>
                                        </p:tgtEl>
                                        <p:attrNameLst>
                                          <p:attrName>style.visibility</p:attrName>
                                        </p:attrNameLst>
                                      </p:cBhvr>
                                      <p:to>
                                        <p:strVal val="visible"/>
                                      </p:to>
                                    </p:set>
                                    <p:anim calcmode="lin" valueType="num">
                                      <p:cBhvr>
                                        <p:cTn id="612" dur="1000" fill="hold"/>
                                        <p:tgtEl>
                                          <p:spTgt spid="186"/>
                                        </p:tgtEl>
                                        <p:attrNameLst>
                                          <p:attrName>ppt_w</p:attrName>
                                        </p:attrNameLst>
                                      </p:cBhvr>
                                      <p:tavLst>
                                        <p:tav tm="0">
                                          <p:val>
                                            <p:fltVal val="0"/>
                                          </p:val>
                                        </p:tav>
                                        <p:tav tm="100000">
                                          <p:val>
                                            <p:strVal val="#ppt_w"/>
                                          </p:val>
                                        </p:tav>
                                      </p:tavLst>
                                    </p:anim>
                                    <p:anim calcmode="lin" valueType="num">
                                      <p:cBhvr>
                                        <p:cTn id="613" dur="1000" fill="hold"/>
                                        <p:tgtEl>
                                          <p:spTgt spid="186"/>
                                        </p:tgtEl>
                                        <p:attrNameLst>
                                          <p:attrName>ppt_h</p:attrName>
                                        </p:attrNameLst>
                                      </p:cBhvr>
                                      <p:tavLst>
                                        <p:tav tm="0">
                                          <p:val>
                                            <p:fltVal val="0"/>
                                          </p:val>
                                        </p:tav>
                                        <p:tav tm="100000">
                                          <p:val>
                                            <p:strVal val="#ppt_h"/>
                                          </p:val>
                                        </p:tav>
                                      </p:tavLst>
                                    </p:anim>
                                    <p:anim calcmode="lin" valueType="num">
                                      <p:cBhvr>
                                        <p:cTn id="614" dur="1000" fill="hold"/>
                                        <p:tgtEl>
                                          <p:spTgt spid="186"/>
                                        </p:tgtEl>
                                        <p:attrNameLst>
                                          <p:attrName>style.rotation</p:attrName>
                                        </p:attrNameLst>
                                      </p:cBhvr>
                                      <p:tavLst>
                                        <p:tav tm="0">
                                          <p:val>
                                            <p:fltVal val="90"/>
                                          </p:val>
                                        </p:tav>
                                        <p:tav tm="100000">
                                          <p:val>
                                            <p:fltVal val="0"/>
                                          </p:val>
                                        </p:tav>
                                      </p:tavLst>
                                    </p:anim>
                                    <p:animEffect transition="in" filter="fade">
                                      <p:cBhvr>
                                        <p:cTn id="615" dur="1000"/>
                                        <p:tgtEl>
                                          <p:spTgt spid="186"/>
                                        </p:tgtEl>
                                      </p:cBhvr>
                                    </p:animEffect>
                                  </p:childTnLst>
                                </p:cTn>
                              </p:par>
                              <p:par>
                                <p:cTn id="616" presetID="31" presetClass="entr" presetSubtype="0" fill="hold" grpId="0" nodeType="withEffect">
                                  <p:stCondLst>
                                    <p:cond delay="250"/>
                                  </p:stCondLst>
                                  <p:childTnLst>
                                    <p:set>
                                      <p:cBhvr>
                                        <p:cTn id="617" dur="1" fill="hold">
                                          <p:stCondLst>
                                            <p:cond delay="0"/>
                                          </p:stCondLst>
                                        </p:cTn>
                                        <p:tgtEl>
                                          <p:spTgt spid="190"/>
                                        </p:tgtEl>
                                        <p:attrNameLst>
                                          <p:attrName>style.visibility</p:attrName>
                                        </p:attrNameLst>
                                      </p:cBhvr>
                                      <p:to>
                                        <p:strVal val="visible"/>
                                      </p:to>
                                    </p:set>
                                    <p:anim calcmode="lin" valueType="num">
                                      <p:cBhvr>
                                        <p:cTn id="618" dur="1000" fill="hold"/>
                                        <p:tgtEl>
                                          <p:spTgt spid="190"/>
                                        </p:tgtEl>
                                        <p:attrNameLst>
                                          <p:attrName>ppt_w</p:attrName>
                                        </p:attrNameLst>
                                      </p:cBhvr>
                                      <p:tavLst>
                                        <p:tav tm="0">
                                          <p:val>
                                            <p:fltVal val="0"/>
                                          </p:val>
                                        </p:tav>
                                        <p:tav tm="100000">
                                          <p:val>
                                            <p:strVal val="#ppt_w"/>
                                          </p:val>
                                        </p:tav>
                                      </p:tavLst>
                                    </p:anim>
                                    <p:anim calcmode="lin" valueType="num">
                                      <p:cBhvr>
                                        <p:cTn id="619" dur="1000" fill="hold"/>
                                        <p:tgtEl>
                                          <p:spTgt spid="190"/>
                                        </p:tgtEl>
                                        <p:attrNameLst>
                                          <p:attrName>ppt_h</p:attrName>
                                        </p:attrNameLst>
                                      </p:cBhvr>
                                      <p:tavLst>
                                        <p:tav tm="0">
                                          <p:val>
                                            <p:fltVal val="0"/>
                                          </p:val>
                                        </p:tav>
                                        <p:tav tm="100000">
                                          <p:val>
                                            <p:strVal val="#ppt_h"/>
                                          </p:val>
                                        </p:tav>
                                      </p:tavLst>
                                    </p:anim>
                                    <p:anim calcmode="lin" valueType="num">
                                      <p:cBhvr>
                                        <p:cTn id="620" dur="1000" fill="hold"/>
                                        <p:tgtEl>
                                          <p:spTgt spid="190"/>
                                        </p:tgtEl>
                                        <p:attrNameLst>
                                          <p:attrName>style.rotation</p:attrName>
                                        </p:attrNameLst>
                                      </p:cBhvr>
                                      <p:tavLst>
                                        <p:tav tm="0">
                                          <p:val>
                                            <p:fltVal val="90"/>
                                          </p:val>
                                        </p:tav>
                                        <p:tav tm="100000">
                                          <p:val>
                                            <p:fltVal val="0"/>
                                          </p:val>
                                        </p:tav>
                                      </p:tavLst>
                                    </p:anim>
                                    <p:animEffect transition="in" filter="fade">
                                      <p:cBhvr>
                                        <p:cTn id="621" dur="1000"/>
                                        <p:tgtEl>
                                          <p:spTgt spid="190"/>
                                        </p:tgtEl>
                                      </p:cBhvr>
                                    </p:animEffect>
                                  </p:childTnLst>
                                </p:cTn>
                              </p:par>
                              <p:par>
                                <p:cTn id="622" presetID="31" presetClass="entr" presetSubtype="0" fill="hold" grpId="0" nodeType="withEffect">
                                  <p:stCondLst>
                                    <p:cond delay="250"/>
                                  </p:stCondLst>
                                  <p:childTnLst>
                                    <p:set>
                                      <p:cBhvr>
                                        <p:cTn id="623" dur="1" fill="hold">
                                          <p:stCondLst>
                                            <p:cond delay="0"/>
                                          </p:stCondLst>
                                        </p:cTn>
                                        <p:tgtEl>
                                          <p:spTgt spid="193"/>
                                        </p:tgtEl>
                                        <p:attrNameLst>
                                          <p:attrName>style.visibility</p:attrName>
                                        </p:attrNameLst>
                                      </p:cBhvr>
                                      <p:to>
                                        <p:strVal val="visible"/>
                                      </p:to>
                                    </p:set>
                                    <p:anim calcmode="lin" valueType="num">
                                      <p:cBhvr>
                                        <p:cTn id="624" dur="1000" fill="hold"/>
                                        <p:tgtEl>
                                          <p:spTgt spid="193"/>
                                        </p:tgtEl>
                                        <p:attrNameLst>
                                          <p:attrName>ppt_w</p:attrName>
                                        </p:attrNameLst>
                                      </p:cBhvr>
                                      <p:tavLst>
                                        <p:tav tm="0">
                                          <p:val>
                                            <p:fltVal val="0"/>
                                          </p:val>
                                        </p:tav>
                                        <p:tav tm="100000">
                                          <p:val>
                                            <p:strVal val="#ppt_w"/>
                                          </p:val>
                                        </p:tav>
                                      </p:tavLst>
                                    </p:anim>
                                    <p:anim calcmode="lin" valueType="num">
                                      <p:cBhvr>
                                        <p:cTn id="625" dur="1000" fill="hold"/>
                                        <p:tgtEl>
                                          <p:spTgt spid="193"/>
                                        </p:tgtEl>
                                        <p:attrNameLst>
                                          <p:attrName>ppt_h</p:attrName>
                                        </p:attrNameLst>
                                      </p:cBhvr>
                                      <p:tavLst>
                                        <p:tav tm="0">
                                          <p:val>
                                            <p:fltVal val="0"/>
                                          </p:val>
                                        </p:tav>
                                        <p:tav tm="100000">
                                          <p:val>
                                            <p:strVal val="#ppt_h"/>
                                          </p:val>
                                        </p:tav>
                                      </p:tavLst>
                                    </p:anim>
                                    <p:anim calcmode="lin" valueType="num">
                                      <p:cBhvr>
                                        <p:cTn id="626" dur="1000" fill="hold"/>
                                        <p:tgtEl>
                                          <p:spTgt spid="193"/>
                                        </p:tgtEl>
                                        <p:attrNameLst>
                                          <p:attrName>style.rotation</p:attrName>
                                        </p:attrNameLst>
                                      </p:cBhvr>
                                      <p:tavLst>
                                        <p:tav tm="0">
                                          <p:val>
                                            <p:fltVal val="90"/>
                                          </p:val>
                                        </p:tav>
                                        <p:tav tm="100000">
                                          <p:val>
                                            <p:fltVal val="0"/>
                                          </p:val>
                                        </p:tav>
                                      </p:tavLst>
                                    </p:anim>
                                    <p:animEffect transition="in" filter="fade">
                                      <p:cBhvr>
                                        <p:cTn id="627" dur="1000"/>
                                        <p:tgtEl>
                                          <p:spTgt spid="193"/>
                                        </p:tgtEl>
                                      </p:cBhvr>
                                    </p:animEffect>
                                  </p:childTnLst>
                                </p:cTn>
                              </p:par>
                              <p:par>
                                <p:cTn id="628" presetID="31" presetClass="entr" presetSubtype="0" fill="hold" grpId="0" nodeType="withEffect">
                                  <p:stCondLst>
                                    <p:cond delay="250"/>
                                  </p:stCondLst>
                                  <p:childTnLst>
                                    <p:set>
                                      <p:cBhvr>
                                        <p:cTn id="629" dur="1" fill="hold">
                                          <p:stCondLst>
                                            <p:cond delay="0"/>
                                          </p:stCondLst>
                                        </p:cTn>
                                        <p:tgtEl>
                                          <p:spTgt spid="194"/>
                                        </p:tgtEl>
                                        <p:attrNameLst>
                                          <p:attrName>style.visibility</p:attrName>
                                        </p:attrNameLst>
                                      </p:cBhvr>
                                      <p:to>
                                        <p:strVal val="visible"/>
                                      </p:to>
                                    </p:set>
                                    <p:anim calcmode="lin" valueType="num">
                                      <p:cBhvr>
                                        <p:cTn id="630" dur="1000" fill="hold"/>
                                        <p:tgtEl>
                                          <p:spTgt spid="194"/>
                                        </p:tgtEl>
                                        <p:attrNameLst>
                                          <p:attrName>ppt_w</p:attrName>
                                        </p:attrNameLst>
                                      </p:cBhvr>
                                      <p:tavLst>
                                        <p:tav tm="0">
                                          <p:val>
                                            <p:fltVal val="0"/>
                                          </p:val>
                                        </p:tav>
                                        <p:tav tm="100000">
                                          <p:val>
                                            <p:strVal val="#ppt_w"/>
                                          </p:val>
                                        </p:tav>
                                      </p:tavLst>
                                    </p:anim>
                                    <p:anim calcmode="lin" valueType="num">
                                      <p:cBhvr>
                                        <p:cTn id="631" dur="1000" fill="hold"/>
                                        <p:tgtEl>
                                          <p:spTgt spid="194"/>
                                        </p:tgtEl>
                                        <p:attrNameLst>
                                          <p:attrName>ppt_h</p:attrName>
                                        </p:attrNameLst>
                                      </p:cBhvr>
                                      <p:tavLst>
                                        <p:tav tm="0">
                                          <p:val>
                                            <p:fltVal val="0"/>
                                          </p:val>
                                        </p:tav>
                                        <p:tav tm="100000">
                                          <p:val>
                                            <p:strVal val="#ppt_h"/>
                                          </p:val>
                                        </p:tav>
                                      </p:tavLst>
                                    </p:anim>
                                    <p:anim calcmode="lin" valueType="num">
                                      <p:cBhvr>
                                        <p:cTn id="632" dur="1000" fill="hold"/>
                                        <p:tgtEl>
                                          <p:spTgt spid="194"/>
                                        </p:tgtEl>
                                        <p:attrNameLst>
                                          <p:attrName>style.rotation</p:attrName>
                                        </p:attrNameLst>
                                      </p:cBhvr>
                                      <p:tavLst>
                                        <p:tav tm="0">
                                          <p:val>
                                            <p:fltVal val="90"/>
                                          </p:val>
                                        </p:tav>
                                        <p:tav tm="100000">
                                          <p:val>
                                            <p:fltVal val="0"/>
                                          </p:val>
                                        </p:tav>
                                      </p:tavLst>
                                    </p:anim>
                                    <p:animEffect transition="in" filter="fade">
                                      <p:cBhvr>
                                        <p:cTn id="633" dur="1000"/>
                                        <p:tgtEl>
                                          <p:spTgt spid="194"/>
                                        </p:tgtEl>
                                      </p:cBhvr>
                                    </p:animEffect>
                                  </p:childTnLst>
                                </p:cTn>
                              </p:par>
                              <p:par>
                                <p:cTn id="634" presetID="31" presetClass="entr" presetSubtype="0" fill="hold" grpId="0" nodeType="withEffect">
                                  <p:stCondLst>
                                    <p:cond delay="250"/>
                                  </p:stCondLst>
                                  <p:childTnLst>
                                    <p:set>
                                      <p:cBhvr>
                                        <p:cTn id="635" dur="1" fill="hold">
                                          <p:stCondLst>
                                            <p:cond delay="0"/>
                                          </p:stCondLst>
                                        </p:cTn>
                                        <p:tgtEl>
                                          <p:spTgt spid="198"/>
                                        </p:tgtEl>
                                        <p:attrNameLst>
                                          <p:attrName>style.visibility</p:attrName>
                                        </p:attrNameLst>
                                      </p:cBhvr>
                                      <p:to>
                                        <p:strVal val="visible"/>
                                      </p:to>
                                    </p:set>
                                    <p:anim calcmode="lin" valueType="num">
                                      <p:cBhvr>
                                        <p:cTn id="636" dur="1000" fill="hold"/>
                                        <p:tgtEl>
                                          <p:spTgt spid="198"/>
                                        </p:tgtEl>
                                        <p:attrNameLst>
                                          <p:attrName>ppt_w</p:attrName>
                                        </p:attrNameLst>
                                      </p:cBhvr>
                                      <p:tavLst>
                                        <p:tav tm="0">
                                          <p:val>
                                            <p:fltVal val="0"/>
                                          </p:val>
                                        </p:tav>
                                        <p:tav tm="100000">
                                          <p:val>
                                            <p:strVal val="#ppt_w"/>
                                          </p:val>
                                        </p:tav>
                                      </p:tavLst>
                                    </p:anim>
                                    <p:anim calcmode="lin" valueType="num">
                                      <p:cBhvr>
                                        <p:cTn id="637" dur="1000" fill="hold"/>
                                        <p:tgtEl>
                                          <p:spTgt spid="198"/>
                                        </p:tgtEl>
                                        <p:attrNameLst>
                                          <p:attrName>ppt_h</p:attrName>
                                        </p:attrNameLst>
                                      </p:cBhvr>
                                      <p:tavLst>
                                        <p:tav tm="0">
                                          <p:val>
                                            <p:fltVal val="0"/>
                                          </p:val>
                                        </p:tav>
                                        <p:tav tm="100000">
                                          <p:val>
                                            <p:strVal val="#ppt_h"/>
                                          </p:val>
                                        </p:tav>
                                      </p:tavLst>
                                    </p:anim>
                                    <p:anim calcmode="lin" valueType="num">
                                      <p:cBhvr>
                                        <p:cTn id="638" dur="1000" fill="hold"/>
                                        <p:tgtEl>
                                          <p:spTgt spid="198"/>
                                        </p:tgtEl>
                                        <p:attrNameLst>
                                          <p:attrName>style.rotation</p:attrName>
                                        </p:attrNameLst>
                                      </p:cBhvr>
                                      <p:tavLst>
                                        <p:tav tm="0">
                                          <p:val>
                                            <p:fltVal val="90"/>
                                          </p:val>
                                        </p:tav>
                                        <p:tav tm="100000">
                                          <p:val>
                                            <p:fltVal val="0"/>
                                          </p:val>
                                        </p:tav>
                                      </p:tavLst>
                                    </p:anim>
                                    <p:animEffect transition="in" filter="fade">
                                      <p:cBhvr>
                                        <p:cTn id="639" dur="1000"/>
                                        <p:tgtEl>
                                          <p:spTgt spid="198"/>
                                        </p:tgtEl>
                                      </p:cBhvr>
                                    </p:animEffect>
                                  </p:childTnLst>
                                </p:cTn>
                              </p:par>
                              <p:par>
                                <p:cTn id="640" presetID="31" presetClass="entr" presetSubtype="0" fill="hold" grpId="0" nodeType="withEffect">
                                  <p:stCondLst>
                                    <p:cond delay="250"/>
                                  </p:stCondLst>
                                  <p:childTnLst>
                                    <p:set>
                                      <p:cBhvr>
                                        <p:cTn id="641" dur="1" fill="hold">
                                          <p:stCondLst>
                                            <p:cond delay="0"/>
                                          </p:stCondLst>
                                        </p:cTn>
                                        <p:tgtEl>
                                          <p:spTgt spid="201"/>
                                        </p:tgtEl>
                                        <p:attrNameLst>
                                          <p:attrName>style.visibility</p:attrName>
                                        </p:attrNameLst>
                                      </p:cBhvr>
                                      <p:to>
                                        <p:strVal val="visible"/>
                                      </p:to>
                                    </p:set>
                                    <p:anim calcmode="lin" valueType="num">
                                      <p:cBhvr>
                                        <p:cTn id="642" dur="1000" fill="hold"/>
                                        <p:tgtEl>
                                          <p:spTgt spid="201"/>
                                        </p:tgtEl>
                                        <p:attrNameLst>
                                          <p:attrName>ppt_w</p:attrName>
                                        </p:attrNameLst>
                                      </p:cBhvr>
                                      <p:tavLst>
                                        <p:tav tm="0">
                                          <p:val>
                                            <p:fltVal val="0"/>
                                          </p:val>
                                        </p:tav>
                                        <p:tav tm="100000">
                                          <p:val>
                                            <p:strVal val="#ppt_w"/>
                                          </p:val>
                                        </p:tav>
                                      </p:tavLst>
                                    </p:anim>
                                    <p:anim calcmode="lin" valueType="num">
                                      <p:cBhvr>
                                        <p:cTn id="643" dur="1000" fill="hold"/>
                                        <p:tgtEl>
                                          <p:spTgt spid="201"/>
                                        </p:tgtEl>
                                        <p:attrNameLst>
                                          <p:attrName>ppt_h</p:attrName>
                                        </p:attrNameLst>
                                      </p:cBhvr>
                                      <p:tavLst>
                                        <p:tav tm="0">
                                          <p:val>
                                            <p:fltVal val="0"/>
                                          </p:val>
                                        </p:tav>
                                        <p:tav tm="100000">
                                          <p:val>
                                            <p:strVal val="#ppt_h"/>
                                          </p:val>
                                        </p:tav>
                                      </p:tavLst>
                                    </p:anim>
                                    <p:anim calcmode="lin" valueType="num">
                                      <p:cBhvr>
                                        <p:cTn id="644" dur="1000" fill="hold"/>
                                        <p:tgtEl>
                                          <p:spTgt spid="201"/>
                                        </p:tgtEl>
                                        <p:attrNameLst>
                                          <p:attrName>style.rotation</p:attrName>
                                        </p:attrNameLst>
                                      </p:cBhvr>
                                      <p:tavLst>
                                        <p:tav tm="0">
                                          <p:val>
                                            <p:fltVal val="90"/>
                                          </p:val>
                                        </p:tav>
                                        <p:tav tm="100000">
                                          <p:val>
                                            <p:fltVal val="0"/>
                                          </p:val>
                                        </p:tav>
                                      </p:tavLst>
                                    </p:anim>
                                    <p:animEffect transition="in" filter="fade">
                                      <p:cBhvr>
                                        <p:cTn id="645" dur="1000"/>
                                        <p:tgtEl>
                                          <p:spTgt spid="201"/>
                                        </p:tgtEl>
                                      </p:cBhvr>
                                    </p:animEffect>
                                  </p:childTnLst>
                                </p:cTn>
                              </p:par>
                              <p:par>
                                <p:cTn id="646" presetID="31" presetClass="entr" presetSubtype="0" fill="hold" grpId="0" nodeType="withEffect">
                                  <p:stCondLst>
                                    <p:cond delay="250"/>
                                  </p:stCondLst>
                                  <p:childTnLst>
                                    <p:set>
                                      <p:cBhvr>
                                        <p:cTn id="647" dur="1" fill="hold">
                                          <p:stCondLst>
                                            <p:cond delay="0"/>
                                          </p:stCondLst>
                                        </p:cTn>
                                        <p:tgtEl>
                                          <p:spTgt spid="202"/>
                                        </p:tgtEl>
                                        <p:attrNameLst>
                                          <p:attrName>style.visibility</p:attrName>
                                        </p:attrNameLst>
                                      </p:cBhvr>
                                      <p:to>
                                        <p:strVal val="visible"/>
                                      </p:to>
                                    </p:set>
                                    <p:anim calcmode="lin" valueType="num">
                                      <p:cBhvr>
                                        <p:cTn id="648" dur="1000" fill="hold"/>
                                        <p:tgtEl>
                                          <p:spTgt spid="202"/>
                                        </p:tgtEl>
                                        <p:attrNameLst>
                                          <p:attrName>ppt_w</p:attrName>
                                        </p:attrNameLst>
                                      </p:cBhvr>
                                      <p:tavLst>
                                        <p:tav tm="0">
                                          <p:val>
                                            <p:fltVal val="0"/>
                                          </p:val>
                                        </p:tav>
                                        <p:tav tm="100000">
                                          <p:val>
                                            <p:strVal val="#ppt_w"/>
                                          </p:val>
                                        </p:tav>
                                      </p:tavLst>
                                    </p:anim>
                                    <p:anim calcmode="lin" valueType="num">
                                      <p:cBhvr>
                                        <p:cTn id="649" dur="1000" fill="hold"/>
                                        <p:tgtEl>
                                          <p:spTgt spid="202"/>
                                        </p:tgtEl>
                                        <p:attrNameLst>
                                          <p:attrName>ppt_h</p:attrName>
                                        </p:attrNameLst>
                                      </p:cBhvr>
                                      <p:tavLst>
                                        <p:tav tm="0">
                                          <p:val>
                                            <p:fltVal val="0"/>
                                          </p:val>
                                        </p:tav>
                                        <p:tav tm="100000">
                                          <p:val>
                                            <p:strVal val="#ppt_h"/>
                                          </p:val>
                                        </p:tav>
                                      </p:tavLst>
                                    </p:anim>
                                    <p:anim calcmode="lin" valueType="num">
                                      <p:cBhvr>
                                        <p:cTn id="650" dur="1000" fill="hold"/>
                                        <p:tgtEl>
                                          <p:spTgt spid="202"/>
                                        </p:tgtEl>
                                        <p:attrNameLst>
                                          <p:attrName>style.rotation</p:attrName>
                                        </p:attrNameLst>
                                      </p:cBhvr>
                                      <p:tavLst>
                                        <p:tav tm="0">
                                          <p:val>
                                            <p:fltVal val="90"/>
                                          </p:val>
                                        </p:tav>
                                        <p:tav tm="100000">
                                          <p:val>
                                            <p:fltVal val="0"/>
                                          </p:val>
                                        </p:tav>
                                      </p:tavLst>
                                    </p:anim>
                                    <p:animEffect transition="in" filter="fade">
                                      <p:cBhvr>
                                        <p:cTn id="651" dur="1000"/>
                                        <p:tgtEl>
                                          <p:spTgt spid="202"/>
                                        </p:tgtEl>
                                      </p:cBhvr>
                                    </p:animEffect>
                                  </p:childTnLst>
                                </p:cTn>
                              </p:par>
                              <p:par>
                                <p:cTn id="652" presetID="31" presetClass="entr" presetSubtype="0" fill="hold" grpId="0" nodeType="withEffect">
                                  <p:stCondLst>
                                    <p:cond delay="250"/>
                                  </p:stCondLst>
                                  <p:childTnLst>
                                    <p:set>
                                      <p:cBhvr>
                                        <p:cTn id="653" dur="1" fill="hold">
                                          <p:stCondLst>
                                            <p:cond delay="0"/>
                                          </p:stCondLst>
                                        </p:cTn>
                                        <p:tgtEl>
                                          <p:spTgt spid="203"/>
                                        </p:tgtEl>
                                        <p:attrNameLst>
                                          <p:attrName>style.visibility</p:attrName>
                                        </p:attrNameLst>
                                      </p:cBhvr>
                                      <p:to>
                                        <p:strVal val="visible"/>
                                      </p:to>
                                    </p:set>
                                    <p:anim calcmode="lin" valueType="num">
                                      <p:cBhvr>
                                        <p:cTn id="654" dur="1000" fill="hold"/>
                                        <p:tgtEl>
                                          <p:spTgt spid="203"/>
                                        </p:tgtEl>
                                        <p:attrNameLst>
                                          <p:attrName>ppt_w</p:attrName>
                                        </p:attrNameLst>
                                      </p:cBhvr>
                                      <p:tavLst>
                                        <p:tav tm="0">
                                          <p:val>
                                            <p:fltVal val="0"/>
                                          </p:val>
                                        </p:tav>
                                        <p:tav tm="100000">
                                          <p:val>
                                            <p:strVal val="#ppt_w"/>
                                          </p:val>
                                        </p:tav>
                                      </p:tavLst>
                                    </p:anim>
                                    <p:anim calcmode="lin" valueType="num">
                                      <p:cBhvr>
                                        <p:cTn id="655" dur="1000" fill="hold"/>
                                        <p:tgtEl>
                                          <p:spTgt spid="203"/>
                                        </p:tgtEl>
                                        <p:attrNameLst>
                                          <p:attrName>ppt_h</p:attrName>
                                        </p:attrNameLst>
                                      </p:cBhvr>
                                      <p:tavLst>
                                        <p:tav tm="0">
                                          <p:val>
                                            <p:fltVal val="0"/>
                                          </p:val>
                                        </p:tav>
                                        <p:tav tm="100000">
                                          <p:val>
                                            <p:strVal val="#ppt_h"/>
                                          </p:val>
                                        </p:tav>
                                      </p:tavLst>
                                    </p:anim>
                                    <p:anim calcmode="lin" valueType="num">
                                      <p:cBhvr>
                                        <p:cTn id="656" dur="1000" fill="hold"/>
                                        <p:tgtEl>
                                          <p:spTgt spid="203"/>
                                        </p:tgtEl>
                                        <p:attrNameLst>
                                          <p:attrName>style.rotation</p:attrName>
                                        </p:attrNameLst>
                                      </p:cBhvr>
                                      <p:tavLst>
                                        <p:tav tm="0">
                                          <p:val>
                                            <p:fltVal val="90"/>
                                          </p:val>
                                        </p:tav>
                                        <p:tav tm="100000">
                                          <p:val>
                                            <p:fltVal val="0"/>
                                          </p:val>
                                        </p:tav>
                                      </p:tavLst>
                                    </p:anim>
                                    <p:animEffect transition="in" filter="fade">
                                      <p:cBhvr>
                                        <p:cTn id="657" dur="1000"/>
                                        <p:tgtEl>
                                          <p:spTgt spid="203"/>
                                        </p:tgtEl>
                                      </p:cBhvr>
                                    </p:animEffect>
                                  </p:childTnLst>
                                </p:cTn>
                              </p:par>
                              <p:par>
                                <p:cTn id="658" presetID="31" presetClass="entr" presetSubtype="0" fill="hold" grpId="0" nodeType="withEffect">
                                  <p:stCondLst>
                                    <p:cond delay="250"/>
                                  </p:stCondLst>
                                  <p:childTnLst>
                                    <p:set>
                                      <p:cBhvr>
                                        <p:cTn id="659" dur="1" fill="hold">
                                          <p:stCondLst>
                                            <p:cond delay="0"/>
                                          </p:stCondLst>
                                        </p:cTn>
                                        <p:tgtEl>
                                          <p:spTgt spid="204"/>
                                        </p:tgtEl>
                                        <p:attrNameLst>
                                          <p:attrName>style.visibility</p:attrName>
                                        </p:attrNameLst>
                                      </p:cBhvr>
                                      <p:to>
                                        <p:strVal val="visible"/>
                                      </p:to>
                                    </p:set>
                                    <p:anim calcmode="lin" valueType="num">
                                      <p:cBhvr>
                                        <p:cTn id="660" dur="1000" fill="hold"/>
                                        <p:tgtEl>
                                          <p:spTgt spid="204"/>
                                        </p:tgtEl>
                                        <p:attrNameLst>
                                          <p:attrName>ppt_w</p:attrName>
                                        </p:attrNameLst>
                                      </p:cBhvr>
                                      <p:tavLst>
                                        <p:tav tm="0">
                                          <p:val>
                                            <p:fltVal val="0"/>
                                          </p:val>
                                        </p:tav>
                                        <p:tav tm="100000">
                                          <p:val>
                                            <p:strVal val="#ppt_w"/>
                                          </p:val>
                                        </p:tav>
                                      </p:tavLst>
                                    </p:anim>
                                    <p:anim calcmode="lin" valueType="num">
                                      <p:cBhvr>
                                        <p:cTn id="661" dur="1000" fill="hold"/>
                                        <p:tgtEl>
                                          <p:spTgt spid="204"/>
                                        </p:tgtEl>
                                        <p:attrNameLst>
                                          <p:attrName>ppt_h</p:attrName>
                                        </p:attrNameLst>
                                      </p:cBhvr>
                                      <p:tavLst>
                                        <p:tav tm="0">
                                          <p:val>
                                            <p:fltVal val="0"/>
                                          </p:val>
                                        </p:tav>
                                        <p:tav tm="100000">
                                          <p:val>
                                            <p:strVal val="#ppt_h"/>
                                          </p:val>
                                        </p:tav>
                                      </p:tavLst>
                                    </p:anim>
                                    <p:anim calcmode="lin" valueType="num">
                                      <p:cBhvr>
                                        <p:cTn id="662" dur="1000" fill="hold"/>
                                        <p:tgtEl>
                                          <p:spTgt spid="204"/>
                                        </p:tgtEl>
                                        <p:attrNameLst>
                                          <p:attrName>style.rotation</p:attrName>
                                        </p:attrNameLst>
                                      </p:cBhvr>
                                      <p:tavLst>
                                        <p:tav tm="0">
                                          <p:val>
                                            <p:fltVal val="90"/>
                                          </p:val>
                                        </p:tav>
                                        <p:tav tm="100000">
                                          <p:val>
                                            <p:fltVal val="0"/>
                                          </p:val>
                                        </p:tav>
                                      </p:tavLst>
                                    </p:anim>
                                    <p:animEffect transition="in" filter="fade">
                                      <p:cBhvr>
                                        <p:cTn id="663" dur="1000"/>
                                        <p:tgtEl>
                                          <p:spTgt spid="204"/>
                                        </p:tgtEl>
                                      </p:cBhvr>
                                    </p:animEffect>
                                  </p:childTnLst>
                                </p:cTn>
                              </p:par>
                              <p:par>
                                <p:cTn id="664" presetID="31" presetClass="entr" presetSubtype="0" fill="hold" grpId="0" nodeType="withEffect">
                                  <p:stCondLst>
                                    <p:cond delay="250"/>
                                  </p:stCondLst>
                                  <p:childTnLst>
                                    <p:set>
                                      <p:cBhvr>
                                        <p:cTn id="665" dur="1" fill="hold">
                                          <p:stCondLst>
                                            <p:cond delay="0"/>
                                          </p:stCondLst>
                                        </p:cTn>
                                        <p:tgtEl>
                                          <p:spTgt spid="205"/>
                                        </p:tgtEl>
                                        <p:attrNameLst>
                                          <p:attrName>style.visibility</p:attrName>
                                        </p:attrNameLst>
                                      </p:cBhvr>
                                      <p:to>
                                        <p:strVal val="visible"/>
                                      </p:to>
                                    </p:set>
                                    <p:anim calcmode="lin" valueType="num">
                                      <p:cBhvr>
                                        <p:cTn id="666" dur="1000" fill="hold"/>
                                        <p:tgtEl>
                                          <p:spTgt spid="205"/>
                                        </p:tgtEl>
                                        <p:attrNameLst>
                                          <p:attrName>ppt_w</p:attrName>
                                        </p:attrNameLst>
                                      </p:cBhvr>
                                      <p:tavLst>
                                        <p:tav tm="0">
                                          <p:val>
                                            <p:fltVal val="0"/>
                                          </p:val>
                                        </p:tav>
                                        <p:tav tm="100000">
                                          <p:val>
                                            <p:strVal val="#ppt_w"/>
                                          </p:val>
                                        </p:tav>
                                      </p:tavLst>
                                    </p:anim>
                                    <p:anim calcmode="lin" valueType="num">
                                      <p:cBhvr>
                                        <p:cTn id="667" dur="1000" fill="hold"/>
                                        <p:tgtEl>
                                          <p:spTgt spid="205"/>
                                        </p:tgtEl>
                                        <p:attrNameLst>
                                          <p:attrName>ppt_h</p:attrName>
                                        </p:attrNameLst>
                                      </p:cBhvr>
                                      <p:tavLst>
                                        <p:tav tm="0">
                                          <p:val>
                                            <p:fltVal val="0"/>
                                          </p:val>
                                        </p:tav>
                                        <p:tav tm="100000">
                                          <p:val>
                                            <p:strVal val="#ppt_h"/>
                                          </p:val>
                                        </p:tav>
                                      </p:tavLst>
                                    </p:anim>
                                    <p:anim calcmode="lin" valueType="num">
                                      <p:cBhvr>
                                        <p:cTn id="668" dur="1000" fill="hold"/>
                                        <p:tgtEl>
                                          <p:spTgt spid="205"/>
                                        </p:tgtEl>
                                        <p:attrNameLst>
                                          <p:attrName>style.rotation</p:attrName>
                                        </p:attrNameLst>
                                      </p:cBhvr>
                                      <p:tavLst>
                                        <p:tav tm="0">
                                          <p:val>
                                            <p:fltVal val="90"/>
                                          </p:val>
                                        </p:tav>
                                        <p:tav tm="100000">
                                          <p:val>
                                            <p:fltVal val="0"/>
                                          </p:val>
                                        </p:tav>
                                      </p:tavLst>
                                    </p:anim>
                                    <p:animEffect transition="in" filter="fade">
                                      <p:cBhvr>
                                        <p:cTn id="669" dur="1000"/>
                                        <p:tgtEl>
                                          <p:spTgt spid="205"/>
                                        </p:tgtEl>
                                      </p:cBhvr>
                                    </p:animEffect>
                                  </p:childTnLst>
                                </p:cTn>
                              </p:par>
                              <p:par>
                                <p:cTn id="670" presetID="31" presetClass="entr" presetSubtype="0" fill="hold" grpId="0" nodeType="withEffect">
                                  <p:stCondLst>
                                    <p:cond delay="250"/>
                                  </p:stCondLst>
                                  <p:childTnLst>
                                    <p:set>
                                      <p:cBhvr>
                                        <p:cTn id="671" dur="1" fill="hold">
                                          <p:stCondLst>
                                            <p:cond delay="0"/>
                                          </p:stCondLst>
                                        </p:cTn>
                                        <p:tgtEl>
                                          <p:spTgt spid="209"/>
                                        </p:tgtEl>
                                        <p:attrNameLst>
                                          <p:attrName>style.visibility</p:attrName>
                                        </p:attrNameLst>
                                      </p:cBhvr>
                                      <p:to>
                                        <p:strVal val="visible"/>
                                      </p:to>
                                    </p:set>
                                    <p:anim calcmode="lin" valueType="num">
                                      <p:cBhvr>
                                        <p:cTn id="672" dur="1000" fill="hold"/>
                                        <p:tgtEl>
                                          <p:spTgt spid="209"/>
                                        </p:tgtEl>
                                        <p:attrNameLst>
                                          <p:attrName>ppt_w</p:attrName>
                                        </p:attrNameLst>
                                      </p:cBhvr>
                                      <p:tavLst>
                                        <p:tav tm="0">
                                          <p:val>
                                            <p:fltVal val="0"/>
                                          </p:val>
                                        </p:tav>
                                        <p:tav tm="100000">
                                          <p:val>
                                            <p:strVal val="#ppt_w"/>
                                          </p:val>
                                        </p:tav>
                                      </p:tavLst>
                                    </p:anim>
                                    <p:anim calcmode="lin" valueType="num">
                                      <p:cBhvr>
                                        <p:cTn id="673" dur="1000" fill="hold"/>
                                        <p:tgtEl>
                                          <p:spTgt spid="209"/>
                                        </p:tgtEl>
                                        <p:attrNameLst>
                                          <p:attrName>ppt_h</p:attrName>
                                        </p:attrNameLst>
                                      </p:cBhvr>
                                      <p:tavLst>
                                        <p:tav tm="0">
                                          <p:val>
                                            <p:fltVal val="0"/>
                                          </p:val>
                                        </p:tav>
                                        <p:tav tm="100000">
                                          <p:val>
                                            <p:strVal val="#ppt_h"/>
                                          </p:val>
                                        </p:tav>
                                      </p:tavLst>
                                    </p:anim>
                                    <p:anim calcmode="lin" valueType="num">
                                      <p:cBhvr>
                                        <p:cTn id="674" dur="1000" fill="hold"/>
                                        <p:tgtEl>
                                          <p:spTgt spid="209"/>
                                        </p:tgtEl>
                                        <p:attrNameLst>
                                          <p:attrName>style.rotation</p:attrName>
                                        </p:attrNameLst>
                                      </p:cBhvr>
                                      <p:tavLst>
                                        <p:tav tm="0">
                                          <p:val>
                                            <p:fltVal val="90"/>
                                          </p:val>
                                        </p:tav>
                                        <p:tav tm="100000">
                                          <p:val>
                                            <p:fltVal val="0"/>
                                          </p:val>
                                        </p:tav>
                                      </p:tavLst>
                                    </p:anim>
                                    <p:animEffect transition="in" filter="fade">
                                      <p:cBhvr>
                                        <p:cTn id="675" dur="1000"/>
                                        <p:tgtEl>
                                          <p:spTgt spid="209"/>
                                        </p:tgtEl>
                                      </p:cBhvr>
                                    </p:animEffect>
                                  </p:childTnLst>
                                </p:cTn>
                              </p:par>
                              <p:par>
                                <p:cTn id="676" presetID="31" presetClass="entr" presetSubtype="0" fill="hold" grpId="0" nodeType="withEffect">
                                  <p:stCondLst>
                                    <p:cond delay="250"/>
                                  </p:stCondLst>
                                  <p:childTnLst>
                                    <p:set>
                                      <p:cBhvr>
                                        <p:cTn id="677" dur="1" fill="hold">
                                          <p:stCondLst>
                                            <p:cond delay="0"/>
                                          </p:stCondLst>
                                        </p:cTn>
                                        <p:tgtEl>
                                          <p:spTgt spid="210"/>
                                        </p:tgtEl>
                                        <p:attrNameLst>
                                          <p:attrName>style.visibility</p:attrName>
                                        </p:attrNameLst>
                                      </p:cBhvr>
                                      <p:to>
                                        <p:strVal val="visible"/>
                                      </p:to>
                                    </p:set>
                                    <p:anim calcmode="lin" valueType="num">
                                      <p:cBhvr>
                                        <p:cTn id="678" dur="1000" fill="hold"/>
                                        <p:tgtEl>
                                          <p:spTgt spid="210"/>
                                        </p:tgtEl>
                                        <p:attrNameLst>
                                          <p:attrName>ppt_w</p:attrName>
                                        </p:attrNameLst>
                                      </p:cBhvr>
                                      <p:tavLst>
                                        <p:tav tm="0">
                                          <p:val>
                                            <p:fltVal val="0"/>
                                          </p:val>
                                        </p:tav>
                                        <p:tav tm="100000">
                                          <p:val>
                                            <p:strVal val="#ppt_w"/>
                                          </p:val>
                                        </p:tav>
                                      </p:tavLst>
                                    </p:anim>
                                    <p:anim calcmode="lin" valueType="num">
                                      <p:cBhvr>
                                        <p:cTn id="679" dur="1000" fill="hold"/>
                                        <p:tgtEl>
                                          <p:spTgt spid="210"/>
                                        </p:tgtEl>
                                        <p:attrNameLst>
                                          <p:attrName>ppt_h</p:attrName>
                                        </p:attrNameLst>
                                      </p:cBhvr>
                                      <p:tavLst>
                                        <p:tav tm="0">
                                          <p:val>
                                            <p:fltVal val="0"/>
                                          </p:val>
                                        </p:tav>
                                        <p:tav tm="100000">
                                          <p:val>
                                            <p:strVal val="#ppt_h"/>
                                          </p:val>
                                        </p:tav>
                                      </p:tavLst>
                                    </p:anim>
                                    <p:anim calcmode="lin" valueType="num">
                                      <p:cBhvr>
                                        <p:cTn id="680" dur="1000" fill="hold"/>
                                        <p:tgtEl>
                                          <p:spTgt spid="210"/>
                                        </p:tgtEl>
                                        <p:attrNameLst>
                                          <p:attrName>style.rotation</p:attrName>
                                        </p:attrNameLst>
                                      </p:cBhvr>
                                      <p:tavLst>
                                        <p:tav tm="0">
                                          <p:val>
                                            <p:fltVal val="90"/>
                                          </p:val>
                                        </p:tav>
                                        <p:tav tm="100000">
                                          <p:val>
                                            <p:fltVal val="0"/>
                                          </p:val>
                                        </p:tav>
                                      </p:tavLst>
                                    </p:anim>
                                    <p:animEffect transition="in" filter="fade">
                                      <p:cBhvr>
                                        <p:cTn id="681" dur="1000"/>
                                        <p:tgtEl>
                                          <p:spTgt spid="210"/>
                                        </p:tgtEl>
                                      </p:cBhvr>
                                    </p:animEffect>
                                  </p:childTnLst>
                                </p:cTn>
                              </p:par>
                              <p:par>
                                <p:cTn id="682" presetID="31" presetClass="entr" presetSubtype="0" fill="hold" nodeType="withEffect">
                                  <p:stCondLst>
                                    <p:cond delay="250"/>
                                  </p:stCondLst>
                                  <p:childTnLst>
                                    <p:set>
                                      <p:cBhvr>
                                        <p:cTn id="683" dur="1" fill="hold">
                                          <p:stCondLst>
                                            <p:cond delay="0"/>
                                          </p:stCondLst>
                                        </p:cTn>
                                        <p:tgtEl>
                                          <p:spTgt spid="212"/>
                                        </p:tgtEl>
                                        <p:attrNameLst>
                                          <p:attrName>style.visibility</p:attrName>
                                        </p:attrNameLst>
                                      </p:cBhvr>
                                      <p:to>
                                        <p:strVal val="visible"/>
                                      </p:to>
                                    </p:set>
                                    <p:anim calcmode="lin" valueType="num">
                                      <p:cBhvr>
                                        <p:cTn id="684" dur="1000" fill="hold"/>
                                        <p:tgtEl>
                                          <p:spTgt spid="212"/>
                                        </p:tgtEl>
                                        <p:attrNameLst>
                                          <p:attrName>ppt_w</p:attrName>
                                        </p:attrNameLst>
                                      </p:cBhvr>
                                      <p:tavLst>
                                        <p:tav tm="0">
                                          <p:val>
                                            <p:fltVal val="0"/>
                                          </p:val>
                                        </p:tav>
                                        <p:tav tm="100000">
                                          <p:val>
                                            <p:strVal val="#ppt_w"/>
                                          </p:val>
                                        </p:tav>
                                      </p:tavLst>
                                    </p:anim>
                                    <p:anim calcmode="lin" valueType="num">
                                      <p:cBhvr>
                                        <p:cTn id="685" dur="1000" fill="hold"/>
                                        <p:tgtEl>
                                          <p:spTgt spid="212"/>
                                        </p:tgtEl>
                                        <p:attrNameLst>
                                          <p:attrName>ppt_h</p:attrName>
                                        </p:attrNameLst>
                                      </p:cBhvr>
                                      <p:tavLst>
                                        <p:tav tm="0">
                                          <p:val>
                                            <p:fltVal val="0"/>
                                          </p:val>
                                        </p:tav>
                                        <p:tav tm="100000">
                                          <p:val>
                                            <p:strVal val="#ppt_h"/>
                                          </p:val>
                                        </p:tav>
                                      </p:tavLst>
                                    </p:anim>
                                    <p:anim calcmode="lin" valueType="num">
                                      <p:cBhvr>
                                        <p:cTn id="686" dur="1000" fill="hold"/>
                                        <p:tgtEl>
                                          <p:spTgt spid="212"/>
                                        </p:tgtEl>
                                        <p:attrNameLst>
                                          <p:attrName>style.rotation</p:attrName>
                                        </p:attrNameLst>
                                      </p:cBhvr>
                                      <p:tavLst>
                                        <p:tav tm="0">
                                          <p:val>
                                            <p:fltVal val="90"/>
                                          </p:val>
                                        </p:tav>
                                        <p:tav tm="100000">
                                          <p:val>
                                            <p:fltVal val="0"/>
                                          </p:val>
                                        </p:tav>
                                      </p:tavLst>
                                    </p:anim>
                                    <p:animEffect transition="in" filter="fade">
                                      <p:cBhvr>
                                        <p:cTn id="687" dur="1000"/>
                                        <p:tgtEl>
                                          <p:spTgt spid="212"/>
                                        </p:tgtEl>
                                      </p:cBhvr>
                                    </p:animEffect>
                                  </p:childTnLst>
                                </p:cTn>
                              </p:par>
                              <p:par>
                                <p:cTn id="688" presetID="31" presetClass="entr" presetSubtype="0" fill="hold" grpId="0" nodeType="withEffect">
                                  <p:stCondLst>
                                    <p:cond delay="250"/>
                                  </p:stCondLst>
                                  <p:childTnLst>
                                    <p:set>
                                      <p:cBhvr>
                                        <p:cTn id="689" dur="1" fill="hold">
                                          <p:stCondLst>
                                            <p:cond delay="0"/>
                                          </p:stCondLst>
                                        </p:cTn>
                                        <p:tgtEl>
                                          <p:spTgt spid="214"/>
                                        </p:tgtEl>
                                        <p:attrNameLst>
                                          <p:attrName>style.visibility</p:attrName>
                                        </p:attrNameLst>
                                      </p:cBhvr>
                                      <p:to>
                                        <p:strVal val="visible"/>
                                      </p:to>
                                    </p:set>
                                    <p:anim calcmode="lin" valueType="num">
                                      <p:cBhvr>
                                        <p:cTn id="690" dur="1000" fill="hold"/>
                                        <p:tgtEl>
                                          <p:spTgt spid="214"/>
                                        </p:tgtEl>
                                        <p:attrNameLst>
                                          <p:attrName>ppt_w</p:attrName>
                                        </p:attrNameLst>
                                      </p:cBhvr>
                                      <p:tavLst>
                                        <p:tav tm="0">
                                          <p:val>
                                            <p:fltVal val="0"/>
                                          </p:val>
                                        </p:tav>
                                        <p:tav tm="100000">
                                          <p:val>
                                            <p:strVal val="#ppt_w"/>
                                          </p:val>
                                        </p:tav>
                                      </p:tavLst>
                                    </p:anim>
                                    <p:anim calcmode="lin" valueType="num">
                                      <p:cBhvr>
                                        <p:cTn id="691" dur="1000" fill="hold"/>
                                        <p:tgtEl>
                                          <p:spTgt spid="214"/>
                                        </p:tgtEl>
                                        <p:attrNameLst>
                                          <p:attrName>ppt_h</p:attrName>
                                        </p:attrNameLst>
                                      </p:cBhvr>
                                      <p:tavLst>
                                        <p:tav tm="0">
                                          <p:val>
                                            <p:fltVal val="0"/>
                                          </p:val>
                                        </p:tav>
                                        <p:tav tm="100000">
                                          <p:val>
                                            <p:strVal val="#ppt_h"/>
                                          </p:val>
                                        </p:tav>
                                      </p:tavLst>
                                    </p:anim>
                                    <p:anim calcmode="lin" valueType="num">
                                      <p:cBhvr>
                                        <p:cTn id="692" dur="1000" fill="hold"/>
                                        <p:tgtEl>
                                          <p:spTgt spid="214"/>
                                        </p:tgtEl>
                                        <p:attrNameLst>
                                          <p:attrName>style.rotation</p:attrName>
                                        </p:attrNameLst>
                                      </p:cBhvr>
                                      <p:tavLst>
                                        <p:tav tm="0">
                                          <p:val>
                                            <p:fltVal val="90"/>
                                          </p:val>
                                        </p:tav>
                                        <p:tav tm="100000">
                                          <p:val>
                                            <p:fltVal val="0"/>
                                          </p:val>
                                        </p:tav>
                                      </p:tavLst>
                                    </p:anim>
                                    <p:animEffect transition="in" filter="fade">
                                      <p:cBhvr>
                                        <p:cTn id="693" dur="1000"/>
                                        <p:tgtEl>
                                          <p:spTgt spid="214"/>
                                        </p:tgtEl>
                                      </p:cBhvr>
                                    </p:animEffect>
                                  </p:childTnLst>
                                </p:cTn>
                              </p:par>
                              <p:par>
                                <p:cTn id="694" presetID="31" presetClass="entr" presetSubtype="0" fill="hold" nodeType="withEffect">
                                  <p:stCondLst>
                                    <p:cond delay="250"/>
                                  </p:stCondLst>
                                  <p:childTnLst>
                                    <p:set>
                                      <p:cBhvr>
                                        <p:cTn id="695" dur="1" fill="hold">
                                          <p:stCondLst>
                                            <p:cond delay="0"/>
                                          </p:stCondLst>
                                        </p:cTn>
                                        <p:tgtEl>
                                          <p:spTgt spid="217"/>
                                        </p:tgtEl>
                                        <p:attrNameLst>
                                          <p:attrName>style.visibility</p:attrName>
                                        </p:attrNameLst>
                                      </p:cBhvr>
                                      <p:to>
                                        <p:strVal val="visible"/>
                                      </p:to>
                                    </p:set>
                                    <p:anim calcmode="lin" valueType="num">
                                      <p:cBhvr>
                                        <p:cTn id="696" dur="1000" fill="hold"/>
                                        <p:tgtEl>
                                          <p:spTgt spid="217"/>
                                        </p:tgtEl>
                                        <p:attrNameLst>
                                          <p:attrName>ppt_w</p:attrName>
                                        </p:attrNameLst>
                                      </p:cBhvr>
                                      <p:tavLst>
                                        <p:tav tm="0">
                                          <p:val>
                                            <p:fltVal val="0"/>
                                          </p:val>
                                        </p:tav>
                                        <p:tav tm="100000">
                                          <p:val>
                                            <p:strVal val="#ppt_w"/>
                                          </p:val>
                                        </p:tav>
                                      </p:tavLst>
                                    </p:anim>
                                    <p:anim calcmode="lin" valueType="num">
                                      <p:cBhvr>
                                        <p:cTn id="697" dur="1000" fill="hold"/>
                                        <p:tgtEl>
                                          <p:spTgt spid="217"/>
                                        </p:tgtEl>
                                        <p:attrNameLst>
                                          <p:attrName>ppt_h</p:attrName>
                                        </p:attrNameLst>
                                      </p:cBhvr>
                                      <p:tavLst>
                                        <p:tav tm="0">
                                          <p:val>
                                            <p:fltVal val="0"/>
                                          </p:val>
                                        </p:tav>
                                        <p:tav tm="100000">
                                          <p:val>
                                            <p:strVal val="#ppt_h"/>
                                          </p:val>
                                        </p:tav>
                                      </p:tavLst>
                                    </p:anim>
                                    <p:anim calcmode="lin" valueType="num">
                                      <p:cBhvr>
                                        <p:cTn id="698" dur="1000" fill="hold"/>
                                        <p:tgtEl>
                                          <p:spTgt spid="217"/>
                                        </p:tgtEl>
                                        <p:attrNameLst>
                                          <p:attrName>style.rotation</p:attrName>
                                        </p:attrNameLst>
                                      </p:cBhvr>
                                      <p:tavLst>
                                        <p:tav tm="0">
                                          <p:val>
                                            <p:fltVal val="90"/>
                                          </p:val>
                                        </p:tav>
                                        <p:tav tm="100000">
                                          <p:val>
                                            <p:fltVal val="0"/>
                                          </p:val>
                                        </p:tav>
                                      </p:tavLst>
                                    </p:anim>
                                    <p:animEffect transition="in" filter="fade">
                                      <p:cBhvr>
                                        <p:cTn id="699" dur="1000"/>
                                        <p:tgtEl>
                                          <p:spTgt spid="217"/>
                                        </p:tgtEl>
                                      </p:cBhvr>
                                    </p:animEffect>
                                  </p:childTnLst>
                                </p:cTn>
                              </p:par>
                              <p:par>
                                <p:cTn id="700" presetID="31" presetClass="entr" presetSubtype="0" fill="hold" nodeType="withEffect">
                                  <p:stCondLst>
                                    <p:cond delay="250"/>
                                  </p:stCondLst>
                                  <p:childTnLst>
                                    <p:set>
                                      <p:cBhvr>
                                        <p:cTn id="701" dur="1" fill="hold">
                                          <p:stCondLst>
                                            <p:cond delay="0"/>
                                          </p:stCondLst>
                                        </p:cTn>
                                        <p:tgtEl>
                                          <p:spTgt spid="221"/>
                                        </p:tgtEl>
                                        <p:attrNameLst>
                                          <p:attrName>style.visibility</p:attrName>
                                        </p:attrNameLst>
                                      </p:cBhvr>
                                      <p:to>
                                        <p:strVal val="visible"/>
                                      </p:to>
                                    </p:set>
                                    <p:anim calcmode="lin" valueType="num">
                                      <p:cBhvr>
                                        <p:cTn id="702" dur="1000" fill="hold"/>
                                        <p:tgtEl>
                                          <p:spTgt spid="221"/>
                                        </p:tgtEl>
                                        <p:attrNameLst>
                                          <p:attrName>ppt_w</p:attrName>
                                        </p:attrNameLst>
                                      </p:cBhvr>
                                      <p:tavLst>
                                        <p:tav tm="0">
                                          <p:val>
                                            <p:fltVal val="0"/>
                                          </p:val>
                                        </p:tav>
                                        <p:tav tm="100000">
                                          <p:val>
                                            <p:strVal val="#ppt_w"/>
                                          </p:val>
                                        </p:tav>
                                      </p:tavLst>
                                    </p:anim>
                                    <p:anim calcmode="lin" valueType="num">
                                      <p:cBhvr>
                                        <p:cTn id="703" dur="1000" fill="hold"/>
                                        <p:tgtEl>
                                          <p:spTgt spid="221"/>
                                        </p:tgtEl>
                                        <p:attrNameLst>
                                          <p:attrName>ppt_h</p:attrName>
                                        </p:attrNameLst>
                                      </p:cBhvr>
                                      <p:tavLst>
                                        <p:tav tm="0">
                                          <p:val>
                                            <p:fltVal val="0"/>
                                          </p:val>
                                        </p:tav>
                                        <p:tav tm="100000">
                                          <p:val>
                                            <p:strVal val="#ppt_h"/>
                                          </p:val>
                                        </p:tav>
                                      </p:tavLst>
                                    </p:anim>
                                    <p:anim calcmode="lin" valueType="num">
                                      <p:cBhvr>
                                        <p:cTn id="704" dur="1000" fill="hold"/>
                                        <p:tgtEl>
                                          <p:spTgt spid="221"/>
                                        </p:tgtEl>
                                        <p:attrNameLst>
                                          <p:attrName>style.rotation</p:attrName>
                                        </p:attrNameLst>
                                      </p:cBhvr>
                                      <p:tavLst>
                                        <p:tav tm="0">
                                          <p:val>
                                            <p:fltVal val="90"/>
                                          </p:val>
                                        </p:tav>
                                        <p:tav tm="100000">
                                          <p:val>
                                            <p:fltVal val="0"/>
                                          </p:val>
                                        </p:tav>
                                      </p:tavLst>
                                    </p:anim>
                                    <p:animEffect transition="in" filter="fade">
                                      <p:cBhvr>
                                        <p:cTn id="705" dur="1000"/>
                                        <p:tgtEl>
                                          <p:spTgt spid="221"/>
                                        </p:tgtEl>
                                      </p:cBhvr>
                                    </p:animEffect>
                                  </p:childTnLst>
                                </p:cTn>
                              </p:par>
                              <p:par>
                                <p:cTn id="706" presetID="31" presetClass="entr" presetSubtype="0" fill="hold" grpId="0" nodeType="withEffect">
                                  <p:stCondLst>
                                    <p:cond delay="250"/>
                                  </p:stCondLst>
                                  <p:childTnLst>
                                    <p:set>
                                      <p:cBhvr>
                                        <p:cTn id="707" dur="1" fill="hold">
                                          <p:stCondLst>
                                            <p:cond delay="0"/>
                                          </p:stCondLst>
                                        </p:cTn>
                                        <p:tgtEl>
                                          <p:spTgt spid="225"/>
                                        </p:tgtEl>
                                        <p:attrNameLst>
                                          <p:attrName>style.visibility</p:attrName>
                                        </p:attrNameLst>
                                      </p:cBhvr>
                                      <p:to>
                                        <p:strVal val="visible"/>
                                      </p:to>
                                    </p:set>
                                    <p:anim calcmode="lin" valueType="num">
                                      <p:cBhvr>
                                        <p:cTn id="708" dur="1000" fill="hold"/>
                                        <p:tgtEl>
                                          <p:spTgt spid="225"/>
                                        </p:tgtEl>
                                        <p:attrNameLst>
                                          <p:attrName>ppt_w</p:attrName>
                                        </p:attrNameLst>
                                      </p:cBhvr>
                                      <p:tavLst>
                                        <p:tav tm="0">
                                          <p:val>
                                            <p:fltVal val="0"/>
                                          </p:val>
                                        </p:tav>
                                        <p:tav tm="100000">
                                          <p:val>
                                            <p:strVal val="#ppt_w"/>
                                          </p:val>
                                        </p:tav>
                                      </p:tavLst>
                                    </p:anim>
                                    <p:anim calcmode="lin" valueType="num">
                                      <p:cBhvr>
                                        <p:cTn id="709" dur="1000" fill="hold"/>
                                        <p:tgtEl>
                                          <p:spTgt spid="225"/>
                                        </p:tgtEl>
                                        <p:attrNameLst>
                                          <p:attrName>ppt_h</p:attrName>
                                        </p:attrNameLst>
                                      </p:cBhvr>
                                      <p:tavLst>
                                        <p:tav tm="0">
                                          <p:val>
                                            <p:fltVal val="0"/>
                                          </p:val>
                                        </p:tav>
                                        <p:tav tm="100000">
                                          <p:val>
                                            <p:strVal val="#ppt_h"/>
                                          </p:val>
                                        </p:tav>
                                      </p:tavLst>
                                    </p:anim>
                                    <p:anim calcmode="lin" valueType="num">
                                      <p:cBhvr>
                                        <p:cTn id="710" dur="1000" fill="hold"/>
                                        <p:tgtEl>
                                          <p:spTgt spid="225"/>
                                        </p:tgtEl>
                                        <p:attrNameLst>
                                          <p:attrName>style.rotation</p:attrName>
                                        </p:attrNameLst>
                                      </p:cBhvr>
                                      <p:tavLst>
                                        <p:tav tm="0">
                                          <p:val>
                                            <p:fltVal val="90"/>
                                          </p:val>
                                        </p:tav>
                                        <p:tav tm="100000">
                                          <p:val>
                                            <p:fltVal val="0"/>
                                          </p:val>
                                        </p:tav>
                                      </p:tavLst>
                                    </p:anim>
                                    <p:animEffect transition="in" filter="fade">
                                      <p:cBhvr>
                                        <p:cTn id="711" dur="1000"/>
                                        <p:tgtEl>
                                          <p:spTgt spid="225"/>
                                        </p:tgtEl>
                                      </p:cBhvr>
                                    </p:animEffect>
                                  </p:childTnLst>
                                </p:cTn>
                              </p:par>
                              <p:par>
                                <p:cTn id="712" presetID="31" presetClass="entr" presetSubtype="0" fill="hold" grpId="0" nodeType="withEffect">
                                  <p:stCondLst>
                                    <p:cond delay="250"/>
                                  </p:stCondLst>
                                  <p:childTnLst>
                                    <p:set>
                                      <p:cBhvr>
                                        <p:cTn id="713" dur="1" fill="hold">
                                          <p:stCondLst>
                                            <p:cond delay="0"/>
                                          </p:stCondLst>
                                        </p:cTn>
                                        <p:tgtEl>
                                          <p:spTgt spid="226"/>
                                        </p:tgtEl>
                                        <p:attrNameLst>
                                          <p:attrName>style.visibility</p:attrName>
                                        </p:attrNameLst>
                                      </p:cBhvr>
                                      <p:to>
                                        <p:strVal val="visible"/>
                                      </p:to>
                                    </p:set>
                                    <p:anim calcmode="lin" valueType="num">
                                      <p:cBhvr>
                                        <p:cTn id="714" dur="1000" fill="hold"/>
                                        <p:tgtEl>
                                          <p:spTgt spid="226"/>
                                        </p:tgtEl>
                                        <p:attrNameLst>
                                          <p:attrName>ppt_w</p:attrName>
                                        </p:attrNameLst>
                                      </p:cBhvr>
                                      <p:tavLst>
                                        <p:tav tm="0">
                                          <p:val>
                                            <p:fltVal val="0"/>
                                          </p:val>
                                        </p:tav>
                                        <p:tav tm="100000">
                                          <p:val>
                                            <p:strVal val="#ppt_w"/>
                                          </p:val>
                                        </p:tav>
                                      </p:tavLst>
                                    </p:anim>
                                    <p:anim calcmode="lin" valueType="num">
                                      <p:cBhvr>
                                        <p:cTn id="715" dur="1000" fill="hold"/>
                                        <p:tgtEl>
                                          <p:spTgt spid="226"/>
                                        </p:tgtEl>
                                        <p:attrNameLst>
                                          <p:attrName>ppt_h</p:attrName>
                                        </p:attrNameLst>
                                      </p:cBhvr>
                                      <p:tavLst>
                                        <p:tav tm="0">
                                          <p:val>
                                            <p:fltVal val="0"/>
                                          </p:val>
                                        </p:tav>
                                        <p:tav tm="100000">
                                          <p:val>
                                            <p:strVal val="#ppt_h"/>
                                          </p:val>
                                        </p:tav>
                                      </p:tavLst>
                                    </p:anim>
                                    <p:anim calcmode="lin" valueType="num">
                                      <p:cBhvr>
                                        <p:cTn id="716" dur="1000" fill="hold"/>
                                        <p:tgtEl>
                                          <p:spTgt spid="226"/>
                                        </p:tgtEl>
                                        <p:attrNameLst>
                                          <p:attrName>style.rotation</p:attrName>
                                        </p:attrNameLst>
                                      </p:cBhvr>
                                      <p:tavLst>
                                        <p:tav tm="0">
                                          <p:val>
                                            <p:fltVal val="90"/>
                                          </p:val>
                                        </p:tav>
                                        <p:tav tm="100000">
                                          <p:val>
                                            <p:fltVal val="0"/>
                                          </p:val>
                                        </p:tav>
                                      </p:tavLst>
                                    </p:anim>
                                    <p:animEffect transition="in" filter="fade">
                                      <p:cBhvr>
                                        <p:cTn id="717" dur="1000"/>
                                        <p:tgtEl>
                                          <p:spTgt spid="226"/>
                                        </p:tgtEl>
                                      </p:cBhvr>
                                    </p:animEffect>
                                  </p:childTnLst>
                                </p:cTn>
                              </p:par>
                              <p:par>
                                <p:cTn id="718" presetID="31" presetClass="entr" presetSubtype="0" fill="hold" nodeType="withEffect">
                                  <p:stCondLst>
                                    <p:cond delay="250"/>
                                  </p:stCondLst>
                                  <p:childTnLst>
                                    <p:set>
                                      <p:cBhvr>
                                        <p:cTn id="719" dur="1" fill="hold">
                                          <p:stCondLst>
                                            <p:cond delay="0"/>
                                          </p:stCondLst>
                                        </p:cTn>
                                        <p:tgtEl>
                                          <p:spTgt spid="229"/>
                                        </p:tgtEl>
                                        <p:attrNameLst>
                                          <p:attrName>style.visibility</p:attrName>
                                        </p:attrNameLst>
                                      </p:cBhvr>
                                      <p:to>
                                        <p:strVal val="visible"/>
                                      </p:to>
                                    </p:set>
                                    <p:anim calcmode="lin" valueType="num">
                                      <p:cBhvr>
                                        <p:cTn id="720" dur="1000" fill="hold"/>
                                        <p:tgtEl>
                                          <p:spTgt spid="229"/>
                                        </p:tgtEl>
                                        <p:attrNameLst>
                                          <p:attrName>ppt_w</p:attrName>
                                        </p:attrNameLst>
                                      </p:cBhvr>
                                      <p:tavLst>
                                        <p:tav tm="0">
                                          <p:val>
                                            <p:fltVal val="0"/>
                                          </p:val>
                                        </p:tav>
                                        <p:tav tm="100000">
                                          <p:val>
                                            <p:strVal val="#ppt_w"/>
                                          </p:val>
                                        </p:tav>
                                      </p:tavLst>
                                    </p:anim>
                                    <p:anim calcmode="lin" valueType="num">
                                      <p:cBhvr>
                                        <p:cTn id="721" dur="1000" fill="hold"/>
                                        <p:tgtEl>
                                          <p:spTgt spid="229"/>
                                        </p:tgtEl>
                                        <p:attrNameLst>
                                          <p:attrName>ppt_h</p:attrName>
                                        </p:attrNameLst>
                                      </p:cBhvr>
                                      <p:tavLst>
                                        <p:tav tm="0">
                                          <p:val>
                                            <p:fltVal val="0"/>
                                          </p:val>
                                        </p:tav>
                                        <p:tav tm="100000">
                                          <p:val>
                                            <p:strVal val="#ppt_h"/>
                                          </p:val>
                                        </p:tav>
                                      </p:tavLst>
                                    </p:anim>
                                    <p:anim calcmode="lin" valueType="num">
                                      <p:cBhvr>
                                        <p:cTn id="722" dur="1000" fill="hold"/>
                                        <p:tgtEl>
                                          <p:spTgt spid="229"/>
                                        </p:tgtEl>
                                        <p:attrNameLst>
                                          <p:attrName>style.rotation</p:attrName>
                                        </p:attrNameLst>
                                      </p:cBhvr>
                                      <p:tavLst>
                                        <p:tav tm="0">
                                          <p:val>
                                            <p:fltVal val="90"/>
                                          </p:val>
                                        </p:tav>
                                        <p:tav tm="100000">
                                          <p:val>
                                            <p:fltVal val="0"/>
                                          </p:val>
                                        </p:tav>
                                      </p:tavLst>
                                    </p:anim>
                                    <p:animEffect transition="in" filter="fade">
                                      <p:cBhvr>
                                        <p:cTn id="723" dur="1000"/>
                                        <p:tgtEl>
                                          <p:spTgt spid="229"/>
                                        </p:tgtEl>
                                      </p:cBhvr>
                                    </p:animEffect>
                                  </p:childTnLst>
                                </p:cTn>
                              </p:par>
                              <p:par>
                                <p:cTn id="724" presetID="31" presetClass="entr" presetSubtype="0" fill="hold" nodeType="withEffect">
                                  <p:stCondLst>
                                    <p:cond delay="250"/>
                                  </p:stCondLst>
                                  <p:childTnLst>
                                    <p:set>
                                      <p:cBhvr>
                                        <p:cTn id="725" dur="1" fill="hold">
                                          <p:stCondLst>
                                            <p:cond delay="0"/>
                                          </p:stCondLst>
                                        </p:cTn>
                                        <p:tgtEl>
                                          <p:spTgt spid="233"/>
                                        </p:tgtEl>
                                        <p:attrNameLst>
                                          <p:attrName>style.visibility</p:attrName>
                                        </p:attrNameLst>
                                      </p:cBhvr>
                                      <p:to>
                                        <p:strVal val="visible"/>
                                      </p:to>
                                    </p:set>
                                    <p:anim calcmode="lin" valueType="num">
                                      <p:cBhvr>
                                        <p:cTn id="726" dur="1000" fill="hold"/>
                                        <p:tgtEl>
                                          <p:spTgt spid="233"/>
                                        </p:tgtEl>
                                        <p:attrNameLst>
                                          <p:attrName>ppt_w</p:attrName>
                                        </p:attrNameLst>
                                      </p:cBhvr>
                                      <p:tavLst>
                                        <p:tav tm="0">
                                          <p:val>
                                            <p:fltVal val="0"/>
                                          </p:val>
                                        </p:tav>
                                        <p:tav tm="100000">
                                          <p:val>
                                            <p:strVal val="#ppt_w"/>
                                          </p:val>
                                        </p:tav>
                                      </p:tavLst>
                                    </p:anim>
                                    <p:anim calcmode="lin" valueType="num">
                                      <p:cBhvr>
                                        <p:cTn id="727" dur="1000" fill="hold"/>
                                        <p:tgtEl>
                                          <p:spTgt spid="233"/>
                                        </p:tgtEl>
                                        <p:attrNameLst>
                                          <p:attrName>ppt_h</p:attrName>
                                        </p:attrNameLst>
                                      </p:cBhvr>
                                      <p:tavLst>
                                        <p:tav tm="0">
                                          <p:val>
                                            <p:fltVal val="0"/>
                                          </p:val>
                                        </p:tav>
                                        <p:tav tm="100000">
                                          <p:val>
                                            <p:strVal val="#ppt_h"/>
                                          </p:val>
                                        </p:tav>
                                      </p:tavLst>
                                    </p:anim>
                                    <p:anim calcmode="lin" valueType="num">
                                      <p:cBhvr>
                                        <p:cTn id="728" dur="1000" fill="hold"/>
                                        <p:tgtEl>
                                          <p:spTgt spid="233"/>
                                        </p:tgtEl>
                                        <p:attrNameLst>
                                          <p:attrName>style.rotation</p:attrName>
                                        </p:attrNameLst>
                                      </p:cBhvr>
                                      <p:tavLst>
                                        <p:tav tm="0">
                                          <p:val>
                                            <p:fltVal val="90"/>
                                          </p:val>
                                        </p:tav>
                                        <p:tav tm="100000">
                                          <p:val>
                                            <p:fltVal val="0"/>
                                          </p:val>
                                        </p:tav>
                                      </p:tavLst>
                                    </p:anim>
                                    <p:animEffect transition="in" filter="fade">
                                      <p:cBhvr>
                                        <p:cTn id="729" dur="1000"/>
                                        <p:tgtEl>
                                          <p:spTgt spid="233"/>
                                        </p:tgtEl>
                                      </p:cBhvr>
                                    </p:animEffect>
                                  </p:childTnLst>
                                </p:cTn>
                              </p:par>
                              <p:par>
                                <p:cTn id="730" presetID="31" presetClass="entr" presetSubtype="0" fill="hold" grpId="0" nodeType="withEffect">
                                  <p:stCondLst>
                                    <p:cond delay="250"/>
                                  </p:stCondLst>
                                  <p:childTnLst>
                                    <p:set>
                                      <p:cBhvr>
                                        <p:cTn id="731" dur="1" fill="hold">
                                          <p:stCondLst>
                                            <p:cond delay="0"/>
                                          </p:stCondLst>
                                        </p:cTn>
                                        <p:tgtEl>
                                          <p:spTgt spid="243"/>
                                        </p:tgtEl>
                                        <p:attrNameLst>
                                          <p:attrName>style.visibility</p:attrName>
                                        </p:attrNameLst>
                                      </p:cBhvr>
                                      <p:to>
                                        <p:strVal val="visible"/>
                                      </p:to>
                                    </p:set>
                                    <p:anim calcmode="lin" valueType="num">
                                      <p:cBhvr>
                                        <p:cTn id="732" dur="1000" fill="hold"/>
                                        <p:tgtEl>
                                          <p:spTgt spid="243"/>
                                        </p:tgtEl>
                                        <p:attrNameLst>
                                          <p:attrName>ppt_w</p:attrName>
                                        </p:attrNameLst>
                                      </p:cBhvr>
                                      <p:tavLst>
                                        <p:tav tm="0">
                                          <p:val>
                                            <p:fltVal val="0"/>
                                          </p:val>
                                        </p:tav>
                                        <p:tav tm="100000">
                                          <p:val>
                                            <p:strVal val="#ppt_w"/>
                                          </p:val>
                                        </p:tav>
                                      </p:tavLst>
                                    </p:anim>
                                    <p:anim calcmode="lin" valueType="num">
                                      <p:cBhvr>
                                        <p:cTn id="733" dur="1000" fill="hold"/>
                                        <p:tgtEl>
                                          <p:spTgt spid="243"/>
                                        </p:tgtEl>
                                        <p:attrNameLst>
                                          <p:attrName>ppt_h</p:attrName>
                                        </p:attrNameLst>
                                      </p:cBhvr>
                                      <p:tavLst>
                                        <p:tav tm="0">
                                          <p:val>
                                            <p:fltVal val="0"/>
                                          </p:val>
                                        </p:tav>
                                        <p:tav tm="100000">
                                          <p:val>
                                            <p:strVal val="#ppt_h"/>
                                          </p:val>
                                        </p:tav>
                                      </p:tavLst>
                                    </p:anim>
                                    <p:anim calcmode="lin" valueType="num">
                                      <p:cBhvr>
                                        <p:cTn id="734" dur="1000" fill="hold"/>
                                        <p:tgtEl>
                                          <p:spTgt spid="243"/>
                                        </p:tgtEl>
                                        <p:attrNameLst>
                                          <p:attrName>style.rotation</p:attrName>
                                        </p:attrNameLst>
                                      </p:cBhvr>
                                      <p:tavLst>
                                        <p:tav tm="0">
                                          <p:val>
                                            <p:fltVal val="90"/>
                                          </p:val>
                                        </p:tav>
                                        <p:tav tm="100000">
                                          <p:val>
                                            <p:fltVal val="0"/>
                                          </p:val>
                                        </p:tav>
                                      </p:tavLst>
                                    </p:anim>
                                    <p:animEffect transition="in" filter="fade">
                                      <p:cBhvr>
                                        <p:cTn id="735" dur="1000"/>
                                        <p:tgtEl>
                                          <p:spTgt spid="243"/>
                                        </p:tgtEl>
                                      </p:cBhvr>
                                    </p:animEffect>
                                  </p:childTnLst>
                                </p:cTn>
                              </p:par>
                              <p:par>
                                <p:cTn id="736" presetID="31" presetClass="entr" presetSubtype="0" fill="hold" nodeType="withEffect">
                                  <p:stCondLst>
                                    <p:cond delay="250"/>
                                  </p:stCondLst>
                                  <p:childTnLst>
                                    <p:set>
                                      <p:cBhvr>
                                        <p:cTn id="737" dur="1" fill="hold">
                                          <p:stCondLst>
                                            <p:cond delay="0"/>
                                          </p:stCondLst>
                                        </p:cTn>
                                        <p:tgtEl>
                                          <p:spTgt spid="257"/>
                                        </p:tgtEl>
                                        <p:attrNameLst>
                                          <p:attrName>style.visibility</p:attrName>
                                        </p:attrNameLst>
                                      </p:cBhvr>
                                      <p:to>
                                        <p:strVal val="visible"/>
                                      </p:to>
                                    </p:set>
                                    <p:anim calcmode="lin" valueType="num">
                                      <p:cBhvr>
                                        <p:cTn id="738" dur="1000" fill="hold"/>
                                        <p:tgtEl>
                                          <p:spTgt spid="257"/>
                                        </p:tgtEl>
                                        <p:attrNameLst>
                                          <p:attrName>ppt_w</p:attrName>
                                        </p:attrNameLst>
                                      </p:cBhvr>
                                      <p:tavLst>
                                        <p:tav tm="0">
                                          <p:val>
                                            <p:fltVal val="0"/>
                                          </p:val>
                                        </p:tav>
                                        <p:tav tm="100000">
                                          <p:val>
                                            <p:strVal val="#ppt_w"/>
                                          </p:val>
                                        </p:tav>
                                      </p:tavLst>
                                    </p:anim>
                                    <p:anim calcmode="lin" valueType="num">
                                      <p:cBhvr>
                                        <p:cTn id="739" dur="1000" fill="hold"/>
                                        <p:tgtEl>
                                          <p:spTgt spid="257"/>
                                        </p:tgtEl>
                                        <p:attrNameLst>
                                          <p:attrName>ppt_h</p:attrName>
                                        </p:attrNameLst>
                                      </p:cBhvr>
                                      <p:tavLst>
                                        <p:tav tm="0">
                                          <p:val>
                                            <p:fltVal val="0"/>
                                          </p:val>
                                        </p:tav>
                                        <p:tav tm="100000">
                                          <p:val>
                                            <p:strVal val="#ppt_h"/>
                                          </p:val>
                                        </p:tav>
                                      </p:tavLst>
                                    </p:anim>
                                    <p:anim calcmode="lin" valueType="num">
                                      <p:cBhvr>
                                        <p:cTn id="740" dur="1000" fill="hold"/>
                                        <p:tgtEl>
                                          <p:spTgt spid="257"/>
                                        </p:tgtEl>
                                        <p:attrNameLst>
                                          <p:attrName>style.rotation</p:attrName>
                                        </p:attrNameLst>
                                      </p:cBhvr>
                                      <p:tavLst>
                                        <p:tav tm="0">
                                          <p:val>
                                            <p:fltVal val="90"/>
                                          </p:val>
                                        </p:tav>
                                        <p:tav tm="100000">
                                          <p:val>
                                            <p:fltVal val="0"/>
                                          </p:val>
                                        </p:tav>
                                      </p:tavLst>
                                    </p:anim>
                                    <p:animEffect transition="in" filter="fade">
                                      <p:cBhvr>
                                        <p:cTn id="741" dur="1000"/>
                                        <p:tgtEl>
                                          <p:spTgt spid="257"/>
                                        </p:tgtEl>
                                      </p:cBhvr>
                                    </p:animEffect>
                                  </p:childTnLst>
                                </p:cTn>
                              </p:par>
                              <p:par>
                                <p:cTn id="742" presetID="31" presetClass="entr" presetSubtype="0" fill="hold" nodeType="withEffect">
                                  <p:stCondLst>
                                    <p:cond delay="250"/>
                                  </p:stCondLst>
                                  <p:childTnLst>
                                    <p:set>
                                      <p:cBhvr>
                                        <p:cTn id="743" dur="1" fill="hold">
                                          <p:stCondLst>
                                            <p:cond delay="0"/>
                                          </p:stCondLst>
                                        </p:cTn>
                                        <p:tgtEl>
                                          <p:spTgt spid="267"/>
                                        </p:tgtEl>
                                        <p:attrNameLst>
                                          <p:attrName>style.visibility</p:attrName>
                                        </p:attrNameLst>
                                      </p:cBhvr>
                                      <p:to>
                                        <p:strVal val="visible"/>
                                      </p:to>
                                    </p:set>
                                    <p:anim calcmode="lin" valueType="num">
                                      <p:cBhvr>
                                        <p:cTn id="744" dur="1000" fill="hold"/>
                                        <p:tgtEl>
                                          <p:spTgt spid="267"/>
                                        </p:tgtEl>
                                        <p:attrNameLst>
                                          <p:attrName>ppt_w</p:attrName>
                                        </p:attrNameLst>
                                      </p:cBhvr>
                                      <p:tavLst>
                                        <p:tav tm="0">
                                          <p:val>
                                            <p:fltVal val="0"/>
                                          </p:val>
                                        </p:tav>
                                        <p:tav tm="100000">
                                          <p:val>
                                            <p:strVal val="#ppt_w"/>
                                          </p:val>
                                        </p:tav>
                                      </p:tavLst>
                                    </p:anim>
                                    <p:anim calcmode="lin" valueType="num">
                                      <p:cBhvr>
                                        <p:cTn id="745" dur="1000" fill="hold"/>
                                        <p:tgtEl>
                                          <p:spTgt spid="267"/>
                                        </p:tgtEl>
                                        <p:attrNameLst>
                                          <p:attrName>ppt_h</p:attrName>
                                        </p:attrNameLst>
                                      </p:cBhvr>
                                      <p:tavLst>
                                        <p:tav tm="0">
                                          <p:val>
                                            <p:fltVal val="0"/>
                                          </p:val>
                                        </p:tav>
                                        <p:tav tm="100000">
                                          <p:val>
                                            <p:strVal val="#ppt_h"/>
                                          </p:val>
                                        </p:tav>
                                      </p:tavLst>
                                    </p:anim>
                                    <p:anim calcmode="lin" valueType="num">
                                      <p:cBhvr>
                                        <p:cTn id="746" dur="1000" fill="hold"/>
                                        <p:tgtEl>
                                          <p:spTgt spid="267"/>
                                        </p:tgtEl>
                                        <p:attrNameLst>
                                          <p:attrName>style.rotation</p:attrName>
                                        </p:attrNameLst>
                                      </p:cBhvr>
                                      <p:tavLst>
                                        <p:tav tm="0">
                                          <p:val>
                                            <p:fltVal val="90"/>
                                          </p:val>
                                        </p:tav>
                                        <p:tav tm="100000">
                                          <p:val>
                                            <p:fltVal val="0"/>
                                          </p:val>
                                        </p:tav>
                                      </p:tavLst>
                                    </p:anim>
                                    <p:animEffect transition="in" filter="fade">
                                      <p:cBhvr>
                                        <p:cTn id="747" dur="1000"/>
                                        <p:tgtEl>
                                          <p:spTgt spid="267"/>
                                        </p:tgtEl>
                                      </p:cBhvr>
                                    </p:animEffect>
                                  </p:childTnLst>
                                </p:cTn>
                              </p:par>
                              <p:par>
                                <p:cTn id="748" presetID="31" presetClass="entr" presetSubtype="0" fill="hold" nodeType="withEffect">
                                  <p:stCondLst>
                                    <p:cond delay="250"/>
                                  </p:stCondLst>
                                  <p:childTnLst>
                                    <p:set>
                                      <p:cBhvr>
                                        <p:cTn id="749" dur="1" fill="hold">
                                          <p:stCondLst>
                                            <p:cond delay="0"/>
                                          </p:stCondLst>
                                        </p:cTn>
                                        <p:tgtEl>
                                          <p:spTgt spid="260"/>
                                        </p:tgtEl>
                                        <p:attrNameLst>
                                          <p:attrName>style.visibility</p:attrName>
                                        </p:attrNameLst>
                                      </p:cBhvr>
                                      <p:to>
                                        <p:strVal val="visible"/>
                                      </p:to>
                                    </p:set>
                                    <p:anim calcmode="lin" valueType="num">
                                      <p:cBhvr>
                                        <p:cTn id="750" dur="1000" fill="hold"/>
                                        <p:tgtEl>
                                          <p:spTgt spid="260"/>
                                        </p:tgtEl>
                                        <p:attrNameLst>
                                          <p:attrName>ppt_w</p:attrName>
                                        </p:attrNameLst>
                                      </p:cBhvr>
                                      <p:tavLst>
                                        <p:tav tm="0">
                                          <p:val>
                                            <p:fltVal val="0"/>
                                          </p:val>
                                        </p:tav>
                                        <p:tav tm="100000">
                                          <p:val>
                                            <p:strVal val="#ppt_w"/>
                                          </p:val>
                                        </p:tav>
                                      </p:tavLst>
                                    </p:anim>
                                    <p:anim calcmode="lin" valueType="num">
                                      <p:cBhvr>
                                        <p:cTn id="751" dur="1000" fill="hold"/>
                                        <p:tgtEl>
                                          <p:spTgt spid="260"/>
                                        </p:tgtEl>
                                        <p:attrNameLst>
                                          <p:attrName>ppt_h</p:attrName>
                                        </p:attrNameLst>
                                      </p:cBhvr>
                                      <p:tavLst>
                                        <p:tav tm="0">
                                          <p:val>
                                            <p:fltVal val="0"/>
                                          </p:val>
                                        </p:tav>
                                        <p:tav tm="100000">
                                          <p:val>
                                            <p:strVal val="#ppt_h"/>
                                          </p:val>
                                        </p:tav>
                                      </p:tavLst>
                                    </p:anim>
                                    <p:anim calcmode="lin" valueType="num">
                                      <p:cBhvr>
                                        <p:cTn id="752" dur="1000" fill="hold"/>
                                        <p:tgtEl>
                                          <p:spTgt spid="260"/>
                                        </p:tgtEl>
                                        <p:attrNameLst>
                                          <p:attrName>style.rotation</p:attrName>
                                        </p:attrNameLst>
                                      </p:cBhvr>
                                      <p:tavLst>
                                        <p:tav tm="0">
                                          <p:val>
                                            <p:fltVal val="90"/>
                                          </p:val>
                                        </p:tav>
                                        <p:tav tm="100000">
                                          <p:val>
                                            <p:fltVal val="0"/>
                                          </p:val>
                                        </p:tav>
                                      </p:tavLst>
                                    </p:anim>
                                    <p:animEffect transition="in" filter="fade">
                                      <p:cBhvr>
                                        <p:cTn id="753" dur="1000"/>
                                        <p:tgtEl>
                                          <p:spTgt spid="260"/>
                                        </p:tgtEl>
                                      </p:cBhvr>
                                    </p:animEffect>
                                  </p:childTnLst>
                                </p:cTn>
                              </p:par>
                              <p:par>
                                <p:cTn id="754" presetID="10" presetClass="entr" presetSubtype="0" fill="hold" grpId="0" nodeType="withEffect">
                                  <p:stCondLst>
                                    <p:cond delay="1000"/>
                                  </p:stCondLst>
                                  <p:childTnLst>
                                    <p:set>
                                      <p:cBhvr>
                                        <p:cTn id="755" dur="1" fill="hold">
                                          <p:stCondLst>
                                            <p:cond delay="0"/>
                                          </p:stCondLst>
                                        </p:cTn>
                                        <p:tgtEl>
                                          <p:spTgt spid="253"/>
                                        </p:tgtEl>
                                        <p:attrNameLst>
                                          <p:attrName>style.visibility</p:attrName>
                                        </p:attrNameLst>
                                      </p:cBhvr>
                                      <p:to>
                                        <p:strVal val="visible"/>
                                      </p:to>
                                    </p:set>
                                    <p:animEffect transition="in" filter="fade">
                                      <p:cBhvr>
                                        <p:cTn id="756" dur="500"/>
                                        <p:tgtEl>
                                          <p:spTgt spid="253"/>
                                        </p:tgtEl>
                                      </p:cBhvr>
                                    </p:animEffect>
                                  </p:childTnLst>
                                </p:cTn>
                              </p:par>
                              <p:par>
                                <p:cTn id="757" presetID="64" presetClass="path" presetSubtype="0" decel="30000" fill="hold" grpId="1" nodeType="withEffect">
                                  <p:stCondLst>
                                    <p:cond delay="1000"/>
                                  </p:stCondLst>
                                  <p:childTnLst>
                                    <p:animMotion origin="layout" path="M -2.08333E-6 0.03888 L -2.08333E-6 -0.07963 " pathEditMode="relative" rAng="0" ptsTypes="AA">
                                      <p:cBhvr>
                                        <p:cTn id="758" dur="750" spd="-100000" fill="hold"/>
                                        <p:tgtEl>
                                          <p:spTgt spid="253"/>
                                        </p:tgtEl>
                                        <p:attrNameLst>
                                          <p:attrName>ppt_x</p:attrName>
                                          <p:attrName>ppt_y</p:attrName>
                                        </p:attrNameLst>
                                      </p:cBhvr>
                                      <p:rCtr x="0" y="-5926"/>
                                    </p:animMotion>
                                  </p:childTnLst>
                                </p:cTn>
                              </p:par>
                              <p:par>
                                <p:cTn id="759" presetID="64" presetClass="path" presetSubtype="0" accel="30000" decel="30000" fill="hold" grpId="2" nodeType="withEffect">
                                  <p:stCondLst>
                                    <p:cond delay="1750"/>
                                  </p:stCondLst>
                                  <p:childTnLst>
                                    <p:animMotion origin="layout" path="M -2.08333E-6 0.03842 L -2.08333E-6 4.44444E-6 " pathEditMode="relative" rAng="0" ptsTypes="AA">
                                      <p:cBhvr>
                                        <p:cTn id="760" dur="750" fill="hold"/>
                                        <p:tgtEl>
                                          <p:spTgt spid="253"/>
                                        </p:tgtEl>
                                        <p:attrNameLst>
                                          <p:attrName>ppt_x</p:attrName>
                                          <p:attrName>ppt_y</p:attrName>
                                        </p:attrNameLst>
                                      </p:cBhvr>
                                      <p:rCtr x="0" y="-1921"/>
                                    </p:animMotion>
                                  </p:childTnLst>
                                </p:cTn>
                              </p:par>
                              <p:par>
                                <p:cTn id="761" presetID="10" presetClass="entr" presetSubtype="0" fill="hold" grpId="0" nodeType="withEffect">
                                  <p:stCondLst>
                                    <p:cond delay="1000"/>
                                  </p:stCondLst>
                                  <p:childTnLst>
                                    <p:set>
                                      <p:cBhvr>
                                        <p:cTn id="762" dur="1" fill="hold">
                                          <p:stCondLst>
                                            <p:cond delay="0"/>
                                          </p:stCondLst>
                                        </p:cTn>
                                        <p:tgtEl>
                                          <p:spTgt spid="252"/>
                                        </p:tgtEl>
                                        <p:attrNameLst>
                                          <p:attrName>style.visibility</p:attrName>
                                        </p:attrNameLst>
                                      </p:cBhvr>
                                      <p:to>
                                        <p:strVal val="visible"/>
                                      </p:to>
                                    </p:set>
                                    <p:animEffect transition="in" filter="fade">
                                      <p:cBhvr>
                                        <p:cTn id="763" dur="500"/>
                                        <p:tgtEl>
                                          <p:spTgt spid="252"/>
                                        </p:tgtEl>
                                      </p:cBhvr>
                                    </p:animEffect>
                                  </p:childTnLst>
                                </p:cTn>
                              </p:par>
                              <p:par>
                                <p:cTn id="764" presetID="63" presetClass="path" presetSubtype="0" decel="50000" fill="hold" grpId="1" nodeType="withEffect">
                                  <p:stCondLst>
                                    <p:cond delay="1000"/>
                                  </p:stCondLst>
                                  <p:childTnLst>
                                    <p:animMotion origin="layout" path="M 0.01524 4.44444E-6 L -0.06315 4.44444E-6 " pathEditMode="relative" rAng="0" ptsTypes="AA">
                                      <p:cBhvr>
                                        <p:cTn id="765" dur="750" spd="-100000" fill="hold"/>
                                        <p:tgtEl>
                                          <p:spTgt spid="252"/>
                                        </p:tgtEl>
                                        <p:attrNameLst>
                                          <p:attrName>ppt_x</p:attrName>
                                          <p:attrName>ppt_y</p:attrName>
                                        </p:attrNameLst>
                                      </p:cBhvr>
                                      <p:rCtr x="-3919" y="0"/>
                                    </p:animMotion>
                                  </p:childTnLst>
                                </p:cTn>
                              </p:par>
                              <p:par>
                                <p:cTn id="766" presetID="35" presetClass="path" presetSubtype="0" accel="50000" decel="50000" fill="hold" grpId="2" nodeType="withEffect">
                                  <p:stCondLst>
                                    <p:cond delay="1750"/>
                                  </p:stCondLst>
                                  <p:childTnLst>
                                    <p:animMotion origin="layout" path="M 0.01602 4.44444E-6 L -1.875E-6 4.44444E-6 " pathEditMode="relative" rAng="0" ptsTypes="AA">
                                      <p:cBhvr>
                                        <p:cTn id="767" dur="750" fill="hold"/>
                                        <p:tgtEl>
                                          <p:spTgt spid="252"/>
                                        </p:tgtEl>
                                        <p:attrNameLst>
                                          <p:attrName>ppt_x</p:attrName>
                                          <p:attrName>ppt_y</p:attrName>
                                        </p:attrNameLst>
                                      </p:cBhvr>
                                      <p:rCtr x="-807" y="0"/>
                                    </p:animMotion>
                                  </p:childTnLst>
                                </p:cTn>
                              </p:par>
                              <p:par>
                                <p:cTn id="768" presetID="10" presetClass="entr" presetSubtype="0" fill="hold" grpId="0" nodeType="withEffect">
                                  <p:stCondLst>
                                    <p:cond delay="1000"/>
                                  </p:stCondLst>
                                  <p:childTnLst>
                                    <p:set>
                                      <p:cBhvr>
                                        <p:cTn id="769" dur="1" fill="hold">
                                          <p:stCondLst>
                                            <p:cond delay="0"/>
                                          </p:stCondLst>
                                        </p:cTn>
                                        <p:tgtEl>
                                          <p:spTgt spid="250"/>
                                        </p:tgtEl>
                                        <p:attrNameLst>
                                          <p:attrName>style.visibility</p:attrName>
                                        </p:attrNameLst>
                                      </p:cBhvr>
                                      <p:to>
                                        <p:strVal val="visible"/>
                                      </p:to>
                                    </p:set>
                                    <p:animEffect transition="in" filter="fade">
                                      <p:cBhvr>
                                        <p:cTn id="770" dur="500"/>
                                        <p:tgtEl>
                                          <p:spTgt spid="250"/>
                                        </p:tgtEl>
                                      </p:cBhvr>
                                    </p:animEffect>
                                  </p:childTnLst>
                                </p:cTn>
                              </p:par>
                              <p:par>
                                <p:cTn id="771" presetID="42" presetClass="path" presetSubtype="0" decel="30000" fill="hold" grpId="1" nodeType="withEffect">
                                  <p:stCondLst>
                                    <p:cond delay="1000"/>
                                  </p:stCondLst>
                                  <p:childTnLst>
                                    <p:animMotion origin="layout" path="M 2.29167E-6 -0.03981 L 2.29167E-6 0.08982 " pathEditMode="relative" rAng="0" ptsTypes="AA">
                                      <p:cBhvr>
                                        <p:cTn id="772" dur="750" spd="-100000" fill="hold"/>
                                        <p:tgtEl>
                                          <p:spTgt spid="250"/>
                                        </p:tgtEl>
                                        <p:attrNameLst>
                                          <p:attrName>ppt_x</p:attrName>
                                          <p:attrName>ppt_y</p:attrName>
                                        </p:attrNameLst>
                                      </p:cBhvr>
                                      <p:rCtr x="0" y="6481"/>
                                    </p:animMotion>
                                  </p:childTnLst>
                                </p:cTn>
                              </p:par>
                              <p:par>
                                <p:cTn id="773" presetID="42" presetClass="path" presetSubtype="0" accel="30000" decel="30000" fill="hold" grpId="2" nodeType="withEffect">
                                  <p:stCondLst>
                                    <p:cond delay="1750"/>
                                  </p:stCondLst>
                                  <p:childTnLst>
                                    <p:animMotion origin="layout" path="M 2.29167E-6 -0.03981 L 2.29167E-6 -3.33333E-6 " pathEditMode="relative" rAng="0" ptsTypes="AA">
                                      <p:cBhvr>
                                        <p:cTn id="774" dur="750" fill="hold"/>
                                        <p:tgtEl>
                                          <p:spTgt spid="250"/>
                                        </p:tgtEl>
                                        <p:attrNameLst>
                                          <p:attrName>ppt_x</p:attrName>
                                          <p:attrName>ppt_y</p:attrName>
                                        </p:attrNameLst>
                                      </p:cBhvr>
                                      <p:rCtr x="0" y="1991"/>
                                    </p:animMotion>
                                  </p:childTnLst>
                                </p:cTn>
                              </p:par>
                              <p:par>
                                <p:cTn id="775" presetID="10" presetClass="entr" presetSubtype="0" fill="hold" grpId="0" nodeType="withEffect">
                                  <p:stCondLst>
                                    <p:cond delay="1000"/>
                                  </p:stCondLst>
                                  <p:childTnLst>
                                    <p:set>
                                      <p:cBhvr>
                                        <p:cTn id="776" dur="1" fill="hold">
                                          <p:stCondLst>
                                            <p:cond delay="0"/>
                                          </p:stCondLst>
                                        </p:cTn>
                                        <p:tgtEl>
                                          <p:spTgt spid="251"/>
                                        </p:tgtEl>
                                        <p:attrNameLst>
                                          <p:attrName>style.visibility</p:attrName>
                                        </p:attrNameLst>
                                      </p:cBhvr>
                                      <p:to>
                                        <p:strVal val="visible"/>
                                      </p:to>
                                    </p:set>
                                    <p:animEffect transition="in" filter="fade">
                                      <p:cBhvr>
                                        <p:cTn id="777" dur="500"/>
                                        <p:tgtEl>
                                          <p:spTgt spid="251"/>
                                        </p:tgtEl>
                                      </p:cBhvr>
                                    </p:animEffect>
                                  </p:childTnLst>
                                </p:cTn>
                              </p:par>
                              <p:par>
                                <p:cTn id="778" presetID="63" presetClass="path" presetSubtype="0" decel="50000" fill="hold" grpId="1" nodeType="withEffect">
                                  <p:stCondLst>
                                    <p:cond delay="1000"/>
                                  </p:stCondLst>
                                  <p:childTnLst>
                                    <p:animMotion origin="layout" path="M -0.02773 -1.85185E-6 L 0.0681 -1.85185E-6 " pathEditMode="relative" rAng="0" ptsTypes="AA">
                                      <p:cBhvr>
                                        <p:cTn id="779" dur="750" spd="-100000" fill="hold"/>
                                        <p:tgtEl>
                                          <p:spTgt spid="251"/>
                                        </p:tgtEl>
                                        <p:attrNameLst>
                                          <p:attrName>ppt_x</p:attrName>
                                          <p:attrName>ppt_y</p:attrName>
                                        </p:attrNameLst>
                                      </p:cBhvr>
                                      <p:rCtr x="4792" y="0"/>
                                    </p:animMotion>
                                  </p:childTnLst>
                                </p:cTn>
                              </p:par>
                              <p:par>
                                <p:cTn id="780" presetID="35" presetClass="path" presetSubtype="0" accel="50000" decel="50000" fill="hold" grpId="2" nodeType="withEffect">
                                  <p:stCondLst>
                                    <p:cond delay="1750"/>
                                  </p:stCondLst>
                                  <p:childTnLst>
                                    <p:animMotion origin="layout" path="M -0.02799 -1.85185E-6 L -1.875E-6 -1.85185E-6 " pathEditMode="relative" rAng="0" ptsTypes="AA">
                                      <p:cBhvr>
                                        <p:cTn id="781" dur="750" fill="hold"/>
                                        <p:tgtEl>
                                          <p:spTgt spid="251"/>
                                        </p:tgtEl>
                                        <p:attrNameLst>
                                          <p:attrName>ppt_x</p:attrName>
                                          <p:attrName>ppt_y</p:attrName>
                                        </p:attrNameLst>
                                      </p:cBhvr>
                                      <p:rCtr x="1393" y="0"/>
                                    </p:animMotion>
                                  </p:childTnLst>
                                </p:cTn>
                              </p:par>
                              <p:par>
                                <p:cTn id="782" presetID="10" presetClass="entr" presetSubtype="0" fill="hold" grpId="0" nodeType="withEffect">
                                  <p:stCondLst>
                                    <p:cond delay="1750"/>
                                  </p:stCondLst>
                                  <p:childTnLst>
                                    <p:set>
                                      <p:cBhvr>
                                        <p:cTn id="783" dur="1" fill="hold">
                                          <p:stCondLst>
                                            <p:cond delay="0"/>
                                          </p:stCondLst>
                                        </p:cTn>
                                        <p:tgtEl>
                                          <p:spTgt spid="275"/>
                                        </p:tgtEl>
                                        <p:attrNameLst>
                                          <p:attrName>style.visibility</p:attrName>
                                        </p:attrNameLst>
                                      </p:cBhvr>
                                      <p:to>
                                        <p:strVal val="visible"/>
                                      </p:to>
                                    </p:set>
                                    <p:animEffect transition="in" filter="fade">
                                      <p:cBhvr>
                                        <p:cTn id="784" dur="500"/>
                                        <p:tgtEl>
                                          <p:spTgt spid="275"/>
                                        </p:tgtEl>
                                      </p:cBhvr>
                                    </p:animEffect>
                                  </p:childTnLst>
                                </p:cTn>
                              </p:par>
                              <p:par>
                                <p:cTn id="785" presetID="10" presetClass="entr" presetSubtype="0" fill="hold" grpId="0" nodeType="withEffect">
                                  <p:stCondLst>
                                    <p:cond delay="1750"/>
                                  </p:stCondLst>
                                  <p:childTnLst>
                                    <p:set>
                                      <p:cBhvr>
                                        <p:cTn id="786" dur="1" fill="hold">
                                          <p:stCondLst>
                                            <p:cond delay="0"/>
                                          </p:stCondLst>
                                        </p:cTn>
                                        <p:tgtEl>
                                          <p:spTgt spid="272"/>
                                        </p:tgtEl>
                                        <p:attrNameLst>
                                          <p:attrName>style.visibility</p:attrName>
                                        </p:attrNameLst>
                                      </p:cBhvr>
                                      <p:to>
                                        <p:strVal val="visible"/>
                                      </p:to>
                                    </p:set>
                                    <p:animEffect transition="in" filter="fade">
                                      <p:cBhvr>
                                        <p:cTn id="787" dur="500"/>
                                        <p:tgtEl>
                                          <p:spTgt spid="272"/>
                                        </p:tgtEl>
                                      </p:cBhvr>
                                    </p:animEffect>
                                  </p:childTnLst>
                                </p:cTn>
                              </p:par>
                              <p:par>
                                <p:cTn id="788" presetID="10" presetClass="entr" presetSubtype="0" fill="hold" grpId="0" nodeType="withEffect">
                                  <p:stCondLst>
                                    <p:cond delay="1750"/>
                                  </p:stCondLst>
                                  <p:childTnLst>
                                    <p:set>
                                      <p:cBhvr>
                                        <p:cTn id="789" dur="1" fill="hold">
                                          <p:stCondLst>
                                            <p:cond delay="0"/>
                                          </p:stCondLst>
                                        </p:cTn>
                                        <p:tgtEl>
                                          <p:spTgt spid="276"/>
                                        </p:tgtEl>
                                        <p:attrNameLst>
                                          <p:attrName>style.visibility</p:attrName>
                                        </p:attrNameLst>
                                      </p:cBhvr>
                                      <p:to>
                                        <p:strVal val="visible"/>
                                      </p:to>
                                    </p:set>
                                    <p:animEffect transition="in" filter="fade">
                                      <p:cBhvr>
                                        <p:cTn id="790" dur="500"/>
                                        <p:tgtEl>
                                          <p:spTgt spid="276"/>
                                        </p:tgtEl>
                                      </p:cBhvr>
                                    </p:animEffect>
                                  </p:childTnLst>
                                </p:cTn>
                              </p:par>
                              <p:par>
                                <p:cTn id="791" presetID="10" presetClass="entr" presetSubtype="0" fill="hold" grpId="0" nodeType="withEffect">
                                  <p:stCondLst>
                                    <p:cond delay="1750"/>
                                  </p:stCondLst>
                                  <p:childTnLst>
                                    <p:set>
                                      <p:cBhvr>
                                        <p:cTn id="792" dur="1" fill="hold">
                                          <p:stCondLst>
                                            <p:cond delay="0"/>
                                          </p:stCondLst>
                                        </p:cTn>
                                        <p:tgtEl>
                                          <p:spTgt spid="273"/>
                                        </p:tgtEl>
                                        <p:attrNameLst>
                                          <p:attrName>style.visibility</p:attrName>
                                        </p:attrNameLst>
                                      </p:cBhvr>
                                      <p:to>
                                        <p:strVal val="visible"/>
                                      </p:to>
                                    </p:set>
                                    <p:animEffect transition="in" filter="fade">
                                      <p:cBhvr>
                                        <p:cTn id="793" dur="500"/>
                                        <p:tgtEl>
                                          <p:spTgt spid="273"/>
                                        </p:tgtEl>
                                      </p:cBhvr>
                                    </p:animEffect>
                                  </p:childTnLst>
                                </p:cTn>
                              </p:par>
                              <p:par>
                                <p:cTn id="794" presetID="10" presetClass="entr" presetSubtype="0" fill="hold" grpId="0" nodeType="withEffect">
                                  <p:stCondLst>
                                    <p:cond delay="1000"/>
                                  </p:stCondLst>
                                  <p:childTnLst>
                                    <p:set>
                                      <p:cBhvr>
                                        <p:cTn id="795" dur="1" fill="hold">
                                          <p:stCondLst>
                                            <p:cond delay="0"/>
                                          </p:stCondLst>
                                        </p:cTn>
                                        <p:tgtEl>
                                          <p:spTgt spid="277"/>
                                        </p:tgtEl>
                                        <p:attrNameLst>
                                          <p:attrName>style.visibility</p:attrName>
                                        </p:attrNameLst>
                                      </p:cBhvr>
                                      <p:to>
                                        <p:strVal val="visible"/>
                                      </p:to>
                                    </p:set>
                                    <p:animEffect transition="in" filter="fade">
                                      <p:cBhvr>
                                        <p:cTn id="796" dur="500"/>
                                        <p:tgtEl>
                                          <p:spTgt spid="277"/>
                                        </p:tgtEl>
                                      </p:cBhvr>
                                    </p:animEffect>
                                  </p:childTnLst>
                                </p:cTn>
                              </p:par>
                              <p:par>
                                <p:cTn id="797" presetID="42" presetClass="path" presetSubtype="0" decel="30000" fill="hold" grpId="1" nodeType="withEffect">
                                  <p:stCondLst>
                                    <p:cond delay="1000"/>
                                  </p:stCondLst>
                                  <p:childTnLst>
                                    <p:animMotion origin="layout" path="M 2.91667E-6 -4.81481E-6 L -0.05261 -0.00023 " pathEditMode="relative" rAng="0" ptsTypes="AA">
                                      <p:cBhvr>
                                        <p:cTn id="798" dur="750" spd="-100000" fill="hold"/>
                                        <p:tgtEl>
                                          <p:spTgt spid="277"/>
                                        </p:tgtEl>
                                        <p:attrNameLst>
                                          <p:attrName>ppt_x</p:attrName>
                                          <p:attrName>ppt_y</p:attrName>
                                        </p:attrNameLst>
                                      </p:cBhvr>
                                      <p:rCtr x="-2630" y="-23"/>
                                    </p:animMotion>
                                  </p:childTnLst>
                                </p:cTn>
                              </p:par>
                              <p:par>
                                <p:cTn id="799" presetID="10" presetClass="entr" presetSubtype="0" repeatCount="indefinite" fill="hold" grpId="0" nodeType="withEffect">
                                  <p:stCondLst>
                                    <p:cond delay="1000"/>
                                  </p:stCondLst>
                                  <p:childTnLst>
                                    <p:set>
                                      <p:cBhvr>
                                        <p:cTn id="800" dur="1" fill="hold">
                                          <p:stCondLst>
                                            <p:cond delay="0"/>
                                          </p:stCondLst>
                                        </p:cTn>
                                        <p:tgtEl>
                                          <p:spTgt spid="282"/>
                                        </p:tgtEl>
                                        <p:attrNameLst>
                                          <p:attrName>style.visibility</p:attrName>
                                        </p:attrNameLst>
                                      </p:cBhvr>
                                      <p:to>
                                        <p:strVal val="visible"/>
                                      </p:to>
                                    </p:set>
                                    <p:animMotion origin="layout" path="M 0 7.40741E-7 L 0 -0.03079 " pathEditMode="relative">
                                      <p:cBhvr additive="base">
                                        <p:cTn id="801" dur="750" autoRev="1" fill="hold">
                                          <p:stCondLst>
                                            <p:cond delay="0"/>
                                          </p:stCondLst>
                                        </p:cTn>
                                        <p:tgtEl>
                                          <p:spTgt spid="282"/>
                                        </p:tgtEl>
                                        <p:attrNameLst>
                                          <p:attrName>ppt_x</p:attrName>
                                          <p:attrName>ppt_y</p:attrName>
                                        </p:attrNameLst>
                                      </p:cBhvr>
                                    </p:animMotion>
                                    <p:set>
                                      <p:cBhvr additive="base">
                                        <p:cTn id="802" dur="750" fill="hold">
                                          <p:stCondLst>
                                            <p:cond delay="1500"/>
                                          </p:stCondLst>
                                        </p:cTn>
                                        <p:tgtEl>
                                          <p:spTgt spid="282"/>
                                        </p:tgtEl>
                                        <p:attrNameLst>
                                          <p:attrName>style.visibility</p:attrName>
                                        </p:attrNameLst>
                                      </p:cBhvr>
                                      <p:to>
                                        <p:strVal val="visible"/>
                                      </p:to>
                                    </p:set>
                                  </p:childTnLst>
                                </p:cTn>
                              </p:par>
                              <p:par>
                                <p:cTn id="803" presetID="10" presetClass="entr" presetSubtype="0" repeatCount="indefinite" fill="hold" grpId="0" nodeType="withEffect">
                                  <p:stCondLst>
                                    <p:cond delay="1250"/>
                                  </p:stCondLst>
                                  <p:childTnLst>
                                    <p:set>
                                      <p:cBhvr>
                                        <p:cTn id="804" dur="1" fill="hold">
                                          <p:stCondLst>
                                            <p:cond delay="0"/>
                                          </p:stCondLst>
                                        </p:cTn>
                                        <p:tgtEl>
                                          <p:spTgt spid="283"/>
                                        </p:tgtEl>
                                        <p:attrNameLst>
                                          <p:attrName>style.visibility</p:attrName>
                                        </p:attrNameLst>
                                      </p:cBhvr>
                                      <p:to>
                                        <p:strVal val="visible"/>
                                      </p:to>
                                    </p:set>
                                    <p:animMotion origin="layout" path="M 0 7.40741E-7 L 0 -0.03079 " pathEditMode="relative">
                                      <p:cBhvr additive="base">
                                        <p:cTn id="805" dur="750" autoRev="1" fill="hold">
                                          <p:stCondLst>
                                            <p:cond delay="0"/>
                                          </p:stCondLst>
                                        </p:cTn>
                                        <p:tgtEl>
                                          <p:spTgt spid="283"/>
                                        </p:tgtEl>
                                        <p:attrNameLst>
                                          <p:attrName>ppt_x</p:attrName>
                                          <p:attrName>ppt_y</p:attrName>
                                        </p:attrNameLst>
                                      </p:cBhvr>
                                    </p:animMotion>
                                    <p:set>
                                      <p:cBhvr additive="base">
                                        <p:cTn id="806" dur="750" fill="hold">
                                          <p:stCondLst>
                                            <p:cond delay="1500"/>
                                          </p:stCondLst>
                                        </p:cTn>
                                        <p:tgtEl>
                                          <p:spTgt spid="283"/>
                                        </p:tgtEl>
                                        <p:attrNameLst>
                                          <p:attrName>style.visibility</p:attrName>
                                        </p:attrNameLst>
                                      </p:cBhvr>
                                      <p:to>
                                        <p:strVal val="visible"/>
                                      </p:to>
                                    </p:set>
                                  </p:childTnLst>
                                </p:cTn>
                              </p:par>
                              <p:par>
                                <p:cTn id="807" presetID="10" presetClass="entr" presetSubtype="0" repeatCount="indefinite" fill="hold" grpId="0" nodeType="withEffect">
                                  <p:stCondLst>
                                    <p:cond delay="1500"/>
                                  </p:stCondLst>
                                  <p:childTnLst>
                                    <p:set>
                                      <p:cBhvr>
                                        <p:cTn id="808" dur="1" fill="hold">
                                          <p:stCondLst>
                                            <p:cond delay="0"/>
                                          </p:stCondLst>
                                        </p:cTn>
                                        <p:tgtEl>
                                          <p:spTgt spid="284"/>
                                        </p:tgtEl>
                                        <p:attrNameLst>
                                          <p:attrName>style.visibility</p:attrName>
                                        </p:attrNameLst>
                                      </p:cBhvr>
                                      <p:to>
                                        <p:strVal val="visible"/>
                                      </p:to>
                                    </p:set>
                                    <p:animMotion origin="layout" path="M 0 7.40741E-7 L 0 -0.03079 " pathEditMode="relative">
                                      <p:cBhvr additive="base">
                                        <p:cTn id="809" dur="750" autoRev="1" fill="hold">
                                          <p:stCondLst>
                                            <p:cond delay="0"/>
                                          </p:stCondLst>
                                        </p:cTn>
                                        <p:tgtEl>
                                          <p:spTgt spid="284"/>
                                        </p:tgtEl>
                                        <p:attrNameLst>
                                          <p:attrName>ppt_x</p:attrName>
                                          <p:attrName>ppt_y</p:attrName>
                                        </p:attrNameLst>
                                      </p:cBhvr>
                                    </p:animMotion>
                                    <p:set>
                                      <p:cBhvr additive="base">
                                        <p:cTn id="810" dur="750" fill="hold">
                                          <p:stCondLst>
                                            <p:cond delay="1500"/>
                                          </p:stCondLst>
                                        </p:cTn>
                                        <p:tgtEl>
                                          <p:spTgt spid="284"/>
                                        </p:tgtEl>
                                        <p:attrNameLst>
                                          <p:attrName>style.visibility</p:attrName>
                                        </p:attrNameLst>
                                      </p:cBhvr>
                                      <p:to>
                                        <p:strVal val="visible"/>
                                      </p:to>
                                    </p:set>
                                  </p:childTnLst>
                                </p:cTn>
                              </p:par>
                              <p:par>
                                <p:cTn id="811" presetID="22" presetClass="entr" presetSubtype="1" fill="hold" nodeType="withEffect">
                                  <p:stCondLst>
                                    <p:cond delay="1250"/>
                                  </p:stCondLst>
                                  <p:childTnLst>
                                    <p:set>
                                      <p:cBhvr>
                                        <p:cTn id="812" dur="1" fill="hold">
                                          <p:stCondLst>
                                            <p:cond delay="0"/>
                                          </p:stCondLst>
                                        </p:cTn>
                                        <p:tgtEl>
                                          <p:spTgt spid="14"/>
                                        </p:tgtEl>
                                        <p:attrNameLst>
                                          <p:attrName>style.visibility</p:attrName>
                                        </p:attrNameLst>
                                      </p:cBhvr>
                                      <p:to>
                                        <p:strVal val="visible"/>
                                      </p:to>
                                    </p:set>
                                    <p:animEffect transition="in" filter="wipe(up)">
                                      <p:cBhvr>
                                        <p:cTn id="813" dur="750"/>
                                        <p:tgtEl>
                                          <p:spTgt spid="14"/>
                                        </p:tgtEl>
                                      </p:cBhvr>
                                    </p:animEffect>
                                  </p:childTnLst>
                                </p:cTn>
                              </p:par>
                              <p:par>
                                <p:cTn id="814" presetID="10" presetClass="entr" presetSubtype="0" fill="hold" grpId="0" nodeType="withEffect">
                                  <p:stCondLst>
                                    <p:cond delay="1500"/>
                                  </p:stCondLst>
                                  <p:childTnLst>
                                    <p:set>
                                      <p:cBhvr>
                                        <p:cTn id="815" dur="1" fill="hold">
                                          <p:stCondLst>
                                            <p:cond delay="0"/>
                                          </p:stCondLst>
                                        </p:cTn>
                                        <p:tgtEl>
                                          <p:spTgt spid="289"/>
                                        </p:tgtEl>
                                        <p:attrNameLst>
                                          <p:attrName>style.visibility</p:attrName>
                                        </p:attrNameLst>
                                      </p:cBhvr>
                                      <p:to>
                                        <p:strVal val="visible"/>
                                      </p:to>
                                    </p:set>
                                    <p:animEffect transition="in" filter="fade">
                                      <p:cBhvr>
                                        <p:cTn id="816" dur="500"/>
                                        <p:tgtEl>
                                          <p:spTgt spid="289"/>
                                        </p:tgtEl>
                                      </p:cBhvr>
                                    </p:animEffect>
                                  </p:childTnLst>
                                </p:cTn>
                              </p:par>
                              <p:par>
                                <p:cTn id="817" presetID="42" presetClass="path" presetSubtype="0" decel="30000" fill="hold" grpId="1" nodeType="withEffect">
                                  <p:stCondLst>
                                    <p:cond delay="1500"/>
                                  </p:stCondLst>
                                  <p:childTnLst>
                                    <p:animMotion origin="layout" path="M 3.33333E-6 -4.07407E-6 L 0.08841 -4.07407E-6 " pathEditMode="relative" rAng="0" ptsTypes="AA">
                                      <p:cBhvr>
                                        <p:cTn id="818" dur="750" spd="-100000" fill="hold"/>
                                        <p:tgtEl>
                                          <p:spTgt spid="289"/>
                                        </p:tgtEl>
                                        <p:attrNameLst>
                                          <p:attrName>ppt_x</p:attrName>
                                          <p:attrName>ppt_y</p:attrName>
                                        </p:attrNameLst>
                                      </p:cBhvr>
                                      <p:rCtr x="4414" y="0"/>
                                    </p:animMotion>
                                  </p:childTnLst>
                                </p:cTn>
                              </p:par>
                              <p:par>
                                <p:cTn id="819" presetID="10" presetClass="entr" presetSubtype="0" fill="hold" grpId="0" nodeType="withEffect">
                                  <p:stCondLst>
                                    <p:cond delay="1750"/>
                                  </p:stCondLst>
                                  <p:childTnLst>
                                    <p:set>
                                      <p:cBhvr>
                                        <p:cTn id="820" dur="1" fill="hold">
                                          <p:stCondLst>
                                            <p:cond delay="0"/>
                                          </p:stCondLst>
                                        </p:cTn>
                                        <p:tgtEl>
                                          <p:spTgt spid="288"/>
                                        </p:tgtEl>
                                        <p:attrNameLst>
                                          <p:attrName>style.visibility</p:attrName>
                                        </p:attrNameLst>
                                      </p:cBhvr>
                                      <p:to>
                                        <p:strVal val="visible"/>
                                      </p:to>
                                    </p:set>
                                    <p:animEffect transition="in" filter="fade">
                                      <p:cBhvr>
                                        <p:cTn id="821" dur="500"/>
                                        <p:tgtEl>
                                          <p:spTgt spid="288"/>
                                        </p:tgtEl>
                                      </p:cBhvr>
                                    </p:animEffect>
                                  </p:childTnLst>
                                </p:cTn>
                              </p:par>
                              <p:par>
                                <p:cTn id="822" presetID="42" presetClass="path" presetSubtype="0" decel="30000" fill="hold" grpId="1" nodeType="withEffect">
                                  <p:stCondLst>
                                    <p:cond delay="1750"/>
                                  </p:stCondLst>
                                  <p:childTnLst>
                                    <p:animMotion origin="layout" path="M -4.58333E-6 4.44444E-6 L -4.58333E-6 0.10254 " pathEditMode="relative" rAng="0" ptsTypes="AA">
                                      <p:cBhvr>
                                        <p:cTn id="823" dur="750" spd="-100000" fill="hold"/>
                                        <p:tgtEl>
                                          <p:spTgt spid="288"/>
                                        </p:tgtEl>
                                        <p:attrNameLst>
                                          <p:attrName>ppt_x</p:attrName>
                                          <p:attrName>ppt_y</p:attrName>
                                        </p:attrNameLst>
                                      </p:cBhvr>
                                      <p:rCtr x="0" y="5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animBg="1"/>
      <p:bldP spid="11" grpId="0"/>
      <p:bldP spid="12" grpId="0" animBg="1"/>
      <p:bldP spid="13" grpId="0"/>
      <p:bldP spid="16" grpId="0" animBg="1"/>
      <p:bldP spid="17" grpId="0"/>
      <p:bldP spid="18" grpId="0" animBg="1"/>
      <p:bldP spid="19" grpId="0" animBg="1"/>
      <p:bldP spid="20" grpId="0" animBg="1"/>
      <p:bldP spid="21" grpId="0"/>
      <p:bldP spid="22" grpId="0" animBg="1"/>
      <p:bldP spid="23" grpId="0" animBg="1"/>
      <p:bldP spid="31" grpId="0"/>
      <p:bldP spid="32" grpId="0" animBg="1"/>
      <p:bldP spid="33" grpId="0"/>
      <p:bldP spid="34" grpId="0" animBg="1"/>
      <p:bldP spid="35" grpId="0"/>
      <p:bldP spid="43" grpId="0"/>
      <p:bldP spid="44" grpId="0" animBg="1"/>
      <p:bldP spid="46" grpId="0" animBg="1"/>
      <p:bldP spid="47" grpId="0" animBg="1"/>
      <p:bldP spid="48" grpId="0" animBg="1"/>
      <p:bldP spid="49" grpId="0" animBg="1"/>
      <p:bldP spid="50" grpId="0" animBg="1"/>
      <p:bldP spid="51" grpId="0" animBg="1"/>
      <p:bldP spid="52" grpId="0" animBg="1"/>
      <p:bldP spid="53" grpId="0"/>
      <p:bldP spid="54" grpId="0" animBg="1"/>
      <p:bldP spid="55" grpId="0"/>
      <p:bldP spid="56" grpId="0" animBg="1"/>
      <p:bldP spid="57" grpId="0" animBg="1"/>
      <p:bldP spid="58" grpId="0" animBg="1"/>
      <p:bldP spid="59" grpId="0" animBg="1"/>
      <p:bldP spid="71" grpId="0"/>
      <p:bldP spid="74" grpId="0" animBg="1"/>
      <p:bldP spid="75" grpId="0"/>
      <p:bldP spid="76" grpId="0" animBg="1"/>
      <p:bldP spid="77" grpId="0"/>
      <p:bldP spid="78" grpId="0" animBg="1"/>
      <p:bldP spid="79" grpId="0"/>
      <p:bldP spid="80" grpId="0" animBg="1"/>
      <p:bldP spid="81" grpId="0"/>
      <p:bldP spid="92" grpId="0" animBg="1"/>
      <p:bldP spid="93" grpId="0"/>
      <p:bldP spid="96" grpId="0" animBg="1"/>
      <p:bldP spid="97" grpId="0"/>
      <p:bldP spid="98" grpId="0" animBg="1"/>
      <p:bldP spid="99" grpId="0" animBg="1"/>
      <p:bldP spid="100" grpId="0" animBg="1"/>
      <p:bldP spid="101" grpId="0" animBg="1"/>
      <p:bldP spid="102" grpId="0" animBg="1"/>
      <p:bldP spid="103" grpId="0" animBg="1"/>
      <p:bldP spid="104" grpId="0" animBg="1"/>
      <p:bldP spid="105" grpId="0" animBg="1"/>
      <p:bldP spid="106" grpId="0" animBg="1"/>
      <p:bldP spid="107" grpId="0" animBg="1"/>
      <p:bldP spid="109" grpId="0"/>
      <p:bldP spid="110" grpId="0" animBg="1"/>
      <p:bldP spid="111" grpId="0"/>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4" grpId="0" animBg="1"/>
      <p:bldP spid="125" grpId="0"/>
      <p:bldP spid="127" grpId="0"/>
      <p:bldP spid="133" grpId="0"/>
      <p:bldP spid="151" grpId="0"/>
      <p:bldP spid="158" grpId="0" animBg="1"/>
      <p:bldP spid="159" grpId="0"/>
      <p:bldP spid="160" grpId="0" animBg="1"/>
      <p:bldP spid="161" grpId="0"/>
      <p:bldP spid="162" grpId="0" animBg="1"/>
      <p:bldP spid="163" grpId="0"/>
      <p:bldP spid="164" grpId="0" animBg="1"/>
      <p:bldP spid="165" grpId="0"/>
      <p:bldP spid="166" grpId="0" animBg="1"/>
      <p:bldP spid="167" grpId="0"/>
      <p:bldP spid="168" grpId="0" animBg="1"/>
      <p:bldP spid="169" grpId="0"/>
      <p:bldP spid="173" grpId="0" animBg="1"/>
      <p:bldP spid="174" grpId="0" animBg="1"/>
      <p:bldP spid="175" grpId="0" animBg="1"/>
      <p:bldP spid="177" grpId="0" animBg="1"/>
      <p:bldP spid="178" grpId="0" animBg="1"/>
      <p:bldP spid="179" grpId="0" animBg="1"/>
      <p:bldP spid="181" grpId="0" animBg="1"/>
      <p:bldP spid="182" grpId="0" animBg="1"/>
      <p:bldP spid="183" grpId="0" animBg="1"/>
      <p:bldP spid="185" grpId="0" animBg="1"/>
      <p:bldP spid="186" grpId="0" animBg="1"/>
      <p:bldP spid="190" grpId="0" animBg="1"/>
      <p:bldP spid="193" grpId="0" animBg="1"/>
      <p:bldP spid="194" grpId="0" animBg="1"/>
      <p:bldP spid="198" grpId="0" animBg="1"/>
      <p:bldP spid="201" grpId="0" animBg="1"/>
      <p:bldP spid="202" grpId="0" animBg="1"/>
      <p:bldP spid="203" grpId="0" animBg="1"/>
      <p:bldP spid="204" grpId="0" animBg="1"/>
      <p:bldP spid="205" grpId="0" animBg="1"/>
      <p:bldP spid="209" grpId="0" animBg="1"/>
      <p:bldP spid="210" grpId="0" animBg="1"/>
      <p:bldP spid="214" grpId="0" animBg="1"/>
      <p:bldP spid="225" grpId="0" animBg="1"/>
      <p:bldP spid="226" grpId="0" animBg="1"/>
      <p:bldP spid="243" grpId="0" animBg="1"/>
      <p:bldP spid="250" grpId="0" animBg="1"/>
      <p:bldP spid="250" grpId="1" animBg="1"/>
      <p:bldP spid="250" grpId="2" animBg="1"/>
      <p:bldP spid="251" grpId="0" animBg="1"/>
      <p:bldP spid="251" grpId="1" animBg="1"/>
      <p:bldP spid="251" grpId="2" animBg="1"/>
      <p:bldP spid="252" grpId="0" animBg="1"/>
      <p:bldP spid="252" grpId="1" animBg="1"/>
      <p:bldP spid="252" grpId="2" animBg="1"/>
      <p:bldP spid="253" grpId="0" animBg="1"/>
      <p:bldP spid="253" grpId="1" animBg="1"/>
      <p:bldP spid="253" grpId="2" animBg="1"/>
      <p:bldP spid="273" grpId="0" animBg="1"/>
      <p:bldP spid="275" grpId="0" animBg="1"/>
      <p:bldP spid="272" grpId="0" animBg="1"/>
      <p:bldP spid="276" grpId="0" animBg="1"/>
      <p:bldP spid="277" grpId="0" animBg="1"/>
      <p:bldP spid="277" grpId="1" animBg="1"/>
      <p:bldP spid="282" grpId="0" animBg="1"/>
      <p:bldP spid="283" grpId="0" animBg="1"/>
      <p:bldP spid="284" grpId="0" animBg="1"/>
      <p:bldP spid="288" grpId="0"/>
      <p:bldP spid="288" grpId="1"/>
      <p:bldP spid="289" grpId="0" animBg="1"/>
      <p:bldP spid="289" grpId="1" animBg="1"/>
      <p:bldP spid="145" grpId="0"/>
      <p:bldP spid="14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20250"/>
          <p:cNvSpPr/>
          <p:nvPr/>
        </p:nvSpPr>
        <p:spPr bwMode="auto">
          <a:xfrm>
            <a:off x="3413882" y="3683994"/>
            <a:ext cx="139236" cy="140146"/>
          </a:xfrm>
          <a:custGeom>
            <a:avLst/>
            <a:gdLst>
              <a:gd name="T0" fmla="*/ 33 w 65"/>
              <a:gd name="T1" fmla="*/ 0 h 65"/>
              <a:gd name="T2" fmla="*/ 32 w 65"/>
              <a:gd name="T3" fmla="*/ 0 h 65"/>
              <a:gd name="T4" fmla="*/ 4 w 65"/>
              <a:gd name="T5" fmla="*/ 16 h 65"/>
              <a:gd name="T6" fmla="*/ 3 w 65"/>
              <a:gd name="T7" fmla="*/ 20 h 65"/>
              <a:gd name="T8" fmla="*/ 0 w 65"/>
              <a:gd name="T9" fmla="*/ 33 h 65"/>
              <a:gd name="T10" fmla="*/ 1 w 65"/>
              <a:gd name="T11" fmla="*/ 38 h 65"/>
              <a:gd name="T12" fmla="*/ 1 w 65"/>
              <a:gd name="T13" fmla="*/ 42 h 65"/>
              <a:gd name="T14" fmla="*/ 25 w 65"/>
              <a:gd name="T15" fmla="*/ 64 h 65"/>
              <a:gd name="T16" fmla="*/ 29 w 65"/>
              <a:gd name="T17" fmla="*/ 65 h 65"/>
              <a:gd name="T18" fmla="*/ 33 w 65"/>
              <a:gd name="T19" fmla="*/ 65 h 65"/>
              <a:gd name="T20" fmla="*/ 33 w 65"/>
              <a:gd name="T21" fmla="*/ 65 h 65"/>
              <a:gd name="T22" fmla="*/ 53 w 65"/>
              <a:gd name="T23" fmla="*/ 58 h 65"/>
              <a:gd name="T24" fmla="*/ 56 w 65"/>
              <a:gd name="T25" fmla="*/ 55 h 65"/>
              <a:gd name="T26" fmla="*/ 63 w 65"/>
              <a:gd name="T27" fmla="*/ 44 h 65"/>
              <a:gd name="T28" fmla="*/ 64 w 65"/>
              <a:gd name="T29" fmla="*/ 40 h 65"/>
              <a:gd name="T30" fmla="*/ 65 w 65"/>
              <a:gd name="T31" fmla="*/ 32 h 65"/>
              <a:gd name="T32" fmla="*/ 64 w 65"/>
              <a:gd name="T33" fmla="*/ 23 h 65"/>
              <a:gd name="T34" fmla="*/ 62 w 65"/>
              <a:gd name="T35" fmla="*/ 19 h 65"/>
              <a:gd name="T36" fmla="*/ 49 w 65"/>
              <a:gd name="T37" fmla="*/ 5 h 65"/>
              <a:gd name="T38" fmla="*/ 46 w 65"/>
              <a:gd name="T39" fmla="*/ 3 h 65"/>
              <a:gd name="T40" fmla="*/ 33 w 65"/>
              <a:gd name="T41"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65">
                <a:moveTo>
                  <a:pt x="33" y="0"/>
                </a:moveTo>
                <a:cubicBezTo>
                  <a:pt x="32" y="0"/>
                  <a:pt x="32" y="0"/>
                  <a:pt x="32" y="0"/>
                </a:cubicBezTo>
                <a:cubicBezTo>
                  <a:pt x="20" y="0"/>
                  <a:pt x="10" y="7"/>
                  <a:pt x="4" y="16"/>
                </a:cubicBezTo>
                <a:cubicBezTo>
                  <a:pt x="4" y="18"/>
                  <a:pt x="3" y="19"/>
                  <a:pt x="3" y="20"/>
                </a:cubicBezTo>
                <a:cubicBezTo>
                  <a:pt x="1" y="24"/>
                  <a:pt x="0" y="29"/>
                  <a:pt x="0" y="33"/>
                </a:cubicBezTo>
                <a:cubicBezTo>
                  <a:pt x="0" y="35"/>
                  <a:pt x="0" y="36"/>
                  <a:pt x="1" y="38"/>
                </a:cubicBezTo>
                <a:cubicBezTo>
                  <a:pt x="1" y="39"/>
                  <a:pt x="1" y="41"/>
                  <a:pt x="1" y="42"/>
                </a:cubicBezTo>
                <a:cubicBezTo>
                  <a:pt x="5" y="53"/>
                  <a:pt x="14" y="61"/>
                  <a:pt x="25" y="64"/>
                </a:cubicBezTo>
                <a:cubicBezTo>
                  <a:pt x="26" y="64"/>
                  <a:pt x="28" y="65"/>
                  <a:pt x="29" y="65"/>
                </a:cubicBezTo>
                <a:cubicBezTo>
                  <a:pt x="30" y="65"/>
                  <a:pt x="31" y="65"/>
                  <a:pt x="33" y="65"/>
                </a:cubicBezTo>
                <a:cubicBezTo>
                  <a:pt x="33" y="65"/>
                  <a:pt x="33" y="65"/>
                  <a:pt x="33" y="65"/>
                </a:cubicBezTo>
                <a:cubicBezTo>
                  <a:pt x="41" y="65"/>
                  <a:pt x="48" y="62"/>
                  <a:pt x="53" y="58"/>
                </a:cubicBezTo>
                <a:cubicBezTo>
                  <a:pt x="54" y="57"/>
                  <a:pt x="55" y="56"/>
                  <a:pt x="56" y="55"/>
                </a:cubicBezTo>
                <a:cubicBezTo>
                  <a:pt x="59" y="52"/>
                  <a:pt x="62" y="48"/>
                  <a:pt x="63" y="44"/>
                </a:cubicBezTo>
                <a:cubicBezTo>
                  <a:pt x="64" y="42"/>
                  <a:pt x="64" y="41"/>
                  <a:pt x="64" y="40"/>
                </a:cubicBezTo>
                <a:cubicBezTo>
                  <a:pt x="65" y="37"/>
                  <a:pt x="65" y="35"/>
                  <a:pt x="65" y="32"/>
                </a:cubicBezTo>
                <a:cubicBezTo>
                  <a:pt x="65" y="29"/>
                  <a:pt x="64" y="26"/>
                  <a:pt x="64" y="23"/>
                </a:cubicBezTo>
                <a:cubicBezTo>
                  <a:pt x="63" y="22"/>
                  <a:pt x="63" y="20"/>
                  <a:pt x="62" y="19"/>
                </a:cubicBezTo>
                <a:cubicBezTo>
                  <a:pt x="59" y="13"/>
                  <a:pt x="55" y="8"/>
                  <a:pt x="49" y="5"/>
                </a:cubicBezTo>
                <a:cubicBezTo>
                  <a:pt x="48" y="4"/>
                  <a:pt x="47" y="3"/>
                  <a:pt x="46" y="3"/>
                </a:cubicBezTo>
                <a:cubicBezTo>
                  <a:pt x="42" y="1"/>
                  <a:pt x="37" y="0"/>
                  <a:pt x="33"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4" name="组合 3"/>
          <p:cNvGrpSpPr/>
          <p:nvPr/>
        </p:nvGrpSpPr>
        <p:grpSpPr>
          <a:xfrm>
            <a:off x="6226215" y="3025734"/>
            <a:ext cx="219320" cy="217500"/>
            <a:chOff x="6226215" y="3025734"/>
            <a:chExt cx="219320" cy="217500"/>
          </a:xfrm>
        </p:grpSpPr>
        <p:sp>
          <p:nvSpPr>
            <p:cNvPr id="33" name="Freeform 20290"/>
            <p:cNvSpPr/>
            <p:nvPr/>
          </p:nvSpPr>
          <p:spPr bwMode="auto">
            <a:xfrm>
              <a:off x="6299203" y="3098432"/>
              <a:ext cx="73345" cy="72102"/>
            </a:xfrm>
            <a:custGeom>
              <a:avLst/>
              <a:gdLst>
                <a:gd name="T0" fmla="*/ 25 w 50"/>
                <a:gd name="T1" fmla="*/ 0 h 49"/>
                <a:gd name="T2" fmla="*/ 24 w 50"/>
                <a:gd name="T3" fmla="*/ 0 h 49"/>
                <a:gd name="T4" fmla="*/ 0 w 50"/>
                <a:gd name="T5" fmla="*/ 25 h 49"/>
                <a:gd name="T6" fmla="*/ 10 w 50"/>
                <a:gd name="T7" fmla="*/ 44 h 49"/>
                <a:gd name="T8" fmla="*/ 14 w 50"/>
                <a:gd name="T9" fmla="*/ 47 h 49"/>
                <a:gd name="T10" fmla="*/ 24 w 50"/>
                <a:gd name="T11" fmla="*/ 49 h 49"/>
                <a:gd name="T12" fmla="*/ 25 w 50"/>
                <a:gd name="T13" fmla="*/ 49 h 49"/>
                <a:gd name="T14" fmla="*/ 25 w 50"/>
                <a:gd name="T15" fmla="*/ 49 h 49"/>
                <a:gd name="T16" fmla="*/ 28 w 50"/>
                <a:gd name="T17" fmla="*/ 49 h 49"/>
                <a:gd name="T18" fmla="*/ 36 w 50"/>
                <a:gd name="T19" fmla="*/ 47 h 49"/>
                <a:gd name="T20" fmla="*/ 39 w 50"/>
                <a:gd name="T21" fmla="*/ 45 h 49"/>
                <a:gd name="T22" fmla="*/ 50 w 50"/>
                <a:gd name="T23" fmla="*/ 24 h 49"/>
                <a:gd name="T24" fmla="*/ 25 w 50"/>
                <a:gd name="T25"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49">
                  <a:moveTo>
                    <a:pt x="25" y="0"/>
                  </a:moveTo>
                  <a:cubicBezTo>
                    <a:pt x="25" y="0"/>
                    <a:pt x="24" y="0"/>
                    <a:pt x="24" y="0"/>
                  </a:cubicBezTo>
                  <a:cubicBezTo>
                    <a:pt x="11" y="0"/>
                    <a:pt x="0" y="11"/>
                    <a:pt x="0" y="25"/>
                  </a:cubicBezTo>
                  <a:cubicBezTo>
                    <a:pt x="0" y="33"/>
                    <a:pt x="4" y="40"/>
                    <a:pt x="10" y="44"/>
                  </a:cubicBezTo>
                  <a:cubicBezTo>
                    <a:pt x="11" y="45"/>
                    <a:pt x="13" y="46"/>
                    <a:pt x="14" y="47"/>
                  </a:cubicBezTo>
                  <a:cubicBezTo>
                    <a:pt x="17" y="48"/>
                    <a:pt x="20" y="49"/>
                    <a:pt x="24" y="49"/>
                  </a:cubicBezTo>
                  <a:cubicBezTo>
                    <a:pt x="24" y="49"/>
                    <a:pt x="25" y="49"/>
                    <a:pt x="25" y="49"/>
                  </a:cubicBezTo>
                  <a:cubicBezTo>
                    <a:pt x="25" y="49"/>
                    <a:pt x="25" y="49"/>
                    <a:pt x="25" y="49"/>
                  </a:cubicBezTo>
                  <a:cubicBezTo>
                    <a:pt x="26" y="49"/>
                    <a:pt x="27" y="49"/>
                    <a:pt x="28" y="49"/>
                  </a:cubicBezTo>
                  <a:cubicBezTo>
                    <a:pt x="31" y="49"/>
                    <a:pt x="33" y="48"/>
                    <a:pt x="36" y="47"/>
                  </a:cubicBezTo>
                  <a:cubicBezTo>
                    <a:pt x="37" y="46"/>
                    <a:pt x="38" y="45"/>
                    <a:pt x="39" y="45"/>
                  </a:cubicBezTo>
                  <a:cubicBezTo>
                    <a:pt x="46" y="40"/>
                    <a:pt x="50" y="32"/>
                    <a:pt x="50" y="24"/>
                  </a:cubicBezTo>
                  <a:cubicBezTo>
                    <a:pt x="49" y="10"/>
                    <a:pt x="38" y="0"/>
                    <a:pt x="25"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Freeform 20291"/>
            <p:cNvSpPr>
              <a:spLocks noEditPoints="1"/>
            </p:cNvSpPr>
            <p:nvPr/>
          </p:nvSpPr>
          <p:spPr bwMode="auto">
            <a:xfrm>
              <a:off x="6226215" y="3025734"/>
              <a:ext cx="219320" cy="217500"/>
            </a:xfrm>
            <a:custGeom>
              <a:avLst/>
              <a:gdLst>
                <a:gd name="T0" fmla="*/ 31 w 102"/>
                <a:gd name="T1" fmla="*/ 81 h 101"/>
                <a:gd name="T2" fmla="*/ 14 w 102"/>
                <a:gd name="T3" fmla="*/ 51 h 101"/>
                <a:gd name="T4" fmla="*/ 50 w 102"/>
                <a:gd name="T5" fmla="*/ 13 h 101"/>
                <a:gd name="T6" fmla="*/ 51 w 102"/>
                <a:gd name="T7" fmla="*/ 13 h 101"/>
                <a:gd name="T8" fmla="*/ 88 w 102"/>
                <a:gd name="T9" fmla="*/ 50 h 101"/>
                <a:gd name="T10" fmla="*/ 71 w 102"/>
                <a:gd name="T11" fmla="*/ 81 h 101"/>
                <a:gd name="T12" fmla="*/ 67 w 102"/>
                <a:gd name="T13" fmla="*/ 83 h 101"/>
                <a:gd name="T14" fmla="*/ 55 w 102"/>
                <a:gd name="T15" fmla="*/ 87 h 101"/>
                <a:gd name="T16" fmla="*/ 51 w 102"/>
                <a:gd name="T17" fmla="*/ 87 h 101"/>
                <a:gd name="T18" fmla="*/ 51 w 102"/>
                <a:gd name="T19" fmla="*/ 87 h 101"/>
                <a:gd name="T20" fmla="*/ 51 w 102"/>
                <a:gd name="T21" fmla="*/ 87 h 101"/>
                <a:gd name="T22" fmla="*/ 34 w 102"/>
                <a:gd name="T23" fmla="*/ 83 h 101"/>
                <a:gd name="T24" fmla="*/ 31 w 102"/>
                <a:gd name="T25" fmla="*/ 81 h 101"/>
                <a:gd name="T26" fmla="*/ 51 w 102"/>
                <a:gd name="T27" fmla="*/ 0 h 101"/>
                <a:gd name="T28" fmla="*/ 50 w 102"/>
                <a:gd name="T29" fmla="*/ 0 h 101"/>
                <a:gd name="T30" fmla="*/ 0 w 102"/>
                <a:gd name="T31" fmla="*/ 51 h 101"/>
                <a:gd name="T32" fmla="*/ 24 w 102"/>
                <a:gd name="T33" fmla="*/ 93 h 101"/>
                <a:gd name="T34" fmla="*/ 28 w 102"/>
                <a:gd name="T35" fmla="*/ 95 h 101"/>
                <a:gd name="T36" fmla="*/ 51 w 102"/>
                <a:gd name="T37" fmla="*/ 101 h 101"/>
                <a:gd name="T38" fmla="*/ 51 w 102"/>
                <a:gd name="T39" fmla="*/ 101 h 101"/>
                <a:gd name="T40" fmla="*/ 52 w 102"/>
                <a:gd name="T41" fmla="*/ 101 h 101"/>
                <a:gd name="T42" fmla="*/ 56 w 102"/>
                <a:gd name="T43" fmla="*/ 101 h 101"/>
                <a:gd name="T44" fmla="*/ 73 w 102"/>
                <a:gd name="T45" fmla="*/ 96 h 101"/>
                <a:gd name="T46" fmla="*/ 77 w 102"/>
                <a:gd name="T47" fmla="*/ 93 h 101"/>
                <a:gd name="T48" fmla="*/ 101 w 102"/>
                <a:gd name="T49" fmla="*/ 49 h 101"/>
                <a:gd name="T50" fmla="*/ 51 w 102"/>
                <a:gd name="T5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2" h="101">
                  <a:moveTo>
                    <a:pt x="31" y="81"/>
                  </a:moveTo>
                  <a:cubicBezTo>
                    <a:pt x="21" y="75"/>
                    <a:pt x="14" y="64"/>
                    <a:pt x="14" y="51"/>
                  </a:cubicBezTo>
                  <a:cubicBezTo>
                    <a:pt x="13" y="31"/>
                    <a:pt x="30" y="14"/>
                    <a:pt x="50" y="13"/>
                  </a:cubicBezTo>
                  <a:cubicBezTo>
                    <a:pt x="50" y="13"/>
                    <a:pt x="51" y="13"/>
                    <a:pt x="51" y="13"/>
                  </a:cubicBezTo>
                  <a:cubicBezTo>
                    <a:pt x="71" y="13"/>
                    <a:pt x="87" y="30"/>
                    <a:pt x="88" y="50"/>
                  </a:cubicBezTo>
                  <a:cubicBezTo>
                    <a:pt x="88" y="63"/>
                    <a:pt x="81" y="75"/>
                    <a:pt x="71" y="81"/>
                  </a:cubicBezTo>
                  <a:cubicBezTo>
                    <a:pt x="70" y="82"/>
                    <a:pt x="68" y="83"/>
                    <a:pt x="67" y="83"/>
                  </a:cubicBezTo>
                  <a:cubicBezTo>
                    <a:pt x="63" y="85"/>
                    <a:pt x="59" y="87"/>
                    <a:pt x="55" y="87"/>
                  </a:cubicBezTo>
                  <a:cubicBezTo>
                    <a:pt x="54" y="87"/>
                    <a:pt x="53" y="87"/>
                    <a:pt x="51" y="87"/>
                  </a:cubicBezTo>
                  <a:cubicBezTo>
                    <a:pt x="51" y="87"/>
                    <a:pt x="51" y="87"/>
                    <a:pt x="51" y="87"/>
                  </a:cubicBezTo>
                  <a:cubicBezTo>
                    <a:pt x="51" y="87"/>
                    <a:pt x="51" y="87"/>
                    <a:pt x="51" y="87"/>
                  </a:cubicBezTo>
                  <a:cubicBezTo>
                    <a:pt x="45" y="87"/>
                    <a:pt x="39" y="86"/>
                    <a:pt x="34" y="83"/>
                  </a:cubicBezTo>
                  <a:cubicBezTo>
                    <a:pt x="33" y="83"/>
                    <a:pt x="32" y="82"/>
                    <a:pt x="31" y="81"/>
                  </a:cubicBezTo>
                  <a:moveTo>
                    <a:pt x="51" y="0"/>
                  </a:moveTo>
                  <a:cubicBezTo>
                    <a:pt x="50" y="0"/>
                    <a:pt x="50" y="0"/>
                    <a:pt x="50" y="0"/>
                  </a:cubicBezTo>
                  <a:cubicBezTo>
                    <a:pt x="22" y="0"/>
                    <a:pt x="0" y="23"/>
                    <a:pt x="0" y="51"/>
                  </a:cubicBezTo>
                  <a:cubicBezTo>
                    <a:pt x="1" y="69"/>
                    <a:pt x="10" y="85"/>
                    <a:pt x="24" y="93"/>
                  </a:cubicBezTo>
                  <a:cubicBezTo>
                    <a:pt x="26" y="94"/>
                    <a:pt x="27" y="95"/>
                    <a:pt x="28" y="95"/>
                  </a:cubicBezTo>
                  <a:cubicBezTo>
                    <a:pt x="35" y="99"/>
                    <a:pt x="43" y="101"/>
                    <a:pt x="51" y="101"/>
                  </a:cubicBezTo>
                  <a:cubicBezTo>
                    <a:pt x="51" y="101"/>
                    <a:pt x="51" y="101"/>
                    <a:pt x="51" y="101"/>
                  </a:cubicBezTo>
                  <a:cubicBezTo>
                    <a:pt x="51" y="101"/>
                    <a:pt x="52" y="101"/>
                    <a:pt x="52" y="101"/>
                  </a:cubicBezTo>
                  <a:cubicBezTo>
                    <a:pt x="53" y="101"/>
                    <a:pt x="54" y="101"/>
                    <a:pt x="56" y="101"/>
                  </a:cubicBezTo>
                  <a:cubicBezTo>
                    <a:pt x="62" y="100"/>
                    <a:pt x="68" y="98"/>
                    <a:pt x="73" y="96"/>
                  </a:cubicBezTo>
                  <a:cubicBezTo>
                    <a:pt x="75" y="95"/>
                    <a:pt x="76" y="94"/>
                    <a:pt x="77" y="93"/>
                  </a:cubicBezTo>
                  <a:cubicBezTo>
                    <a:pt x="92" y="84"/>
                    <a:pt x="102" y="68"/>
                    <a:pt x="101" y="49"/>
                  </a:cubicBezTo>
                  <a:cubicBezTo>
                    <a:pt x="101" y="22"/>
                    <a:pt x="78" y="0"/>
                    <a:pt x="51"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grpSp>
        <p:nvGrpSpPr>
          <p:cNvPr id="3" name="组合 2"/>
          <p:cNvGrpSpPr/>
          <p:nvPr/>
        </p:nvGrpSpPr>
        <p:grpSpPr>
          <a:xfrm>
            <a:off x="4290564" y="3341923"/>
            <a:ext cx="159257" cy="159257"/>
            <a:chOff x="4290564" y="3341923"/>
            <a:chExt cx="159257" cy="159257"/>
          </a:xfrm>
        </p:grpSpPr>
        <p:sp>
          <p:nvSpPr>
            <p:cNvPr id="35" name="Freeform 20321"/>
            <p:cNvSpPr/>
            <p:nvPr/>
          </p:nvSpPr>
          <p:spPr bwMode="auto">
            <a:xfrm>
              <a:off x="4335032" y="3386392"/>
              <a:ext cx="70322" cy="70322"/>
            </a:xfrm>
            <a:custGeom>
              <a:avLst/>
              <a:gdLst>
                <a:gd name="T0" fmla="*/ 18 w 36"/>
                <a:gd name="T1" fmla="*/ 0 h 36"/>
                <a:gd name="T2" fmla="*/ 18 w 36"/>
                <a:gd name="T3" fmla="*/ 0 h 36"/>
                <a:gd name="T4" fmla="*/ 16 w 36"/>
                <a:gd name="T5" fmla="*/ 0 h 36"/>
                <a:gd name="T6" fmla="*/ 0 w 36"/>
                <a:gd name="T7" fmla="*/ 19 h 36"/>
                <a:gd name="T8" fmla="*/ 0 w 36"/>
                <a:gd name="T9" fmla="*/ 21 h 36"/>
                <a:gd name="T10" fmla="*/ 2 w 36"/>
                <a:gd name="T11" fmla="*/ 26 h 36"/>
                <a:gd name="T12" fmla="*/ 18 w 36"/>
                <a:gd name="T13" fmla="*/ 36 h 36"/>
                <a:gd name="T14" fmla="*/ 18 w 36"/>
                <a:gd name="T15" fmla="*/ 36 h 36"/>
                <a:gd name="T16" fmla="*/ 19 w 36"/>
                <a:gd name="T17" fmla="*/ 36 h 36"/>
                <a:gd name="T18" fmla="*/ 22 w 36"/>
                <a:gd name="T19" fmla="*/ 36 h 36"/>
                <a:gd name="T20" fmla="*/ 32 w 36"/>
                <a:gd name="T21" fmla="*/ 30 h 36"/>
                <a:gd name="T22" fmla="*/ 34 w 36"/>
                <a:gd name="T23" fmla="*/ 27 h 36"/>
                <a:gd name="T24" fmla="*/ 36 w 36"/>
                <a:gd name="T25" fmla="*/ 18 h 36"/>
                <a:gd name="T26" fmla="*/ 20 w 36"/>
                <a:gd name="T27" fmla="*/ 0 h 36"/>
                <a:gd name="T28" fmla="*/ 18 w 36"/>
                <a:gd name="T29"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36">
                  <a:moveTo>
                    <a:pt x="18" y="0"/>
                  </a:moveTo>
                  <a:cubicBezTo>
                    <a:pt x="18" y="0"/>
                    <a:pt x="18" y="0"/>
                    <a:pt x="18" y="0"/>
                  </a:cubicBezTo>
                  <a:cubicBezTo>
                    <a:pt x="17" y="0"/>
                    <a:pt x="17" y="0"/>
                    <a:pt x="16" y="0"/>
                  </a:cubicBezTo>
                  <a:cubicBezTo>
                    <a:pt x="7" y="1"/>
                    <a:pt x="0" y="9"/>
                    <a:pt x="0" y="19"/>
                  </a:cubicBezTo>
                  <a:cubicBezTo>
                    <a:pt x="0" y="20"/>
                    <a:pt x="0" y="20"/>
                    <a:pt x="0" y="21"/>
                  </a:cubicBezTo>
                  <a:cubicBezTo>
                    <a:pt x="1" y="23"/>
                    <a:pt x="1" y="24"/>
                    <a:pt x="2" y="26"/>
                  </a:cubicBezTo>
                  <a:cubicBezTo>
                    <a:pt x="4" y="32"/>
                    <a:pt x="11" y="36"/>
                    <a:pt x="18" y="36"/>
                  </a:cubicBezTo>
                  <a:cubicBezTo>
                    <a:pt x="18" y="36"/>
                    <a:pt x="18" y="36"/>
                    <a:pt x="18" y="36"/>
                  </a:cubicBezTo>
                  <a:cubicBezTo>
                    <a:pt x="18" y="36"/>
                    <a:pt x="18" y="36"/>
                    <a:pt x="19" y="36"/>
                  </a:cubicBezTo>
                  <a:cubicBezTo>
                    <a:pt x="20" y="36"/>
                    <a:pt x="21" y="36"/>
                    <a:pt x="22" y="36"/>
                  </a:cubicBezTo>
                  <a:cubicBezTo>
                    <a:pt x="26" y="35"/>
                    <a:pt x="29" y="33"/>
                    <a:pt x="32" y="30"/>
                  </a:cubicBezTo>
                  <a:cubicBezTo>
                    <a:pt x="33" y="29"/>
                    <a:pt x="34" y="28"/>
                    <a:pt x="34" y="27"/>
                  </a:cubicBezTo>
                  <a:cubicBezTo>
                    <a:pt x="36" y="24"/>
                    <a:pt x="36" y="21"/>
                    <a:pt x="36" y="18"/>
                  </a:cubicBezTo>
                  <a:cubicBezTo>
                    <a:pt x="36" y="9"/>
                    <a:pt x="29" y="1"/>
                    <a:pt x="20" y="0"/>
                  </a:cubicBezTo>
                  <a:cubicBezTo>
                    <a:pt x="20" y="0"/>
                    <a:pt x="19" y="0"/>
                    <a:pt x="18"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Freeform 20322"/>
            <p:cNvSpPr>
              <a:spLocks noEditPoints="1"/>
            </p:cNvSpPr>
            <p:nvPr/>
          </p:nvSpPr>
          <p:spPr bwMode="auto">
            <a:xfrm>
              <a:off x="4290564" y="3341923"/>
              <a:ext cx="159257" cy="159257"/>
            </a:xfrm>
            <a:custGeom>
              <a:avLst/>
              <a:gdLst>
                <a:gd name="T0" fmla="*/ 35 w 74"/>
                <a:gd name="T1" fmla="*/ 10 h 74"/>
                <a:gd name="T2" fmla="*/ 37 w 74"/>
                <a:gd name="T3" fmla="*/ 10 h 74"/>
                <a:gd name="T4" fmla="*/ 37 w 74"/>
                <a:gd name="T5" fmla="*/ 10 h 74"/>
                <a:gd name="T6" fmla="*/ 39 w 74"/>
                <a:gd name="T7" fmla="*/ 10 h 74"/>
                <a:gd name="T8" fmla="*/ 64 w 74"/>
                <a:gd name="T9" fmla="*/ 37 h 74"/>
                <a:gd name="T10" fmla="*/ 60 w 74"/>
                <a:gd name="T11" fmla="*/ 52 h 74"/>
                <a:gd name="T12" fmla="*/ 57 w 74"/>
                <a:gd name="T13" fmla="*/ 55 h 74"/>
                <a:gd name="T14" fmla="*/ 42 w 74"/>
                <a:gd name="T15" fmla="*/ 64 h 74"/>
                <a:gd name="T16" fmla="*/ 38 w 74"/>
                <a:gd name="T17" fmla="*/ 64 h 74"/>
                <a:gd name="T18" fmla="*/ 37 w 74"/>
                <a:gd name="T19" fmla="*/ 64 h 74"/>
                <a:gd name="T20" fmla="*/ 37 w 74"/>
                <a:gd name="T21" fmla="*/ 64 h 74"/>
                <a:gd name="T22" fmla="*/ 12 w 74"/>
                <a:gd name="T23" fmla="*/ 48 h 74"/>
                <a:gd name="T24" fmla="*/ 11 w 74"/>
                <a:gd name="T25" fmla="*/ 44 h 74"/>
                <a:gd name="T26" fmla="*/ 10 w 74"/>
                <a:gd name="T27" fmla="*/ 38 h 74"/>
                <a:gd name="T28" fmla="*/ 35 w 74"/>
                <a:gd name="T29" fmla="*/ 10 h 74"/>
                <a:gd name="T30" fmla="*/ 37 w 74"/>
                <a:gd name="T31" fmla="*/ 0 h 74"/>
                <a:gd name="T32" fmla="*/ 37 w 74"/>
                <a:gd name="T33" fmla="*/ 0 h 74"/>
                <a:gd name="T34" fmla="*/ 34 w 74"/>
                <a:gd name="T35" fmla="*/ 0 h 74"/>
                <a:gd name="T36" fmla="*/ 0 w 74"/>
                <a:gd name="T37" fmla="*/ 38 h 74"/>
                <a:gd name="T38" fmla="*/ 2 w 74"/>
                <a:gd name="T39" fmla="*/ 47 h 74"/>
                <a:gd name="T40" fmla="*/ 3 w 74"/>
                <a:gd name="T41" fmla="*/ 51 h 74"/>
                <a:gd name="T42" fmla="*/ 37 w 74"/>
                <a:gd name="T43" fmla="*/ 74 h 74"/>
                <a:gd name="T44" fmla="*/ 38 w 74"/>
                <a:gd name="T45" fmla="*/ 74 h 74"/>
                <a:gd name="T46" fmla="*/ 38 w 74"/>
                <a:gd name="T47" fmla="*/ 74 h 74"/>
                <a:gd name="T48" fmla="*/ 42 w 74"/>
                <a:gd name="T49" fmla="*/ 74 h 74"/>
                <a:gd name="T50" fmla="*/ 65 w 74"/>
                <a:gd name="T51" fmla="*/ 61 h 74"/>
                <a:gd name="T52" fmla="*/ 68 w 74"/>
                <a:gd name="T53" fmla="*/ 58 h 74"/>
                <a:gd name="T54" fmla="*/ 74 w 74"/>
                <a:gd name="T55" fmla="*/ 37 h 74"/>
                <a:gd name="T56" fmla="*/ 38 w 74"/>
                <a:gd name="T57" fmla="*/ 0 h 74"/>
                <a:gd name="T58" fmla="*/ 37 w 74"/>
                <a:gd name="T59"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4" h="74">
                  <a:moveTo>
                    <a:pt x="35" y="10"/>
                  </a:moveTo>
                  <a:cubicBezTo>
                    <a:pt x="35" y="10"/>
                    <a:pt x="36" y="10"/>
                    <a:pt x="37" y="10"/>
                  </a:cubicBezTo>
                  <a:cubicBezTo>
                    <a:pt x="37" y="10"/>
                    <a:pt x="37" y="10"/>
                    <a:pt x="37" y="10"/>
                  </a:cubicBezTo>
                  <a:cubicBezTo>
                    <a:pt x="38" y="10"/>
                    <a:pt x="38" y="10"/>
                    <a:pt x="39" y="10"/>
                  </a:cubicBezTo>
                  <a:cubicBezTo>
                    <a:pt x="53" y="11"/>
                    <a:pt x="64" y="23"/>
                    <a:pt x="64" y="37"/>
                  </a:cubicBezTo>
                  <a:cubicBezTo>
                    <a:pt x="64" y="42"/>
                    <a:pt x="63" y="47"/>
                    <a:pt x="60" y="52"/>
                  </a:cubicBezTo>
                  <a:cubicBezTo>
                    <a:pt x="59" y="53"/>
                    <a:pt x="58" y="54"/>
                    <a:pt x="57" y="55"/>
                  </a:cubicBezTo>
                  <a:cubicBezTo>
                    <a:pt x="53" y="60"/>
                    <a:pt x="48" y="63"/>
                    <a:pt x="42" y="64"/>
                  </a:cubicBezTo>
                  <a:cubicBezTo>
                    <a:pt x="40" y="64"/>
                    <a:pt x="39" y="64"/>
                    <a:pt x="38" y="64"/>
                  </a:cubicBezTo>
                  <a:cubicBezTo>
                    <a:pt x="38" y="64"/>
                    <a:pt x="37" y="64"/>
                    <a:pt x="37" y="64"/>
                  </a:cubicBezTo>
                  <a:cubicBezTo>
                    <a:pt x="37" y="64"/>
                    <a:pt x="37" y="64"/>
                    <a:pt x="37" y="64"/>
                  </a:cubicBezTo>
                  <a:cubicBezTo>
                    <a:pt x="26" y="64"/>
                    <a:pt x="16" y="57"/>
                    <a:pt x="12" y="48"/>
                  </a:cubicBezTo>
                  <a:cubicBezTo>
                    <a:pt x="12" y="46"/>
                    <a:pt x="11" y="45"/>
                    <a:pt x="11" y="44"/>
                  </a:cubicBezTo>
                  <a:cubicBezTo>
                    <a:pt x="10" y="42"/>
                    <a:pt x="10" y="40"/>
                    <a:pt x="10" y="38"/>
                  </a:cubicBezTo>
                  <a:cubicBezTo>
                    <a:pt x="10" y="24"/>
                    <a:pt x="21" y="12"/>
                    <a:pt x="35" y="10"/>
                  </a:cubicBezTo>
                  <a:moveTo>
                    <a:pt x="37" y="0"/>
                  </a:moveTo>
                  <a:cubicBezTo>
                    <a:pt x="37" y="0"/>
                    <a:pt x="37" y="0"/>
                    <a:pt x="37" y="0"/>
                  </a:cubicBezTo>
                  <a:cubicBezTo>
                    <a:pt x="36" y="0"/>
                    <a:pt x="35" y="0"/>
                    <a:pt x="34" y="0"/>
                  </a:cubicBezTo>
                  <a:cubicBezTo>
                    <a:pt x="15" y="2"/>
                    <a:pt x="0" y="18"/>
                    <a:pt x="0" y="38"/>
                  </a:cubicBezTo>
                  <a:cubicBezTo>
                    <a:pt x="0" y="41"/>
                    <a:pt x="1" y="44"/>
                    <a:pt x="2" y="47"/>
                  </a:cubicBezTo>
                  <a:cubicBezTo>
                    <a:pt x="2" y="49"/>
                    <a:pt x="2" y="50"/>
                    <a:pt x="3" y="51"/>
                  </a:cubicBezTo>
                  <a:cubicBezTo>
                    <a:pt x="9" y="65"/>
                    <a:pt x="22" y="74"/>
                    <a:pt x="37" y="74"/>
                  </a:cubicBezTo>
                  <a:cubicBezTo>
                    <a:pt x="37" y="74"/>
                    <a:pt x="38" y="74"/>
                    <a:pt x="38" y="74"/>
                  </a:cubicBezTo>
                  <a:cubicBezTo>
                    <a:pt x="38" y="74"/>
                    <a:pt x="38" y="74"/>
                    <a:pt x="38" y="74"/>
                  </a:cubicBezTo>
                  <a:cubicBezTo>
                    <a:pt x="39" y="74"/>
                    <a:pt x="41" y="74"/>
                    <a:pt x="42" y="74"/>
                  </a:cubicBezTo>
                  <a:cubicBezTo>
                    <a:pt x="51" y="73"/>
                    <a:pt x="59" y="68"/>
                    <a:pt x="65" y="61"/>
                  </a:cubicBezTo>
                  <a:cubicBezTo>
                    <a:pt x="66" y="60"/>
                    <a:pt x="67" y="59"/>
                    <a:pt x="68" y="58"/>
                  </a:cubicBezTo>
                  <a:cubicBezTo>
                    <a:pt x="72" y="52"/>
                    <a:pt x="74" y="45"/>
                    <a:pt x="74" y="37"/>
                  </a:cubicBezTo>
                  <a:cubicBezTo>
                    <a:pt x="74" y="17"/>
                    <a:pt x="58" y="1"/>
                    <a:pt x="38" y="0"/>
                  </a:cubicBezTo>
                  <a:cubicBezTo>
                    <a:pt x="38" y="0"/>
                    <a:pt x="38" y="0"/>
                    <a:pt x="37"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sp>
        <p:nvSpPr>
          <p:cNvPr id="37" name="Freeform 20429"/>
          <p:cNvSpPr/>
          <p:nvPr/>
        </p:nvSpPr>
        <p:spPr bwMode="auto">
          <a:xfrm>
            <a:off x="9086594" y="3349828"/>
            <a:ext cx="120125" cy="113755"/>
          </a:xfrm>
          <a:custGeom>
            <a:avLst/>
            <a:gdLst>
              <a:gd name="T0" fmla="*/ 28 w 56"/>
              <a:gd name="T1" fmla="*/ 0 h 53"/>
              <a:gd name="T2" fmla="*/ 27 w 56"/>
              <a:gd name="T3" fmla="*/ 0 h 53"/>
              <a:gd name="T4" fmla="*/ 17 w 56"/>
              <a:gd name="T5" fmla="*/ 2 h 53"/>
              <a:gd name="T6" fmla="*/ 13 w 56"/>
              <a:gd name="T7" fmla="*/ 4 h 53"/>
              <a:gd name="T8" fmla="*/ 2 w 56"/>
              <a:gd name="T9" fmla="*/ 20 h 53"/>
              <a:gd name="T10" fmla="*/ 1 w 56"/>
              <a:gd name="T11" fmla="*/ 23 h 53"/>
              <a:gd name="T12" fmla="*/ 1 w 56"/>
              <a:gd name="T13" fmla="*/ 24 h 53"/>
              <a:gd name="T14" fmla="*/ 20 w 56"/>
              <a:gd name="T15" fmla="*/ 52 h 53"/>
              <a:gd name="T16" fmla="*/ 24 w 56"/>
              <a:gd name="T17" fmla="*/ 53 h 53"/>
              <a:gd name="T18" fmla="*/ 25 w 56"/>
              <a:gd name="T19" fmla="*/ 53 h 53"/>
              <a:gd name="T20" fmla="*/ 28 w 56"/>
              <a:gd name="T21" fmla="*/ 53 h 53"/>
              <a:gd name="T22" fmla="*/ 49 w 56"/>
              <a:gd name="T23" fmla="*/ 43 h 53"/>
              <a:gd name="T24" fmla="*/ 51 w 56"/>
              <a:gd name="T25" fmla="*/ 39 h 53"/>
              <a:gd name="T26" fmla="*/ 54 w 56"/>
              <a:gd name="T27" fmla="*/ 30 h 53"/>
              <a:gd name="T28" fmla="*/ 32 w 56"/>
              <a:gd name="T29" fmla="*/ 0 h 53"/>
              <a:gd name="T30" fmla="*/ 31 w 56"/>
              <a:gd name="T31" fmla="*/ 0 h 53"/>
              <a:gd name="T32" fmla="*/ 28 w 56"/>
              <a:gd name="T33" fmla="*/ 0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 h="53">
                <a:moveTo>
                  <a:pt x="28" y="0"/>
                </a:moveTo>
                <a:cubicBezTo>
                  <a:pt x="27" y="0"/>
                  <a:pt x="27" y="0"/>
                  <a:pt x="27" y="0"/>
                </a:cubicBezTo>
                <a:cubicBezTo>
                  <a:pt x="23" y="0"/>
                  <a:pt x="20" y="1"/>
                  <a:pt x="17" y="2"/>
                </a:cubicBezTo>
                <a:cubicBezTo>
                  <a:pt x="15" y="3"/>
                  <a:pt x="14" y="3"/>
                  <a:pt x="13" y="4"/>
                </a:cubicBezTo>
                <a:cubicBezTo>
                  <a:pt x="8" y="8"/>
                  <a:pt x="4" y="13"/>
                  <a:pt x="2" y="20"/>
                </a:cubicBezTo>
                <a:cubicBezTo>
                  <a:pt x="2" y="21"/>
                  <a:pt x="1" y="22"/>
                  <a:pt x="1" y="23"/>
                </a:cubicBezTo>
                <a:cubicBezTo>
                  <a:pt x="1" y="23"/>
                  <a:pt x="1" y="23"/>
                  <a:pt x="1" y="24"/>
                </a:cubicBezTo>
                <a:cubicBezTo>
                  <a:pt x="0" y="37"/>
                  <a:pt x="8" y="49"/>
                  <a:pt x="20" y="52"/>
                </a:cubicBezTo>
                <a:cubicBezTo>
                  <a:pt x="21" y="53"/>
                  <a:pt x="23" y="53"/>
                  <a:pt x="24" y="53"/>
                </a:cubicBezTo>
                <a:cubicBezTo>
                  <a:pt x="24" y="53"/>
                  <a:pt x="24" y="53"/>
                  <a:pt x="25" y="53"/>
                </a:cubicBezTo>
                <a:cubicBezTo>
                  <a:pt x="26" y="53"/>
                  <a:pt x="27" y="53"/>
                  <a:pt x="28" y="53"/>
                </a:cubicBezTo>
                <a:cubicBezTo>
                  <a:pt x="36" y="53"/>
                  <a:pt x="44" y="49"/>
                  <a:pt x="49" y="43"/>
                </a:cubicBezTo>
                <a:cubicBezTo>
                  <a:pt x="50" y="42"/>
                  <a:pt x="50" y="41"/>
                  <a:pt x="51" y="39"/>
                </a:cubicBezTo>
                <a:cubicBezTo>
                  <a:pt x="53" y="37"/>
                  <a:pt x="54" y="34"/>
                  <a:pt x="54" y="30"/>
                </a:cubicBezTo>
                <a:cubicBezTo>
                  <a:pt x="56" y="16"/>
                  <a:pt x="46" y="2"/>
                  <a:pt x="32" y="0"/>
                </a:cubicBezTo>
                <a:cubicBezTo>
                  <a:pt x="31" y="0"/>
                  <a:pt x="31" y="0"/>
                  <a:pt x="31" y="0"/>
                </a:cubicBezTo>
                <a:cubicBezTo>
                  <a:pt x="30" y="0"/>
                  <a:pt x="29" y="0"/>
                  <a:pt x="28"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nvGrpSpPr>
          <p:cNvPr id="6" name="组合 5"/>
          <p:cNvGrpSpPr/>
          <p:nvPr/>
        </p:nvGrpSpPr>
        <p:grpSpPr>
          <a:xfrm>
            <a:off x="9943007" y="3004389"/>
            <a:ext cx="231099" cy="222895"/>
            <a:chOff x="9943007" y="3004389"/>
            <a:chExt cx="231099" cy="222895"/>
          </a:xfrm>
        </p:grpSpPr>
        <p:sp>
          <p:nvSpPr>
            <p:cNvPr id="38" name="Freeform 20452"/>
            <p:cNvSpPr/>
            <p:nvPr/>
          </p:nvSpPr>
          <p:spPr bwMode="auto">
            <a:xfrm>
              <a:off x="10004809" y="3061138"/>
              <a:ext cx="112814" cy="109396"/>
            </a:xfrm>
            <a:custGeom>
              <a:avLst/>
              <a:gdLst>
                <a:gd name="T0" fmla="*/ 35 w 70"/>
                <a:gd name="T1" fmla="*/ 0 h 68"/>
                <a:gd name="T2" fmla="*/ 30 w 70"/>
                <a:gd name="T3" fmla="*/ 0 h 68"/>
                <a:gd name="T4" fmla="*/ 26 w 70"/>
                <a:gd name="T5" fmla="*/ 1 h 68"/>
                <a:gd name="T6" fmla="*/ 6 w 70"/>
                <a:gd name="T7" fmla="*/ 17 h 68"/>
                <a:gd name="T8" fmla="*/ 4 w 70"/>
                <a:gd name="T9" fmla="*/ 21 h 68"/>
                <a:gd name="T10" fmla="*/ 2 w 70"/>
                <a:gd name="T11" fmla="*/ 29 h 68"/>
                <a:gd name="T12" fmla="*/ 17 w 70"/>
                <a:gd name="T13" fmla="*/ 62 h 68"/>
                <a:gd name="T14" fmla="*/ 21 w 70"/>
                <a:gd name="T15" fmla="*/ 64 h 68"/>
                <a:gd name="T16" fmla="*/ 30 w 70"/>
                <a:gd name="T17" fmla="*/ 67 h 68"/>
                <a:gd name="T18" fmla="*/ 35 w 70"/>
                <a:gd name="T19" fmla="*/ 68 h 68"/>
                <a:gd name="T20" fmla="*/ 69 w 70"/>
                <a:gd name="T21" fmla="*/ 39 h 68"/>
                <a:gd name="T22" fmla="*/ 65 w 70"/>
                <a:gd name="T23" fmla="*/ 17 h 68"/>
                <a:gd name="T24" fmla="*/ 62 w 70"/>
                <a:gd name="T25" fmla="*/ 13 h 68"/>
                <a:gd name="T26" fmla="*/ 51 w 70"/>
                <a:gd name="T27" fmla="*/ 3 h 68"/>
                <a:gd name="T28" fmla="*/ 47 w 70"/>
                <a:gd name="T29" fmla="*/ 2 h 68"/>
                <a:gd name="T30" fmla="*/ 40 w 70"/>
                <a:gd name="T31" fmla="*/ 0 h 68"/>
                <a:gd name="T32" fmla="*/ 35 w 70"/>
                <a:gd name="T33"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68">
                  <a:moveTo>
                    <a:pt x="35" y="0"/>
                  </a:moveTo>
                  <a:cubicBezTo>
                    <a:pt x="34" y="0"/>
                    <a:pt x="32" y="0"/>
                    <a:pt x="30" y="0"/>
                  </a:cubicBezTo>
                  <a:cubicBezTo>
                    <a:pt x="29" y="0"/>
                    <a:pt x="28" y="0"/>
                    <a:pt x="26" y="1"/>
                  </a:cubicBezTo>
                  <a:cubicBezTo>
                    <a:pt x="17" y="3"/>
                    <a:pt x="10" y="9"/>
                    <a:pt x="6" y="17"/>
                  </a:cubicBezTo>
                  <a:cubicBezTo>
                    <a:pt x="5" y="19"/>
                    <a:pt x="4" y="20"/>
                    <a:pt x="4" y="21"/>
                  </a:cubicBezTo>
                  <a:cubicBezTo>
                    <a:pt x="3" y="24"/>
                    <a:pt x="2" y="26"/>
                    <a:pt x="2" y="29"/>
                  </a:cubicBezTo>
                  <a:cubicBezTo>
                    <a:pt x="0" y="42"/>
                    <a:pt x="6" y="55"/>
                    <a:pt x="17" y="62"/>
                  </a:cubicBezTo>
                  <a:cubicBezTo>
                    <a:pt x="18" y="63"/>
                    <a:pt x="19" y="64"/>
                    <a:pt x="21" y="64"/>
                  </a:cubicBezTo>
                  <a:cubicBezTo>
                    <a:pt x="24" y="66"/>
                    <a:pt x="27" y="67"/>
                    <a:pt x="30" y="67"/>
                  </a:cubicBezTo>
                  <a:cubicBezTo>
                    <a:pt x="32" y="68"/>
                    <a:pt x="34" y="68"/>
                    <a:pt x="35" y="68"/>
                  </a:cubicBezTo>
                  <a:cubicBezTo>
                    <a:pt x="52" y="68"/>
                    <a:pt x="66" y="56"/>
                    <a:pt x="69" y="39"/>
                  </a:cubicBezTo>
                  <a:cubicBezTo>
                    <a:pt x="70" y="31"/>
                    <a:pt x="68" y="23"/>
                    <a:pt x="65" y="17"/>
                  </a:cubicBezTo>
                  <a:cubicBezTo>
                    <a:pt x="64" y="15"/>
                    <a:pt x="63" y="14"/>
                    <a:pt x="62" y="13"/>
                  </a:cubicBezTo>
                  <a:cubicBezTo>
                    <a:pt x="59" y="9"/>
                    <a:pt x="55" y="6"/>
                    <a:pt x="51" y="3"/>
                  </a:cubicBezTo>
                  <a:cubicBezTo>
                    <a:pt x="49" y="3"/>
                    <a:pt x="48" y="2"/>
                    <a:pt x="47" y="2"/>
                  </a:cubicBezTo>
                  <a:cubicBezTo>
                    <a:pt x="45" y="1"/>
                    <a:pt x="43" y="0"/>
                    <a:pt x="40" y="0"/>
                  </a:cubicBezTo>
                  <a:cubicBezTo>
                    <a:pt x="39" y="0"/>
                    <a:pt x="37" y="0"/>
                    <a:pt x="35"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9" name="Freeform 20453"/>
            <p:cNvSpPr>
              <a:spLocks noEditPoints="1"/>
            </p:cNvSpPr>
            <p:nvPr/>
          </p:nvSpPr>
          <p:spPr bwMode="auto">
            <a:xfrm>
              <a:off x="9943007" y="3004389"/>
              <a:ext cx="231099" cy="222895"/>
            </a:xfrm>
            <a:custGeom>
              <a:avLst/>
              <a:gdLst>
                <a:gd name="T0" fmla="*/ 65 w 143"/>
                <a:gd name="T1" fmla="*/ 19 h 138"/>
                <a:gd name="T2" fmla="*/ 72 w 143"/>
                <a:gd name="T3" fmla="*/ 18 h 138"/>
                <a:gd name="T4" fmla="*/ 80 w 143"/>
                <a:gd name="T5" fmla="*/ 19 h 138"/>
                <a:gd name="T6" fmla="*/ 90 w 143"/>
                <a:gd name="T7" fmla="*/ 21 h 138"/>
                <a:gd name="T8" fmla="*/ 94 w 143"/>
                <a:gd name="T9" fmla="*/ 23 h 138"/>
                <a:gd name="T10" fmla="*/ 112 w 143"/>
                <a:gd name="T11" fmla="*/ 38 h 138"/>
                <a:gd name="T12" fmla="*/ 115 w 143"/>
                <a:gd name="T13" fmla="*/ 41 h 138"/>
                <a:gd name="T14" fmla="*/ 122 w 143"/>
                <a:gd name="T15" fmla="*/ 76 h 138"/>
                <a:gd name="T16" fmla="*/ 72 w 143"/>
                <a:gd name="T17" fmla="*/ 119 h 138"/>
                <a:gd name="T18" fmla="*/ 65 w 143"/>
                <a:gd name="T19" fmla="*/ 119 h 138"/>
                <a:gd name="T20" fmla="*/ 49 w 143"/>
                <a:gd name="T21" fmla="*/ 114 h 138"/>
                <a:gd name="T22" fmla="*/ 45 w 143"/>
                <a:gd name="T23" fmla="*/ 111 h 138"/>
                <a:gd name="T24" fmla="*/ 22 w 143"/>
                <a:gd name="T25" fmla="*/ 61 h 138"/>
                <a:gd name="T26" fmla="*/ 26 w 143"/>
                <a:gd name="T27" fmla="*/ 47 h 138"/>
                <a:gd name="T28" fmla="*/ 28 w 143"/>
                <a:gd name="T29" fmla="*/ 44 h 138"/>
                <a:gd name="T30" fmla="*/ 60 w 143"/>
                <a:gd name="T31" fmla="*/ 20 h 138"/>
                <a:gd name="T32" fmla="*/ 65 w 143"/>
                <a:gd name="T33" fmla="*/ 19 h 138"/>
                <a:gd name="T34" fmla="*/ 72 w 143"/>
                <a:gd name="T35" fmla="*/ 0 h 138"/>
                <a:gd name="T36" fmla="*/ 62 w 143"/>
                <a:gd name="T37" fmla="*/ 0 h 138"/>
                <a:gd name="T38" fmla="*/ 57 w 143"/>
                <a:gd name="T39" fmla="*/ 1 h 138"/>
                <a:gd name="T40" fmla="*/ 13 w 143"/>
                <a:gd name="T41" fmla="*/ 34 h 138"/>
                <a:gd name="T42" fmla="*/ 11 w 143"/>
                <a:gd name="T43" fmla="*/ 38 h 138"/>
                <a:gd name="T44" fmla="*/ 4 w 143"/>
                <a:gd name="T45" fmla="*/ 59 h 138"/>
                <a:gd name="T46" fmla="*/ 36 w 143"/>
                <a:gd name="T47" fmla="*/ 127 h 138"/>
                <a:gd name="T48" fmla="*/ 39 w 143"/>
                <a:gd name="T49" fmla="*/ 129 h 138"/>
                <a:gd name="T50" fmla="*/ 62 w 143"/>
                <a:gd name="T51" fmla="*/ 137 h 138"/>
                <a:gd name="T52" fmla="*/ 72 w 143"/>
                <a:gd name="T53" fmla="*/ 138 h 138"/>
                <a:gd name="T54" fmla="*/ 141 w 143"/>
                <a:gd name="T55" fmla="*/ 79 h 138"/>
                <a:gd name="T56" fmla="*/ 129 w 143"/>
                <a:gd name="T57" fmla="*/ 30 h 138"/>
                <a:gd name="T58" fmla="*/ 127 w 143"/>
                <a:gd name="T59" fmla="*/ 26 h 138"/>
                <a:gd name="T60" fmla="*/ 100 w 143"/>
                <a:gd name="T61" fmla="*/ 6 h 138"/>
                <a:gd name="T62" fmla="*/ 96 w 143"/>
                <a:gd name="T63" fmla="*/ 4 h 138"/>
                <a:gd name="T64" fmla="*/ 82 w 143"/>
                <a:gd name="T65" fmla="*/ 0 h 138"/>
                <a:gd name="T66" fmla="*/ 72 w 143"/>
                <a:gd name="T6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3" h="138">
                  <a:moveTo>
                    <a:pt x="65" y="19"/>
                  </a:moveTo>
                  <a:cubicBezTo>
                    <a:pt x="67" y="18"/>
                    <a:pt x="70" y="18"/>
                    <a:pt x="72" y="18"/>
                  </a:cubicBezTo>
                  <a:cubicBezTo>
                    <a:pt x="75" y="18"/>
                    <a:pt x="77" y="18"/>
                    <a:pt x="80" y="19"/>
                  </a:cubicBezTo>
                  <a:cubicBezTo>
                    <a:pt x="83" y="19"/>
                    <a:pt x="87" y="20"/>
                    <a:pt x="90" y="21"/>
                  </a:cubicBezTo>
                  <a:cubicBezTo>
                    <a:pt x="91" y="22"/>
                    <a:pt x="92" y="22"/>
                    <a:pt x="94" y="23"/>
                  </a:cubicBezTo>
                  <a:cubicBezTo>
                    <a:pt x="101" y="26"/>
                    <a:pt x="107" y="31"/>
                    <a:pt x="112" y="38"/>
                  </a:cubicBezTo>
                  <a:cubicBezTo>
                    <a:pt x="113" y="39"/>
                    <a:pt x="114" y="40"/>
                    <a:pt x="115" y="41"/>
                  </a:cubicBezTo>
                  <a:cubicBezTo>
                    <a:pt x="121" y="51"/>
                    <a:pt x="124" y="63"/>
                    <a:pt x="122" y="76"/>
                  </a:cubicBezTo>
                  <a:cubicBezTo>
                    <a:pt x="119" y="101"/>
                    <a:pt x="97" y="119"/>
                    <a:pt x="72" y="119"/>
                  </a:cubicBezTo>
                  <a:cubicBezTo>
                    <a:pt x="70" y="119"/>
                    <a:pt x="67" y="119"/>
                    <a:pt x="65" y="119"/>
                  </a:cubicBezTo>
                  <a:cubicBezTo>
                    <a:pt x="59" y="118"/>
                    <a:pt x="54" y="116"/>
                    <a:pt x="49" y="114"/>
                  </a:cubicBezTo>
                  <a:cubicBezTo>
                    <a:pt x="48" y="113"/>
                    <a:pt x="47" y="112"/>
                    <a:pt x="45" y="111"/>
                  </a:cubicBezTo>
                  <a:cubicBezTo>
                    <a:pt x="29" y="101"/>
                    <a:pt x="19" y="82"/>
                    <a:pt x="22" y="61"/>
                  </a:cubicBezTo>
                  <a:cubicBezTo>
                    <a:pt x="23" y="56"/>
                    <a:pt x="25" y="52"/>
                    <a:pt x="26" y="47"/>
                  </a:cubicBezTo>
                  <a:cubicBezTo>
                    <a:pt x="27" y="46"/>
                    <a:pt x="28" y="45"/>
                    <a:pt x="28" y="44"/>
                  </a:cubicBezTo>
                  <a:cubicBezTo>
                    <a:pt x="35" y="32"/>
                    <a:pt x="47" y="23"/>
                    <a:pt x="60" y="20"/>
                  </a:cubicBezTo>
                  <a:cubicBezTo>
                    <a:pt x="62" y="19"/>
                    <a:pt x="63" y="19"/>
                    <a:pt x="65" y="19"/>
                  </a:cubicBezTo>
                  <a:moveTo>
                    <a:pt x="72" y="0"/>
                  </a:moveTo>
                  <a:cubicBezTo>
                    <a:pt x="69" y="0"/>
                    <a:pt x="65" y="0"/>
                    <a:pt x="62" y="0"/>
                  </a:cubicBezTo>
                  <a:cubicBezTo>
                    <a:pt x="60" y="1"/>
                    <a:pt x="59" y="1"/>
                    <a:pt x="57" y="1"/>
                  </a:cubicBezTo>
                  <a:cubicBezTo>
                    <a:pt x="39" y="5"/>
                    <a:pt x="22" y="17"/>
                    <a:pt x="13" y="34"/>
                  </a:cubicBezTo>
                  <a:cubicBezTo>
                    <a:pt x="12" y="35"/>
                    <a:pt x="11" y="36"/>
                    <a:pt x="11" y="38"/>
                  </a:cubicBezTo>
                  <a:cubicBezTo>
                    <a:pt x="7" y="44"/>
                    <a:pt x="5" y="51"/>
                    <a:pt x="4" y="59"/>
                  </a:cubicBezTo>
                  <a:cubicBezTo>
                    <a:pt x="0" y="86"/>
                    <a:pt x="13" y="113"/>
                    <a:pt x="36" y="127"/>
                  </a:cubicBezTo>
                  <a:cubicBezTo>
                    <a:pt x="37" y="128"/>
                    <a:pt x="38" y="129"/>
                    <a:pt x="39" y="129"/>
                  </a:cubicBezTo>
                  <a:cubicBezTo>
                    <a:pt x="46" y="133"/>
                    <a:pt x="54" y="136"/>
                    <a:pt x="62" y="137"/>
                  </a:cubicBezTo>
                  <a:cubicBezTo>
                    <a:pt x="66" y="137"/>
                    <a:pt x="69" y="138"/>
                    <a:pt x="72" y="138"/>
                  </a:cubicBezTo>
                  <a:cubicBezTo>
                    <a:pt x="106" y="138"/>
                    <a:pt x="136" y="113"/>
                    <a:pt x="141" y="79"/>
                  </a:cubicBezTo>
                  <a:cubicBezTo>
                    <a:pt x="143" y="61"/>
                    <a:pt x="139" y="44"/>
                    <a:pt x="129" y="30"/>
                  </a:cubicBezTo>
                  <a:cubicBezTo>
                    <a:pt x="128" y="28"/>
                    <a:pt x="128" y="27"/>
                    <a:pt x="127" y="26"/>
                  </a:cubicBezTo>
                  <a:cubicBezTo>
                    <a:pt x="120" y="17"/>
                    <a:pt x="111" y="10"/>
                    <a:pt x="100" y="6"/>
                  </a:cubicBezTo>
                  <a:cubicBezTo>
                    <a:pt x="99" y="5"/>
                    <a:pt x="98" y="4"/>
                    <a:pt x="96" y="4"/>
                  </a:cubicBezTo>
                  <a:cubicBezTo>
                    <a:pt x="92" y="2"/>
                    <a:pt x="87" y="1"/>
                    <a:pt x="82" y="0"/>
                  </a:cubicBezTo>
                  <a:cubicBezTo>
                    <a:pt x="79" y="0"/>
                    <a:pt x="76" y="0"/>
                    <a:pt x="72"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grpSp>
        <p:nvGrpSpPr>
          <p:cNvPr id="5" name="组合 4"/>
          <p:cNvGrpSpPr/>
          <p:nvPr/>
        </p:nvGrpSpPr>
        <p:grpSpPr>
          <a:xfrm>
            <a:off x="7782424" y="2965563"/>
            <a:ext cx="190282" cy="179000"/>
            <a:chOff x="7782424" y="2965563"/>
            <a:chExt cx="190282" cy="179000"/>
          </a:xfrm>
        </p:grpSpPr>
        <p:sp>
          <p:nvSpPr>
            <p:cNvPr id="40" name="Freeform 20472"/>
            <p:cNvSpPr/>
            <p:nvPr/>
          </p:nvSpPr>
          <p:spPr bwMode="auto">
            <a:xfrm>
              <a:off x="7835515" y="3014721"/>
              <a:ext cx="84099" cy="80680"/>
            </a:xfrm>
            <a:custGeom>
              <a:avLst/>
              <a:gdLst>
                <a:gd name="T0" fmla="*/ 27 w 52"/>
                <a:gd name="T1" fmla="*/ 0 h 50"/>
                <a:gd name="T2" fmla="*/ 21 w 52"/>
                <a:gd name="T3" fmla="*/ 1 h 50"/>
                <a:gd name="T4" fmla="*/ 17 w 52"/>
                <a:gd name="T5" fmla="*/ 2 h 50"/>
                <a:gd name="T6" fmla="*/ 9 w 52"/>
                <a:gd name="T7" fmla="*/ 8 h 50"/>
                <a:gd name="T8" fmla="*/ 6 w 52"/>
                <a:gd name="T9" fmla="*/ 11 h 50"/>
                <a:gd name="T10" fmla="*/ 2 w 52"/>
                <a:gd name="T11" fmla="*/ 21 h 50"/>
                <a:gd name="T12" fmla="*/ 23 w 52"/>
                <a:gd name="T13" fmla="*/ 50 h 50"/>
                <a:gd name="T14" fmla="*/ 27 w 52"/>
                <a:gd name="T15" fmla="*/ 50 h 50"/>
                <a:gd name="T16" fmla="*/ 38 w 52"/>
                <a:gd name="T17" fmla="*/ 47 h 50"/>
                <a:gd name="T18" fmla="*/ 42 w 52"/>
                <a:gd name="T19" fmla="*/ 45 h 50"/>
                <a:gd name="T20" fmla="*/ 51 w 52"/>
                <a:gd name="T21" fmla="*/ 32 h 50"/>
                <a:gd name="T22" fmla="*/ 51 w 52"/>
                <a:gd name="T23" fmla="*/ 29 h 50"/>
                <a:gd name="T24" fmla="*/ 51 w 52"/>
                <a:gd name="T25" fmla="*/ 27 h 50"/>
                <a:gd name="T26" fmla="*/ 36 w 52"/>
                <a:gd name="T27" fmla="*/ 2 h 50"/>
                <a:gd name="T28" fmla="*/ 32 w 52"/>
                <a:gd name="T29" fmla="*/ 1 h 50"/>
                <a:gd name="T30" fmla="*/ 30 w 52"/>
                <a:gd name="T31" fmla="*/ 0 h 50"/>
                <a:gd name="T32" fmla="*/ 27 w 52"/>
                <a:gd name="T3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50">
                  <a:moveTo>
                    <a:pt x="27" y="0"/>
                  </a:moveTo>
                  <a:cubicBezTo>
                    <a:pt x="25" y="0"/>
                    <a:pt x="23" y="0"/>
                    <a:pt x="21" y="1"/>
                  </a:cubicBezTo>
                  <a:cubicBezTo>
                    <a:pt x="20" y="1"/>
                    <a:pt x="19" y="1"/>
                    <a:pt x="17" y="2"/>
                  </a:cubicBezTo>
                  <a:cubicBezTo>
                    <a:pt x="14" y="3"/>
                    <a:pt x="11" y="5"/>
                    <a:pt x="9" y="8"/>
                  </a:cubicBezTo>
                  <a:cubicBezTo>
                    <a:pt x="8" y="9"/>
                    <a:pt x="7" y="10"/>
                    <a:pt x="6" y="11"/>
                  </a:cubicBezTo>
                  <a:cubicBezTo>
                    <a:pt x="4" y="14"/>
                    <a:pt x="3" y="17"/>
                    <a:pt x="2" y="21"/>
                  </a:cubicBezTo>
                  <a:cubicBezTo>
                    <a:pt x="0" y="35"/>
                    <a:pt x="9" y="48"/>
                    <a:pt x="23" y="50"/>
                  </a:cubicBezTo>
                  <a:cubicBezTo>
                    <a:pt x="24" y="50"/>
                    <a:pt x="25" y="50"/>
                    <a:pt x="27" y="50"/>
                  </a:cubicBezTo>
                  <a:cubicBezTo>
                    <a:pt x="31" y="50"/>
                    <a:pt x="35" y="49"/>
                    <a:pt x="38" y="47"/>
                  </a:cubicBezTo>
                  <a:cubicBezTo>
                    <a:pt x="39" y="46"/>
                    <a:pt x="41" y="46"/>
                    <a:pt x="42" y="45"/>
                  </a:cubicBezTo>
                  <a:cubicBezTo>
                    <a:pt x="46" y="41"/>
                    <a:pt x="49" y="37"/>
                    <a:pt x="51" y="32"/>
                  </a:cubicBezTo>
                  <a:cubicBezTo>
                    <a:pt x="51" y="31"/>
                    <a:pt x="51" y="30"/>
                    <a:pt x="51" y="29"/>
                  </a:cubicBezTo>
                  <a:cubicBezTo>
                    <a:pt x="51" y="28"/>
                    <a:pt x="51" y="28"/>
                    <a:pt x="51" y="27"/>
                  </a:cubicBezTo>
                  <a:cubicBezTo>
                    <a:pt x="52" y="16"/>
                    <a:pt x="46" y="6"/>
                    <a:pt x="36" y="2"/>
                  </a:cubicBezTo>
                  <a:cubicBezTo>
                    <a:pt x="35" y="1"/>
                    <a:pt x="33" y="1"/>
                    <a:pt x="32" y="1"/>
                  </a:cubicBezTo>
                  <a:cubicBezTo>
                    <a:pt x="31" y="1"/>
                    <a:pt x="31" y="0"/>
                    <a:pt x="30" y="0"/>
                  </a:cubicBezTo>
                  <a:cubicBezTo>
                    <a:pt x="29" y="0"/>
                    <a:pt x="28" y="0"/>
                    <a:pt x="27" y="0"/>
                  </a:cubicBezTo>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Freeform 20473"/>
            <p:cNvSpPr>
              <a:spLocks noEditPoints="1"/>
            </p:cNvSpPr>
            <p:nvPr/>
          </p:nvSpPr>
          <p:spPr bwMode="auto">
            <a:xfrm>
              <a:off x="7782424" y="2965563"/>
              <a:ext cx="190282" cy="179000"/>
            </a:xfrm>
            <a:custGeom>
              <a:avLst/>
              <a:gdLst>
                <a:gd name="T0" fmla="*/ 44 w 107"/>
                <a:gd name="T1" fmla="*/ 15 h 101"/>
                <a:gd name="T2" fmla="*/ 54 w 107"/>
                <a:gd name="T3" fmla="*/ 14 h 101"/>
                <a:gd name="T4" fmla="*/ 59 w 107"/>
                <a:gd name="T5" fmla="*/ 14 h 101"/>
                <a:gd name="T6" fmla="*/ 60 w 107"/>
                <a:gd name="T7" fmla="*/ 15 h 101"/>
                <a:gd name="T8" fmla="*/ 65 w 107"/>
                <a:gd name="T9" fmla="*/ 16 h 101"/>
                <a:gd name="T10" fmla="*/ 90 w 107"/>
                <a:gd name="T11" fmla="*/ 56 h 101"/>
                <a:gd name="T12" fmla="*/ 90 w 107"/>
                <a:gd name="T13" fmla="*/ 56 h 101"/>
                <a:gd name="T14" fmla="*/ 89 w 107"/>
                <a:gd name="T15" fmla="*/ 60 h 101"/>
                <a:gd name="T16" fmla="*/ 74 w 107"/>
                <a:gd name="T17" fmla="*/ 82 h 101"/>
                <a:gd name="T18" fmla="*/ 70 w 107"/>
                <a:gd name="T19" fmla="*/ 84 h 101"/>
                <a:gd name="T20" fmla="*/ 54 w 107"/>
                <a:gd name="T21" fmla="*/ 88 h 101"/>
                <a:gd name="T22" fmla="*/ 48 w 107"/>
                <a:gd name="T23" fmla="*/ 88 h 101"/>
                <a:gd name="T24" fmla="*/ 17 w 107"/>
                <a:gd name="T25" fmla="*/ 46 h 101"/>
                <a:gd name="T26" fmla="*/ 23 w 107"/>
                <a:gd name="T27" fmla="*/ 30 h 101"/>
                <a:gd name="T28" fmla="*/ 26 w 107"/>
                <a:gd name="T29" fmla="*/ 26 h 101"/>
                <a:gd name="T30" fmla="*/ 39 w 107"/>
                <a:gd name="T31" fmla="*/ 17 h 101"/>
                <a:gd name="T32" fmla="*/ 44 w 107"/>
                <a:gd name="T33" fmla="*/ 15 h 101"/>
                <a:gd name="T34" fmla="*/ 54 w 107"/>
                <a:gd name="T35" fmla="*/ 0 h 101"/>
                <a:gd name="T36" fmla="*/ 38 w 107"/>
                <a:gd name="T37" fmla="*/ 3 h 101"/>
                <a:gd name="T38" fmla="*/ 34 w 107"/>
                <a:gd name="T39" fmla="*/ 5 h 101"/>
                <a:gd name="T40" fmla="*/ 15 w 107"/>
                <a:gd name="T41" fmla="*/ 19 h 101"/>
                <a:gd name="T42" fmla="*/ 12 w 107"/>
                <a:gd name="T43" fmla="*/ 22 h 101"/>
                <a:gd name="T44" fmla="*/ 4 w 107"/>
                <a:gd name="T45" fmla="*/ 44 h 101"/>
                <a:gd name="T46" fmla="*/ 46 w 107"/>
                <a:gd name="T47" fmla="*/ 101 h 101"/>
                <a:gd name="T48" fmla="*/ 54 w 107"/>
                <a:gd name="T49" fmla="*/ 101 h 101"/>
                <a:gd name="T50" fmla="*/ 76 w 107"/>
                <a:gd name="T51" fmla="*/ 96 h 101"/>
                <a:gd name="T52" fmla="*/ 80 w 107"/>
                <a:gd name="T53" fmla="*/ 94 h 101"/>
                <a:gd name="T54" fmla="*/ 103 w 107"/>
                <a:gd name="T55" fmla="*/ 62 h 101"/>
                <a:gd name="T56" fmla="*/ 104 w 107"/>
                <a:gd name="T57" fmla="*/ 58 h 101"/>
                <a:gd name="T58" fmla="*/ 104 w 107"/>
                <a:gd name="T59" fmla="*/ 58 h 101"/>
                <a:gd name="T60" fmla="*/ 67 w 107"/>
                <a:gd name="T61" fmla="*/ 2 h 101"/>
                <a:gd name="T62" fmla="*/ 62 w 107"/>
                <a:gd name="T63" fmla="*/ 1 h 101"/>
                <a:gd name="T64" fmla="*/ 61 w 107"/>
                <a:gd name="T65" fmla="*/ 1 h 101"/>
                <a:gd name="T66" fmla="*/ 54 w 107"/>
                <a:gd name="T6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7" h="101">
                  <a:moveTo>
                    <a:pt x="44" y="15"/>
                  </a:moveTo>
                  <a:cubicBezTo>
                    <a:pt x="47" y="15"/>
                    <a:pt x="50" y="14"/>
                    <a:pt x="54" y="14"/>
                  </a:cubicBezTo>
                  <a:cubicBezTo>
                    <a:pt x="55" y="14"/>
                    <a:pt x="57" y="14"/>
                    <a:pt x="59" y="14"/>
                  </a:cubicBezTo>
                  <a:cubicBezTo>
                    <a:pt x="59" y="15"/>
                    <a:pt x="60" y="15"/>
                    <a:pt x="60" y="15"/>
                  </a:cubicBezTo>
                  <a:cubicBezTo>
                    <a:pt x="62" y="15"/>
                    <a:pt x="63" y="15"/>
                    <a:pt x="65" y="16"/>
                  </a:cubicBezTo>
                  <a:cubicBezTo>
                    <a:pt x="81" y="21"/>
                    <a:pt x="92" y="38"/>
                    <a:pt x="90" y="56"/>
                  </a:cubicBezTo>
                  <a:cubicBezTo>
                    <a:pt x="90" y="56"/>
                    <a:pt x="90" y="56"/>
                    <a:pt x="90" y="56"/>
                  </a:cubicBezTo>
                  <a:cubicBezTo>
                    <a:pt x="90" y="58"/>
                    <a:pt x="90" y="59"/>
                    <a:pt x="89" y="60"/>
                  </a:cubicBezTo>
                  <a:cubicBezTo>
                    <a:pt x="87" y="69"/>
                    <a:pt x="82" y="77"/>
                    <a:pt x="74" y="82"/>
                  </a:cubicBezTo>
                  <a:cubicBezTo>
                    <a:pt x="73" y="83"/>
                    <a:pt x="72" y="83"/>
                    <a:pt x="70" y="84"/>
                  </a:cubicBezTo>
                  <a:cubicBezTo>
                    <a:pt x="65" y="87"/>
                    <a:pt x="60" y="88"/>
                    <a:pt x="54" y="88"/>
                  </a:cubicBezTo>
                  <a:cubicBezTo>
                    <a:pt x="52" y="88"/>
                    <a:pt x="50" y="88"/>
                    <a:pt x="48" y="88"/>
                  </a:cubicBezTo>
                  <a:cubicBezTo>
                    <a:pt x="28" y="85"/>
                    <a:pt x="14" y="66"/>
                    <a:pt x="17" y="46"/>
                  </a:cubicBezTo>
                  <a:cubicBezTo>
                    <a:pt x="18" y="40"/>
                    <a:pt x="20" y="34"/>
                    <a:pt x="23" y="30"/>
                  </a:cubicBezTo>
                  <a:cubicBezTo>
                    <a:pt x="24" y="29"/>
                    <a:pt x="25" y="28"/>
                    <a:pt x="26" y="26"/>
                  </a:cubicBezTo>
                  <a:cubicBezTo>
                    <a:pt x="30" y="22"/>
                    <a:pt x="34" y="19"/>
                    <a:pt x="39" y="17"/>
                  </a:cubicBezTo>
                  <a:cubicBezTo>
                    <a:pt x="41" y="16"/>
                    <a:pt x="42" y="16"/>
                    <a:pt x="44" y="15"/>
                  </a:cubicBezTo>
                  <a:moveTo>
                    <a:pt x="54" y="0"/>
                  </a:moveTo>
                  <a:cubicBezTo>
                    <a:pt x="48" y="0"/>
                    <a:pt x="43" y="1"/>
                    <a:pt x="38" y="3"/>
                  </a:cubicBezTo>
                  <a:cubicBezTo>
                    <a:pt x="37" y="3"/>
                    <a:pt x="35" y="4"/>
                    <a:pt x="34" y="5"/>
                  </a:cubicBezTo>
                  <a:cubicBezTo>
                    <a:pt x="27" y="8"/>
                    <a:pt x="20" y="12"/>
                    <a:pt x="15" y="19"/>
                  </a:cubicBezTo>
                  <a:cubicBezTo>
                    <a:pt x="14" y="20"/>
                    <a:pt x="13" y="21"/>
                    <a:pt x="12" y="22"/>
                  </a:cubicBezTo>
                  <a:cubicBezTo>
                    <a:pt x="8" y="28"/>
                    <a:pt x="5" y="36"/>
                    <a:pt x="4" y="44"/>
                  </a:cubicBezTo>
                  <a:cubicBezTo>
                    <a:pt x="0" y="71"/>
                    <a:pt x="19" y="97"/>
                    <a:pt x="46" y="101"/>
                  </a:cubicBezTo>
                  <a:cubicBezTo>
                    <a:pt x="49" y="101"/>
                    <a:pt x="51" y="101"/>
                    <a:pt x="54" y="101"/>
                  </a:cubicBezTo>
                  <a:cubicBezTo>
                    <a:pt x="62" y="101"/>
                    <a:pt x="69" y="100"/>
                    <a:pt x="76" y="96"/>
                  </a:cubicBezTo>
                  <a:cubicBezTo>
                    <a:pt x="77" y="96"/>
                    <a:pt x="79" y="95"/>
                    <a:pt x="80" y="94"/>
                  </a:cubicBezTo>
                  <a:cubicBezTo>
                    <a:pt x="91" y="87"/>
                    <a:pt x="100" y="76"/>
                    <a:pt x="103" y="62"/>
                  </a:cubicBezTo>
                  <a:cubicBezTo>
                    <a:pt x="103" y="61"/>
                    <a:pt x="103" y="60"/>
                    <a:pt x="104" y="58"/>
                  </a:cubicBezTo>
                  <a:cubicBezTo>
                    <a:pt x="104" y="58"/>
                    <a:pt x="104" y="58"/>
                    <a:pt x="104" y="58"/>
                  </a:cubicBezTo>
                  <a:cubicBezTo>
                    <a:pt x="107" y="33"/>
                    <a:pt x="91" y="9"/>
                    <a:pt x="67" y="2"/>
                  </a:cubicBezTo>
                  <a:cubicBezTo>
                    <a:pt x="65" y="2"/>
                    <a:pt x="64" y="2"/>
                    <a:pt x="62" y="1"/>
                  </a:cubicBezTo>
                  <a:cubicBezTo>
                    <a:pt x="62" y="1"/>
                    <a:pt x="61" y="1"/>
                    <a:pt x="61" y="1"/>
                  </a:cubicBezTo>
                  <a:cubicBezTo>
                    <a:pt x="59" y="1"/>
                    <a:pt x="56" y="0"/>
                    <a:pt x="54"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sp>
        <p:nvSpPr>
          <p:cNvPr id="42" name="Freeform 20475"/>
          <p:cNvSpPr>
            <a:spLocks noEditPoints="1"/>
          </p:cNvSpPr>
          <p:nvPr/>
        </p:nvSpPr>
        <p:spPr bwMode="auto">
          <a:xfrm>
            <a:off x="4989491" y="3415996"/>
            <a:ext cx="230241" cy="217500"/>
          </a:xfrm>
          <a:custGeom>
            <a:avLst/>
            <a:gdLst>
              <a:gd name="T0" fmla="*/ 43 w 107"/>
              <a:gd name="T1" fmla="*/ 16 h 101"/>
              <a:gd name="T2" fmla="*/ 54 w 107"/>
              <a:gd name="T3" fmla="*/ 14 h 101"/>
              <a:gd name="T4" fmla="*/ 56 w 107"/>
              <a:gd name="T5" fmla="*/ 14 h 101"/>
              <a:gd name="T6" fmla="*/ 60 w 107"/>
              <a:gd name="T7" fmla="*/ 14 h 101"/>
              <a:gd name="T8" fmla="*/ 60 w 107"/>
              <a:gd name="T9" fmla="*/ 14 h 101"/>
              <a:gd name="T10" fmla="*/ 76 w 107"/>
              <a:gd name="T11" fmla="*/ 21 h 101"/>
              <a:gd name="T12" fmla="*/ 79 w 107"/>
              <a:gd name="T13" fmla="*/ 24 h 101"/>
              <a:gd name="T14" fmla="*/ 91 w 107"/>
              <a:gd name="T15" fmla="*/ 56 h 101"/>
              <a:gd name="T16" fmla="*/ 54 w 107"/>
              <a:gd name="T17" fmla="*/ 88 h 101"/>
              <a:gd name="T18" fmla="*/ 49 w 107"/>
              <a:gd name="T19" fmla="*/ 87 h 101"/>
              <a:gd name="T20" fmla="*/ 18 w 107"/>
              <a:gd name="T21" fmla="*/ 45 h 101"/>
              <a:gd name="T22" fmla="*/ 39 w 107"/>
              <a:gd name="T23" fmla="*/ 17 h 101"/>
              <a:gd name="T24" fmla="*/ 43 w 107"/>
              <a:gd name="T25" fmla="*/ 16 h 101"/>
              <a:gd name="T26" fmla="*/ 54 w 107"/>
              <a:gd name="T27" fmla="*/ 0 h 101"/>
              <a:gd name="T28" fmla="*/ 39 w 107"/>
              <a:gd name="T29" fmla="*/ 3 h 101"/>
              <a:gd name="T30" fmla="*/ 35 w 107"/>
              <a:gd name="T31" fmla="*/ 4 h 101"/>
              <a:gd name="T32" fmla="*/ 4 w 107"/>
              <a:gd name="T33" fmla="*/ 43 h 101"/>
              <a:gd name="T34" fmla="*/ 47 w 107"/>
              <a:gd name="T35" fmla="*/ 101 h 101"/>
              <a:gd name="T36" fmla="*/ 54 w 107"/>
              <a:gd name="T37" fmla="*/ 101 h 101"/>
              <a:gd name="T38" fmla="*/ 104 w 107"/>
              <a:gd name="T39" fmla="*/ 58 h 101"/>
              <a:gd name="T40" fmla="*/ 87 w 107"/>
              <a:gd name="T41" fmla="*/ 13 h 101"/>
              <a:gd name="T42" fmla="*/ 84 w 107"/>
              <a:gd name="T43" fmla="*/ 10 h 101"/>
              <a:gd name="T44" fmla="*/ 62 w 107"/>
              <a:gd name="T45" fmla="*/ 1 h 101"/>
              <a:gd name="T46" fmla="*/ 62 w 107"/>
              <a:gd name="T47" fmla="*/ 1 h 101"/>
              <a:gd name="T48" fmla="*/ 58 w 107"/>
              <a:gd name="T49" fmla="*/ 1 h 101"/>
              <a:gd name="T50" fmla="*/ 54 w 107"/>
              <a:gd name="T51"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7" h="101">
                <a:moveTo>
                  <a:pt x="43" y="16"/>
                </a:moveTo>
                <a:cubicBezTo>
                  <a:pt x="47" y="15"/>
                  <a:pt x="50" y="14"/>
                  <a:pt x="54" y="14"/>
                </a:cubicBezTo>
                <a:cubicBezTo>
                  <a:pt x="55" y="14"/>
                  <a:pt x="55" y="14"/>
                  <a:pt x="56" y="14"/>
                </a:cubicBezTo>
                <a:cubicBezTo>
                  <a:pt x="57" y="14"/>
                  <a:pt x="58" y="14"/>
                  <a:pt x="60" y="14"/>
                </a:cubicBezTo>
                <a:cubicBezTo>
                  <a:pt x="60" y="14"/>
                  <a:pt x="60" y="14"/>
                  <a:pt x="60" y="14"/>
                </a:cubicBezTo>
                <a:cubicBezTo>
                  <a:pt x="66" y="15"/>
                  <a:pt x="71" y="18"/>
                  <a:pt x="76" y="21"/>
                </a:cubicBezTo>
                <a:cubicBezTo>
                  <a:pt x="77" y="22"/>
                  <a:pt x="78" y="23"/>
                  <a:pt x="79" y="24"/>
                </a:cubicBezTo>
                <a:cubicBezTo>
                  <a:pt x="88" y="32"/>
                  <a:pt x="92" y="44"/>
                  <a:pt x="91" y="56"/>
                </a:cubicBezTo>
                <a:cubicBezTo>
                  <a:pt x="88" y="75"/>
                  <a:pt x="72" y="88"/>
                  <a:pt x="54" y="88"/>
                </a:cubicBezTo>
                <a:cubicBezTo>
                  <a:pt x="52" y="88"/>
                  <a:pt x="50" y="88"/>
                  <a:pt x="49" y="87"/>
                </a:cubicBezTo>
                <a:cubicBezTo>
                  <a:pt x="29" y="84"/>
                  <a:pt x="15" y="66"/>
                  <a:pt x="18" y="45"/>
                </a:cubicBezTo>
                <a:cubicBezTo>
                  <a:pt x="20" y="32"/>
                  <a:pt x="28" y="22"/>
                  <a:pt x="39" y="17"/>
                </a:cubicBezTo>
                <a:cubicBezTo>
                  <a:pt x="41" y="16"/>
                  <a:pt x="42" y="16"/>
                  <a:pt x="43" y="16"/>
                </a:cubicBezTo>
                <a:moveTo>
                  <a:pt x="54" y="0"/>
                </a:moveTo>
                <a:cubicBezTo>
                  <a:pt x="49" y="0"/>
                  <a:pt x="44" y="1"/>
                  <a:pt x="39" y="3"/>
                </a:cubicBezTo>
                <a:cubicBezTo>
                  <a:pt x="38" y="3"/>
                  <a:pt x="36" y="4"/>
                  <a:pt x="35" y="4"/>
                </a:cubicBezTo>
                <a:cubicBezTo>
                  <a:pt x="19" y="11"/>
                  <a:pt x="7" y="25"/>
                  <a:pt x="4" y="43"/>
                </a:cubicBezTo>
                <a:cubicBezTo>
                  <a:pt x="0" y="71"/>
                  <a:pt x="19" y="97"/>
                  <a:pt x="47" y="101"/>
                </a:cubicBezTo>
                <a:cubicBezTo>
                  <a:pt x="49" y="101"/>
                  <a:pt x="52" y="101"/>
                  <a:pt x="54" y="101"/>
                </a:cubicBezTo>
                <a:cubicBezTo>
                  <a:pt x="79" y="101"/>
                  <a:pt x="100" y="83"/>
                  <a:pt x="104" y="58"/>
                </a:cubicBezTo>
                <a:cubicBezTo>
                  <a:pt x="107" y="41"/>
                  <a:pt x="100" y="24"/>
                  <a:pt x="87" y="13"/>
                </a:cubicBezTo>
                <a:cubicBezTo>
                  <a:pt x="86" y="12"/>
                  <a:pt x="85" y="11"/>
                  <a:pt x="84" y="10"/>
                </a:cubicBezTo>
                <a:cubicBezTo>
                  <a:pt x="78" y="6"/>
                  <a:pt x="70" y="2"/>
                  <a:pt x="62" y="1"/>
                </a:cubicBezTo>
                <a:cubicBezTo>
                  <a:pt x="62" y="1"/>
                  <a:pt x="62" y="1"/>
                  <a:pt x="62" y="1"/>
                </a:cubicBezTo>
                <a:cubicBezTo>
                  <a:pt x="60" y="1"/>
                  <a:pt x="59" y="1"/>
                  <a:pt x="58" y="1"/>
                </a:cubicBezTo>
                <a:cubicBezTo>
                  <a:pt x="56" y="0"/>
                  <a:pt x="55" y="0"/>
                  <a:pt x="54" y="0"/>
                </a:cubicBezTo>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nvGrpSpPr>
          <p:cNvPr id="2" name="组合 1"/>
          <p:cNvGrpSpPr/>
          <p:nvPr/>
        </p:nvGrpSpPr>
        <p:grpSpPr>
          <a:xfrm>
            <a:off x="2263933" y="3363582"/>
            <a:ext cx="268461" cy="268461"/>
            <a:chOff x="2263933" y="3363582"/>
            <a:chExt cx="268461" cy="268461"/>
          </a:xfrm>
        </p:grpSpPr>
        <p:sp>
          <p:nvSpPr>
            <p:cNvPr id="43" name="Freeform 20707"/>
            <p:cNvSpPr/>
            <p:nvPr/>
          </p:nvSpPr>
          <p:spPr bwMode="auto">
            <a:xfrm>
              <a:off x="2331756" y="3434041"/>
              <a:ext cx="131045" cy="132866"/>
            </a:xfrm>
            <a:custGeom>
              <a:avLst/>
              <a:gdLst>
                <a:gd name="T0" fmla="*/ 54 w 61"/>
                <a:gd name="T1" fmla="*/ 43 h 62"/>
                <a:gd name="T2" fmla="*/ 18 w 61"/>
                <a:gd name="T3" fmla="*/ 55 h 62"/>
                <a:gd name="T4" fmla="*/ 6 w 61"/>
                <a:gd name="T5" fmla="*/ 18 h 62"/>
                <a:gd name="T6" fmla="*/ 43 w 61"/>
                <a:gd name="T7" fmla="*/ 7 h 62"/>
                <a:gd name="T8" fmla="*/ 54 w 61"/>
                <a:gd name="T9" fmla="*/ 43 h 62"/>
              </a:gdLst>
              <a:ahLst/>
              <a:cxnLst>
                <a:cxn ang="0">
                  <a:pos x="T0" y="T1"/>
                </a:cxn>
                <a:cxn ang="0">
                  <a:pos x="T2" y="T3"/>
                </a:cxn>
                <a:cxn ang="0">
                  <a:pos x="T4" y="T5"/>
                </a:cxn>
                <a:cxn ang="0">
                  <a:pos x="T6" y="T7"/>
                </a:cxn>
                <a:cxn ang="0">
                  <a:pos x="T8" y="T9"/>
                </a:cxn>
              </a:cxnLst>
              <a:rect l="0" t="0" r="r" b="b"/>
              <a:pathLst>
                <a:path w="61" h="62">
                  <a:moveTo>
                    <a:pt x="54" y="43"/>
                  </a:moveTo>
                  <a:cubicBezTo>
                    <a:pt x="48" y="56"/>
                    <a:pt x="31" y="62"/>
                    <a:pt x="18" y="55"/>
                  </a:cubicBezTo>
                  <a:cubicBezTo>
                    <a:pt x="5" y="48"/>
                    <a:pt x="0" y="32"/>
                    <a:pt x="6" y="18"/>
                  </a:cubicBezTo>
                  <a:cubicBezTo>
                    <a:pt x="13" y="5"/>
                    <a:pt x="29" y="0"/>
                    <a:pt x="43" y="7"/>
                  </a:cubicBezTo>
                  <a:cubicBezTo>
                    <a:pt x="56" y="14"/>
                    <a:pt x="61" y="30"/>
                    <a:pt x="54" y="43"/>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4" name="Freeform 20708"/>
            <p:cNvSpPr>
              <a:spLocks noEditPoints="1"/>
            </p:cNvSpPr>
            <p:nvPr/>
          </p:nvSpPr>
          <p:spPr bwMode="auto">
            <a:xfrm>
              <a:off x="2263933" y="3363582"/>
              <a:ext cx="268461" cy="268461"/>
            </a:xfrm>
            <a:custGeom>
              <a:avLst/>
              <a:gdLst>
                <a:gd name="T0" fmla="*/ 37 w 125"/>
                <a:gd name="T1" fmla="*/ 112 h 125"/>
                <a:gd name="T2" fmla="*/ 14 w 125"/>
                <a:gd name="T3" fmla="*/ 38 h 125"/>
                <a:gd name="T4" fmla="*/ 87 w 125"/>
                <a:gd name="T5" fmla="*/ 14 h 125"/>
                <a:gd name="T6" fmla="*/ 111 w 125"/>
                <a:gd name="T7" fmla="*/ 88 h 125"/>
                <a:gd name="T8" fmla="*/ 37 w 125"/>
                <a:gd name="T9" fmla="*/ 112 h 125"/>
                <a:gd name="T10" fmla="*/ 81 w 125"/>
                <a:gd name="T11" fmla="*/ 27 h 125"/>
                <a:gd name="T12" fmla="*/ 27 w 125"/>
                <a:gd name="T13" fmla="*/ 44 h 125"/>
                <a:gd name="T14" fmla="*/ 44 w 125"/>
                <a:gd name="T15" fmla="*/ 98 h 125"/>
                <a:gd name="T16" fmla="*/ 98 w 125"/>
                <a:gd name="T17" fmla="*/ 81 h 125"/>
                <a:gd name="T18" fmla="*/ 81 w 125"/>
                <a:gd name="T19" fmla="*/ 2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5" h="125">
                  <a:moveTo>
                    <a:pt x="37" y="112"/>
                  </a:moveTo>
                  <a:cubicBezTo>
                    <a:pt x="10" y="98"/>
                    <a:pt x="0" y="65"/>
                    <a:pt x="14" y="38"/>
                  </a:cubicBezTo>
                  <a:cubicBezTo>
                    <a:pt x="27" y="11"/>
                    <a:pt x="61" y="0"/>
                    <a:pt x="87" y="14"/>
                  </a:cubicBezTo>
                  <a:cubicBezTo>
                    <a:pt x="114" y="28"/>
                    <a:pt x="125" y="61"/>
                    <a:pt x="111" y="88"/>
                  </a:cubicBezTo>
                  <a:cubicBezTo>
                    <a:pt x="97" y="115"/>
                    <a:pt x="64" y="125"/>
                    <a:pt x="37" y="112"/>
                  </a:cubicBezTo>
                  <a:close/>
                  <a:moveTo>
                    <a:pt x="81" y="27"/>
                  </a:moveTo>
                  <a:cubicBezTo>
                    <a:pt x="61" y="17"/>
                    <a:pt x="37" y="25"/>
                    <a:pt x="27" y="44"/>
                  </a:cubicBezTo>
                  <a:cubicBezTo>
                    <a:pt x="17" y="64"/>
                    <a:pt x="24" y="88"/>
                    <a:pt x="44" y="98"/>
                  </a:cubicBezTo>
                  <a:cubicBezTo>
                    <a:pt x="64" y="109"/>
                    <a:pt x="88" y="101"/>
                    <a:pt x="98" y="81"/>
                  </a:cubicBezTo>
                  <a:cubicBezTo>
                    <a:pt x="108" y="61"/>
                    <a:pt x="100" y="37"/>
                    <a:pt x="81" y="27"/>
                  </a:cubicBezTo>
                  <a:close/>
                </a:path>
              </a:pathLst>
            </a:custGeom>
            <a:solidFill>
              <a:schemeClr val="tx2">
                <a:alpha val="26000"/>
              </a:scheme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cxnSp>
        <p:nvCxnSpPr>
          <p:cNvPr id="45" name="直接连接符 44"/>
          <p:cNvCxnSpPr>
            <a:stCxn id="44" idx="3"/>
            <a:endCxn id="32" idx="6"/>
          </p:cNvCxnSpPr>
          <p:nvPr/>
        </p:nvCxnSpPr>
        <p:spPr>
          <a:xfrm>
            <a:off x="2502326" y="3552578"/>
            <a:ext cx="913699" cy="221974"/>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2" idx="16"/>
            <a:endCxn id="36" idx="20"/>
          </p:cNvCxnSpPr>
          <p:nvPr/>
        </p:nvCxnSpPr>
        <p:spPr>
          <a:xfrm flipV="1">
            <a:off x="3550977" y="3451685"/>
            <a:ext cx="746045" cy="281903"/>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4" idx="15"/>
            <a:endCxn id="42" idx="19"/>
          </p:cNvCxnSpPr>
          <p:nvPr/>
        </p:nvCxnSpPr>
        <p:spPr>
          <a:xfrm flipH="1">
            <a:off x="5213277" y="3135561"/>
            <a:ext cx="1012938" cy="405336"/>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41" idx="22"/>
            <a:endCxn id="34" idx="24"/>
          </p:cNvCxnSpPr>
          <p:nvPr/>
        </p:nvCxnSpPr>
        <p:spPr>
          <a:xfrm flipH="1">
            <a:off x="6443385" y="3043543"/>
            <a:ext cx="1346152" cy="87711"/>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37" idx="6"/>
            <a:endCxn id="41" idx="28"/>
          </p:cNvCxnSpPr>
          <p:nvPr/>
        </p:nvCxnSpPr>
        <p:spPr>
          <a:xfrm flipH="1" flipV="1">
            <a:off x="7967371" y="3068355"/>
            <a:ext cx="1121368" cy="332985"/>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39" idx="22"/>
            <a:endCxn id="37" idx="11"/>
          </p:cNvCxnSpPr>
          <p:nvPr/>
        </p:nvCxnSpPr>
        <p:spPr>
          <a:xfrm flipH="1">
            <a:off x="9191703" y="3099685"/>
            <a:ext cx="757768" cy="342435"/>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36" idx="27"/>
            <a:endCxn id="42" idx="10"/>
          </p:cNvCxnSpPr>
          <p:nvPr/>
        </p:nvCxnSpPr>
        <p:spPr>
          <a:xfrm>
            <a:off x="4449821" y="3421551"/>
            <a:ext cx="578402" cy="91347"/>
          </a:xfrm>
          <a:prstGeom prst="line">
            <a:avLst/>
          </a:prstGeom>
          <a:solidFill>
            <a:schemeClr val="tx2">
              <a:alpha val="26000"/>
            </a:schemeClr>
          </a:solidFill>
          <a:ln>
            <a:solidFill>
              <a:schemeClr val="tx1">
                <a:alpha val="22000"/>
              </a:schemeClr>
            </a:solidFill>
          </a:ln>
        </p:spPr>
        <p:style>
          <a:lnRef idx="1">
            <a:schemeClr val="accent1"/>
          </a:lnRef>
          <a:fillRef idx="0">
            <a:schemeClr val="accent1"/>
          </a:fillRef>
          <a:effectRef idx="0">
            <a:schemeClr val="accent1"/>
          </a:effectRef>
          <a:fontRef idx="minor">
            <a:schemeClr val="tx1"/>
          </a:fontRef>
        </p:style>
      </p:cxnSp>
      <p:sp>
        <p:nvSpPr>
          <p:cNvPr id="52" name="等腰三角形 51"/>
          <p:cNvSpPr/>
          <p:nvPr/>
        </p:nvSpPr>
        <p:spPr>
          <a:xfrm rot="10800000">
            <a:off x="2294809" y="3905170"/>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3" name="等腰三角形 52"/>
          <p:cNvSpPr/>
          <p:nvPr/>
        </p:nvSpPr>
        <p:spPr>
          <a:xfrm rot="10800000">
            <a:off x="6241976" y="3470148"/>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4" name="等腰三角形 53"/>
          <p:cNvSpPr/>
          <p:nvPr/>
        </p:nvSpPr>
        <p:spPr>
          <a:xfrm>
            <a:off x="4276293" y="3031720"/>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5" name="等腰三角形 54"/>
          <p:cNvSpPr/>
          <p:nvPr/>
        </p:nvSpPr>
        <p:spPr>
          <a:xfrm>
            <a:off x="7786475" y="2662089"/>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8" name="等腰三角形 57"/>
          <p:cNvSpPr/>
          <p:nvPr/>
        </p:nvSpPr>
        <p:spPr>
          <a:xfrm rot="10800000">
            <a:off x="9962512" y="3512898"/>
            <a:ext cx="187798" cy="161895"/>
          </a:xfrm>
          <a:prstGeom prst="triangl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67" name="组合 66"/>
          <p:cNvGrpSpPr/>
          <p:nvPr/>
        </p:nvGrpSpPr>
        <p:grpSpPr>
          <a:xfrm>
            <a:off x="972834" y="4255969"/>
            <a:ext cx="2831746" cy="851951"/>
            <a:chOff x="1046929" y="2425575"/>
            <a:chExt cx="2831746" cy="851951"/>
          </a:xfrm>
        </p:grpSpPr>
        <p:sp>
          <p:nvSpPr>
            <p:cNvPr id="59" name="文本框 58"/>
            <p:cNvSpPr txBox="1"/>
            <p:nvPr/>
          </p:nvSpPr>
          <p:spPr>
            <a:xfrm>
              <a:off x="1535895" y="2425575"/>
              <a:ext cx="1853812" cy="338554"/>
            </a:xfrm>
            <a:prstGeom prst="rect">
              <a:avLst/>
            </a:prstGeom>
            <a:noFill/>
          </p:spPr>
          <p:txBody>
            <a:bodyPr wrap="square" rtlCol="0">
              <a:spAutoFit/>
            </a:bodyPr>
            <a:lstStyle/>
            <a:p>
              <a:pPr algn="ct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60" name="矩形 59"/>
            <p:cNvSpPr/>
            <p:nvPr/>
          </p:nvSpPr>
          <p:spPr>
            <a:xfrm>
              <a:off x="1046929" y="2741995"/>
              <a:ext cx="2831746" cy="535531"/>
            </a:xfrm>
            <a:prstGeom prst="rect">
              <a:avLst/>
            </a:prstGeom>
          </p:spPr>
          <p:txBody>
            <a:bodyPr wrap="square">
              <a:spAutoFit/>
            </a:bodyPr>
            <a:lstStyle/>
            <a:p>
              <a:pPr algn="ct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68" name="组合 67"/>
          <p:cNvGrpSpPr/>
          <p:nvPr/>
        </p:nvGrpSpPr>
        <p:grpSpPr>
          <a:xfrm>
            <a:off x="2959175" y="1937916"/>
            <a:ext cx="2831746" cy="851951"/>
            <a:chOff x="1046929" y="2425575"/>
            <a:chExt cx="2831746" cy="851951"/>
          </a:xfrm>
        </p:grpSpPr>
        <p:sp>
          <p:nvSpPr>
            <p:cNvPr id="69" name="文本框 68"/>
            <p:cNvSpPr txBox="1"/>
            <p:nvPr/>
          </p:nvSpPr>
          <p:spPr>
            <a:xfrm>
              <a:off x="1535895" y="2425575"/>
              <a:ext cx="1853812" cy="338554"/>
            </a:xfrm>
            <a:prstGeom prst="rect">
              <a:avLst/>
            </a:prstGeom>
            <a:noFill/>
          </p:spPr>
          <p:txBody>
            <a:bodyPr wrap="square" rtlCol="0">
              <a:spAutoFit/>
            </a:bodyPr>
            <a:lstStyle/>
            <a:p>
              <a:pPr algn="ct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70" name="矩形 69"/>
            <p:cNvSpPr/>
            <p:nvPr/>
          </p:nvSpPr>
          <p:spPr>
            <a:xfrm>
              <a:off x="1046929" y="2741995"/>
              <a:ext cx="2831746" cy="535531"/>
            </a:xfrm>
            <a:prstGeom prst="rect">
              <a:avLst/>
            </a:prstGeom>
          </p:spPr>
          <p:txBody>
            <a:bodyPr wrap="square">
              <a:spAutoFit/>
            </a:bodyPr>
            <a:lstStyle/>
            <a:p>
              <a:pPr algn="ct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71" name="组合 70"/>
          <p:cNvGrpSpPr/>
          <p:nvPr/>
        </p:nvGrpSpPr>
        <p:grpSpPr>
          <a:xfrm>
            <a:off x="4920002" y="3898057"/>
            <a:ext cx="2831746" cy="851951"/>
            <a:chOff x="1046929" y="2425575"/>
            <a:chExt cx="2831746" cy="851951"/>
          </a:xfrm>
        </p:grpSpPr>
        <p:sp>
          <p:nvSpPr>
            <p:cNvPr id="72" name="文本框 71"/>
            <p:cNvSpPr txBox="1"/>
            <p:nvPr/>
          </p:nvSpPr>
          <p:spPr>
            <a:xfrm>
              <a:off x="1535895" y="2425575"/>
              <a:ext cx="1853812" cy="338554"/>
            </a:xfrm>
            <a:prstGeom prst="rect">
              <a:avLst/>
            </a:prstGeom>
            <a:noFill/>
          </p:spPr>
          <p:txBody>
            <a:bodyPr wrap="square" rtlCol="0">
              <a:spAutoFit/>
            </a:bodyPr>
            <a:lstStyle/>
            <a:p>
              <a:pPr algn="ct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73" name="矩形 72"/>
            <p:cNvSpPr/>
            <p:nvPr/>
          </p:nvSpPr>
          <p:spPr>
            <a:xfrm>
              <a:off x="1046929" y="2741995"/>
              <a:ext cx="2831746" cy="535531"/>
            </a:xfrm>
            <a:prstGeom prst="rect">
              <a:avLst/>
            </a:prstGeom>
          </p:spPr>
          <p:txBody>
            <a:bodyPr wrap="square">
              <a:spAutoFit/>
            </a:bodyPr>
            <a:lstStyle/>
            <a:p>
              <a:pPr algn="ct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74" name="组合 73"/>
          <p:cNvGrpSpPr/>
          <p:nvPr/>
        </p:nvGrpSpPr>
        <p:grpSpPr>
          <a:xfrm>
            <a:off x="6461691" y="1678195"/>
            <a:ext cx="2831746" cy="851951"/>
            <a:chOff x="1046929" y="2425575"/>
            <a:chExt cx="2831746" cy="851951"/>
          </a:xfrm>
        </p:grpSpPr>
        <p:sp>
          <p:nvSpPr>
            <p:cNvPr id="75" name="文本框 74"/>
            <p:cNvSpPr txBox="1"/>
            <p:nvPr/>
          </p:nvSpPr>
          <p:spPr>
            <a:xfrm>
              <a:off x="1535895" y="2425575"/>
              <a:ext cx="1853812" cy="338554"/>
            </a:xfrm>
            <a:prstGeom prst="rect">
              <a:avLst/>
            </a:prstGeom>
            <a:noFill/>
          </p:spPr>
          <p:txBody>
            <a:bodyPr wrap="square" rtlCol="0">
              <a:spAutoFit/>
            </a:bodyPr>
            <a:lstStyle/>
            <a:p>
              <a:pPr algn="ct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76" name="矩形 75"/>
            <p:cNvSpPr/>
            <p:nvPr/>
          </p:nvSpPr>
          <p:spPr>
            <a:xfrm>
              <a:off x="1046929" y="2741995"/>
              <a:ext cx="2831746" cy="535531"/>
            </a:xfrm>
            <a:prstGeom prst="rect">
              <a:avLst/>
            </a:prstGeom>
          </p:spPr>
          <p:txBody>
            <a:bodyPr wrap="square">
              <a:spAutoFit/>
            </a:bodyPr>
            <a:lstStyle/>
            <a:p>
              <a:pPr algn="ct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77" name="组合 76"/>
          <p:cNvGrpSpPr/>
          <p:nvPr/>
        </p:nvGrpSpPr>
        <p:grpSpPr>
          <a:xfrm>
            <a:off x="8640538" y="3939549"/>
            <a:ext cx="2831746" cy="851951"/>
            <a:chOff x="1046929" y="2425575"/>
            <a:chExt cx="2831746" cy="851951"/>
          </a:xfrm>
        </p:grpSpPr>
        <p:sp>
          <p:nvSpPr>
            <p:cNvPr id="78" name="文本框 77"/>
            <p:cNvSpPr txBox="1"/>
            <p:nvPr/>
          </p:nvSpPr>
          <p:spPr>
            <a:xfrm>
              <a:off x="1535895" y="2425575"/>
              <a:ext cx="1853812" cy="338554"/>
            </a:xfrm>
            <a:prstGeom prst="rect">
              <a:avLst/>
            </a:prstGeom>
            <a:noFill/>
          </p:spPr>
          <p:txBody>
            <a:bodyPr wrap="square" rtlCol="0">
              <a:spAutoFit/>
            </a:bodyPr>
            <a:lstStyle/>
            <a:p>
              <a:pPr algn="ct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79" name="矩形 78"/>
            <p:cNvSpPr/>
            <p:nvPr/>
          </p:nvSpPr>
          <p:spPr>
            <a:xfrm>
              <a:off x="1046929" y="2741995"/>
              <a:ext cx="2831746" cy="535531"/>
            </a:xfrm>
            <a:prstGeom prst="rect">
              <a:avLst/>
            </a:prstGeom>
          </p:spPr>
          <p:txBody>
            <a:bodyPr wrap="square">
              <a:spAutoFit/>
            </a:bodyPr>
            <a:lstStyle/>
            <a:p>
              <a:pPr algn="ct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sp>
        <p:nvSpPr>
          <p:cNvPr id="56" name="文本框 5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57" name="直接连接符 5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1000" fill="hold"/>
                                        <p:tgtEl>
                                          <p:spTgt spid="57"/>
                                        </p:tgtEl>
                                        <p:attrNameLst>
                                          <p:attrName>ppt_w</p:attrName>
                                        </p:attrNameLst>
                                      </p:cBhvr>
                                      <p:tavLst>
                                        <p:tav tm="0">
                                          <p:val>
                                            <p:fltVal val="0"/>
                                          </p:val>
                                        </p:tav>
                                        <p:tav tm="100000">
                                          <p:val>
                                            <p:strVal val="#ppt_w"/>
                                          </p:val>
                                        </p:tav>
                                      </p:tavLst>
                                    </p:anim>
                                    <p:anim calcmode="lin" valueType="num">
                                      <p:cBhvr>
                                        <p:cTn id="8" dur="1000" fill="hold"/>
                                        <p:tgtEl>
                                          <p:spTgt spid="57"/>
                                        </p:tgtEl>
                                        <p:attrNameLst>
                                          <p:attrName>ppt_h</p:attrName>
                                        </p:attrNameLst>
                                      </p:cBhvr>
                                      <p:tavLst>
                                        <p:tav tm="0">
                                          <p:val>
                                            <p:fltVal val="0"/>
                                          </p:val>
                                        </p:tav>
                                        <p:tav tm="100000">
                                          <p:val>
                                            <p:strVal val="#ppt_h"/>
                                          </p:val>
                                        </p:tav>
                                      </p:tavLst>
                                    </p:anim>
                                    <p:anim calcmode="lin" valueType="num">
                                      <p:cBhvr>
                                        <p:cTn id="9" dur="1000" fill="hold"/>
                                        <p:tgtEl>
                                          <p:spTgt spid="57"/>
                                        </p:tgtEl>
                                        <p:attrNameLst>
                                          <p:attrName>style.rotation</p:attrName>
                                        </p:attrNameLst>
                                      </p:cBhvr>
                                      <p:tavLst>
                                        <p:tav tm="0">
                                          <p:val>
                                            <p:fltVal val="90"/>
                                          </p:val>
                                        </p:tav>
                                        <p:tav tm="100000">
                                          <p:val>
                                            <p:fltVal val="0"/>
                                          </p:val>
                                        </p:tav>
                                      </p:tavLst>
                                    </p:anim>
                                    <p:animEffect transition="in" filter="fade">
                                      <p:cBhvr>
                                        <p:cTn id="10" dur="1000"/>
                                        <p:tgtEl>
                                          <p:spTgt spid="57"/>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56"/>
                                        </p:tgtEl>
                                        <p:attrNameLst>
                                          <p:attrName>ppt_x</p:attrName>
                                          <p:attrName>ppt_y</p:attrName>
                                        </p:attrNameLst>
                                      </p:cBhvr>
                                      <p:rCtr x="1680" y="2199"/>
                                    </p:animMotion>
                                  </p:childTnLst>
                                </p:cTn>
                              </p:par>
                              <p:par>
                                <p:cTn id="16" presetID="10" presetClass="entr" presetSubtype="0" fill="hold" nodeType="withEffect">
                                  <p:stCondLst>
                                    <p:cond delay="75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63" presetClass="path" presetSubtype="0" decel="50000" fill="hold" nodeType="withEffect">
                                  <p:stCondLst>
                                    <p:cond delay="750"/>
                                  </p:stCondLst>
                                  <p:childTnLst>
                                    <p:animMotion origin="layout" path="M 0.01523 2.59259E-6 L -0.06315 2.59259E-6 " pathEditMode="relative" rAng="0" ptsTypes="AA">
                                      <p:cBhvr>
                                        <p:cTn id="20" dur="750" spd="-100000" fill="hold"/>
                                        <p:tgtEl>
                                          <p:spTgt spid="2"/>
                                        </p:tgtEl>
                                        <p:attrNameLst>
                                          <p:attrName>ppt_x</p:attrName>
                                          <p:attrName>ppt_y</p:attrName>
                                        </p:attrNameLst>
                                      </p:cBhvr>
                                      <p:rCtr x="-3919" y="0"/>
                                    </p:animMotion>
                                  </p:childTnLst>
                                </p:cTn>
                              </p:par>
                              <p:par>
                                <p:cTn id="21" presetID="35" presetClass="path" presetSubtype="0" accel="50000" decel="50000" fill="hold" nodeType="withEffect">
                                  <p:stCondLst>
                                    <p:cond delay="1500"/>
                                  </p:stCondLst>
                                  <p:childTnLst>
                                    <p:animMotion origin="layout" path="M 0.01601 2.59259E-6 L 2.08333E-6 2.59259E-6 " pathEditMode="relative" rAng="0" ptsTypes="AA">
                                      <p:cBhvr>
                                        <p:cTn id="22" dur="750" fill="hold"/>
                                        <p:tgtEl>
                                          <p:spTgt spid="2"/>
                                        </p:tgtEl>
                                        <p:attrNameLst>
                                          <p:attrName>ppt_x</p:attrName>
                                          <p:attrName>ppt_y</p:attrName>
                                        </p:attrNameLst>
                                      </p:cBhvr>
                                      <p:rCtr x="-807" y="0"/>
                                    </p:animMotion>
                                  </p:childTnLst>
                                </p:cTn>
                              </p:par>
                              <p:par>
                                <p:cTn id="23" presetID="10" presetClass="entr" presetSubtype="0" fill="hold" nodeType="withEffect">
                                  <p:stCondLst>
                                    <p:cond delay="75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64" presetClass="path" presetSubtype="0" decel="30000" fill="hold" nodeType="withEffect">
                                  <p:stCondLst>
                                    <p:cond delay="750"/>
                                  </p:stCondLst>
                                  <p:childTnLst>
                                    <p:animMotion origin="layout" path="M 1.875E-6 0.03889 L 1.875E-6 -0.07963 " pathEditMode="relative" rAng="0" ptsTypes="AA">
                                      <p:cBhvr>
                                        <p:cTn id="27" dur="750" spd="-100000" fill="hold"/>
                                        <p:tgtEl>
                                          <p:spTgt spid="3"/>
                                        </p:tgtEl>
                                        <p:attrNameLst>
                                          <p:attrName>ppt_x</p:attrName>
                                          <p:attrName>ppt_y</p:attrName>
                                        </p:attrNameLst>
                                      </p:cBhvr>
                                      <p:rCtr x="0" y="-5926"/>
                                    </p:animMotion>
                                  </p:childTnLst>
                                </p:cTn>
                              </p:par>
                              <p:par>
                                <p:cTn id="28" presetID="64" presetClass="path" presetSubtype="0" accel="30000" decel="30000" fill="hold" nodeType="withEffect">
                                  <p:stCondLst>
                                    <p:cond delay="1500"/>
                                  </p:stCondLst>
                                  <p:childTnLst>
                                    <p:animMotion origin="layout" path="M 1.875E-6 0.03842 L 1.875E-6 2.59259E-6 " pathEditMode="relative" rAng="0" ptsTypes="AA">
                                      <p:cBhvr>
                                        <p:cTn id="29" dur="750" fill="hold"/>
                                        <p:tgtEl>
                                          <p:spTgt spid="3"/>
                                        </p:tgtEl>
                                        <p:attrNameLst>
                                          <p:attrName>ppt_x</p:attrName>
                                          <p:attrName>ppt_y</p:attrName>
                                        </p:attrNameLst>
                                      </p:cBhvr>
                                      <p:rCtr x="0" y="-1921"/>
                                    </p:animMotion>
                                  </p:childTnLst>
                                </p:cTn>
                              </p:par>
                              <p:par>
                                <p:cTn id="30" presetID="10" presetClass="entr" presetSubtype="0" fill="hold" nodeType="withEffect">
                                  <p:stCondLst>
                                    <p:cond delay="75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par>
                                <p:cTn id="33" presetID="42" presetClass="path" presetSubtype="0" decel="30000" fill="hold" nodeType="withEffect">
                                  <p:stCondLst>
                                    <p:cond delay="750"/>
                                  </p:stCondLst>
                                  <p:childTnLst>
                                    <p:animMotion origin="layout" path="M -3.75E-6 -0.03982 L -3.75E-6 0.08981 " pathEditMode="relative" rAng="0" ptsTypes="AA">
                                      <p:cBhvr>
                                        <p:cTn id="34" dur="750" spd="-100000" fill="hold"/>
                                        <p:tgtEl>
                                          <p:spTgt spid="5"/>
                                        </p:tgtEl>
                                        <p:attrNameLst>
                                          <p:attrName>ppt_x</p:attrName>
                                          <p:attrName>ppt_y</p:attrName>
                                        </p:attrNameLst>
                                      </p:cBhvr>
                                      <p:rCtr x="0" y="6481"/>
                                    </p:animMotion>
                                  </p:childTnLst>
                                </p:cTn>
                              </p:par>
                              <p:par>
                                <p:cTn id="35" presetID="42" presetClass="path" presetSubtype="0" accel="30000" decel="30000" fill="hold" nodeType="withEffect">
                                  <p:stCondLst>
                                    <p:cond delay="1500"/>
                                  </p:stCondLst>
                                  <p:childTnLst>
                                    <p:animMotion origin="layout" path="M -3.75E-6 -0.03982 L -3.75E-6 4.81481E-6 " pathEditMode="relative" rAng="0" ptsTypes="AA">
                                      <p:cBhvr>
                                        <p:cTn id="36" dur="750" fill="hold"/>
                                        <p:tgtEl>
                                          <p:spTgt spid="5"/>
                                        </p:tgtEl>
                                        <p:attrNameLst>
                                          <p:attrName>ppt_x</p:attrName>
                                          <p:attrName>ppt_y</p:attrName>
                                        </p:attrNameLst>
                                      </p:cBhvr>
                                      <p:rCtr x="0" y="1991"/>
                                    </p:animMotion>
                                  </p:childTnLst>
                                </p:cTn>
                              </p:par>
                              <p:par>
                                <p:cTn id="37" presetID="10" presetClass="entr" presetSubtype="0" fill="hold" nodeType="withEffect">
                                  <p:stCondLst>
                                    <p:cond delay="75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par>
                                <p:cTn id="40" presetID="63" presetClass="path" presetSubtype="0" decel="50000" fill="hold" nodeType="withEffect">
                                  <p:stCondLst>
                                    <p:cond delay="750"/>
                                  </p:stCondLst>
                                  <p:childTnLst>
                                    <p:animMotion origin="layout" path="M -0.02774 -3.7037E-6 L 0.0681 -3.7037E-6 " pathEditMode="relative" rAng="0" ptsTypes="AA">
                                      <p:cBhvr>
                                        <p:cTn id="41" dur="750" spd="-100000" fill="hold"/>
                                        <p:tgtEl>
                                          <p:spTgt spid="6"/>
                                        </p:tgtEl>
                                        <p:attrNameLst>
                                          <p:attrName>ppt_x</p:attrName>
                                          <p:attrName>ppt_y</p:attrName>
                                        </p:attrNameLst>
                                      </p:cBhvr>
                                      <p:rCtr x="4792" y="0"/>
                                    </p:animMotion>
                                  </p:childTnLst>
                                </p:cTn>
                              </p:par>
                              <p:par>
                                <p:cTn id="42" presetID="35" presetClass="path" presetSubtype="0" accel="50000" decel="50000" fill="hold" nodeType="withEffect">
                                  <p:stCondLst>
                                    <p:cond delay="1500"/>
                                  </p:stCondLst>
                                  <p:childTnLst>
                                    <p:animMotion origin="layout" path="M -0.028 -3.7037E-6 L 1.875E-6 -3.7037E-6 " pathEditMode="relative" rAng="0" ptsTypes="AA">
                                      <p:cBhvr>
                                        <p:cTn id="43" dur="750" fill="hold"/>
                                        <p:tgtEl>
                                          <p:spTgt spid="6"/>
                                        </p:tgtEl>
                                        <p:attrNameLst>
                                          <p:attrName>ppt_x</p:attrName>
                                          <p:attrName>ppt_y</p:attrName>
                                        </p:attrNameLst>
                                      </p:cBhvr>
                                      <p:rCtr x="1393" y="0"/>
                                    </p:animMotion>
                                  </p:childTnLst>
                                </p:cTn>
                              </p:par>
                              <p:par>
                                <p:cTn id="44" presetID="31" presetClass="entr" presetSubtype="0" fill="hold" nodeType="withEffect">
                                  <p:stCondLst>
                                    <p:cond delay="750"/>
                                  </p:stCondLst>
                                  <p:childTnLst>
                                    <p:set>
                                      <p:cBhvr>
                                        <p:cTn id="45" dur="1" fill="hold">
                                          <p:stCondLst>
                                            <p:cond delay="0"/>
                                          </p:stCondLst>
                                        </p:cTn>
                                        <p:tgtEl>
                                          <p:spTgt spid="45"/>
                                        </p:tgtEl>
                                        <p:attrNameLst>
                                          <p:attrName>style.visibility</p:attrName>
                                        </p:attrNameLst>
                                      </p:cBhvr>
                                      <p:to>
                                        <p:strVal val="visible"/>
                                      </p:to>
                                    </p:set>
                                    <p:anim calcmode="lin" valueType="num">
                                      <p:cBhvr>
                                        <p:cTn id="46" dur="1000" fill="hold"/>
                                        <p:tgtEl>
                                          <p:spTgt spid="45"/>
                                        </p:tgtEl>
                                        <p:attrNameLst>
                                          <p:attrName>ppt_w</p:attrName>
                                        </p:attrNameLst>
                                      </p:cBhvr>
                                      <p:tavLst>
                                        <p:tav tm="0">
                                          <p:val>
                                            <p:fltVal val="0"/>
                                          </p:val>
                                        </p:tav>
                                        <p:tav tm="100000">
                                          <p:val>
                                            <p:strVal val="#ppt_w"/>
                                          </p:val>
                                        </p:tav>
                                      </p:tavLst>
                                    </p:anim>
                                    <p:anim calcmode="lin" valueType="num">
                                      <p:cBhvr>
                                        <p:cTn id="47" dur="1000" fill="hold"/>
                                        <p:tgtEl>
                                          <p:spTgt spid="45"/>
                                        </p:tgtEl>
                                        <p:attrNameLst>
                                          <p:attrName>ppt_h</p:attrName>
                                        </p:attrNameLst>
                                      </p:cBhvr>
                                      <p:tavLst>
                                        <p:tav tm="0">
                                          <p:val>
                                            <p:fltVal val="0"/>
                                          </p:val>
                                        </p:tav>
                                        <p:tav tm="100000">
                                          <p:val>
                                            <p:strVal val="#ppt_h"/>
                                          </p:val>
                                        </p:tav>
                                      </p:tavLst>
                                    </p:anim>
                                    <p:anim calcmode="lin" valueType="num">
                                      <p:cBhvr>
                                        <p:cTn id="48" dur="1000" fill="hold"/>
                                        <p:tgtEl>
                                          <p:spTgt spid="45"/>
                                        </p:tgtEl>
                                        <p:attrNameLst>
                                          <p:attrName>style.rotation</p:attrName>
                                        </p:attrNameLst>
                                      </p:cBhvr>
                                      <p:tavLst>
                                        <p:tav tm="0">
                                          <p:val>
                                            <p:fltVal val="90"/>
                                          </p:val>
                                        </p:tav>
                                        <p:tav tm="100000">
                                          <p:val>
                                            <p:fltVal val="0"/>
                                          </p:val>
                                        </p:tav>
                                      </p:tavLst>
                                    </p:anim>
                                    <p:animEffect transition="in" filter="fade">
                                      <p:cBhvr>
                                        <p:cTn id="49" dur="1000"/>
                                        <p:tgtEl>
                                          <p:spTgt spid="45"/>
                                        </p:tgtEl>
                                      </p:cBhvr>
                                    </p:animEffect>
                                  </p:childTnLst>
                                </p:cTn>
                              </p:par>
                              <p:par>
                                <p:cTn id="50" presetID="31" presetClass="entr" presetSubtype="0" fill="hold" nodeType="withEffect">
                                  <p:stCondLst>
                                    <p:cond delay="750"/>
                                  </p:stCondLst>
                                  <p:childTnLst>
                                    <p:set>
                                      <p:cBhvr>
                                        <p:cTn id="51" dur="1" fill="hold">
                                          <p:stCondLst>
                                            <p:cond delay="0"/>
                                          </p:stCondLst>
                                        </p:cTn>
                                        <p:tgtEl>
                                          <p:spTgt spid="46"/>
                                        </p:tgtEl>
                                        <p:attrNameLst>
                                          <p:attrName>style.visibility</p:attrName>
                                        </p:attrNameLst>
                                      </p:cBhvr>
                                      <p:to>
                                        <p:strVal val="visible"/>
                                      </p:to>
                                    </p:set>
                                    <p:anim calcmode="lin" valueType="num">
                                      <p:cBhvr>
                                        <p:cTn id="52" dur="1000" fill="hold"/>
                                        <p:tgtEl>
                                          <p:spTgt spid="46"/>
                                        </p:tgtEl>
                                        <p:attrNameLst>
                                          <p:attrName>ppt_w</p:attrName>
                                        </p:attrNameLst>
                                      </p:cBhvr>
                                      <p:tavLst>
                                        <p:tav tm="0">
                                          <p:val>
                                            <p:fltVal val="0"/>
                                          </p:val>
                                        </p:tav>
                                        <p:tav tm="100000">
                                          <p:val>
                                            <p:strVal val="#ppt_w"/>
                                          </p:val>
                                        </p:tav>
                                      </p:tavLst>
                                    </p:anim>
                                    <p:anim calcmode="lin" valueType="num">
                                      <p:cBhvr>
                                        <p:cTn id="53" dur="1000" fill="hold"/>
                                        <p:tgtEl>
                                          <p:spTgt spid="46"/>
                                        </p:tgtEl>
                                        <p:attrNameLst>
                                          <p:attrName>ppt_h</p:attrName>
                                        </p:attrNameLst>
                                      </p:cBhvr>
                                      <p:tavLst>
                                        <p:tav tm="0">
                                          <p:val>
                                            <p:fltVal val="0"/>
                                          </p:val>
                                        </p:tav>
                                        <p:tav tm="100000">
                                          <p:val>
                                            <p:strVal val="#ppt_h"/>
                                          </p:val>
                                        </p:tav>
                                      </p:tavLst>
                                    </p:anim>
                                    <p:anim calcmode="lin" valueType="num">
                                      <p:cBhvr>
                                        <p:cTn id="54" dur="1000" fill="hold"/>
                                        <p:tgtEl>
                                          <p:spTgt spid="46"/>
                                        </p:tgtEl>
                                        <p:attrNameLst>
                                          <p:attrName>style.rotation</p:attrName>
                                        </p:attrNameLst>
                                      </p:cBhvr>
                                      <p:tavLst>
                                        <p:tav tm="0">
                                          <p:val>
                                            <p:fltVal val="90"/>
                                          </p:val>
                                        </p:tav>
                                        <p:tav tm="100000">
                                          <p:val>
                                            <p:fltVal val="0"/>
                                          </p:val>
                                        </p:tav>
                                      </p:tavLst>
                                    </p:anim>
                                    <p:animEffect transition="in" filter="fade">
                                      <p:cBhvr>
                                        <p:cTn id="55" dur="1000"/>
                                        <p:tgtEl>
                                          <p:spTgt spid="46"/>
                                        </p:tgtEl>
                                      </p:cBhvr>
                                    </p:animEffect>
                                  </p:childTnLst>
                                </p:cTn>
                              </p:par>
                              <p:par>
                                <p:cTn id="56" presetID="31" presetClass="entr" presetSubtype="0" fill="hold" grpId="0" nodeType="withEffect">
                                  <p:stCondLst>
                                    <p:cond delay="750"/>
                                  </p:stCondLst>
                                  <p:childTnLst>
                                    <p:set>
                                      <p:cBhvr>
                                        <p:cTn id="57" dur="1" fill="hold">
                                          <p:stCondLst>
                                            <p:cond delay="0"/>
                                          </p:stCondLst>
                                        </p:cTn>
                                        <p:tgtEl>
                                          <p:spTgt spid="32"/>
                                        </p:tgtEl>
                                        <p:attrNameLst>
                                          <p:attrName>style.visibility</p:attrName>
                                        </p:attrNameLst>
                                      </p:cBhvr>
                                      <p:to>
                                        <p:strVal val="visible"/>
                                      </p:to>
                                    </p:set>
                                    <p:anim calcmode="lin" valueType="num">
                                      <p:cBhvr>
                                        <p:cTn id="58" dur="1000" fill="hold"/>
                                        <p:tgtEl>
                                          <p:spTgt spid="32"/>
                                        </p:tgtEl>
                                        <p:attrNameLst>
                                          <p:attrName>ppt_w</p:attrName>
                                        </p:attrNameLst>
                                      </p:cBhvr>
                                      <p:tavLst>
                                        <p:tav tm="0">
                                          <p:val>
                                            <p:fltVal val="0"/>
                                          </p:val>
                                        </p:tav>
                                        <p:tav tm="100000">
                                          <p:val>
                                            <p:strVal val="#ppt_w"/>
                                          </p:val>
                                        </p:tav>
                                      </p:tavLst>
                                    </p:anim>
                                    <p:anim calcmode="lin" valueType="num">
                                      <p:cBhvr>
                                        <p:cTn id="59" dur="1000" fill="hold"/>
                                        <p:tgtEl>
                                          <p:spTgt spid="32"/>
                                        </p:tgtEl>
                                        <p:attrNameLst>
                                          <p:attrName>ppt_h</p:attrName>
                                        </p:attrNameLst>
                                      </p:cBhvr>
                                      <p:tavLst>
                                        <p:tav tm="0">
                                          <p:val>
                                            <p:fltVal val="0"/>
                                          </p:val>
                                        </p:tav>
                                        <p:tav tm="100000">
                                          <p:val>
                                            <p:strVal val="#ppt_h"/>
                                          </p:val>
                                        </p:tav>
                                      </p:tavLst>
                                    </p:anim>
                                    <p:anim calcmode="lin" valueType="num">
                                      <p:cBhvr>
                                        <p:cTn id="60" dur="1000" fill="hold"/>
                                        <p:tgtEl>
                                          <p:spTgt spid="32"/>
                                        </p:tgtEl>
                                        <p:attrNameLst>
                                          <p:attrName>style.rotation</p:attrName>
                                        </p:attrNameLst>
                                      </p:cBhvr>
                                      <p:tavLst>
                                        <p:tav tm="0">
                                          <p:val>
                                            <p:fltVal val="90"/>
                                          </p:val>
                                        </p:tav>
                                        <p:tav tm="100000">
                                          <p:val>
                                            <p:fltVal val="0"/>
                                          </p:val>
                                        </p:tav>
                                      </p:tavLst>
                                    </p:anim>
                                    <p:animEffect transition="in" filter="fade">
                                      <p:cBhvr>
                                        <p:cTn id="61" dur="1000"/>
                                        <p:tgtEl>
                                          <p:spTgt spid="32"/>
                                        </p:tgtEl>
                                      </p:cBhvr>
                                    </p:animEffect>
                                  </p:childTnLst>
                                </p:cTn>
                              </p:par>
                              <p:par>
                                <p:cTn id="62" presetID="31" presetClass="entr" presetSubtype="0" fill="hold" nodeType="withEffect">
                                  <p:stCondLst>
                                    <p:cond delay="750"/>
                                  </p:stCondLst>
                                  <p:childTnLst>
                                    <p:set>
                                      <p:cBhvr>
                                        <p:cTn id="63" dur="1" fill="hold">
                                          <p:stCondLst>
                                            <p:cond delay="0"/>
                                          </p:stCondLst>
                                        </p:cTn>
                                        <p:tgtEl>
                                          <p:spTgt spid="51"/>
                                        </p:tgtEl>
                                        <p:attrNameLst>
                                          <p:attrName>style.visibility</p:attrName>
                                        </p:attrNameLst>
                                      </p:cBhvr>
                                      <p:to>
                                        <p:strVal val="visible"/>
                                      </p:to>
                                    </p:set>
                                    <p:anim calcmode="lin" valueType="num">
                                      <p:cBhvr>
                                        <p:cTn id="64" dur="1000" fill="hold"/>
                                        <p:tgtEl>
                                          <p:spTgt spid="51"/>
                                        </p:tgtEl>
                                        <p:attrNameLst>
                                          <p:attrName>ppt_w</p:attrName>
                                        </p:attrNameLst>
                                      </p:cBhvr>
                                      <p:tavLst>
                                        <p:tav tm="0">
                                          <p:val>
                                            <p:fltVal val="0"/>
                                          </p:val>
                                        </p:tav>
                                        <p:tav tm="100000">
                                          <p:val>
                                            <p:strVal val="#ppt_w"/>
                                          </p:val>
                                        </p:tav>
                                      </p:tavLst>
                                    </p:anim>
                                    <p:anim calcmode="lin" valueType="num">
                                      <p:cBhvr>
                                        <p:cTn id="65" dur="1000" fill="hold"/>
                                        <p:tgtEl>
                                          <p:spTgt spid="51"/>
                                        </p:tgtEl>
                                        <p:attrNameLst>
                                          <p:attrName>ppt_h</p:attrName>
                                        </p:attrNameLst>
                                      </p:cBhvr>
                                      <p:tavLst>
                                        <p:tav tm="0">
                                          <p:val>
                                            <p:fltVal val="0"/>
                                          </p:val>
                                        </p:tav>
                                        <p:tav tm="100000">
                                          <p:val>
                                            <p:strVal val="#ppt_h"/>
                                          </p:val>
                                        </p:tav>
                                      </p:tavLst>
                                    </p:anim>
                                    <p:anim calcmode="lin" valueType="num">
                                      <p:cBhvr>
                                        <p:cTn id="66" dur="1000" fill="hold"/>
                                        <p:tgtEl>
                                          <p:spTgt spid="51"/>
                                        </p:tgtEl>
                                        <p:attrNameLst>
                                          <p:attrName>style.rotation</p:attrName>
                                        </p:attrNameLst>
                                      </p:cBhvr>
                                      <p:tavLst>
                                        <p:tav tm="0">
                                          <p:val>
                                            <p:fltVal val="90"/>
                                          </p:val>
                                        </p:tav>
                                        <p:tav tm="100000">
                                          <p:val>
                                            <p:fltVal val="0"/>
                                          </p:val>
                                        </p:tav>
                                      </p:tavLst>
                                    </p:anim>
                                    <p:animEffect transition="in" filter="fade">
                                      <p:cBhvr>
                                        <p:cTn id="67" dur="1000"/>
                                        <p:tgtEl>
                                          <p:spTgt spid="51"/>
                                        </p:tgtEl>
                                      </p:cBhvr>
                                    </p:animEffect>
                                  </p:childTnLst>
                                </p:cTn>
                              </p:par>
                              <p:par>
                                <p:cTn id="68" presetID="31" presetClass="entr" presetSubtype="0" fill="hold" grpId="0" nodeType="withEffect">
                                  <p:stCondLst>
                                    <p:cond delay="750"/>
                                  </p:stCondLst>
                                  <p:childTnLst>
                                    <p:set>
                                      <p:cBhvr>
                                        <p:cTn id="69" dur="1" fill="hold">
                                          <p:stCondLst>
                                            <p:cond delay="0"/>
                                          </p:stCondLst>
                                        </p:cTn>
                                        <p:tgtEl>
                                          <p:spTgt spid="42"/>
                                        </p:tgtEl>
                                        <p:attrNameLst>
                                          <p:attrName>style.visibility</p:attrName>
                                        </p:attrNameLst>
                                      </p:cBhvr>
                                      <p:to>
                                        <p:strVal val="visible"/>
                                      </p:to>
                                    </p:set>
                                    <p:anim calcmode="lin" valueType="num">
                                      <p:cBhvr>
                                        <p:cTn id="70" dur="1000" fill="hold"/>
                                        <p:tgtEl>
                                          <p:spTgt spid="42"/>
                                        </p:tgtEl>
                                        <p:attrNameLst>
                                          <p:attrName>ppt_w</p:attrName>
                                        </p:attrNameLst>
                                      </p:cBhvr>
                                      <p:tavLst>
                                        <p:tav tm="0">
                                          <p:val>
                                            <p:fltVal val="0"/>
                                          </p:val>
                                        </p:tav>
                                        <p:tav tm="100000">
                                          <p:val>
                                            <p:strVal val="#ppt_w"/>
                                          </p:val>
                                        </p:tav>
                                      </p:tavLst>
                                    </p:anim>
                                    <p:anim calcmode="lin" valueType="num">
                                      <p:cBhvr>
                                        <p:cTn id="71" dur="1000" fill="hold"/>
                                        <p:tgtEl>
                                          <p:spTgt spid="42"/>
                                        </p:tgtEl>
                                        <p:attrNameLst>
                                          <p:attrName>ppt_h</p:attrName>
                                        </p:attrNameLst>
                                      </p:cBhvr>
                                      <p:tavLst>
                                        <p:tav tm="0">
                                          <p:val>
                                            <p:fltVal val="0"/>
                                          </p:val>
                                        </p:tav>
                                        <p:tav tm="100000">
                                          <p:val>
                                            <p:strVal val="#ppt_h"/>
                                          </p:val>
                                        </p:tav>
                                      </p:tavLst>
                                    </p:anim>
                                    <p:anim calcmode="lin" valueType="num">
                                      <p:cBhvr>
                                        <p:cTn id="72" dur="1000" fill="hold"/>
                                        <p:tgtEl>
                                          <p:spTgt spid="42"/>
                                        </p:tgtEl>
                                        <p:attrNameLst>
                                          <p:attrName>style.rotation</p:attrName>
                                        </p:attrNameLst>
                                      </p:cBhvr>
                                      <p:tavLst>
                                        <p:tav tm="0">
                                          <p:val>
                                            <p:fltVal val="90"/>
                                          </p:val>
                                        </p:tav>
                                        <p:tav tm="100000">
                                          <p:val>
                                            <p:fltVal val="0"/>
                                          </p:val>
                                        </p:tav>
                                      </p:tavLst>
                                    </p:anim>
                                    <p:animEffect transition="in" filter="fade">
                                      <p:cBhvr>
                                        <p:cTn id="73" dur="1000"/>
                                        <p:tgtEl>
                                          <p:spTgt spid="42"/>
                                        </p:tgtEl>
                                      </p:cBhvr>
                                    </p:animEffect>
                                  </p:childTnLst>
                                </p:cTn>
                              </p:par>
                              <p:par>
                                <p:cTn id="74" presetID="31" presetClass="entr" presetSubtype="0" fill="hold" nodeType="withEffect">
                                  <p:stCondLst>
                                    <p:cond delay="750"/>
                                  </p:stCondLst>
                                  <p:childTnLst>
                                    <p:set>
                                      <p:cBhvr>
                                        <p:cTn id="75" dur="1" fill="hold">
                                          <p:stCondLst>
                                            <p:cond delay="0"/>
                                          </p:stCondLst>
                                        </p:cTn>
                                        <p:tgtEl>
                                          <p:spTgt spid="47"/>
                                        </p:tgtEl>
                                        <p:attrNameLst>
                                          <p:attrName>style.visibility</p:attrName>
                                        </p:attrNameLst>
                                      </p:cBhvr>
                                      <p:to>
                                        <p:strVal val="visible"/>
                                      </p:to>
                                    </p:set>
                                    <p:anim calcmode="lin" valueType="num">
                                      <p:cBhvr>
                                        <p:cTn id="76" dur="1000" fill="hold"/>
                                        <p:tgtEl>
                                          <p:spTgt spid="47"/>
                                        </p:tgtEl>
                                        <p:attrNameLst>
                                          <p:attrName>ppt_w</p:attrName>
                                        </p:attrNameLst>
                                      </p:cBhvr>
                                      <p:tavLst>
                                        <p:tav tm="0">
                                          <p:val>
                                            <p:fltVal val="0"/>
                                          </p:val>
                                        </p:tav>
                                        <p:tav tm="100000">
                                          <p:val>
                                            <p:strVal val="#ppt_w"/>
                                          </p:val>
                                        </p:tav>
                                      </p:tavLst>
                                    </p:anim>
                                    <p:anim calcmode="lin" valueType="num">
                                      <p:cBhvr>
                                        <p:cTn id="77" dur="1000" fill="hold"/>
                                        <p:tgtEl>
                                          <p:spTgt spid="47"/>
                                        </p:tgtEl>
                                        <p:attrNameLst>
                                          <p:attrName>ppt_h</p:attrName>
                                        </p:attrNameLst>
                                      </p:cBhvr>
                                      <p:tavLst>
                                        <p:tav tm="0">
                                          <p:val>
                                            <p:fltVal val="0"/>
                                          </p:val>
                                        </p:tav>
                                        <p:tav tm="100000">
                                          <p:val>
                                            <p:strVal val="#ppt_h"/>
                                          </p:val>
                                        </p:tav>
                                      </p:tavLst>
                                    </p:anim>
                                    <p:anim calcmode="lin" valueType="num">
                                      <p:cBhvr>
                                        <p:cTn id="78" dur="1000" fill="hold"/>
                                        <p:tgtEl>
                                          <p:spTgt spid="47"/>
                                        </p:tgtEl>
                                        <p:attrNameLst>
                                          <p:attrName>style.rotation</p:attrName>
                                        </p:attrNameLst>
                                      </p:cBhvr>
                                      <p:tavLst>
                                        <p:tav tm="0">
                                          <p:val>
                                            <p:fltVal val="90"/>
                                          </p:val>
                                        </p:tav>
                                        <p:tav tm="100000">
                                          <p:val>
                                            <p:fltVal val="0"/>
                                          </p:val>
                                        </p:tav>
                                      </p:tavLst>
                                    </p:anim>
                                    <p:animEffect transition="in" filter="fade">
                                      <p:cBhvr>
                                        <p:cTn id="79" dur="1000"/>
                                        <p:tgtEl>
                                          <p:spTgt spid="47"/>
                                        </p:tgtEl>
                                      </p:cBhvr>
                                    </p:animEffect>
                                  </p:childTnLst>
                                </p:cTn>
                              </p:par>
                              <p:par>
                                <p:cTn id="80" presetID="31" presetClass="entr" presetSubtype="0" fill="hold" nodeType="withEffect">
                                  <p:stCondLst>
                                    <p:cond delay="750"/>
                                  </p:stCondLst>
                                  <p:childTnLst>
                                    <p:set>
                                      <p:cBhvr>
                                        <p:cTn id="81" dur="1" fill="hold">
                                          <p:stCondLst>
                                            <p:cond delay="0"/>
                                          </p:stCondLst>
                                        </p:cTn>
                                        <p:tgtEl>
                                          <p:spTgt spid="48"/>
                                        </p:tgtEl>
                                        <p:attrNameLst>
                                          <p:attrName>style.visibility</p:attrName>
                                        </p:attrNameLst>
                                      </p:cBhvr>
                                      <p:to>
                                        <p:strVal val="visible"/>
                                      </p:to>
                                    </p:set>
                                    <p:anim calcmode="lin" valueType="num">
                                      <p:cBhvr>
                                        <p:cTn id="82" dur="1000" fill="hold"/>
                                        <p:tgtEl>
                                          <p:spTgt spid="48"/>
                                        </p:tgtEl>
                                        <p:attrNameLst>
                                          <p:attrName>ppt_w</p:attrName>
                                        </p:attrNameLst>
                                      </p:cBhvr>
                                      <p:tavLst>
                                        <p:tav tm="0">
                                          <p:val>
                                            <p:fltVal val="0"/>
                                          </p:val>
                                        </p:tav>
                                        <p:tav tm="100000">
                                          <p:val>
                                            <p:strVal val="#ppt_w"/>
                                          </p:val>
                                        </p:tav>
                                      </p:tavLst>
                                    </p:anim>
                                    <p:anim calcmode="lin" valueType="num">
                                      <p:cBhvr>
                                        <p:cTn id="83" dur="1000" fill="hold"/>
                                        <p:tgtEl>
                                          <p:spTgt spid="48"/>
                                        </p:tgtEl>
                                        <p:attrNameLst>
                                          <p:attrName>ppt_h</p:attrName>
                                        </p:attrNameLst>
                                      </p:cBhvr>
                                      <p:tavLst>
                                        <p:tav tm="0">
                                          <p:val>
                                            <p:fltVal val="0"/>
                                          </p:val>
                                        </p:tav>
                                        <p:tav tm="100000">
                                          <p:val>
                                            <p:strVal val="#ppt_h"/>
                                          </p:val>
                                        </p:tav>
                                      </p:tavLst>
                                    </p:anim>
                                    <p:anim calcmode="lin" valueType="num">
                                      <p:cBhvr>
                                        <p:cTn id="84" dur="1000" fill="hold"/>
                                        <p:tgtEl>
                                          <p:spTgt spid="48"/>
                                        </p:tgtEl>
                                        <p:attrNameLst>
                                          <p:attrName>style.rotation</p:attrName>
                                        </p:attrNameLst>
                                      </p:cBhvr>
                                      <p:tavLst>
                                        <p:tav tm="0">
                                          <p:val>
                                            <p:fltVal val="90"/>
                                          </p:val>
                                        </p:tav>
                                        <p:tav tm="100000">
                                          <p:val>
                                            <p:fltVal val="0"/>
                                          </p:val>
                                        </p:tav>
                                      </p:tavLst>
                                    </p:anim>
                                    <p:animEffect transition="in" filter="fade">
                                      <p:cBhvr>
                                        <p:cTn id="85" dur="1000"/>
                                        <p:tgtEl>
                                          <p:spTgt spid="48"/>
                                        </p:tgtEl>
                                      </p:cBhvr>
                                    </p:animEffect>
                                  </p:childTnLst>
                                </p:cTn>
                              </p:par>
                              <p:par>
                                <p:cTn id="86" presetID="31" presetClass="entr" presetSubtype="0" fill="hold" nodeType="withEffect">
                                  <p:stCondLst>
                                    <p:cond delay="750"/>
                                  </p:stCondLst>
                                  <p:childTnLst>
                                    <p:set>
                                      <p:cBhvr>
                                        <p:cTn id="87" dur="1" fill="hold">
                                          <p:stCondLst>
                                            <p:cond delay="0"/>
                                          </p:stCondLst>
                                        </p:cTn>
                                        <p:tgtEl>
                                          <p:spTgt spid="49"/>
                                        </p:tgtEl>
                                        <p:attrNameLst>
                                          <p:attrName>style.visibility</p:attrName>
                                        </p:attrNameLst>
                                      </p:cBhvr>
                                      <p:to>
                                        <p:strVal val="visible"/>
                                      </p:to>
                                    </p:set>
                                    <p:anim calcmode="lin" valueType="num">
                                      <p:cBhvr>
                                        <p:cTn id="88" dur="1000" fill="hold"/>
                                        <p:tgtEl>
                                          <p:spTgt spid="49"/>
                                        </p:tgtEl>
                                        <p:attrNameLst>
                                          <p:attrName>ppt_w</p:attrName>
                                        </p:attrNameLst>
                                      </p:cBhvr>
                                      <p:tavLst>
                                        <p:tav tm="0">
                                          <p:val>
                                            <p:fltVal val="0"/>
                                          </p:val>
                                        </p:tav>
                                        <p:tav tm="100000">
                                          <p:val>
                                            <p:strVal val="#ppt_w"/>
                                          </p:val>
                                        </p:tav>
                                      </p:tavLst>
                                    </p:anim>
                                    <p:anim calcmode="lin" valueType="num">
                                      <p:cBhvr>
                                        <p:cTn id="89" dur="1000" fill="hold"/>
                                        <p:tgtEl>
                                          <p:spTgt spid="49"/>
                                        </p:tgtEl>
                                        <p:attrNameLst>
                                          <p:attrName>ppt_h</p:attrName>
                                        </p:attrNameLst>
                                      </p:cBhvr>
                                      <p:tavLst>
                                        <p:tav tm="0">
                                          <p:val>
                                            <p:fltVal val="0"/>
                                          </p:val>
                                        </p:tav>
                                        <p:tav tm="100000">
                                          <p:val>
                                            <p:strVal val="#ppt_h"/>
                                          </p:val>
                                        </p:tav>
                                      </p:tavLst>
                                    </p:anim>
                                    <p:anim calcmode="lin" valueType="num">
                                      <p:cBhvr>
                                        <p:cTn id="90" dur="1000" fill="hold"/>
                                        <p:tgtEl>
                                          <p:spTgt spid="49"/>
                                        </p:tgtEl>
                                        <p:attrNameLst>
                                          <p:attrName>style.rotation</p:attrName>
                                        </p:attrNameLst>
                                      </p:cBhvr>
                                      <p:tavLst>
                                        <p:tav tm="0">
                                          <p:val>
                                            <p:fltVal val="90"/>
                                          </p:val>
                                        </p:tav>
                                        <p:tav tm="100000">
                                          <p:val>
                                            <p:fltVal val="0"/>
                                          </p:val>
                                        </p:tav>
                                      </p:tavLst>
                                    </p:anim>
                                    <p:animEffect transition="in" filter="fade">
                                      <p:cBhvr>
                                        <p:cTn id="91" dur="1000"/>
                                        <p:tgtEl>
                                          <p:spTgt spid="49"/>
                                        </p:tgtEl>
                                      </p:cBhvr>
                                    </p:animEffect>
                                  </p:childTnLst>
                                </p:cTn>
                              </p:par>
                              <p:par>
                                <p:cTn id="92" presetID="31" presetClass="entr" presetSubtype="0" fill="hold" nodeType="withEffect">
                                  <p:stCondLst>
                                    <p:cond delay="750"/>
                                  </p:stCondLst>
                                  <p:childTnLst>
                                    <p:set>
                                      <p:cBhvr>
                                        <p:cTn id="93" dur="1" fill="hold">
                                          <p:stCondLst>
                                            <p:cond delay="0"/>
                                          </p:stCondLst>
                                        </p:cTn>
                                        <p:tgtEl>
                                          <p:spTgt spid="50"/>
                                        </p:tgtEl>
                                        <p:attrNameLst>
                                          <p:attrName>style.visibility</p:attrName>
                                        </p:attrNameLst>
                                      </p:cBhvr>
                                      <p:to>
                                        <p:strVal val="visible"/>
                                      </p:to>
                                    </p:set>
                                    <p:anim calcmode="lin" valueType="num">
                                      <p:cBhvr>
                                        <p:cTn id="94" dur="1000" fill="hold"/>
                                        <p:tgtEl>
                                          <p:spTgt spid="50"/>
                                        </p:tgtEl>
                                        <p:attrNameLst>
                                          <p:attrName>ppt_w</p:attrName>
                                        </p:attrNameLst>
                                      </p:cBhvr>
                                      <p:tavLst>
                                        <p:tav tm="0">
                                          <p:val>
                                            <p:fltVal val="0"/>
                                          </p:val>
                                        </p:tav>
                                        <p:tav tm="100000">
                                          <p:val>
                                            <p:strVal val="#ppt_w"/>
                                          </p:val>
                                        </p:tav>
                                      </p:tavLst>
                                    </p:anim>
                                    <p:anim calcmode="lin" valueType="num">
                                      <p:cBhvr>
                                        <p:cTn id="95" dur="1000" fill="hold"/>
                                        <p:tgtEl>
                                          <p:spTgt spid="50"/>
                                        </p:tgtEl>
                                        <p:attrNameLst>
                                          <p:attrName>ppt_h</p:attrName>
                                        </p:attrNameLst>
                                      </p:cBhvr>
                                      <p:tavLst>
                                        <p:tav tm="0">
                                          <p:val>
                                            <p:fltVal val="0"/>
                                          </p:val>
                                        </p:tav>
                                        <p:tav tm="100000">
                                          <p:val>
                                            <p:strVal val="#ppt_h"/>
                                          </p:val>
                                        </p:tav>
                                      </p:tavLst>
                                    </p:anim>
                                    <p:anim calcmode="lin" valueType="num">
                                      <p:cBhvr>
                                        <p:cTn id="96" dur="1000" fill="hold"/>
                                        <p:tgtEl>
                                          <p:spTgt spid="50"/>
                                        </p:tgtEl>
                                        <p:attrNameLst>
                                          <p:attrName>style.rotation</p:attrName>
                                        </p:attrNameLst>
                                      </p:cBhvr>
                                      <p:tavLst>
                                        <p:tav tm="0">
                                          <p:val>
                                            <p:fltVal val="90"/>
                                          </p:val>
                                        </p:tav>
                                        <p:tav tm="100000">
                                          <p:val>
                                            <p:fltVal val="0"/>
                                          </p:val>
                                        </p:tav>
                                      </p:tavLst>
                                    </p:anim>
                                    <p:animEffect transition="in" filter="fade">
                                      <p:cBhvr>
                                        <p:cTn id="97" dur="1000"/>
                                        <p:tgtEl>
                                          <p:spTgt spid="50"/>
                                        </p:tgtEl>
                                      </p:cBhvr>
                                    </p:animEffect>
                                  </p:childTnLst>
                                </p:cTn>
                              </p:par>
                              <p:par>
                                <p:cTn id="98" presetID="31" presetClass="entr" presetSubtype="0" fill="hold" grpId="0" nodeType="withEffect">
                                  <p:stCondLst>
                                    <p:cond delay="750"/>
                                  </p:stCondLst>
                                  <p:childTnLst>
                                    <p:set>
                                      <p:cBhvr>
                                        <p:cTn id="99" dur="1" fill="hold">
                                          <p:stCondLst>
                                            <p:cond delay="0"/>
                                          </p:stCondLst>
                                        </p:cTn>
                                        <p:tgtEl>
                                          <p:spTgt spid="37"/>
                                        </p:tgtEl>
                                        <p:attrNameLst>
                                          <p:attrName>style.visibility</p:attrName>
                                        </p:attrNameLst>
                                      </p:cBhvr>
                                      <p:to>
                                        <p:strVal val="visible"/>
                                      </p:to>
                                    </p:set>
                                    <p:anim calcmode="lin" valueType="num">
                                      <p:cBhvr>
                                        <p:cTn id="100" dur="1000" fill="hold"/>
                                        <p:tgtEl>
                                          <p:spTgt spid="37"/>
                                        </p:tgtEl>
                                        <p:attrNameLst>
                                          <p:attrName>ppt_w</p:attrName>
                                        </p:attrNameLst>
                                      </p:cBhvr>
                                      <p:tavLst>
                                        <p:tav tm="0">
                                          <p:val>
                                            <p:fltVal val="0"/>
                                          </p:val>
                                        </p:tav>
                                        <p:tav tm="100000">
                                          <p:val>
                                            <p:strVal val="#ppt_w"/>
                                          </p:val>
                                        </p:tav>
                                      </p:tavLst>
                                    </p:anim>
                                    <p:anim calcmode="lin" valueType="num">
                                      <p:cBhvr>
                                        <p:cTn id="101" dur="1000" fill="hold"/>
                                        <p:tgtEl>
                                          <p:spTgt spid="37"/>
                                        </p:tgtEl>
                                        <p:attrNameLst>
                                          <p:attrName>ppt_h</p:attrName>
                                        </p:attrNameLst>
                                      </p:cBhvr>
                                      <p:tavLst>
                                        <p:tav tm="0">
                                          <p:val>
                                            <p:fltVal val="0"/>
                                          </p:val>
                                        </p:tav>
                                        <p:tav tm="100000">
                                          <p:val>
                                            <p:strVal val="#ppt_h"/>
                                          </p:val>
                                        </p:tav>
                                      </p:tavLst>
                                    </p:anim>
                                    <p:anim calcmode="lin" valueType="num">
                                      <p:cBhvr>
                                        <p:cTn id="102" dur="1000" fill="hold"/>
                                        <p:tgtEl>
                                          <p:spTgt spid="37"/>
                                        </p:tgtEl>
                                        <p:attrNameLst>
                                          <p:attrName>style.rotation</p:attrName>
                                        </p:attrNameLst>
                                      </p:cBhvr>
                                      <p:tavLst>
                                        <p:tav tm="0">
                                          <p:val>
                                            <p:fltVal val="90"/>
                                          </p:val>
                                        </p:tav>
                                        <p:tav tm="100000">
                                          <p:val>
                                            <p:fltVal val="0"/>
                                          </p:val>
                                        </p:tav>
                                      </p:tavLst>
                                    </p:anim>
                                    <p:animEffect transition="in" filter="fade">
                                      <p:cBhvr>
                                        <p:cTn id="103" dur="1000"/>
                                        <p:tgtEl>
                                          <p:spTgt spid="37"/>
                                        </p:tgtEl>
                                      </p:cBhvr>
                                    </p:animEffect>
                                  </p:childTnLst>
                                </p:cTn>
                              </p:par>
                              <p:par>
                                <p:cTn id="104" presetID="10" presetClass="entr" presetSubtype="0" fill="hold" grpId="0" nodeType="withEffect">
                                  <p:stCondLst>
                                    <p:cond delay="1500"/>
                                  </p:stCondLst>
                                  <p:childTnLst>
                                    <p:set>
                                      <p:cBhvr>
                                        <p:cTn id="105" dur="1" fill="hold">
                                          <p:stCondLst>
                                            <p:cond delay="0"/>
                                          </p:stCondLst>
                                        </p:cTn>
                                        <p:tgtEl>
                                          <p:spTgt spid="54"/>
                                        </p:tgtEl>
                                        <p:attrNameLst>
                                          <p:attrName>style.visibility</p:attrName>
                                        </p:attrNameLst>
                                      </p:cBhvr>
                                      <p:to>
                                        <p:strVal val="visible"/>
                                      </p:to>
                                    </p:set>
                                    <p:animEffect transition="in" filter="fade">
                                      <p:cBhvr>
                                        <p:cTn id="106" dur="750"/>
                                        <p:tgtEl>
                                          <p:spTgt spid="54"/>
                                        </p:tgtEl>
                                      </p:cBhvr>
                                    </p:animEffect>
                                  </p:childTnLst>
                                </p:cTn>
                              </p:par>
                              <p:par>
                                <p:cTn id="107" presetID="10" presetClass="entr" presetSubtype="0" fill="hold" grpId="0" nodeType="withEffect">
                                  <p:stCondLst>
                                    <p:cond delay="1500"/>
                                  </p:stCondLst>
                                  <p:childTnLst>
                                    <p:set>
                                      <p:cBhvr>
                                        <p:cTn id="108" dur="1" fill="hold">
                                          <p:stCondLst>
                                            <p:cond delay="0"/>
                                          </p:stCondLst>
                                        </p:cTn>
                                        <p:tgtEl>
                                          <p:spTgt spid="52"/>
                                        </p:tgtEl>
                                        <p:attrNameLst>
                                          <p:attrName>style.visibility</p:attrName>
                                        </p:attrNameLst>
                                      </p:cBhvr>
                                      <p:to>
                                        <p:strVal val="visible"/>
                                      </p:to>
                                    </p:set>
                                    <p:animEffect transition="in" filter="fade">
                                      <p:cBhvr>
                                        <p:cTn id="109" dur="750"/>
                                        <p:tgtEl>
                                          <p:spTgt spid="52"/>
                                        </p:tgtEl>
                                      </p:cBhvr>
                                    </p:animEffect>
                                  </p:childTnLst>
                                </p:cTn>
                              </p:par>
                              <p:par>
                                <p:cTn id="110" presetID="10" presetClass="entr" presetSubtype="0" fill="hold" grpId="0" nodeType="withEffect">
                                  <p:stCondLst>
                                    <p:cond delay="1500"/>
                                  </p:stCondLst>
                                  <p:childTnLst>
                                    <p:set>
                                      <p:cBhvr>
                                        <p:cTn id="111" dur="1" fill="hold">
                                          <p:stCondLst>
                                            <p:cond delay="0"/>
                                          </p:stCondLst>
                                        </p:cTn>
                                        <p:tgtEl>
                                          <p:spTgt spid="53"/>
                                        </p:tgtEl>
                                        <p:attrNameLst>
                                          <p:attrName>style.visibility</p:attrName>
                                        </p:attrNameLst>
                                      </p:cBhvr>
                                      <p:to>
                                        <p:strVal val="visible"/>
                                      </p:to>
                                    </p:set>
                                    <p:animEffect transition="in" filter="fade">
                                      <p:cBhvr>
                                        <p:cTn id="112" dur="750"/>
                                        <p:tgtEl>
                                          <p:spTgt spid="53"/>
                                        </p:tgtEl>
                                      </p:cBhvr>
                                    </p:animEffect>
                                  </p:childTnLst>
                                </p:cTn>
                              </p:par>
                              <p:par>
                                <p:cTn id="113" presetID="10" presetClass="entr" presetSubtype="0" fill="hold" grpId="0" nodeType="withEffect">
                                  <p:stCondLst>
                                    <p:cond delay="1500"/>
                                  </p:stCondLst>
                                  <p:childTnLst>
                                    <p:set>
                                      <p:cBhvr>
                                        <p:cTn id="114" dur="1" fill="hold">
                                          <p:stCondLst>
                                            <p:cond delay="0"/>
                                          </p:stCondLst>
                                        </p:cTn>
                                        <p:tgtEl>
                                          <p:spTgt spid="55"/>
                                        </p:tgtEl>
                                        <p:attrNameLst>
                                          <p:attrName>style.visibility</p:attrName>
                                        </p:attrNameLst>
                                      </p:cBhvr>
                                      <p:to>
                                        <p:strVal val="visible"/>
                                      </p:to>
                                    </p:set>
                                    <p:animEffect transition="in" filter="fade">
                                      <p:cBhvr>
                                        <p:cTn id="115" dur="750"/>
                                        <p:tgtEl>
                                          <p:spTgt spid="55"/>
                                        </p:tgtEl>
                                      </p:cBhvr>
                                    </p:animEffect>
                                  </p:childTnLst>
                                </p:cTn>
                              </p:par>
                              <p:par>
                                <p:cTn id="116" presetID="10" presetClass="entr" presetSubtype="0" fill="hold" grpId="0" nodeType="withEffect">
                                  <p:stCondLst>
                                    <p:cond delay="1500"/>
                                  </p:stCondLst>
                                  <p:childTnLst>
                                    <p:set>
                                      <p:cBhvr>
                                        <p:cTn id="117" dur="1" fill="hold">
                                          <p:stCondLst>
                                            <p:cond delay="0"/>
                                          </p:stCondLst>
                                        </p:cTn>
                                        <p:tgtEl>
                                          <p:spTgt spid="58"/>
                                        </p:tgtEl>
                                        <p:attrNameLst>
                                          <p:attrName>style.visibility</p:attrName>
                                        </p:attrNameLst>
                                      </p:cBhvr>
                                      <p:to>
                                        <p:strVal val="visible"/>
                                      </p:to>
                                    </p:set>
                                    <p:animEffect transition="in" filter="fade">
                                      <p:cBhvr>
                                        <p:cTn id="118" dur="750"/>
                                        <p:tgtEl>
                                          <p:spTgt spid="58"/>
                                        </p:tgtEl>
                                      </p:cBhvr>
                                    </p:animEffect>
                                  </p:childTnLst>
                                </p:cTn>
                              </p:par>
                              <p:par>
                                <p:cTn id="119" presetID="22" presetClass="entr" presetSubtype="1" fill="hold" nodeType="withEffect">
                                  <p:stCondLst>
                                    <p:cond delay="1750"/>
                                  </p:stCondLst>
                                  <p:childTnLst>
                                    <p:set>
                                      <p:cBhvr>
                                        <p:cTn id="120" dur="1" fill="hold">
                                          <p:stCondLst>
                                            <p:cond delay="0"/>
                                          </p:stCondLst>
                                        </p:cTn>
                                        <p:tgtEl>
                                          <p:spTgt spid="68"/>
                                        </p:tgtEl>
                                        <p:attrNameLst>
                                          <p:attrName>style.visibility</p:attrName>
                                        </p:attrNameLst>
                                      </p:cBhvr>
                                      <p:to>
                                        <p:strVal val="visible"/>
                                      </p:to>
                                    </p:set>
                                    <p:animEffect transition="in" filter="wipe(up)">
                                      <p:cBhvr>
                                        <p:cTn id="121" dur="750"/>
                                        <p:tgtEl>
                                          <p:spTgt spid="68"/>
                                        </p:tgtEl>
                                      </p:cBhvr>
                                    </p:animEffect>
                                  </p:childTnLst>
                                </p:cTn>
                              </p:par>
                              <p:par>
                                <p:cTn id="122" presetID="22" presetClass="entr" presetSubtype="4" fill="hold" nodeType="withEffect">
                                  <p:stCondLst>
                                    <p:cond delay="1750"/>
                                  </p:stCondLst>
                                  <p:childTnLst>
                                    <p:set>
                                      <p:cBhvr>
                                        <p:cTn id="123" dur="1" fill="hold">
                                          <p:stCondLst>
                                            <p:cond delay="0"/>
                                          </p:stCondLst>
                                        </p:cTn>
                                        <p:tgtEl>
                                          <p:spTgt spid="67"/>
                                        </p:tgtEl>
                                        <p:attrNameLst>
                                          <p:attrName>style.visibility</p:attrName>
                                        </p:attrNameLst>
                                      </p:cBhvr>
                                      <p:to>
                                        <p:strVal val="visible"/>
                                      </p:to>
                                    </p:set>
                                    <p:animEffect transition="in" filter="wipe(down)">
                                      <p:cBhvr>
                                        <p:cTn id="124" dur="750"/>
                                        <p:tgtEl>
                                          <p:spTgt spid="67"/>
                                        </p:tgtEl>
                                      </p:cBhvr>
                                    </p:animEffect>
                                  </p:childTnLst>
                                </p:cTn>
                              </p:par>
                              <p:par>
                                <p:cTn id="125" presetID="22" presetClass="entr" presetSubtype="4" fill="hold" nodeType="withEffect">
                                  <p:stCondLst>
                                    <p:cond delay="1750"/>
                                  </p:stCondLst>
                                  <p:childTnLst>
                                    <p:set>
                                      <p:cBhvr>
                                        <p:cTn id="126" dur="1" fill="hold">
                                          <p:stCondLst>
                                            <p:cond delay="0"/>
                                          </p:stCondLst>
                                        </p:cTn>
                                        <p:tgtEl>
                                          <p:spTgt spid="71"/>
                                        </p:tgtEl>
                                        <p:attrNameLst>
                                          <p:attrName>style.visibility</p:attrName>
                                        </p:attrNameLst>
                                      </p:cBhvr>
                                      <p:to>
                                        <p:strVal val="visible"/>
                                      </p:to>
                                    </p:set>
                                    <p:animEffect transition="in" filter="wipe(down)">
                                      <p:cBhvr>
                                        <p:cTn id="127" dur="750"/>
                                        <p:tgtEl>
                                          <p:spTgt spid="71"/>
                                        </p:tgtEl>
                                      </p:cBhvr>
                                    </p:animEffect>
                                  </p:childTnLst>
                                </p:cTn>
                              </p:par>
                              <p:par>
                                <p:cTn id="128" presetID="22" presetClass="entr" presetSubtype="1" fill="hold" nodeType="withEffect">
                                  <p:stCondLst>
                                    <p:cond delay="1750"/>
                                  </p:stCondLst>
                                  <p:childTnLst>
                                    <p:set>
                                      <p:cBhvr>
                                        <p:cTn id="129" dur="1" fill="hold">
                                          <p:stCondLst>
                                            <p:cond delay="0"/>
                                          </p:stCondLst>
                                        </p:cTn>
                                        <p:tgtEl>
                                          <p:spTgt spid="74"/>
                                        </p:tgtEl>
                                        <p:attrNameLst>
                                          <p:attrName>style.visibility</p:attrName>
                                        </p:attrNameLst>
                                      </p:cBhvr>
                                      <p:to>
                                        <p:strVal val="visible"/>
                                      </p:to>
                                    </p:set>
                                    <p:animEffect transition="in" filter="wipe(up)">
                                      <p:cBhvr>
                                        <p:cTn id="130" dur="750"/>
                                        <p:tgtEl>
                                          <p:spTgt spid="74"/>
                                        </p:tgtEl>
                                      </p:cBhvr>
                                    </p:animEffect>
                                  </p:childTnLst>
                                </p:cTn>
                              </p:par>
                              <p:par>
                                <p:cTn id="131" presetID="22" presetClass="entr" presetSubtype="4" fill="hold" nodeType="withEffect">
                                  <p:stCondLst>
                                    <p:cond delay="1750"/>
                                  </p:stCondLst>
                                  <p:childTnLst>
                                    <p:set>
                                      <p:cBhvr>
                                        <p:cTn id="132" dur="1" fill="hold">
                                          <p:stCondLst>
                                            <p:cond delay="0"/>
                                          </p:stCondLst>
                                        </p:cTn>
                                        <p:tgtEl>
                                          <p:spTgt spid="77"/>
                                        </p:tgtEl>
                                        <p:attrNameLst>
                                          <p:attrName>style.visibility</p:attrName>
                                        </p:attrNameLst>
                                      </p:cBhvr>
                                      <p:to>
                                        <p:strVal val="visible"/>
                                      </p:to>
                                    </p:set>
                                    <p:animEffect transition="in" filter="wipe(down)">
                                      <p:cBhvr>
                                        <p:cTn id="133" dur="750"/>
                                        <p:tgtEl>
                                          <p:spTgt spid="77"/>
                                        </p:tgtEl>
                                      </p:cBhvr>
                                    </p:animEffect>
                                  </p:childTnLst>
                                </p:cTn>
                              </p:par>
                              <p:par>
                                <p:cTn id="134" presetID="10" presetClass="entr" presetSubtype="0" fill="hold" nodeType="withEffect">
                                  <p:stCondLst>
                                    <p:cond delay="750"/>
                                  </p:stCondLst>
                                  <p:childTnLst>
                                    <p:set>
                                      <p:cBhvr>
                                        <p:cTn id="135" dur="1" fill="hold">
                                          <p:stCondLst>
                                            <p:cond delay="0"/>
                                          </p:stCondLst>
                                        </p:cTn>
                                        <p:tgtEl>
                                          <p:spTgt spid="4"/>
                                        </p:tgtEl>
                                        <p:attrNameLst>
                                          <p:attrName>style.visibility</p:attrName>
                                        </p:attrNameLst>
                                      </p:cBhvr>
                                      <p:to>
                                        <p:strVal val="visible"/>
                                      </p:to>
                                    </p:set>
                                    <p:animEffect transition="in" filter="fade">
                                      <p:cBhvr>
                                        <p:cTn id="136" dur="500"/>
                                        <p:tgtEl>
                                          <p:spTgt spid="4"/>
                                        </p:tgtEl>
                                      </p:cBhvr>
                                    </p:animEffect>
                                  </p:childTnLst>
                                </p:cTn>
                              </p:par>
                              <p:par>
                                <p:cTn id="137" presetID="63" presetClass="path" presetSubtype="0" decel="50000" fill="hold" nodeType="withEffect">
                                  <p:stCondLst>
                                    <p:cond delay="750"/>
                                  </p:stCondLst>
                                  <p:childTnLst>
                                    <p:animMotion origin="layout" path="M 0.01523 2.59259E-6 L -0.06315 2.59259E-6 " pathEditMode="relative" rAng="0" ptsTypes="AA">
                                      <p:cBhvr>
                                        <p:cTn id="138" dur="750" spd="-100000" fill="hold"/>
                                        <p:tgtEl>
                                          <p:spTgt spid="4"/>
                                        </p:tgtEl>
                                        <p:attrNameLst>
                                          <p:attrName>ppt_x</p:attrName>
                                          <p:attrName>ppt_y</p:attrName>
                                        </p:attrNameLst>
                                      </p:cBhvr>
                                      <p:rCtr x="-3919" y="0"/>
                                    </p:animMotion>
                                  </p:childTnLst>
                                </p:cTn>
                              </p:par>
                              <p:par>
                                <p:cTn id="139" presetID="35" presetClass="path" presetSubtype="0" accel="50000" decel="50000" fill="hold" nodeType="withEffect">
                                  <p:stCondLst>
                                    <p:cond delay="1500"/>
                                  </p:stCondLst>
                                  <p:childTnLst>
                                    <p:animMotion origin="layout" path="M 0.01601 2.59259E-6 L 2.08333E-6 2.59259E-6 " pathEditMode="relative" rAng="0" ptsTypes="AA">
                                      <p:cBhvr>
                                        <p:cTn id="140" dur="750" fill="hold"/>
                                        <p:tgtEl>
                                          <p:spTgt spid="4"/>
                                        </p:tgtEl>
                                        <p:attrNameLst>
                                          <p:attrName>ppt_x</p:attrName>
                                          <p:attrName>ppt_y</p:attrName>
                                        </p:attrNameLst>
                                      </p:cBhvr>
                                      <p:rCtr x="-8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P spid="42" grpId="0" animBg="1"/>
      <p:bldP spid="52" grpId="0" animBg="1"/>
      <p:bldP spid="53" grpId="0" animBg="1"/>
      <p:bldP spid="54" grpId="0" animBg="1"/>
      <p:bldP spid="55" grpId="0" animBg="1"/>
      <p:bldP spid="58" grpId="0" animBg="1"/>
      <p:bldP spid="56" grpId="0"/>
      <p:bldP spid="5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图片 46"/>
          <p:cNvPicPr>
            <a:picLocks noChangeAspect="1"/>
          </p:cNvPicPr>
          <p:nvPr/>
        </p:nvPicPr>
        <p:blipFill>
          <a:blip r:embed="rId1" cstate="print">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5944395" y="0"/>
            <a:ext cx="7820116" cy="6858000"/>
          </a:xfrm>
          <a:prstGeom prst="rect">
            <a:avLst/>
          </a:prstGeom>
        </p:spPr>
      </p:pic>
      <p:sp>
        <p:nvSpPr>
          <p:cNvPr id="6" name="椭圆 5"/>
          <p:cNvSpPr/>
          <p:nvPr/>
        </p:nvSpPr>
        <p:spPr>
          <a:xfrm>
            <a:off x="1650616" y="3072178"/>
            <a:ext cx="1230879" cy="1230879"/>
          </a:xfrm>
          <a:prstGeom prst="ellipse">
            <a:avLst/>
          </a:pr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文本框 9"/>
          <p:cNvSpPr txBox="1"/>
          <p:nvPr/>
        </p:nvSpPr>
        <p:spPr>
          <a:xfrm>
            <a:off x="1681346" y="3502951"/>
            <a:ext cx="1169419" cy="369332"/>
          </a:xfrm>
          <a:prstGeom prst="rect">
            <a:avLst/>
          </a:prstGeom>
          <a:noFill/>
        </p:spPr>
        <p:txBody>
          <a:bodyPr wrap="square" rtlCol="0">
            <a:spAutoFit/>
          </a:bodyPr>
          <a:lstStyle/>
          <a:p>
            <a:pPr algn="ctr"/>
            <a:r>
              <a:rPr lang="en-US" altLang="zh-CN" dirty="0">
                <a:solidFill>
                  <a:schemeClr val="bg1"/>
                </a:solidFill>
                <a:latin typeface="+mn-ea"/>
              </a:rPr>
              <a:t>16344</a:t>
            </a:r>
            <a:r>
              <a:rPr lang="zh-CN" altLang="en-US" dirty="0">
                <a:solidFill>
                  <a:schemeClr val="bg1"/>
                </a:solidFill>
                <a:latin typeface="+mn-ea"/>
              </a:rPr>
              <a:t>￥</a:t>
            </a:r>
            <a:endParaRPr lang="zh-CN" altLang="en-US" dirty="0">
              <a:solidFill>
                <a:schemeClr val="bg1"/>
              </a:solidFill>
              <a:latin typeface="+mn-ea"/>
            </a:endParaRPr>
          </a:p>
        </p:txBody>
      </p:sp>
      <p:sp>
        <p:nvSpPr>
          <p:cNvPr id="7" name="椭圆 6"/>
          <p:cNvSpPr/>
          <p:nvPr/>
        </p:nvSpPr>
        <p:spPr>
          <a:xfrm>
            <a:off x="4203913" y="3072178"/>
            <a:ext cx="1230879" cy="1230879"/>
          </a:xfrm>
          <a:prstGeom prst="ellipse">
            <a:avLst/>
          </a:pr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文本框 10"/>
          <p:cNvSpPr txBox="1"/>
          <p:nvPr/>
        </p:nvSpPr>
        <p:spPr>
          <a:xfrm>
            <a:off x="4234643" y="3502951"/>
            <a:ext cx="1169419" cy="369332"/>
          </a:xfrm>
          <a:prstGeom prst="rect">
            <a:avLst/>
          </a:prstGeom>
          <a:noFill/>
        </p:spPr>
        <p:txBody>
          <a:bodyPr wrap="square" rtlCol="0">
            <a:spAutoFit/>
          </a:bodyPr>
          <a:lstStyle/>
          <a:p>
            <a:pPr algn="ctr"/>
            <a:r>
              <a:rPr lang="en-US" altLang="zh-CN" dirty="0">
                <a:solidFill>
                  <a:schemeClr val="bg1"/>
                </a:solidFill>
                <a:latin typeface="+mn-ea"/>
              </a:rPr>
              <a:t>45784</a:t>
            </a:r>
            <a:r>
              <a:rPr lang="zh-CN" altLang="en-US" dirty="0">
                <a:solidFill>
                  <a:schemeClr val="bg1"/>
                </a:solidFill>
                <a:latin typeface="+mn-ea"/>
              </a:rPr>
              <a:t>￥</a:t>
            </a:r>
            <a:endParaRPr lang="zh-CN" altLang="en-US" dirty="0">
              <a:solidFill>
                <a:schemeClr val="bg1"/>
              </a:solidFill>
              <a:latin typeface="+mn-ea"/>
            </a:endParaRPr>
          </a:p>
        </p:txBody>
      </p:sp>
      <p:sp>
        <p:nvSpPr>
          <p:cNvPr id="8" name="椭圆 7"/>
          <p:cNvSpPr/>
          <p:nvPr/>
        </p:nvSpPr>
        <p:spPr>
          <a:xfrm>
            <a:off x="6757210" y="3072178"/>
            <a:ext cx="1230879" cy="1230879"/>
          </a:xfrm>
          <a:prstGeom prst="ellipse">
            <a:avLst/>
          </a:pr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文本框 11"/>
          <p:cNvSpPr txBox="1"/>
          <p:nvPr/>
        </p:nvSpPr>
        <p:spPr>
          <a:xfrm>
            <a:off x="6787940" y="3502951"/>
            <a:ext cx="1169419" cy="369332"/>
          </a:xfrm>
          <a:prstGeom prst="rect">
            <a:avLst/>
          </a:prstGeom>
          <a:noFill/>
        </p:spPr>
        <p:txBody>
          <a:bodyPr wrap="square" rtlCol="0">
            <a:spAutoFit/>
          </a:bodyPr>
          <a:lstStyle/>
          <a:p>
            <a:pPr algn="ctr"/>
            <a:r>
              <a:rPr lang="en-US" altLang="zh-CN" dirty="0">
                <a:solidFill>
                  <a:schemeClr val="bg1"/>
                </a:solidFill>
                <a:latin typeface="+mn-ea"/>
              </a:rPr>
              <a:t>16344</a:t>
            </a:r>
            <a:r>
              <a:rPr lang="zh-CN" altLang="en-US" dirty="0">
                <a:solidFill>
                  <a:schemeClr val="bg1"/>
                </a:solidFill>
                <a:latin typeface="+mn-ea"/>
              </a:rPr>
              <a:t>￥</a:t>
            </a:r>
            <a:endParaRPr lang="zh-CN" altLang="en-US" dirty="0">
              <a:solidFill>
                <a:schemeClr val="bg1"/>
              </a:solidFill>
              <a:latin typeface="+mn-ea"/>
            </a:endParaRPr>
          </a:p>
        </p:txBody>
      </p:sp>
      <p:sp>
        <p:nvSpPr>
          <p:cNvPr id="9" name="椭圆 8"/>
          <p:cNvSpPr/>
          <p:nvPr/>
        </p:nvSpPr>
        <p:spPr>
          <a:xfrm>
            <a:off x="9310505" y="3072178"/>
            <a:ext cx="1230879" cy="1230879"/>
          </a:xfrm>
          <a:prstGeom prst="ellipse">
            <a:avLst/>
          </a:pr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文本框 12"/>
          <p:cNvSpPr txBox="1"/>
          <p:nvPr/>
        </p:nvSpPr>
        <p:spPr>
          <a:xfrm>
            <a:off x="9341235" y="3502951"/>
            <a:ext cx="1169419" cy="369332"/>
          </a:xfrm>
          <a:prstGeom prst="rect">
            <a:avLst/>
          </a:prstGeom>
          <a:noFill/>
        </p:spPr>
        <p:txBody>
          <a:bodyPr wrap="square" rtlCol="0">
            <a:spAutoFit/>
          </a:bodyPr>
          <a:lstStyle/>
          <a:p>
            <a:pPr algn="ctr"/>
            <a:r>
              <a:rPr lang="en-US" altLang="zh-CN" dirty="0">
                <a:solidFill>
                  <a:schemeClr val="bg1"/>
                </a:solidFill>
                <a:latin typeface="+mn-ea"/>
              </a:rPr>
              <a:t>45784</a:t>
            </a:r>
            <a:r>
              <a:rPr lang="zh-CN" altLang="en-US" dirty="0">
                <a:solidFill>
                  <a:schemeClr val="bg1"/>
                </a:solidFill>
                <a:latin typeface="+mn-ea"/>
              </a:rPr>
              <a:t>￥</a:t>
            </a:r>
            <a:endParaRPr lang="zh-CN" altLang="en-US" dirty="0">
              <a:solidFill>
                <a:schemeClr val="bg1"/>
              </a:solidFill>
              <a:latin typeface="+mn-ea"/>
            </a:endParaRPr>
          </a:p>
        </p:txBody>
      </p:sp>
      <p:sp>
        <p:nvSpPr>
          <p:cNvPr id="21" name="KSO_Shape"/>
          <p:cNvSpPr/>
          <p:nvPr/>
        </p:nvSpPr>
        <p:spPr bwMode="auto">
          <a:xfrm rot="5400000">
            <a:off x="3374429" y="3536011"/>
            <a:ext cx="336550" cy="303212"/>
          </a:xfrm>
          <a:custGeom>
            <a:avLst/>
            <a:gdLst>
              <a:gd name="T0" fmla="*/ 800579087 w 4533"/>
              <a:gd name="T1" fmla="*/ 638981931 h 4083"/>
              <a:gd name="T2" fmla="*/ 400377796 w 4533"/>
              <a:gd name="T3" fmla="*/ 0 h 4083"/>
              <a:gd name="T4" fmla="*/ 0 w 4533"/>
              <a:gd name="T5" fmla="*/ 638981931 h 4083"/>
              <a:gd name="T6" fmla="*/ 400377796 w 4533"/>
              <a:gd name="T7" fmla="*/ 79828598 h 4083"/>
              <a:gd name="T8" fmla="*/ 800579087 w 4533"/>
              <a:gd name="T9" fmla="*/ 638981931 h 4083"/>
              <a:gd name="T10" fmla="*/ 189327498 w 4533"/>
              <a:gd name="T11" fmla="*/ 719515561 h 4083"/>
              <a:gd name="T12" fmla="*/ 400731228 w 4533"/>
              <a:gd name="T13" fmla="*/ 582943437 h 4083"/>
              <a:gd name="T14" fmla="*/ 611251588 w 4533"/>
              <a:gd name="T15" fmla="*/ 719515561 h 4083"/>
              <a:gd name="T16" fmla="*/ 400731228 w 4533"/>
              <a:gd name="T17" fmla="*/ 301692373 h 4083"/>
              <a:gd name="T18" fmla="*/ 189327498 w 4533"/>
              <a:gd name="T19" fmla="*/ 719515561 h 40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33" h="4083">
                <a:moveTo>
                  <a:pt x="4533" y="3626"/>
                </a:moveTo>
                <a:lnTo>
                  <a:pt x="2267" y="0"/>
                </a:lnTo>
                <a:lnTo>
                  <a:pt x="0" y="3626"/>
                </a:lnTo>
                <a:lnTo>
                  <a:pt x="2267" y="453"/>
                </a:lnTo>
                <a:lnTo>
                  <a:pt x="4533" y="3626"/>
                </a:lnTo>
                <a:close/>
                <a:moveTo>
                  <a:pt x="1072" y="4083"/>
                </a:moveTo>
                <a:lnTo>
                  <a:pt x="2269" y="3308"/>
                </a:lnTo>
                <a:lnTo>
                  <a:pt x="3461" y="4083"/>
                </a:lnTo>
                <a:lnTo>
                  <a:pt x="2269" y="1712"/>
                </a:lnTo>
                <a:lnTo>
                  <a:pt x="1072" y="4083"/>
                </a:lnTo>
                <a:close/>
              </a:path>
            </a:pathLst>
          </a:cu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sym typeface="华文细黑" panose="02010600040101010101" pitchFamily="2" charset="-122"/>
            </a:endParaRPr>
          </a:p>
        </p:txBody>
      </p:sp>
      <p:sp>
        <p:nvSpPr>
          <p:cNvPr id="22" name="KSO_Shape"/>
          <p:cNvSpPr/>
          <p:nvPr/>
        </p:nvSpPr>
        <p:spPr bwMode="auto">
          <a:xfrm rot="5400000">
            <a:off x="5927726" y="3536011"/>
            <a:ext cx="336550" cy="303212"/>
          </a:xfrm>
          <a:custGeom>
            <a:avLst/>
            <a:gdLst>
              <a:gd name="T0" fmla="*/ 800579087 w 4533"/>
              <a:gd name="T1" fmla="*/ 638981931 h 4083"/>
              <a:gd name="T2" fmla="*/ 400377796 w 4533"/>
              <a:gd name="T3" fmla="*/ 0 h 4083"/>
              <a:gd name="T4" fmla="*/ 0 w 4533"/>
              <a:gd name="T5" fmla="*/ 638981931 h 4083"/>
              <a:gd name="T6" fmla="*/ 400377796 w 4533"/>
              <a:gd name="T7" fmla="*/ 79828598 h 4083"/>
              <a:gd name="T8" fmla="*/ 800579087 w 4533"/>
              <a:gd name="T9" fmla="*/ 638981931 h 4083"/>
              <a:gd name="T10" fmla="*/ 189327498 w 4533"/>
              <a:gd name="T11" fmla="*/ 719515561 h 4083"/>
              <a:gd name="T12" fmla="*/ 400731228 w 4533"/>
              <a:gd name="T13" fmla="*/ 582943437 h 4083"/>
              <a:gd name="T14" fmla="*/ 611251588 w 4533"/>
              <a:gd name="T15" fmla="*/ 719515561 h 4083"/>
              <a:gd name="T16" fmla="*/ 400731228 w 4533"/>
              <a:gd name="T17" fmla="*/ 301692373 h 4083"/>
              <a:gd name="T18" fmla="*/ 189327498 w 4533"/>
              <a:gd name="T19" fmla="*/ 719515561 h 40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33" h="4083">
                <a:moveTo>
                  <a:pt x="4533" y="3626"/>
                </a:moveTo>
                <a:lnTo>
                  <a:pt x="2267" y="0"/>
                </a:lnTo>
                <a:lnTo>
                  <a:pt x="0" y="3626"/>
                </a:lnTo>
                <a:lnTo>
                  <a:pt x="2267" y="453"/>
                </a:lnTo>
                <a:lnTo>
                  <a:pt x="4533" y="3626"/>
                </a:lnTo>
                <a:close/>
                <a:moveTo>
                  <a:pt x="1072" y="4083"/>
                </a:moveTo>
                <a:lnTo>
                  <a:pt x="2269" y="3308"/>
                </a:lnTo>
                <a:lnTo>
                  <a:pt x="3461" y="4083"/>
                </a:lnTo>
                <a:lnTo>
                  <a:pt x="2269" y="1712"/>
                </a:lnTo>
                <a:lnTo>
                  <a:pt x="1072" y="4083"/>
                </a:lnTo>
                <a:close/>
              </a:path>
            </a:pathLst>
          </a:cu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sym typeface="华文细黑" panose="02010600040101010101" pitchFamily="2" charset="-122"/>
            </a:endParaRPr>
          </a:p>
        </p:txBody>
      </p:sp>
      <p:sp>
        <p:nvSpPr>
          <p:cNvPr id="23" name="KSO_Shape"/>
          <p:cNvSpPr/>
          <p:nvPr/>
        </p:nvSpPr>
        <p:spPr bwMode="auto">
          <a:xfrm rot="5400000">
            <a:off x="8481023" y="3536011"/>
            <a:ext cx="336550" cy="303212"/>
          </a:xfrm>
          <a:custGeom>
            <a:avLst/>
            <a:gdLst>
              <a:gd name="T0" fmla="*/ 800579087 w 4533"/>
              <a:gd name="T1" fmla="*/ 638981931 h 4083"/>
              <a:gd name="T2" fmla="*/ 400377796 w 4533"/>
              <a:gd name="T3" fmla="*/ 0 h 4083"/>
              <a:gd name="T4" fmla="*/ 0 w 4533"/>
              <a:gd name="T5" fmla="*/ 638981931 h 4083"/>
              <a:gd name="T6" fmla="*/ 400377796 w 4533"/>
              <a:gd name="T7" fmla="*/ 79828598 h 4083"/>
              <a:gd name="T8" fmla="*/ 800579087 w 4533"/>
              <a:gd name="T9" fmla="*/ 638981931 h 4083"/>
              <a:gd name="T10" fmla="*/ 189327498 w 4533"/>
              <a:gd name="T11" fmla="*/ 719515561 h 4083"/>
              <a:gd name="T12" fmla="*/ 400731228 w 4533"/>
              <a:gd name="T13" fmla="*/ 582943437 h 4083"/>
              <a:gd name="T14" fmla="*/ 611251588 w 4533"/>
              <a:gd name="T15" fmla="*/ 719515561 h 4083"/>
              <a:gd name="T16" fmla="*/ 400731228 w 4533"/>
              <a:gd name="T17" fmla="*/ 301692373 h 4083"/>
              <a:gd name="T18" fmla="*/ 189327498 w 4533"/>
              <a:gd name="T19" fmla="*/ 719515561 h 408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33" h="4083">
                <a:moveTo>
                  <a:pt x="4533" y="3626"/>
                </a:moveTo>
                <a:lnTo>
                  <a:pt x="2267" y="0"/>
                </a:lnTo>
                <a:lnTo>
                  <a:pt x="0" y="3626"/>
                </a:lnTo>
                <a:lnTo>
                  <a:pt x="2267" y="453"/>
                </a:lnTo>
                <a:lnTo>
                  <a:pt x="4533" y="3626"/>
                </a:lnTo>
                <a:close/>
                <a:moveTo>
                  <a:pt x="1072" y="4083"/>
                </a:moveTo>
                <a:lnTo>
                  <a:pt x="2269" y="3308"/>
                </a:lnTo>
                <a:lnTo>
                  <a:pt x="3461" y="4083"/>
                </a:lnTo>
                <a:lnTo>
                  <a:pt x="2269" y="1712"/>
                </a:lnTo>
                <a:lnTo>
                  <a:pt x="1072" y="4083"/>
                </a:lnTo>
                <a:close/>
              </a:path>
            </a:pathLst>
          </a:custGeom>
          <a:solidFill>
            <a:srgbClr val="1A1D1A"/>
          </a:solidFill>
          <a:ln>
            <a:noFill/>
          </a:ln>
          <a:effectLst>
            <a:outerShdw blurRad="114300" dist="63500" dir="126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sym typeface="华文细黑" panose="02010600040101010101" pitchFamily="2" charset="-122"/>
            </a:endParaRPr>
          </a:p>
        </p:txBody>
      </p:sp>
      <p:grpSp>
        <p:nvGrpSpPr>
          <p:cNvPr id="37" name="组合 36"/>
          <p:cNvGrpSpPr/>
          <p:nvPr/>
        </p:nvGrpSpPr>
        <p:grpSpPr>
          <a:xfrm>
            <a:off x="1426234" y="4634659"/>
            <a:ext cx="2316114" cy="851951"/>
            <a:chOff x="972834" y="4255969"/>
            <a:chExt cx="2316114" cy="851951"/>
          </a:xfrm>
        </p:grpSpPr>
        <p:sp>
          <p:nvSpPr>
            <p:cNvPr id="29" name="文本框 28"/>
            <p:cNvSpPr txBox="1"/>
            <p:nvPr/>
          </p:nvSpPr>
          <p:spPr>
            <a:xfrm>
              <a:off x="972834" y="4255969"/>
              <a:ext cx="1853812" cy="338554"/>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0" name="矩形 29"/>
            <p:cNvSpPr/>
            <p:nvPr/>
          </p:nvSpPr>
          <p:spPr>
            <a:xfrm>
              <a:off x="972834" y="4572389"/>
              <a:ext cx="2316114" cy="535531"/>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38" name="组合 37"/>
          <p:cNvGrpSpPr/>
          <p:nvPr/>
        </p:nvGrpSpPr>
        <p:grpSpPr>
          <a:xfrm>
            <a:off x="4203911" y="2148592"/>
            <a:ext cx="2316114" cy="851951"/>
            <a:chOff x="972834" y="4255969"/>
            <a:chExt cx="2316114" cy="851951"/>
          </a:xfrm>
        </p:grpSpPr>
        <p:sp>
          <p:nvSpPr>
            <p:cNvPr id="39" name="文本框 38"/>
            <p:cNvSpPr txBox="1"/>
            <p:nvPr/>
          </p:nvSpPr>
          <p:spPr>
            <a:xfrm>
              <a:off x="972834" y="4255969"/>
              <a:ext cx="1853812" cy="338554"/>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0" name="矩形 39"/>
            <p:cNvSpPr/>
            <p:nvPr/>
          </p:nvSpPr>
          <p:spPr>
            <a:xfrm>
              <a:off x="972834" y="4572389"/>
              <a:ext cx="2316114" cy="535531"/>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41" name="组合 40"/>
          <p:cNvGrpSpPr/>
          <p:nvPr/>
        </p:nvGrpSpPr>
        <p:grpSpPr>
          <a:xfrm>
            <a:off x="6484790" y="4634659"/>
            <a:ext cx="2316114" cy="851951"/>
            <a:chOff x="972834" y="4255969"/>
            <a:chExt cx="2316114" cy="851951"/>
          </a:xfrm>
        </p:grpSpPr>
        <p:sp>
          <p:nvSpPr>
            <p:cNvPr id="42" name="文本框 41"/>
            <p:cNvSpPr txBox="1"/>
            <p:nvPr/>
          </p:nvSpPr>
          <p:spPr>
            <a:xfrm>
              <a:off x="972834" y="4255969"/>
              <a:ext cx="1853812" cy="338554"/>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3" name="矩形 42"/>
            <p:cNvSpPr/>
            <p:nvPr/>
          </p:nvSpPr>
          <p:spPr>
            <a:xfrm>
              <a:off x="972834" y="4572389"/>
              <a:ext cx="2316114" cy="535531"/>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44" name="组合 43"/>
          <p:cNvGrpSpPr/>
          <p:nvPr/>
        </p:nvGrpSpPr>
        <p:grpSpPr>
          <a:xfrm>
            <a:off x="9310505" y="2072298"/>
            <a:ext cx="2316114" cy="851951"/>
            <a:chOff x="972834" y="4255969"/>
            <a:chExt cx="2316114" cy="851951"/>
          </a:xfrm>
        </p:grpSpPr>
        <p:sp>
          <p:nvSpPr>
            <p:cNvPr id="45" name="文本框 44"/>
            <p:cNvSpPr txBox="1"/>
            <p:nvPr/>
          </p:nvSpPr>
          <p:spPr>
            <a:xfrm>
              <a:off x="972834" y="4255969"/>
              <a:ext cx="1853812" cy="338554"/>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6" name="矩形 45"/>
            <p:cNvSpPr/>
            <p:nvPr/>
          </p:nvSpPr>
          <p:spPr>
            <a:xfrm>
              <a:off x="972834" y="4572389"/>
              <a:ext cx="2316114" cy="535531"/>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 do the normal routine, eat dinner, clean the house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sp>
        <p:nvSpPr>
          <p:cNvPr id="33" name="文本框 3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34" name="直接连接符 3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1000" fill="hold"/>
                                        <p:tgtEl>
                                          <p:spTgt spid="34"/>
                                        </p:tgtEl>
                                        <p:attrNameLst>
                                          <p:attrName>ppt_w</p:attrName>
                                        </p:attrNameLst>
                                      </p:cBhvr>
                                      <p:tavLst>
                                        <p:tav tm="0">
                                          <p:val>
                                            <p:fltVal val="0"/>
                                          </p:val>
                                        </p:tav>
                                        <p:tav tm="100000">
                                          <p:val>
                                            <p:strVal val="#ppt_w"/>
                                          </p:val>
                                        </p:tav>
                                      </p:tavLst>
                                    </p:anim>
                                    <p:anim calcmode="lin" valueType="num">
                                      <p:cBhvr>
                                        <p:cTn id="8" dur="1000" fill="hold"/>
                                        <p:tgtEl>
                                          <p:spTgt spid="34"/>
                                        </p:tgtEl>
                                        <p:attrNameLst>
                                          <p:attrName>ppt_h</p:attrName>
                                        </p:attrNameLst>
                                      </p:cBhvr>
                                      <p:tavLst>
                                        <p:tav tm="0">
                                          <p:val>
                                            <p:fltVal val="0"/>
                                          </p:val>
                                        </p:tav>
                                        <p:tav tm="100000">
                                          <p:val>
                                            <p:strVal val="#ppt_h"/>
                                          </p:val>
                                        </p:tav>
                                      </p:tavLst>
                                    </p:anim>
                                    <p:anim calcmode="lin" valueType="num">
                                      <p:cBhvr>
                                        <p:cTn id="9" dur="1000" fill="hold"/>
                                        <p:tgtEl>
                                          <p:spTgt spid="34"/>
                                        </p:tgtEl>
                                        <p:attrNameLst>
                                          <p:attrName>style.rotation</p:attrName>
                                        </p:attrNameLst>
                                      </p:cBhvr>
                                      <p:tavLst>
                                        <p:tav tm="0">
                                          <p:val>
                                            <p:fltVal val="90"/>
                                          </p:val>
                                        </p:tav>
                                        <p:tav tm="100000">
                                          <p:val>
                                            <p:fltVal val="0"/>
                                          </p:val>
                                        </p:tav>
                                      </p:tavLst>
                                    </p:anim>
                                    <p:animEffect transition="in" filter="fade">
                                      <p:cBhvr>
                                        <p:cTn id="10" dur="1000"/>
                                        <p:tgtEl>
                                          <p:spTgt spid="3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3"/>
                                        </p:tgtEl>
                                        <p:attrNameLst>
                                          <p:attrName>ppt_x</p:attrName>
                                          <p:attrName>ppt_y</p:attrName>
                                        </p:attrNameLst>
                                      </p:cBhvr>
                                      <p:rCtr x="1680" y="2199"/>
                                    </p:animMotion>
                                  </p:childTnLst>
                                </p:cTn>
                              </p:par>
                              <p:par>
                                <p:cTn id="16" presetID="10" presetClass="entr" presetSubtype="0"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1000"/>
                                        <p:tgtEl>
                                          <p:spTgt spid="47"/>
                                        </p:tgtEl>
                                      </p:cBhvr>
                                    </p:animEffect>
                                  </p:childTnLst>
                                </p:cTn>
                              </p:par>
                              <p:par>
                                <p:cTn id="19" presetID="63" presetClass="path" presetSubtype="0" decel="30000" fill="hold" nodeType="withEffect">
                                  <p:stCondLst>
                                    <p:cond delay="0"/>
                                  </p:stCondLst>
                                  <p:childTnLst>
                                    <p:animMotion origin="layout" path="M -0.124349 -0.124074 L 0 0 E" pathEditMode="relative" ptsTypes="">
                                      <p:cBhvr>
                                        <p:cTn id="20" dur="1000" fill="hold"/>
                                        <p:tgtEl>
                                          <p:spTgt spid="47"/>
                                        </p:tgtEl>
                                        <p:attrNameLst>
                                          <p:attrName>ppt_x</p:attrName>
                                          <p:attrName>ppt_y</p:attrName>
                                        </p:attrNameLst>
                                      </p:cBhvr>
                                    </p:animMotion>
                                  </p:childTnLst>
                                </p:cTn>
                              </p:par>
                              <p:par>
                                <p:cTn id="21" presetID="6" presetClass="emph" presetSubtype="0" decel="30000" fill="hold" nodeType="withEffect">
                                  <p:stCondLst>
                                    <p:cond delay="0"/>
                                  </p:stCondLst>
                                  <p:childTnLst>
                                    <p:animScale>
                                      <p:cBhvr>
                                        <p:cTn id="22" dur="1000" fill="hold"/>
                                        <p:tgtEl>
                                          <p:spTgt spid="47"/>
                                        </p:tgtEl>
                                      </p:cBhvr>
                                      <p:by x="150000" y="150000"/>
                                      <p:from x="146726" y="119179"/>
                                      <p:to x="100000" y="100000"/>
                                    </p:animScale>
                                  </p:childTnLst>
                                </p:cTn>
                              </p:par>
                              <p:par>
                                <p:cTn id="23" presetID="10" presetClass="entr" presetSubtype="0" fill="hold" grpId="0" nodeType="withEffect">
                                  <p:stCondLst>
                                    <p:cond delay="50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750"/>
                                        <p:tgtEl>
                                          <p:spTgt spid="6"/>
                                        </p:tgtEl>
                                      </p:cBhvr>
                                    </p:animEffect>
                                  </p:childTnLst>
                                </p:cTn>
                              </p:par>
                              <p:par>
                                <p:cTn id="26" presetID="42" presetClass="path" presetSubtype="0" decel="30000" fill="hold" grpId="1" nodeType="withEffect">
                                  <p:stCondLst>
                                    <p:cond delay="500"/>
                                  </p:stCondLst>
                                  <p:childTnLst>
                                    <p:animMotion origin="layout" path="M 2.70833E-6 -1.48148E-6 L -0.0793 -0.00254 " pathEditMode="relative" rAng="0" ptsTypes="AA">
                                      <p:cBhvr>
                                        <p:cTn id="27" dur="1000" spd="-100000" fill="hold"/>
                                        <p:tgtEl>
                                          <p:spTgt spid="6"/>
                                        </p:tgtEl>
                                        <p:attrNameLst>
                                          <p:attrName>ppt_x</p:attrName>
                                          <p:attrName>ppt_y</p:attrName>
                                        </p:attrNameLst>
                                      </p:cBhvr>
                                      <p:rCtr x="-3971" y="-139"/>
                                    </p:animMotion>
                                  </p:childTnLst>
                                </p:cTn>
                              </p:par>
                              <p:par>
                                <p:cTn id="28" presetID="10" presetClass="entr" presetSubtype="0" fill="hold" grpId="0" nodeType="withEffect">
                                  <p:stCondLst>
                                    <p:cond delay="75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750"/>
                                        <p:tgtEl>
                                          <p:spTgt spid="7"/>
                                        </p:tgtEl>
                                      </p:cBhvr>
                                    </p:animEffect>
                                  </p:childTnLst>
                                </p:cTn>
                              </p:par>
                              <p:par>
                                <p:cTn id="31" presetID="42" presetClass="path" presetSubtype="0" decel="30000" fill="hold" grpId="1" nodeType="withEffect">
                                  <p:stCondLst>
                                    <p:cond delay="750"/>
                                  </p:stCondLst>
                                  <p:childTnLst>
                                    <p:animMotion origin="layout" path="M -2.29167E-6 -1.48148E-6 L -0.20937 2.96296E-6 " pathEditMode="relative" rAng="0" ptsTypes="AA">
                                      <p:cBhvr>
                                        <p:cTn id="32" dur="1000" spd="-100000" fill="hold"/>
                                        <p:tgtEl>
                                          <p:spTgt spid="7"/>
                                        </p:tgtEl>
                                        <p:attrNameLst>
                                          <p:attrName>ppt_x</p:attrName>
                                          <p:attrName>ppt_y</p:attrName>
                                        </p:attrNameLst>
                                      </p:cBhvr>
                                      <p:rCtr x="-10443" y="-46"/>
                                    </p:animMotion>
                                  </p:childTnLst>
                                </p:cTn>
                              </p:par>
                              <p:par>
                                <p:cTn id="33" presetID="10" presetClass="entr" presetSubtype="0" fill="hold" grpId="0" nodeType="withEffect">
                                  <p:stCondLst>
                                    <p:cond delay="100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750"/>
                                        <p:tgtEl>
                                          <p:spTgt spid="8"/>
                                        </p:tgtEl>
                                      </p:cBhvr>
                                    </p:animEffect>
                                  </p:childTnLst>
                                </p:cTn>
                              </p:par>
                              <p:par>
                                <p:cTn id="36" presetID="42" presetClass="path" presetSubtype="0" decel="30000" fill="hold" grpId="1" nodeType="withEffect">
                                  <p:stCondLst>
                                    <p:cond delay="1000"/>
                                  </p:stCondLst>
                                  <p:childTnLst>
                                    <p:animMotion origin="layout" path="M 2.5E-6 -1.48148E-6 L -0.20951 1.11111E-6 " pathEditMode="relative" rAng="0" ptsTypes="AA">
                                      <p:cBhvr>
                                        <p:cTn id="37" dur="1000" spd="-100000" fill="hold"/>
                                        <p:tgtEl>
                                          <p:spTgt spid="8"/>
                                        </p:tgtEl>
                                        <p:attrNameLst>
                                          <p:attrName>ppt_x</p:attrName>
                                          <p:attrName>ppt_y</p:attrName>
                                        </p:attrNameLst>
                                      </p:cBhvr>
                                      <p:rCtr x="-10495" y="46"/>
                                    </p:animMotion>
                                  </p:childTnLst>
                                </p:cTn>
                              </p:par>
                              <p:par>
                                <p:cTn id="38" presetID="10" presetClass="entr" presetSubtype="0" fill="hold" grpId="0" nodeType="withEffect">
                                  <p:stCondLst>
                                    <p:cond delay="125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750"/>
                                        <p:tgtEl>
                                          <p:spTgt spid="9"/>
                                        </p:tgtEl>
                                      </p:cBhvr>
                                    </p:animEffect>
                                  </p:childTnLst>
                                </p:cTn>
                              </p:par>
                              <p:par>
                                <p:cTn id="41" presetID="42" presetClass="path" presetSubtype="0" decel="30000" fill="hold" grpId="1" nodeType="withEffect">
                                  <p:stCondLst>
                                    <p:cond delay="1250"/>
                                  </p:stCondLst>
                                  <p:childTnLst>
                                    <p:animMotion origin="layout" path="M -2.5E-6 -1.48148E-6 L -0.20937 2.96296E-6 " pathEditMode="relative" rAng="0" ptsTypes="AA">
                                      <p:cBhvr>
                                        <p:cTn id="42" dur="1000" spd="-100000" fill="hold"/>
                                        <p:tgtEl>
                                          <p:spTgt spid="9"/>
                                        </p:tgtEl>
                                        <p:attrNameLst>
                                          <p:attrName>ppt_x</p:attrName>
                                          <p:attrName>ppt_y</p:attrName>
                                        </p:attrNameLst>
                                      </p:cBhvr>
                                      <p:rCtr x="-10482" y="-46"/>
                                    </p:animMotion>
                                  </p:childTnLst>
                                </p:cTn>
                              </p:par>
                              <p:par>
                                <p:cTn id="43" presetID="10" presetClass="entr" presetSubtype="0" fill="hold" grpId="0" nodeType="withEffect">
                                  <p:stCondLst>
                                    <p:cond delay="100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125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par>
                                <p:cTn id="49" presetID="10" presetClass="entr" presetSubtype="0" fill="hold" grpId="0" nodeType="withEffect">
                                  <p:stCondLst>
                                    <p:cond delay="1500"/>
                                  </p:stCondLst>
                                  <p:childTnLst>
                                    <p:set>
                                      <p:cBhvr>
                                        <p:cTn id="50" dur="1" fill="hold">
                                          <p:stCondLst>
                                            <p:cond delay="0"/>
                                          </p:stCondLst>
                                        </p:cTn>
                                        <p:tgtEl>
                                          <p:spTgt spid="12"/>
                                        </p:tgtEl>
                                        <p:attrNameLst>
                                          <p:attrName>style.visibility</p:attrName>
                                        </p:attrNameLst>
                                      </p:cBhvr>
                                      <p:to>
                                        <p:strVal val="visible"/>
                                      </p:to>
                                    </p:set>
                                    <p:animEffect transition="in" filter="fade">
                                      <p:cBhvr>
                                        <p:cTn id="51" dur="500"/>
                                        <p:tgtEl>
                                          <p:spTgt spid="12"/>
                                        </p:tgtEl>
                                      </p:cBhvr>
                                    </p:animEffect>
                                  </p:childTnLst>
                                </p:cTn>
                              </p:par>
                              <p:par>
                                <p:cTn id="52" presetID="10" presetClass="entr" presetSubtype="0" fill="hold" grpId="0" nodeType="withEffect">
                                  <p:stCondLst>
                                    <p:cond delay="175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par>
                                <p:cTn id="55" presetID="31" presetClass="entr" presetSubtype="0" fill="hold" grpId="0" nodeType="withEffect">
                                  <p:stCondLst>
                                    <p:cond delay="750"/>
                                  </p:stCondLst>
                                  <p:childTnLst>
                                    <p:set>
                                      <p:cBhvr>
                                        <p:cTn id="56" dur="1" fill="hold">
                                          <p:stCondLst>
                                            <p:cond delay="0"/>
                                          </p:stCondLst>
                                        </p:cTn>
                                        <p:tgtEl>
                                          <p:spTgt spid="21"/>
                                        </p:tgtEl>
                                        <p:attrNameLst>
                                          <p:attrName>style.visibility</p:attrName>
                                        </p:attrNameLst>
                                      </p:cBhvr>
                                      <p:to>
                                        <p:strVal val="visible"/>
                                      </p:to>
                                    </p:set>
                                    <p:anim calcmode="lin" valueType="num">
                                      <p:cBhvr>
                                        <p:cTn id="57" dur="1000" fill="hold"/>
                                        <p:tgtEl>
                                          <p:spTgt spid="21"/>
                                        </p:tgtEl>
                                        <p:attrNameLst>
                                          <p:attrName>ppt_w</p:attrName>
                                        </p:attrNameLst>
                                      </p:cBhvr>
                                      <p:tavLst>
                                        <p:tav tm="0">
                                          <p:val>
                                            <p:fltVal val="0"/>
                                          </p:val>
                                        </p:tav>
                                        <p:tav tm="100000">
                                          <p:val>
                                            <p:strVal val="#ppt_w"/>
                                          </p:val>
                                        </p:tav>
                                      </p:tavLst>
                                    </p:anim>
                                    <p:anim calcmode="lin" valueType="num">
                                      <p:cBhvr>
                                        <p:cTn id="58" dur="1000" fill="hold"/>
                                        <p:tgtEl>
                                          <p:spTgt spid="21"/>
                                        </p:tgtEl>
                                        <p:attrNameLst>
                                          <p:attrName>ppt_h</p:attrName>
                                        </p:attrNameLst>
                                      </p:cBhvr>
                                      <p:tavLst>
                                        <p:tav tm="0">
                                          <p:val>
                                            <p:fltVal val="0"/>
                                          </p:val>
                                        </p:tav>
                                        <p:tav tm="100000">
                                          <p:val>
                                            <p:strVal val="#ppt_h"/>
                                          </p:val>
                                        </p:tav>
                                      </p:tavLst>
                                    </p:anim>
                                    <p:anim calcmode="lin" valueType="num">
                                      <p:cBhvr>
                                        <p:cTn id="59" dur="1000" fill="hold"/>
                                        <p:tgtEl>
                                          <p:spTgt spid="21"/>
                                        </p:tgtEl>
                                        <p:attrNameLst>
                                          <p:attrName>style.rotation</p:attrName>
                                        </p:attrNameLst>
                                      </p:cBhvr>
                                      <p:tavLst>
                                        <p:tav tm="0">
                                          <p:val>
                                            <p:fltVal val="90"/>
                                          </p:val>
                                        </p:tav>
                                        <p:tav tm="100000">
                                          <p:val>
                                            <p:fltVal val="0"/>
                                          </p:val>
                                        </p:tav>
                                      </p:tavLst>
                                    </p:anim>
                                    <p:animEffect transition="in" filter="fade">
                                      <p:cBhvr>
                                        <p:cTn id="60" dur="1000"/>
                                        <p:tgtEl>
                                          <p:spTgt spid="21"/>
                                        </p:tgtEl>
                                      </p:cBhvr>
                                    </p:animEffect>
                                  </p:childTnLst>
                                </p:cTn>
                              </p:par>
                              <p:par>
                                <p:cTn id="61" presetID="31" presetClass="entr" presetSubtype="0" fill="hold" grpId="0" nodeType="withEffect">
                                  <p:stCondLst>
                                    <p:cond delay="1000"/>
                                  </p:stCondLst>
                                  <p:childTnLst>
                                    <p:set>
                                      <p:cBhvr>
                                        <p:cTn id="62" dur="1" fill="hold">
                                          <p:stCondLst>
                                            <p:cond delay="0"/>
                                          </p:stCondLst>
                                        </p:cTn>
                                        <p:tgtEl>
                                          <p:spTgt spid="22"/>
                                        </p:tgtEl>
                                        <p:attrNameLst>
                                          <p:attrName>style.visibility</p:attrName>
                                        </p:attrNameLst>
                                      </p:cBhvr>
                                      <p:to>
                                        <p:strVal val="visible"/>
                                      </p:to>
                                    </p:set>
                                    <p:anim calcmode="lin" valueType="num">
                                      <p:cBhvr>
                                        <p:cTn id="63" dur="1000" fill="hold"/>
                                        <p:tgtEl>
                                          <p:spTgt spid="22"/>
                                        </p:tgtEl>
                                        <p:attrNameLst>
                                          <p:attrName>ppt_w</p:attrName>
                                        </p:attrNameLst>
                                      </p:cBhvr>
                                      <p:tavLst>
                                        <p:tav tm="0">
                                          <p:val>
                                            <p:fltVal val="0"/>
                                          </p:val>
                                        </p:tav>
                                        <p:tav tm="100000">
                                          <p:val>
                                            <p:strVal val="#ppt_w"/>
                                          </p:val>
                                        </p:tav>
                                      </p:tavLst>
                                    </p:anim>
                                    <p:anim calcmode="lin" valueType="num">
                                      <p:cBhvr>
                                        <p:cTn id="64" dur="1000" fill="hold"/>
                                        <p:tgtEl>
                                          <p:spTgt spid="22"/>
                                        </p:tgtEl>
                                        <p:attrNameLst>
                                          <p:attrName>ppt_h</p:attrName>
                                        </p:attrNameLst>
                                      </p:cBhvr>
                                      <p:tavLst>
                                        <p:tav tm="0">
                                          <p:val>
                                            <p:fltVal val="0"/>
                                          </p:val>
                                        </p:tav>
                                        <p:tav tm="100000">
                                          <p:val>
                                            <p:strVal val="#ppt_h"/>
                                          </p:val>
                                        </p:tav>
                                      </p:tavLst>
                                    </p:anim>
                                    <p:anim calcmode="lin" valueType="num">
                                      <p:cBhvr>
                                        <p:cTn id="65" dur="1000" fill="hold"/>
                                        <p:tgtEl>
                                          <p:spTgt spid="22"/>
                                        </p:tgtEl>
                                        <p:attrNameLst>
                                          <p:attrName>style.rotation</p:attrName>
                                        </p:attrNameLst>
                                      </p:cBhvr>
                                      <p:tavLst>
                                        <p:tav tm="0">
                                          <p:val>
                                            <p:fltVal val="90"/>
                                          </p:val>
                                        </p:tav>
                                        <p:tav tm="100000">
                                          <p:val>
                                            <p:fltVal val="0"/>
                                          </p:val>
                                        </p:tav>
                                      </p:tavLst>
                                    </p:anim>
                                    <p:animEffect transition="in" filter="fade">
                                      <p:cBhvr>
                                        <p:cTn id="66" dur="1000"/>
                                        <p:tgtEl>
                                          <p:spTgt spid="22"/>
                                        </p:tgtEl>
                                      </p:cBhvr>
                                    </p:animEffect>
                                  </p:childTnLst>
                                </p:cTn>
                              </p:par>
                              <p:par>
                                <p:cTn id="67" presetID="31" presetClass="entr" presetSubtype="0" fill="hold" grpId="0" nodeType="withEffect">
                                  <p:stCondLst>
                                    <p:cond delay="1250"/>
                                  </p:stCondLst>
                                  <p:childTnLst>
                                    <p:set>
                                      <p:cBhvr>
                                        <p:cTn id="68" dur="1" fill="hold">
                                          <p:stCondLst>
                                            <p:cond delay="0"/>
                                          </p:stCondLst>
                                        </p:cTn>
                                        <p:tgtEl>
                                          <p:spTgt spid="23"/>
                                        </p:tgtEl>
                                        <p:attrNameLst>
                                          <p:attrName>style.visibility</p:attrName>
                                        </p:attrNameLst>
                                      </p:cBhvr>
                                      <p:to>
                                        <p:strVal val="visible"/>
                                      </p:to>
                                    </p:set>
                                    <p:anim calcmode="lin" valueType="num">
                                      <p:cBhvr>
                                        <p:cTn id="69" dur="1000" fill="hold"/>
                                        <p:tgtEl>
                                          <p:spTgt spid="23"/>
                                        </p:tgtEl>
                                        <p:attrNameLst>
                                          <p:attrName>ppt_w</p:attrName>
                                        </p:attrNameLst>
                                      </p:cBhvr>
                                      <p:tavLst>
                                        <p:tav tm="0">
                                          <p:val>
                                            <p:fltVal val="0"/>
                                          </p:val>
                                        </p:tav>
                                        <p:tav tm="100000">
                                          <p:val>
                                            <p:strVal val="#ppt_w"/>
                                          </p:val>
                                        </p:tav>
                                      </p:tavLst>
                                    </p:anim>
                                    <p:anim calcmode="lin" valueType="num">
                                      <p:cBhvr>
                                        <p:cTn id="70" dur="1000" fill="hold"/>
                                        <p:tgtEl>
                                          <p:spTgt spid="23"/>
                                        </p:tgtEl>
                                        <p:attrNameLst>
                                          <p:attrName>ppt_h</p:attrName>
                                        </p:attrNameLst>
                                      </p:cBhvr>
                                      <p:tavLst>
                                        <p:tav tm="0">
                                          <p:val>
                                            <p:fltVal val="0"/>
                                          </p:val>
                                        </p:tav>
                                        <p:tav tm="100000">
                                          <p:val>
                                            <p:strVal val="#ppt_h"/>
                                          </p:val>
                                        </p:tav>
                                      </p:tavLst>
                                    </p:anim>
                                    <p:anim calcmode="lin" valueType="num">
                                      <p:cBhvr>
                                        <p:cTn id="71" dur="1000" fill="hold"/>
                                        <p:tgtEl>
                                          <p:spTgt spid="23"/>
                                        </p:tgtEl>
                                        <p:attrNameLst>
                                          <p:attrName>style.rotation</p:attrName>
                                        </p:attrNameLst>
                                      </p:cBhvr>
                                      <p:tavLst>
                                        <p:tav tm="0">
                                          <p:val>
                                            <p:fltVal val="90"/>
                                          </p:val>
                                        </p:tav>
                                        <p:tav tm="100000">
                                          <p:val>
                                            <p:fltVal val="0"/>
                                          </p:val>
                                        </p:tav>
                                      </p:tavLst>
                                    </p:anim>
                                    <p:animEffect transition="in" filter="fade">
                                      <p:cBhvr>
                                        <p:cTn id="72" dur="1000"/>
                                        <p:tgtEl>
                                          <p:spTgt spid="23"/>
                                        </p:tgtEl>
                                      </p:cBhvr>
                                    </p:animEffect>
                                  </p:childTnLst>
                                </p:cTn>
                              </p:par>
                              <p:par>
                                <p:cTn id="73" presetID="10" presetClass="entr" presetSubtype="0" fill="hold" nodeType="withEffect">
                                  <p:stCondLst>
                                    <p:cond delay="150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750"/>
                                        <p:tgtEl>
                                          <p:spTgt spid="38"/>
                                        </p:tgtEl>
                                      </p:cBhvr>
                                    </p:animEffect>
                                  </p:childTnLst>
                                </p:cTn>
                              </p:par>
                              <p:par>
                                <p:cTn id="76" presetID="10" presetClass="entr" presetSubtype="0" fill="hold" nodeType="withEffect">
                                  <p:stCondLst>
                                    <p:cond delay="1500"/>
                                  </p:stCondLst>
                                  <p:childTnLst>
                                    <p:set>
                                      <p:cBhvr>
                                        <p:cTn id="77" dur="1" fill="hold">
                                          <p:stCondLst>
                                            <p:cond delay="0"/>
                                          </p:stCondLst>
                                        </p:cTn>
                                        <p:tgtEl>
                                          <p:spTgt spid="37"/>
                                        </p:tgtEl>
                                        <p:attrNameLst>
                                          <p:attrName>style.visibility</p:attrName>
                                        </p:attrNameLst>
                                      </p:cBhvr>
                                      <p:to>
                                        <p:strVal val="visible"/>
                                      </p:to>
                                    </p:set>
                                    <p:animEffect transition="in" filter="fade">
                                      <p:cBhvr>
                                        <p:cTn id="78" dur="750"/>
                                        <p:tgtEl>
                                          <p:spTgt spid="37"/>
                                        </p:tgtEl>
                                      </p:cBhvr>
                                    </p:animEffect>
                                  </p:childTnLst>
                                </p:cTn>
                              </p:par>
                              <p:par>
                                <p:cTn id="79" presetID="10" presetClass="entr" presetSubtype="0" fill="hold" nodeType="withEffect">
                                  <p:stCondLst>
                                    <p:cond delay="1500"/>
                                  </p:stCondLst>
                                  <p:childTnLst>
                                    <p:set>
                                      <p:cBhvr>
                                        <p:cTn id="80" dur="1" fill="hold">
                                          <p:stCondLst>
                                            <p:cond delay="0"/>
                                          </p:stCondLst>
                                        </p:cTn>
                                        <p:tgtEl>
                                          <p:spTgt spid="41"/>
                                        </p:tgtEl>
                                        <p:attrNameLst>
                                          <p:attrName>style.visibility</p:attrName>
                                        </p:attrNameLst>
                                      </p:cBhvr>
                                      <p:to>
                                        <p:strVal val="visible"/>
                                      </p:to>
                                    </p:set>
                                    <p:animEffect transition="in" filter="fade">
                                      <p:cBhvr>
                                        <p:cTn id="81" dur="750"/>
                                        <p:tgtEl>
                                          <p:spTgt spid="41"/>
                                        </p:tgtEl>
                                      </p:cBhvr>
                                    </p:animEffect>
                                  </p:childTnLst>
                                </p:cTn>
                              </p:par>
                              <p:par>
                                <p:cTn id="82" presetID="10" presetClass="entr" presetSubtype="0" fill="hold" nodeType="withEffect">
                                  <p:stCondLst>
                                    <p:cond delay="1500"/>
                                  </p:stCondLst>
                                  <p:childTnLst>
                                    <p:set>
                                      <p:cBhvr>
                                        <p:cTn id="83" dur="1" fill="hold">
                                          <p:stCondLst>
                                            <p:cond delay="0"/>
                                          </p:stCondLst>
                                        </p:cTn>
                                        <p:tgtEl>
                                          <p:spTgt spid="44"/>
                                        </p:tgtEl>
                                        <p:attrNameLst>
                                          <p:attrName>style.visibility</p:attrName>
                                        </p:attrNameLst>
                                      </p:cBhvr>
                                      <p:to>
                                        <p:strVal val="visible"/>
                                      </p:to>
                                    </p:set>
                                    <p:animEffect transition="in" filter="fade">
                                      <p:cBhvr>
                                        <p:cTn id="84" dur="7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0" grpId="0"/>
      <p:bldP spid="7" grpId="0" animBg="1"/>
      <p:bldP spid="7" grpId="1" animBg="1"/>
      <p:bldP spid="11" grpId="0"/>
      <p:bldP spid="8" grpId="0" animBg="1"/>
      <p:bldP spid="8" grpId="1" animBg="1"/>
      <p:bldP spid="12" grpId="0"/>
      <p:bldP spid="9" grpId="0" animBg="1"/>
      <p:bldP spid="9" grpId="1" animBg="1"/>
      <p:bldP spid="13" grpId="0"/>
      <p:bldP spid="21" grpId="0" animBg="1"/>
      <p:bldP spid="22" grpId="0" animBg="1"/>
      <p:bldP spid="23" grpId="0" animBg="1"/>
      <p:bldP spid="33" grpId="0"/>
      <p:bldP spid="3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27915" y="720575"/>
            <a:ext cx="3336170" cy="923330"/>
          </a:xfrm>
          <a:prstGeom prst="rect">
            <a:avLst/>
          </a:prstGeom>
          <a:noFill/>
        </p:spPr>
        <p:txBody>
          <a:bodyPr wrap="none" rtlCol="0">
            <a:spAutoFit/>
          </a:bodyPr>
          <a:lstStyle/>
          <a:p>
            <a:r>
              <a:rPr lang="en-US" altLang="zh-CN" sz="5400" dirty="0"/>
              <a:t>CONTENT</a:t>
            </a:r>
            <a:endParaRPr lang="zh-CN" altLang="en-US" sz="5400" dirty="0"/>
          </a:p>
        </p:txBody>
      </p:sp>
      <p:cxnSp>
        <p:nvCxnSpPr>
          <p:cNvPr id="347" name="直接连接符 346"/>
          <p:cNvCxnSpPr/>
          <p:nvPr/>
        </p:nvCxnSpPr>
        <p:spPr>
          <a:xfrm>
            <a:off x="5069497" y="1817914"/>
            <a:ext cx="2053007" cy="0"/>
          </a:xfrm>
          <a:prstGeom prst="line">
            <a:avLst/>
          </a:prstGeom>
          <a:ln w="44450" cap="rnd">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01" name="直接连接符 400"/>
          <p:cNvCxnSpPr/>
          <p:nvPr/>
        </p:nvCxnSpPr>
        <p:spPr>
          <a:xfrm>
            <a:off x="0" y="3924300"/>
            <a:ext cx="12192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02" name="椭圆 401"/>
          <p:cNvSpPr/>
          <p:nvPr/>
        </p:nvSpPr>
        <p:spPr>
          <a:xfrm rot="11174285">
            <a:off x="2098591" y="3864651"/>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3" name="椭圆 402"/>
          <p:cNvSpPr/>
          <p:nvPr/>
        </p:nvSpPr>
        <p:spPr>
          <a:xfrm rot="11174285">
            <a:off x="340254" y="3775200"/>
            <a:ext cx="224209" cy="22420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4" name="椭圆 403"/>
          <p:cNvSpPr/>
          <p:nvPr/>
        </p:nvSpPr>
        <p:spPr>
          <a:xfrm rot="11174285">
            <a:off x="3347090" y="3784512"/>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5" name="椭圆 404"/>
          <p:cNvSpPr/>
          <p:nvPr/>
        </p:nvSpPr>
        <p:spPr>
          <a:xfrm rot="11174285">
            <a:off x="7000792" y="3864651"/>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6" name="椭圆 405"/>
          <p:cNvSpPr/>
          <p:nvPr/>
        </p:nvSpPr>
        <p:spPr>
          <a:xfrm rot="11174285">
            <a:off x="5318654" y="3775200"/>
            <a:ext cx="224209" cy="22420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7" name="椭圆 406"/>
          <p:cNvSpPr/>
          <p:nvPr/>
        </p:nvSpPr>
        <p:spPr>
          <a:xfrm rot="11174285">
            <a:off x="8325490" y="3784512"/>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8" name="椭圆 407"/>
          <p:cNvSpPr/>
          <p:nvPr/>
        </p:nvSpPr>
        <p:spPr>
          <a:xfrm rot="11174285">
            <a:off x="9790696" y="3864650"/>
            <a:ext cx="160862" cy="16086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09" name="椭圆 408"/>
          <p:cNvSpPr/>
          <p:nvPr/>
        </p:nvSpPr>
        <p:spPr>
          <a:xfrm rot="11174285">
            <a:off x="11115394" y="3784511"/>
            <a:ext cx="226188" cy="226188"/>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410" name="直接连接符 409"/>
          <p:cNvCxnSpPr>
            <a:stCxn id="403" idx="3"/>
          </p:cNvCxnSpPr>
          <p:nvPr/>
        </p:nvCxnSpPr>
        <p:spPr>
          <a:xfrm flipV="1">
            <a:off x="539772" y="3547264"/>
            <a:ext cx="686767" cy="269854"/>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11" name="直接连接符 410"/>
          <p:cNvCxnSpPr>
            <a:endCxn id="402" idx="5"/>
          </p:cNvCxnSpPr>
          <p:nvPr/>
        </p:nvCxnSpPr>
        <p:spPr>
          <a:xfrm>
            <a:off x="1226539" y="3547264"/>
            <a:ext cx="902127" cy="335102"/>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12" name="直接连接符 411"/>
          <p:cNvCxnSpPr>
            <a:stCxn id="402" idx="1"/>
            <a:endCxn id="414" idx="5"/>
          </p:cNvCxnSpPr>
          <p:nvPr/>
        </p:nvCxnSpPr>
        <p:spPr>
          <a:xfrm>
            <a:off x="2229378" y="4007798"/>
            <a:ext cx="340215" cy="663745"/>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13" name="直接连接符 412"/>
          <p:cNvCxnSpPr>
            <a:stCxn id="414" idx="3"/>
            <a:endCxn id="404" idx="7"/>
          </p:cNvCxnSpPr>
          <p:nvPr/>
        </p:nvCxnSpPr>
        <p:spPr>
          <a:xfrm flipV="1">
            <a:off x="2651615" y="3968413"/>
            <a:ext cx="720383" cy="71209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14" name="椭圆 413"/>
          <p:cNvSpPr/>
          <p:nvPr/>
        </p:nvSpPr>
        <p:spPr>
          <a:xfrm rot="11174285">
            <a:off x="2547778" y="4658694"/>
            <a:ext cx="116686" cy="11668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15" name="直接连接符 414"/>
          <p:cNvCxnSpPr>
            <a:stCxn id="404" idx="3"/>
            <a:endCxn id="417" idx="6"/>
          </p:cNvCxnSpPr>
          <p:nvPr/>
        </p:nvCxnSpPr>
        <p:spPr>
          <a:xfrm flipV="1">
            <a:off x="3548370" y="3460593"/>
            <a:ext cx="995445" cy="36620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16" name="直接连接符 415"/>
          <p:cNvCxnSpPr>
            <a:stCxn id="406" idx="5"/>
          </p:cNvCxnSpPr>
          <p:nvPr/>
        </p:nvCxnSpPr>
        <p:spPr>
          <a:xfrm flipH="1" flipV="1">
            <a:off x="4632960" y="3463290"/>
            <a:ext cx="727612" cy="336601"/>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17" name="椭圆 416"/>
          <p:cNvSpPr/>
          <p:nvPr/>
        </p:nvSpPr>
        <p:spPr>
          <a:xfrm rot="11174285">
            <a:off x="4543512" y="3414972"/>
            <a:ext cx="102364" cy="10236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18" name="直接连接符 417"/>
          <p:cNvCxnSpPr>
            <a:endCxn id="420" idx="5"/>
          </p:cNvCxnSpPr>
          <p:nvPr/>
        </p:nvCxnSpPr>
        <p:spPr>
          <a:xfrm>
            <a:off x="5403840" y="3910377"/>
            <a:ext cx="203413" cy="431055"/>
          </a:xfrm>
          <a:prstGeom prst="line">
            <a:avLst/>
          </a:prstGeom>
          <a:ln>
            <a:solidFill>
              <a:schemeClr val="tx1">
                <a:alpha val="51000"/>
              </a:schemeClr>
            </a:solidFill>
          </a:ln>
        </p:spPr>
        <p:style>
          <a:lnRef idx="1">
            <a:schemeClr val="accent1"/>
          </a:lnRef>
          <a:fillRef idx="0">
            <a:schemeClr val="accent1"/>
          </a:fillRef>
          <a:effectRef idx="0">
            <a:schemeClr val="accent1"/>
          </a:effectRef>
          <a:fontRef idx="minor">
            <a:schemeClr val="tx1"/>
          </a:fontRef>
        </p:style>
      </p:cxnSp>
      <p:cxnSp>
        <p:nvCxnSpPr>
          <p:cNvPr id="419" name="直接连接符 418"/>
          <p:cNvCxnSpPr>
            <a:stCxn id="405" idx="7"/>
            <a:endCxn id="420" idx="2"/>
          </p:cNvCxnSpPr>
          <p:nvPr/>
        </p:nvCxnSpPr>
        <p:spPr>
          <a:xfrm flipH="1">
            <a:off x="5731596" y="3995438"/>
            <a:ext cx="1286911" cy="414176"/>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20" name="椭圆 419"/>
          <p:cNvSpPr/>
          <p:nvPr/>
        </p:nvSpPr>
        <p:spPr>
          <a:xfrm rot="11174285">
            <a:off x="5578556" y="4324528"/>
            <a:ext cx="153494" cy="15349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21" name="直接连接符 420"/>
          <p:cNvCxnSpPr>
            <a:endCxn id="405" idx="3"/>
          </p:cNvCxnSpPr>
          <p:nvPr/>
        </p:nvCxnSpPr>
        <p:spPr>
          <a:xfrm flipH="1">
            <a:off x="7143939" y="3338513"/>
            <a:ext cx="1857188" cy="556213"/>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22" name="直接连接符 421"/>
          <p:cNvCxnSpPr>
            <a:stCxn id="408" idx="5"/>
            <a:endCxn id="423" idx="2"/>
          </p:cNvCxnSpPr>
          <p:nvPr/>
        </p:nvCxnSpPr>
        <p:spPr>
          <a:xfrm flipH="1" flipV="1">
            <a:off x="9214086" y="3327985"/>
            <a:ext cx="606685" cy="554380"/>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23" name="椭圆 422"/>
          <p:cNvSpPr/>
          <p:nvPr/>
        </p:nvSpPr>
        <p:spPr>
          <a:xfrm rot="11174285">
            <a:off x="8990541" y="3203700"/>
            <a:ext cx="224209" cy="22420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24" name="直接连接符 423"/>
          <p:cNvCxnSpPr>
            <a:endCxn id="407" idx="1"/>
          </p:cNvCxnSpPr>
          <p:nvPr/>
        </p:nvCxnSpPr>
        <p:spPr>
          <a:xfrm flipH="1" flipV="1">
            <a:off x="8509391" y="3985792"/>
            <a:ext cx="1231057" cy="546520"/>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cxnSp>
        <p:nvCxnSpPr>
          <p:cNvPr id="425" name="直接连接符 424"/>
          <p:cNvCxnSpPr>
            <a:stCxn id="409" idx="7"/>
          </p:cNvCxnSpPr>
          <p:nvPr/>
        </p:nvCxnSpPr>
        <p:spPr>
          <a:xfrm flipH="1">
            <a:off x="9744077" y="3968412"/>
            <a:ext cx="1396225" cy="570252"/>
          </a:xfrm>
          <a:prstGeom prst="line">
            <a:avLst/>
          </a:prstGeom>
          <a:ln>
            <a:solidFill>
              <a:schemeClr val="tx1">
                <a:alpha val="21000"/>
              </a:schemeClr>
            </a:solidFill>
          </a:ln>
        </p:spPr>
        <p:style>
          <a:lnRef idx="1">
            <a:schemeClr val="accent1"/>
          </a:lnRef>
          <a:fillRef idx="0">
            <a:schemeClr val="accent1"/>
          </a:fillRef>
          <a:effectRef idx="0">
            <a:schemeClr val="accent1"/>
          </a:effectRef>
          <a:fontRef idx="minor">
            <a:schemeClr val="tx1"/>
          </a:fontRef>
        </p:style>
      </p:cxnSp>
      <p:sp>
        <p:nvSpPr>
          <p:cNvPr id="426" name="文本框 425"/>
          <p:cNvSpPr txBox="1"/>
          <p:nvPr/>
        </p:nvSpPr>
        <p:spPr>
          <a:xfrm>
            <a:off x="370459" y="2995581"/>
            <a:ext cx="1761591" cy="584775"/>
          </a:xfrm>
          <a:prstGeom prst="rect">
            <a:avLst/>
          </a:prstGeom>
          <a:noFill/>
        </p:spPr>
        <p:txBody>
          <a:bodyPr wrap="square" rtlCol="0">
            <a:spAutoFit/>
          </a:bodyPr>
          <a:lstStyle/>
          <a:p>
            <a:pPr algn="ctr"/>
            <a:r>
              <a:rPr lang="en-US" altLang="zh-CN" sz="3200" dirty="0"/>
              <a:t>01</a:t>
            </a:r>
            <a:endParaRPr lang="zh-CN" altLang="en-US" sz="3200" dirty="0"/>
          </a:p>
        </p:txBody>
      </p:sp>
      <p:sp>
        <p:nvSpPr>
          <p:cNvPr id="427" name="文本框 426"/>
          <p:cNvSpPr txBox="1"/>
          <p:nvPr/>
        </p:nvSpPr>
        <p:spPr>
          <a:xfrm>
            <a:off x="1823307" y="4880886"/>
            <a:ext cx="1761591" cy="584775"/>
          </a:xfrm>
          <a:prstGeom prst="rect">
            <a:avLst/>
          </a:prstGeom>
          <a:noFill/>
        </p:spPr>
        <p:txBody>
          <a:bodyPr wrap="square" rtlCol="0">
            <a:spAutoFit/>
          </a:bodyPr>
          <a:lstStyle/>
          <a:p>
            <a:pPr algn="ctr"/>
            <a:r>
              <a:rPr lang="en-US" altLang="zh-CN" sz="3200" dirty="0"/>
              <a:t>02</a:t>
            </a:r>
            <a:endParaRPr lang="zh-CN" altLang="en-US" sz="3200" dirty="0"/>
          </a:p>
        </p:txBody>
      </p:sp>
      <p:sp>
        <p:nvSpPr>
          <p:cNvPr id="428" name="文本框 427"/>
          <p:cNvSpPr txBox="1"/>
          <p:nvPr/>
        </p:nvSpPr>
        <p:spPr>
          <a:xfrm>
            <a:off x="3782335" y="2811362"/>
            <a:ext cx="1761591" cy="584775"/>
          </a:xfrm>
          <a:prstGeom prst="rect">
            <a:avLst/>
          </a:prstGeom>
          <a:noFill/>
        </p:spPr>
        <p:txBody>
          <a:bodyPr wrap="square" rtlCol="0">
            <a:spAutoFit/>
          </a:bodyPr>
          <a:lstStyle/>
          <a:p>
            <a:pPr algn="ctr"/>
            <a:r>
              <a:rPr lang="en-US" altLang="zh-CN" sz="3200" dirty="0"/>
              <a:t>03</a:t>
            </a:r>
            <a:endParaRPr lang="zh-CN" altLang="en-US" sz="3200" dirty="0"/>
          </a:p>
        </p:txBody>
      </p:sp>
      <p:sp>
        <p:nvSpPr>
          <p:cNvPr id="429" name="文本框 428"/>
          <p:cNvSpPr txBox="1"/>
          <p:nvPr/>
        </p:nvSpPr>
        <p:spPr>
          <a:xfrm>
            <a:off x="8859652" y="4602761"/>
            <a:ext cx="1761591" cy="584775"/>
          </a:xfrm>
          <a:prstGeom prst="rect">
            <a:avLst/>
          </a:prstGeom>
          <a:noFill/>
        </p:spPr>
        <p:txBody>
          <a:bodyPr wrap="square" rtlCol="0">
            <a:spAutoFit/>
          </a:bodyPr>
          <a:lstStyle/>
          <a:p>
            <a:pPr algn="ctr"/>
            <a:r>
              <a:rPr lang="en-US" altLang="zh-CN" sz="3200" dirty="0"/>
              <a:t>04</a:t>
            </a:r>
            <a:endParaRPr lang="zh-CN" altLang="en-US" sz="3200" dirty="0"/>
          </a:p>
        </p:txBody>
      </p:sp>
      <p:sp>
        <p:nvSpPr>
          <p:cNvPr id="430" name="矩形 429"/>
          <p:cNvSpPr/>
          <p:nvPr/>
        </p:nvSpPr>
        <p:spPr>
          <a:xfrm>
            <a:off x="418160" y="2590679"/>
            <a:ext cx="3309767" cy="307777"/>
          </a:xfrm>
          <a:prstGeom prst="rect">
            <a:avLst/>
          </a:prstGeom>
        </p:spPr>
        <p:txBody>
          <a:bodyPr wrap="square">
            <a:spAutoFit/>
          </a:bodyPr>
          <a:lstStyle/>
          <a:p>
            <a:r>
              <a:rPr lang="en-US" altLang="zh-CN" sz="1400" dirty="0">
                <a:solidFill>
                  <a:schemeClr val="tx2"/>
                </a:solidFill>
              </a:rPr>
              <a:t>Take a piece of candy everyday</a:t>
            </a:r>
            <a:endParaRPr lang="zh-CN" altLang="en-US" sz="1400" dirty="0">
              <a:solidFill>
                <a:schemeClr val="tx2"/>
              </a:solidFill>
            </a:endParaRPr>
          </a:p>
        </p:txBody>
      </p:sp>
      <p:sp>
        <p:nvSpPr>
          <p:cNvPr id="431" name="矩形 430"/>
          <p:cNvSpPr/>
          <p:nvPr/>
        </p:nvSpPr>
        <p:spPr>
          <a:xfrm>
            <a:off x="3312281" y="5115895"/>
            <a:ext cx="3007555" cy="307777"/>
          </a:xfrm>
          <a:prstGeom prst="rect">
            <a:avLst/>
          </a:prstGeom>
        </p:spPr>
        <p:txBody>
          <a:bodyPr wrap="none">
            <a:spAutoFit/>
          </a:bodyPr>
          <a:lstStyle/>
          <a:p>
            <a:r>
              <a:rPr lang="en-US" altLang="zh-CN" sz="1400" dirty="0">
                <a:solidFill>
                  <a:schemeClr val="tx2"/>
                </a:solidFill>
              </a:rPr>
              <a:t>Take a piece of candy everyday</a:t>
            </a:r>
            <a:endParaRPr lang="zh-CN" altLang="en-US" sz="1400" dirty="0">
              <a:solidFill>
                <a:schemeClr val="tx2"/>
              </a:solidFill>
            </a:endParaRPr>
          </a:p>
        </p:txBody>
      </p:sp>
      <p:sp>
        <p:nvSpPr>
          <p:cNvPr id="432" name="矩形 431"/>
          <p:cNvSpPr/>
          <p:nvPr/>
        </p:nvSpPr>
        <p:spPr>
          <a:xfrm>
            <a:off x="5084847" y="2924258"/>
            <a:ext cx="3007555" cy="307777"/>
          </a:xfrm>
          <a:prstGeom prst="rect">
            <a:avLst/>
          </a:prstGeom>
        </p:spPr>
        <p:txBody>
          <a:bodyPr wrap="none">
            <a:spAutoFit/>
          </a:bodyPr>
          <a:lstStyle/>
          <a:p>
            <a:r>
              <a:rPr lang="en-US" altLang="zh-CN" sz="1400" dirty="0">
                <a:solidFill>
                  <a:schemeClr val="tx2"/>
                </a:solidFill>
              </a:rPr>
              <a:t>Take a piece of candy everyday</a:t>
            </a:r>
            <a:endParaRPr lang="zh-CN" altLang="en-US" sz="1400" dirty="0">
              <a:solidFill>
                <a:schemeClr val="tx2"/>
              </a:solidFill>
            </a:endParaRPr>
          </a:p>
        </p:txBody>
      </p:sp>
      <p:sp>
        <p:nvSpPr>
          <p:cNvPr id="433" name="矩形 432"/>
          <p:cNvSpPr/>
          <p:nvPr/>
        </p:nvSpPr>
        <p:spPr>
          <a:xfrm>
            <a:off x="8295028" y="5157884"/>
            <a:ext cx="3007555" cy="307777"/>
          </a:xfrm>
          <a:prstGeom prst="rect">
            <a:avLst/>
          </a:prstGeom>
        </p:spPr>
        <p:txBody>
          <a:bodyPr wrap="none">
            <a:spAutoFit/>
          </a:bodyPr>
          <a:lstStyle/>
          <a:p>
            <a:r>
              <a:rPr lang="en-US" altLang="zh-CN" sz="1400" dirty="0">
                <a:solidFill>
                  <a:schemeClr val="tx2"/>
                </a:solidFill>
              </a:rPr>
              <a:t>Take a piece of candy everyday</a:t>
            </a:r>
            <a:endParaRPr lang="zh-CN" altLang="en-US" sz="1400" dirty="0">
              <a:solidFill>
                <a:schemeClr val="tx2"/>
              </a:solidFill>
            </a:endParaRPr>
          </a:p>
        </p:txBody>
      </p:sp>
      <p:sp>
        <p:nvSpPr>
          <p:cNvPr id="434" name="椭圆 433"/>
          <p:cNvSpPr/>
          <p:nvPr/>
        </p:nvSpPr>
        <p:spPr>
          <a:xfrm rot="11174285">
            <a:off x="1197640" y="3526741"/>
            <a:ext cx="50995" cy="5099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5" name="椭圆 434"/>
          <p:cNvSpPr/>
          <p:nvPr/>
        </p:nvSpPr>
        <p:spPr>
          <a:xfrm rot="11174285">
            <a:off x="9728818" y="4520349"/>
            <a:ext cx="50995" cy="509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42" presetClass="path" presetSubtype="0" decel="30000" fill="hold" grpId="1" nodeType="withEffect">
                                  <p:stCondLst>
                                    <p:cond delay="0"/>
                                  </p:stCondLst>
                                  <p:childTnLst>
                                    <p:animMotion origin="layout" path="M 0 -3.7037E-6 L 0 -0.1243 " pathEditMode="relative" rAng="0" ptsTypes="AA">
                                      <p:cBhvr>
                                        <p:cTn id="9" dur="750" spd="-100000" fill="hold"/>
                                        <p:tgtEl>
                                          <p:spTgt spid="2"/>
                                        </p:tgtEl>
                                        <p:attrNameLst>
                                          <p:attrName>ppt_x</p:attrName>
                                          <p:attrName>ppt_y</p:attrName>
                                        </p:attrNameLst>
                                      </p:cBhvr>
                                      <p:rCtr x="0" y="-6227"/>
                                    </p:animMotion>
                                  </p:childTnLst>
                                </p:cTn>
                              </p:par>
                              <p:par>
                                <p:cTn id="10" presetID="16" presetClass="entr" presetSubtype="37" fill="hold" nodeType="withEffect">
                                  <p:stCondLst>
                                    <p:cond delay="0"/>
                                  </p:stCondLst>
                                  <p:childTnLst>
                                    <p:set>
                                      <p:cBhvr>
                                        <p:cTn id="11" dur="1" fill="hold">
                                          <p:stCondLst>
                                            <p:cond delay="0"/>
                                          </p:stCondLst>
                                        </p:cTn>
                                        <p:tgtEl>
                                          <p:spTgt spid="347"/>
                                        </p:tgtEl>
                                        <p:attrNameLst>
                                          <p:attrName>style.visibility</p:attrName>
                                        </p:attrNameLst>
                                      </p:cBhvr>
                                      <p:to>
                                        <p:strVal val="visible"/>
                                      </p:to>
                                    </p:set>
                                    <p:animEffect transition="in" filter="barn(outVertical)">
                                      <p:cBhvr>
                                        <p:cTn id="12" dur="500"/>
                                        <p:tgtEl>
                                          <p:spTgt spid="347"/>
                                        </p:tgtEl>
                                      </p:cBhvr>
                                    </p:animEffect>
                                  </p:childTnLst>
                                </p:cTn>
                              </p:par>
                              <p:par>
                                <p:cTn id="13" presetID="31" presetClass="entr" presetSubtype="0" fill="hold" nodeType="withEffect">
                                  <p:stCondLst>
                                    <p:cond delay="250"/>
                                  </p:stCondLst>
                                  <p:childTnLst>
                                    <p:set>
                                      <p:cBhvr>
                                        <p:cTn id="14" dur="1" fill="hold">
                                          <p:stCondLst>
                                            <p:cond delay="0"/>
                                          </p:stCondLst>
                                        </p:cTn>
                                        <p:tgtEl>
                                          <p:spTgt spid="410"/>
                                        </p:tgtEl>
                                        <p:attrNameLst>
                                          <p:attrName>style.visibility</p:attrName>
                                        </p:attrNameLst>
                                      </p:cBhvr>
                                      <p:to>
                                        <p:strVal val="visible"/>
                                      </p:to>
                                    </p:set>
                                    <p:anim calcmode="lin" valueType="num">
                                      <p:cBhvr>
                                        <p:cTn id="15" dur="1000" fill="hold"/>
                                        <p:tgtEl>
                                          <p:spTgt spid="410"/>
                                        </p:tgtEl>
                                        <p:attrNameLst>
                                          <p:attrName>ppt_w</p:attrName>
                                        </p:attrNameLst>
                                      </p:cBhvr>
                                      <p:tavLst>
                                        <p:tav tm="0">
                                          <p:val>
                                            <p:fltVal val="0"/>
                                          </p:val>
                                        </p:tav>
                                        <p:tav tm="100000">
                                          <p:val>
                                            <p:strVal val="#ppt_w"/>
                                          </p:val>
                                        </p:tav>
                                      </p:tavLst>
                                    </p:anim>
                                    <p:anim calcmode="lin" valueType="num">
                                      <p:cBhvr>
                                        <p:cTn id="16" dur="1000" fill="hold"/>
                                        <p:tgtEl>
                                          <p:spTgt spid="410"/>
                                        </p:tgtEl>
                                        <p:attrNameLst>
                                          <p:attrName>ppt_h</p:attrName>
                                        </p:attrNameLst>
                                      </p:cBhvr>
                                      <p:tavLst>
                                        <p:tav tm="0">
                                          <p:val>
                                            <p:fltVal val="0"/>
                                          </p:val>
                                        </p:tav>
                                        <p:tav tm="100000">
                                          <p:val>
                                            <p:strVal val="#ppt_h"/>
                                          </p:val>
                                        </p:tav>
                                      </p:tavLst>
                                    </p:anim>
                                    <p:anim calcmode="lin" valueType="num">
                                      <p:cBhvr>
                                        <p:cTn id="17" dur="1000" fill="hold"/>
                                        <p:tgtEl>
                                          <p:spTgt spid="410"/>
                                        </p:tgtEl>
                                        <p:attrNameLst>
                                          <p:attrName>style.rotation</p:attrName>
                                        </p:attrNameLst>
                                      </p:cBhvr>
                                      <p:tavLst>
                                        <p:tav tm="0">
                                          <p:val>
                                            <p:fltVal val="90"/>
                                          </p:val>
                                        </p:tav>
                                        <p:tav tm="100000">
                                          <p:val>
                                            <p:fltVal val="0"/>
                                          </p:val>
                                        </p:tav>
                                      </p:tavLst>
                                    </p:anim>
                                    <p:animEffect transition="in" filter="fade">
                                      <p:cBhvr>
                                        <p:cTn id="18" dur="1000"/>
                                        <p:tgtEl>
                                          <p:spTgt spid="410"/>
                                        </p:tgtEl>
                                      </p:cBhvr>
                                    </p:animEffect>
                                  </p:childTnLst>
                                </p:cTn>
                              </p:par>
                              <p:par>
                                <p:cTn id="19" presetID="31" presetClass="entr" presetSubtype="0" fill="hold" nodeType="withEffect">
                                  <p:stCondLst>
                                    <p:cond delay="250"/>
                                  </p:stCondLst>
                                  <p:childTnLst>
                                    <p:set>
                                      <p:cBhvr>
                                        <p:cTn id="20" dur="1" fill="hold">
                                          <p:stCondLst>
                                            <p:cond delay="0"/>
                                          </p:stCondLst>
                                        </p:cTn>
                                        <p:tgtEl>
                                          <p:spTgt spid="411"/>
                                        </p:tgtEl>
                                        <p:attrNameLst>
                                          <p:attrName>style.visibility</p:attrName>
                                        </p:attrNameLst>
                                      </p:cBhvr>
                                      <p:to>
                                        <p:strVal val="visible"/>
                                      </p:to>
                                    </p:set>
                                    <p:anim calcmode="lin" valueType="num">
                                      <p:cBhvr>
                                        <p:cTn id="21" dur="1000" fill="hold"/>
                                        <p:tgtEl>
                                          <p:spTgt spid="411"/>
                                        </p:tgtEl>
                                        <p:attrNameLst>
                                          <p:attrName>ppt_w</p:attrName>
                                        </p:attrNameLst>
                                      </p:cBhvr>
                                      <p:tavLst>
                                        <p:tav tm="0">
                                          <p:val>
                                            <p:fltVal val="0"/>
                                          </p:val>
                                        </p:tav>
                                        <p:tav tm="100000">
                                          <p:val>
                                            <p:strVal val="#ppt_w"/>
                                          </p:val>
                                        </p:tav>
                                      </p:tavLst>
                                    </p:anim>
                                    <p:anim calcmode="lin" valueType="num">
                                      <p:cBhvr>
                                        <p:cTn id="22" dur="1000" fill="hold"/>
                                        <p:tgtEl>
                                          <p:spTgt spid="411"/>
                                        </p:tgtEl>
                                        <p:attrNameLst>
                                          <p:attrName>ppt_h</p:attrName>
                                        </p:attrNameLst>
                                      </p:cBhvr>
                                      <p:tavLst>
                                        <p:tav tm="0">
                                          <p:val>
                                            <p:fltVal val="0"/>
                                          </p:val>
                                        </p:tav>
                                        <p:tav tm="100000">
                                          <p:val>
                                            <p:strVal val="#ppt_h"/>
                                          </p:val>
                                        </p:tav>
                                      </p:tavLst>
                                    </p:anim>
                                    <p:anim calcmode="lin" valueType="num">
                                      <p:cBhvr>
                                        <p:cTn id="23" dur="1000" fill="hold"/>
                                        <p:tgtEl>
                                          <p:spTgt spid="411"/>
                                        </p:tgtEl>
                                        <p:attrNameLst>
                                          <p:attrName>style.rotation</p:attrName>
                                        </p:attrNameLst>
                                      </p:cBhvr>
                                      <p:tavLst>
                                        <p:tav tm="0">
                                          <p:val>
                                            <p:fltVal val="90"/>
                                          </p:val>
                                        </p:tav>
                                        <p:tav tm="100000">
                                          <p:val>
                                            <p:fltVal val="0"/>
                                          </p:val>
                                        </p:tav>
                                      </p:tavLst>
                                    </p:anim>
                                    <p:animEffect transition="in" filter="fade">
                                      <p:cBhvr>
                                        <p:cTn id="24" dur="1000"/>
                                        <p:tgtEl>
                                          <p:spTgt spid="411"/>
                                        </p:tgtEl>
                                      </p:cBhvr>
                                    </p:animEffect>
                                  </p:childTnLst>
                                </p:cTn>
                              </p:par>
                              <p:par>
                                <p:cTn id="25" presetID="31" presetClass="entr" presetSubtype="0" fill="hold" nodeType="withEffect">
                                  <p:stCondLst>
                                    <p:cond delay="250"/>
                                  </p:stCondLst>
                                  <p:childTnLst>
                                    <p:set>
                                      <p:cBhvr>
                                        <p:cTn id="26" dur="1" fill="hold">
                                          <p:stCondLst>
                                            <p:cond delay="0"/>
                                          </p:stCondLst>
                                        </p:cTn>
                                        <p:tgtEl>
                                          <p:spTgt spid="412"/>
                                        </p:tgtEl>
                                        <p:attrNameLst>
                                          <p:attrName>style.visibility</p:attrName>
                                        </p:attrNameLst>
                                      </p:cBhvr>
                                      <p:to>
                                        <p:strVal val="visible"/>
                                      </p:to>
                                    </p:set>
                                    <p:anim calcmode="lin" valueType="num">
                                      <p:cBhvr>
                                        <p:cTn id="27" dur="1000" fill="hold"/>
                                        <p:tgtEl>
                                          <p:spTgt spid="412"/>
                                        </p:tgtEl>
                                        <p:attrNameLst>
                                          <p:attrName>ppt_w</p:attrName>
                                        </p:attrNameLst>
                                      </p:cBhvr>
                                      <p:tavLst>
                                        <p:tav tm="0">
                                          <p:val>
                                            <p:fltVal val="0"/>
                                          </p:val>
                                        </p:tav>
                                        <p:tav tm="100000">
                                          <p:val>
                                            <p:strVal val="#ppt_w"/>
                                          </p:val>
                                        </p:tav>
                                      </p:tavLst>
                                    </p:anim>
                                    <p:anim calcmode="lin" valueType="num">
                                      <p:cBhvr>
                                        <p:cTn id="28" dur="1000" fill="hold"/>
                                        <p:tgtEl>
                                          <p:spTgt spid="412"/>
                                        </p:tgtEl>
                                        <p:attrNameLst>
                                          <p:attrName>ppt_h</p:attrName>
                                        </p:attrNameLst>
                                      </p:cBhvr>
                                      <p:tavLst>
                                        <p:tav tm="0">
                                          <p:val>
                                            <p:fltVal val="0"/>
                                          </p:val>
                                        </p:tav>
                                        <p:tav tm="100000">
                                          <p:val>
                                            <p:strVal val="#ppt_h"/>
                                          </p:val>
                                        </p:tav>
                                      </p:tavLst>
                                    </p:anim>
                                    <p:anim calcmode="lin" valueType="num">
                                      <p:cBhvr>
                                        <p:cTn id="29" dur="1000" fill="hold"/>
                                        <p:tgtEl>
                                          <p:spTgt spid="412"/>
                                        </p:tgtEl>
                                        <p:attrNameLst>
                                          <p:attrName>style.rotation</p:attrName>
                                        </p:attrNameLst>
                                      </p:cBhvr>
                                      <p:tavLst>
                                        <p:tav tm="0">
                                          <p:val>
                                            <p:fltVal val="90"/>
                                          </p:val>
                                        </p:tav>
                                        <p:tav tm="100000">
                                          <p:val>
                                            <p:fltVal val="0"/>
                                          </p:val>
                                        </p:tav>
                                      </p:tavLst>
                                    </p:anim>
                                    <p:animEffect transition="in" filter="fade">
                                      <p:cBhvr>
                                        <p:cTn id="30" dur="1000"/>
                                        <p:tgtEl>
                                          <p:spTgt spid="412"/>
                                        </p:tgtEl>
                                      </p:cBhvr>
                                    </p:animEffect>
                                  </p:childTnLst>
                                </p:cTn>
                              </p:par>
                              <p:par>
                                <p:cTn id="31" presetID="31" presetClass="entr" presetSubtype="0" fill="hold" nodeType="withEffect">
                                  <p:stCondLst>
                                    <p:cond delay="250"/>
                                  </p:stCondLst>
                                  <p:childTnLst>
                                    <p:set>
                                      <p:cBhvr>
                                        <p:cTn id="32" dur="1" fill="hold">
                                          <p:stCondLst>
                                            <p:cond delay="0"/>
                                          </p:stCondLst>
                                        </p:cTn>
                                        <p:tgtEl>
                                          <p:spTgt spid="413"/>
                                        </p:tgtEl>
                                        <p:attrNameLst>
                                          <p:attrName>style.visibility</p:attrName>
                                        </p:attrNameLst>
                                      </p:cBhvr>
                                      <p:to>
                                        <p:strVal val="visible"/>
                                      </p:to>
                                    </p:set>
                                    <p:anim calcmode="lin" valueType="num">
                                      <p:cBhvr>
                                        <p:cTn id="33" dur="1000" fill="hold"/>
                                        <p:tgtEl>
                                          <p:spTgt spid="413"/>
                                        </p:tgtEl>
                                        <p:attrNameLst>
                                          <p:attrName>ppt_w</p:attrName>
                                        </p:attrNameLst>
                                      </p:cBhvr>
                                      <p:tavLst>
                                        <p:tav tm="0">
                                          <p:val>
                                            <p:fltVal val="0"/>
                                          </p:val>
                                        </p:tav>
                                        <p:tav tm="100000">
                                          <p:val>
                                            <p:strVal val="#ppt_w"/>
                                          </p:val>
                                        </p:tav>
                                      </p:tavLst>
                                    </p:anim>
                                    <p:anim calcmode="lin" valueType="num">
                                      <p:cBhvr>
                                        <p:cTn id="34" dur="1000" fill="hold"/>
                                        <p:tgtEl>
                                          <p:spTgt spid="413"/>
                                        </p:tgtEl>
                                        <p:attrNameLst>
                                          <p:attrName>ppt_h</p:attrName>
                                        </p:attrNameLst>
                                      </p:cBhvr>
                                      <p:tavLst>
                                        <p:tav tm="0">
                                          <p:val>
                                            <p:fltVal val="0"/>
                                          </p:val>
                                        </p:tav>
                                        <p:tav tm="100000">
                                          <p:val>
                                            <p:strVal val="#ppt_h"/>
                                          </p:val>
                                        </p:tav>
                                      </p:tavLst>
                                    </p:anim>
                                    <p:anim calcmode="lin" valueType="num">
                                      <p:cBhvr>
                                        <p:cTn id="35" dur="1000" fill="hold"/>
                                        <p:tgtEl>
                                          <p:spTgt spid="413"/>
                                        </p:tgtEl>
                                        <p:attrNameLst>
                                          <p:attrName>style.rotation</p:attrName>
                                        </p:attrNameLst>
                                      </p:cBhvr>
                                      <p:tavLst>
                                        <p:tav tm="0">
                                          <p:val>
                                            <p:fltVal val="90"/>
                                          </p:val>
                                        </p:tav>
                                        <p:tav tm="100000">
                                          <p:val>
                                            <p:fltVal val="0"/>
                                          </p:val>
                                        </p:tav>
                                      </p:tavLst>
                                    </p:anim>
                                    <p:animEffect transition="in" filter="fade">
                                      <p:cBhvr>
                                        <p:cTn id="36" dur="1000"/>
                                        <p:tgtEl>
                                          <p:spTgt spid="413"/>
                                        </p:tgtEl>
                                      </p:cBhvr>
                                    </p:animEffect>
                                  </p:childTnLst>
                                </p:cTn>
                              </p:par>
                              <p:par>
                                <p:cTn id="37" presetID="31" presetClass="entr" presetSubtype="0" fill="hold" nodeType="withEffect">
                                  <p:stCondLst>
                                    <p:cond delay="250"/>
                                  </p:stCondLst>
                                  <p:childTnLst>
                                    <p:set>
                                      <p:cBhvr>
                                        <p:cTn id="38" dur="1" fill="hold">
                                          <p:stCondLst>
                                            <p:cond delay="0"/>
                                          </p:stCondLst>
                                        </p:cTn>
                                        <p:tgtEl>
                                          <p:spTgt spid="415"/>
                                        </p:tgtEl>
                                        <p:attrNameLst>
                                          <p:attrName>style.visibility</p:attrName>
                                        </p:attrNameLst>
                                      </p:cBhvr>
                                      <p:to>
                                        <p:strVal val="visible"/>
                                      </p:to>
                                    </p:set>
                                    <p:anim calcmode="lin" valueType="num">
                                      <p:cBhvr>
                                        <p:cTn id="39" dur="1000" fill="hold"/>
                                        <p:tgtEl>
                                          <p:spTgt spid="415"/>
                                        </p:tgtEl>
                                        <p:attrNameLst>
                                          <p:attrName>ppt_w</p:attrName>
                                        </p:attrNameLst>
                                      </p:cBhvr>
                                      <p:tavLst>
                                        <p:tav tm="0">
                                          <p:val>
                                            <p:fltVal val="0"/>
                                          </p:val>
                                        </p:tav>
                                        <p:tav tm="100000">
                                          <p:val>
                                            <p:strVal val="#ppt_w"/>
                                          </p:val>
                                        </p:tav>
                                      </p:tavLst>
                                    </p:anim>
                                    <p:anim calcmode="lin" valueType="num">
                                      <p:cBhvr>
                                        <p:cTn id="40" dur="1000" fill="hold"/>
                                        <p:tgtEl>
                                          <p:spTgt spid="415"/>
                                        </p:tgtEl>
                                        <p:attrNameLst>
                                          <p:attrName>ppt_h</p:attrName>
                                        </p:attrNameLst>
                                      </p:cBhvr>
                                      <p:tavLst>
                                        <p:tav tm="0">
                                          <p:val>
                                            <p:fltVal val="0"/>
                                          </p:val>
                                        </p:tav>
                                        <p:tav tm="100000">
                                          <p:val>
                                            <p:strVal val="#ppt_h"/>
                                          </p:val>
                                        </p:tav>
                                      </p:tavLst>
                                    </p:anim>
                                    <p:anim calcmode="lin" valueType="num">
                                      <p:cBhvr>
                                        <p:cTn id="41" dur="1000" fill="hold"/>
                                        <p:tgtEl>
                                          <p:spTgt spid="415"/>
                                        </p:tgtEl>
                                        <p:attrNameLst>
                                          <p:attrName>style.rotation</p:attrName>
                                        </p:attrNameLst>
                                      </p:cBhvr>
                                      <p:tavLst>
                                        <p:tav tm="0">
                                          <p:val>
                                            <p:fltVal val="90"/>
                                          </p:val>
                                        </p:tav>
                                        <p:tav tm="100000">
                                          <p:val>
                                            <p:fltVal val="0"/>
                                          </p:val>
                                        </p:tav>
                                      </p:tavLst>
                                    </p:anim>
                                    <p:animEffect transition="in" filter="fade">
                                      <p:cBhvr>
                                        <p:cTn id="42" dur="1000"/>
                                        <p:tgtEl>
                                          <p:spTgt spid="415"/>
                                        </p:tgtEl>
                                      </p:cBhvr>
                                    </p:animEffect>
                                  </p:childTnLst>
                                </p:cTn>
                              </p:par>
                              <p:par>
                                <p:cTn id="43" presetID="31" presetClass="entr" presetSubtype="0" fill="hold" nodeType="withEffect">
                                  <p:stCondLst>
                                    <p:cond delay="250"/>
                                  </p:stCondLst>
                                  <p:childTnLst>
                                    <p:set>
                                      <p:cBhvr>
                                        <p:cTn id="44" dur="1" fill="hold">
                                          <p:stCondLst>
                                            <p:cond delay="0"/>
                                          </p:stCondLst>
                                        </p:cTn>
                                        <p:tgtEl>
                                          <p:spTgt spid="416"/>
                                        </p:tgtEl>
                                        <p:attrNameLst>
                                          <p:attrName>style.visibility</p:attrName>
                                        </p:attrNameLst>
                                      </p:cBhvr>
                                      <p:to>
                                        <p:strVal val="visible"/>
                                      </p:to>
                                    </p:set>
                                    <p:anim calcmode="lin" valueType="num">
                                      <p:cBhvr>
                                        <p:cTn id="45" dur="1000" fill="hold"/>
                                        <p:tgtEl>
                                          <p:spTgt spid="416"/>
                                        </p:tgtEl>
                                        <p:attrNameLst>
                                          <p:attrName>ppt_w</p:attrName>
                                        </p:attrNameLst>
                                      </p:cBhvr>
                                      <p:tavLst>
                                        <p:tav tm="0">
                                          <p:val>
                                            <p:fltVal val="0"/>
                                          </p:val>
                                        </p:tav>
                                        <p:tav tm="100000">
                                          <p:val>
                                            <p:strVal val="#ppt_w"/>
                                          </p:val>
                                        </p:tav>
                                      </p:tavLst>
                                    </p:anim>
                                    <p:anim calcmode="lin" valueType="num">
                                      <p:cBhvr>
                                        <p:cTn id="46" dur="1000" fill="hold"/>
                                        <p:tgtEl>
                                          <p:spTgt spid="416"/>
                                        </p:tgtEl>
                                        <p:attrNameLst>
                                          <p:attrName>ppt_h</p:attrName>
                                        </p:attrNameLst>
                                      </p:cBhvr>
                                      <p:tavLst>
                                        <p:tav tm="0">
                                          <p:val>
                                            <p:fltVal val="0"/>
                                          </p:val>
                                        </p:tav>
                                        <p:tav tm="100000">
                                          <p:val>
                                            <p:strVal val="#ppt_h"/>
                                          </p:val>
                                        </p:tav>
                                      </p:tavLst>
                                    </p:anim>
                                    <p:anim calcmode="lin" valueType="num">
                                      <p:cBhvr>
                                        <p:cTn id="47" dur="1000" fill="hold"/>
                                        <p:tgtEl>
                                          <p:spTgt spid="416"/>
                                        </p:tgtEl>
                                        <p:attrNameLst>
                                          <p:attrName>style.rotation</p:attrName>
                                        </p:attrNameLst>
                                      </p:cBhvr>
                                      <p:tavLst>
                                        <p:tav tm="0">
                                          <p:val>
                                            <p:fltVal val="90"/>
                                          </p:val>
                                        </p:tav>
                                        <p:tav tm="100000">
                                          <p:val>
                                            <p:fltVal val="0"/>
                                          </p:val>
                                        </p:tav>
                                      </p:tavLst>
                                    </p:anim>
                                    <p:animEffect transition="in" filter="fade">
                                      <p:cBhvr>
                                        <p:cTn id="48" dur="1000"/>
                                        <p:tgtEl>
                                          <p:spTgt spid="416"/>
                                        </p:tgtEl>
                                      </p:cBhvr>
                                    </p:animEffect>
                                  </p:childTnLst>
                                </p:cTn>
                              </p:par>
                              <p:par>
                                <p:cTn id="49" presetID="31" presetClass="entr" presetSubtype="0" fill="hold" nodeType="withEffect">
                                  <p:stCondLst>
                                    <p:cond delay="250"/>
                                  </p:stCondLst>
                                  <p:childTnLst>
                                    <p:set>
                                      <p:cBhvr>
                                        <p:cTn id="50" dur="1" fill="hold">
                                          <p:stCondLst>
                                            <p:cond delay="0"/>
                                          </p:stCondLst>
                                        </p:cTn>
                                        <p:tgtEl>
                                          <p:spTgt spid="418"/>
                                        </p:tgtEl>
                                        <p:attrNameLst>
                                          <p:attrName>style.visibility</p:attrName>
                                        </p:attrNameLst>
                                      </p:cBhvr>
                                      <p:to>
                                        <p:strVal val="visible"/>
                                      </p:to>
                                    </p:set>
                                    <p:anim calcmode="lin" valueType="num">
                                      <p:cBhvr>
                                        <p:cTn id="51" dur="1000" fill="hold"/>
                                        <p:tgtEl>
                                          <p:spTgt spid="418"/>
                                        </p:tgtEl>
                                        <p:attrNameLst>
                                          <p:attrName>ppt_w</p:attrName>
                                        </p:attrNameLst>
                                      </p:cBhvr>
                                      <p:tavLst>
                                        <p:tav tm="0">
                                          <p:val>
                                            <p:fltVal val="0"/>
                                          </p:val>
                                        </p:tav>
                                        <p:tav tm="100000">
                                          <p:val>
                                            <p:strVal val="#ppt_w"/>
                                          </p:val>
                                        </p:tav>
                                      </p:tavLst>
                                    </p:anim>
                                    <p:anim calcmode="lin" valueType="num">
                                      <p:cBhvr>
                                        <p:cTn id="52" dur="1000" fill="hold"/>
                                        <p:tgtEl>
                                          <p:spTgt spid="418"/>
                                        </p:tgtEl>
                                        <p:attrNameLst>
                                          <p:attrName>ppt_h</p:attrName>
                                        </p:attrNameLst>
                                      </p:cBhvr>
                                      <p:tavLst>
                                        <p:tav tm="0">
                                          <p:val>
                                            <p:fltVal val="0"/>
                                          </p:val>
                                        </p:tav>
                                        <p:tav tm="100000">
                                          <p:val>
                                            <p:strVal val="#ppt_h"/>
                                          </p:val>
                                        </p:tav>
                                      </p:tavLst>
                                    </p:anim>
                                    <p:anim calcmode="lin" valueType="num">
                                      <p:cBhvr>
                                        <p:cTn id="53" dur="1000" fill="hold"/>
                                        <p:tgtEl>
                                          <p:spTgt spid="418"/>
                                        </p:tgtEl>
                                        <p:attrNameLst>
                                          <p:attrName>style.rotation</p:attrName>
                                        </p:attrNameLst>
                                      </p:cBhvr>
                                      <p:tavLst>
                                        <p:tav tm="0">
                                          <p:val>
                                            <p:fltVal val="90"/>
                                          </p:val>
                                        </p:tav>
                                        <p:tav tm="100000">
                                          <p:val>
                                            <p:fltVal val="0"/>
                                          </p:val>
                                        </p:tav>
                                      </p:tavLst>
                                    </p:anim>
                                    <p:animEffect transition="in" filter="fade">
                                      <p:cBhvr>
                                        <p:cTn id="54" dur="1000"/>
                                        <p:tgtEl>
                                          <p:spTgt spid="418"/>
                                        </p:tgtEl>
                                      </p:cBhvr>
                                    </p:animEffect>
                                  </p:childTnLst>
                                </p:cTn>
                              </p:par>
                              <p:par>
                                <p:cTn id="55" presetID="31" presetClass="entr" presetSubtype="0" fill="hold" nodeType="withEffect">
                                  <p:stCondLst>
                                    <p:cond delay="250"/>
                                  </p:stCondLst>
                                  <p:childTnLst>
                                    <p:set>
                                      <p:cBhvr>
                                        <p:cTn id="56" dur="1" fill="hold">
                                          <p:stCondLst>
                                            <p:cond delay="0"/>
                                          </p:stCondLst>
                                        </p:cTn>
                                        <p:tgtEl>
                                          <p:spTgt spid="419"/>
                                        </p:tgtEl>
                                        <p:attrNameLst>
                                          <p:attrName>style.visibility</p:attrName>
                                        </p:attrNameLst>
                                      </p:cBhvr>
                                      <p:to>
                                        <p:strVal val="visible"/>
                                      </p:to>
                                    </p:set>
                                    <p:anim calcmode="lin" valueType="num">
                                      <p:cBhvr>
                                        <p:cTn id="57" dur="1000" fill="hold"/>
                                        <p:tgtEl>
                                          <p:spTgt spid="419"/>
                                        </p:tgtEl>
                                        <p:attrNameLst>
                                          <p:attrName>ppt_w</p:attrName>
                                        </p:attrNameLst>
                                      </p:cBhvr>
                                      <p:tavLst>
                                        <p:tav tm="0">
                                          <p:val>
                                            <p:fltVal val="0"/>
                                          </p:val>
                                        </p:tav>
                                        <p:tav tm="100000">
                                          <p:val>
                                            <p:strVal val="#ppt_w"/>
                                          </p:val>
                                        </p:tav>
                                      </p:tavLst>
                                    </p:anim>
                                    <p:anim calcmode="lin" valueType="num">
                                      <p:cBhvr>
                                        <p:cTn id="58" dur="1000" fill="hold"/>
                                        <p:tgtEl>
                                          <p:spTgt spid="419"/>
                                        </p:tgtEl>
                                        <p:attrNameLst>
                                          <p:attrName>ppt_h</p:attrName>
                                        </p:attrNameLst>
                                      </p:cBhvr>
                                      <p:tavLst>
                                        <p:tav tm="0">
                                          <p:val>
                                            <p:fltVal val="0"/>
                                          </p:val>
                                        </p:tav>
                                        <p:tav tm="100000">
                                          <p:val>
                                            <p:strVal val="#ppt_h"/>
                                          </p:val>
                                        </p:tav>
                                      </p:tavLst>
                                    </p:anim>
                                    <p:anim calcmode="lin" valueType="num">
                                      <p:cBhvr>
                                        <p:cTn id="59" dur="1000" fill="hold"/>
                                        <p:tgtEl>
                                          <p:spTgt spid="419"/>
                                        </p:tgtEl>
                                        <p:attrNameLst>
                                          <p:attrName>style.rotation</p:attrName>
                                        </p:attrNameLst>
                                      </p:cBhvr>
                                      <p:tavLst>
                                        <p:tav tm="0">
                                          <p:val>
                                            <p:fltVal val="90"/>
                                          </p:val>
                                        </p:tav>
                                        <p:tav tm="100000">
                                          <p:val>
                                            <p:fltVal val="0"/>
                                          </p:val>
                                        </p:tav>
                                      </p:tavLst>
                                    </p:anim>
                                    <p:animEffect transition="in" filter="fade">
                                      <p:cBhvr>
                                        <p:cTn id="60" dur="1000"/>
                                        <p:tgtEl>
                                          <p:spTgt spid="419"/>
                                        </p:tgtEl>
                                      </p:cBhvr>
                                    </p:animEffect>
                                  </p:childTnLst>
                                </p:cTn>
                              </p:par>
                              <p:par>
                                <p:cTn id="61" presetID="31" presetClass="entr" presetSubtype="0" fill="hold" nodeType="withEffect">
                                  <p:stCondLst>
                                    <p:cond delay="250"/>
                                  </p:stCondLst>
                                  <p:childTnLst>
                                    <p:set>
                                      <p:cBhvr>
                                        <p:cTn id="62" dur="1" fill="hold">
                                          <p:stCondLst>
                                            <p:cond delay="0"/>
                                          </p:stCondLst>
                                        </p:cTn>
                                        <p:tgtEl>
                                          <p:spTgt spid="421"/>
                                        </p:tgtEl>
                                        <p:attrNameLst>
                                          <p:attrName>style.visibility</p:attrName>
                                        </p:attrNameLst>
                                      </p:cBhvr>
                                      <p:to>
                                        <p:strVal val="visible"/>
                                      </p:to>
                                    </p:set>
                                    <p:anim calcmode="lin" valueType="num">
                                      <p:cBhvr>
                                        <p:cTn id="63" dur="1000" fill="hold"/>
                                        <p:tgtEl>
                                          <p:spTgt spid="421"/>
                                        </p:tgtEl>
                                        <p:attrNameLst>
                                          <p:attrName>ppt_w</p:attrName>
                                        </p:attrNameLst>
                                      </p:cBhvr>
                                      <p:tavLst>
                                        <p:tav tm="0">
                                          <p:val>
                                            <p:fltVal val="0"/>
                                          </p:val>
                                        </p:tav>
                                        <p:tav tm="100000">
                                          <p:val>
                                            <p:strVal val="#ppt_w"/>
                                          </p:val>
                                        </p:tav>
                                      </p:tavLst>
                                    </p:anim>
                                    <p:anim calcmode="lin" valueType="num">
                                      <p:cBhvr>
                                        <p:cTn id="64" dur="1000" fill="hold"/>
                                        <p:tgtEl>
                                          <p:spTgt spid="421"/>
                                        </p:tgtEl>
                                        <p:attrNameLst>
                                          <p:attrName>ppt_h</p:attrName>
                                        </p:attrNameLst>
                                      </p:cBhvr>
                                      <p:tavLst>
                                        <p:tav tm="0">
                                          <p:val>
                                            <p:fltVal val="0"/>
                                          </p:val>
                                        </p:tav>
                                        <p:tav tm="100000">
                                          <p:val>
                                            <p:strVal val="#ppt_h"/>
                                          </p:val>
                                        </p:tav>
                                      </p:tavLst>
                                    </p:anim>
                                    <p:anim calcmode="lin" valueType="num">
                                      <p:cBhvr>
                                        <p:cTn id="65" dur="1000" fill="hold"/>
                                        <p:tgtEl>
                                          <p:spTgt spid="421"/>
                                        </p:tgtEl>
                                        <p:attrNameLst>
                                          <p:attrName>style.rotation</p:attrName>
                                        </p:attrNameLst>
                                      </p:cBhvr>
                                      <p:tavLst>
                                        <p:tav tm="0">
                                          <p:val>
                                            <p:fltVal val="90"/>
                                          </p:val>
                                        </p:tav>
                                        <p:tav tm="100000">
                                          <p:val>
                                            <p:fltVal val="0"/>
                                          </p:val>
                                        </p:tav>
                                      </p:tavLst>
                                    </p:anim>
                                    <p:animEffect transition="in" filter="fade">
                                      <p:cBhvr>
                                        <p:cTn id="66" dur="1000"/>
                                        <p:tgtEl>
                                          <p:spTgt spid="421"/>
                                        </p:tgtEl>
                                      </p:cBhvr>
                                    </p:animEffect>
                                  </p:childTnLst>
                                </p:cTn>
                              </p:par>
                              <p:par>
                                <p:cTn id="67" presetID="31" presetClass="entr" presetSubtype="0" fill="hold" nodeType="withEffect">
                                  <p:stCondLst>
                                    <p:cond delay="250"/>
                                  </p:stCondLst>
                                  <p:childTnLst>
                                    <p:set>
                                      <p:cBhvr>
                                        <p:cTn id="68" dur="1" fill="hold">
                                          <p:stCondLst>
                                            <p:cond delay="0"/>
                                          </p:stCondLst>
                                        </p:cTn>
                                        <p:tgtEl>
                                          <p:spTgt spid="424"/>
                                        </p:tgtEl>
                                        <p:attrNameLst>
                                          <p:attrName>style.visibility</p:attrName>
                                        </p:attrNameLst>
                                      </p:cBhvr>
                                      <p:to>
                                        <p:strVal val="visible"/>
                                      </p:to>
                                    </p:set>
                                    <p:anim calcmode="lin" valueType="num">
                                      <p:cBhvr>
                                        <p:cTn id="69" dur="1000" fill="hold"/>
                                        <p:tgtEl>
                                          <p:spTgt spid="424"/>
                                        </p:tgtEl>
                                        <p:attrNameLst>
                                          <p:attrName>ppt_w</p:attrName>
                                        </p:attrNameLst>
                                      </p:cBhvr>
                                      <p:tavLst>
                                        <p:tav tm="0">
                                          <p:val>
                                            <p:fltVal val="0"/>
                                          </p:val>
                                        </p:tav>
                                        <p:tav tm="100000">
                                          <p:val>
                                            <p:strVal val="#ppt_w"/>
                                          </p:val>
                                        </p:tav>
                                      </p:tavLst>
                                    </p:anim>
                                    <p:anim calcmode="lin" valueType="num">
                                      <p:cBhvr>
                                        <p:cTn id="70" dur="1000" fill="hold"/>
                                        <p:tgtEl>
                                          <p:spTgt spid="424"/>
                                        </p:tgtEl>
                                        <p:attrNameLst>
                                          <p:attrName>ppt_h</p:attrName>
                                        </p:attrNameLst>
                                      </p:cBhvr>
                                      <p:tavLst>
                                        <p:tav tm="0">
                                          <p:val>
                                            <p:fltVal val="0"/>
                                          </p:val>
                                        </p:tav>
                                        <p:tav tm="100000">
                                          <p:val>
                                            <p:strVal val="#ppt_h"/>
                                          </p:val>
                                        </p:tav>
                                      </p:tavLst>
                                    </p:anim>
                                    <p:anim calcmode="lin" valueType="num">
                                      <p:cBhvr>
                                        <p:cTn id="71" dur="1000" fill="hold"/>
                                        <p:tgtEl>
                                          <p:spTgt spid="424"/>
                                        </p:tgtEl>
                                        <p:attrNameLst>
                                          <p:attrName>style.rotation</p:attrName>
                                        </p:attrNameLst>
                                      </p:cBhvr>
                                      <p:tavLst>
                                        <p:tav tm="0">
                                          <p:val>
                                            <p:fltVal val="90"/>
                                          </p:val>
                                        </p:tav>
                                        <p:tav tm="100000">
                                          <p:val>
                                            <p:fltVal val="0"/>
                                          </p:val>
                                        </p:tav>
                                      </p:tavLst>
                                    </p:anim>
                                    <p:animEffect transition="in" filter="fade">
                                      <p:cBhvr>
                                        <p:cTn id="72" dur="1000"/>
                                        <p:tgtEl>
                                          <p:spTgt spid="424"/>
                                        </p:tgtEl>
                                      </p:cBhvr>
                                    </p:animEffect>
                                  </p:childTnLst>
                                </p:cTn>
                              </p:par>
                              <p:par>
                                <p:cTn id="73" presetID="31" presetClass="entr" presetSubtype="0" fill="hold" nodeType="withEffect">
                                  <p:stCondLst>
                                    <p:cond delay="250"/>
                                  </p:stCondLst>
                                  <p:childTnLst>
                                    <p:set>
                                      <p:cBhvr>
                                        <p:cTn id="74" dur="1" fill="hold">
                                          <p:stCondLst>
                                            <p:cond delay="0"/>
                                          </p:stCondLst>
                                        </p:cTn>
                                        <p:tgtEl>
                                          <p:spTgt spid="425"/>
                                        </p:tgtEl>
                                        <p:attrNameLst>
                                          <p:attrName>style.visibility</p:attrName>
                                        </p:attrNameLst>
                                      </p:cBhvr>
                                      <p:to>
                                        <p:strVal val="visible"/>
                                      </p:to>
                                    </p:set>
                                    <p:anim calcmode="lin" valueType="num">
                                      <p:cBhvr>
                                        <p:cTn id="75" dur="1000" fill="hold"/>
                                        <p:tgtEl>
                                          <p:spTgt spid="425"/>
                                        </p:tgtEl>
                                        <p:attrNameLst>
                                          <p:attrName>ppt_w</p:attrName>
                                        </p:attrNameLst>
                                      </p:cBhvr>
                                      <p:tavLst>
                                        <p:tav tm="0">
                                          <p:val>
                                            <p:fltVal val="0"/>
                                          </p:val>
                                        </p:tav>
                                        <p:tav tm="100000">
                                          <p:val>
                                            <p:strVal val="#ppt_w"/>
                                          </p:val>
                                        </p:tav>
                                      </p:tavLst>
                                    </p:anim>
                                    <p:anim calcmode="lin" valueType="num">
                                      <p:cBhvr>
                                        <p:cTn id="76" dur="1000" fill="hold"/>
                                        <p:tgtEl>
                                          <p:spTgt spid="425"/>
                                        </p:tgtEl>
                                        <p:attrNameLst>
                                          <p:attrName>ppt_h</p:attrName>
                                        </p:attrNameLst>
                                      </p:cBhvr>
                                      <p:tavLst>
                                        <p:tav tm="0">
                                          <p:val>
                                            <p:fltVal val="0"/>
                                          </p:val>
                                        </p:tav>
                                        <p:tav tm="100000">
                                          <p:val>
                                            <p:strVal val="#ppt_h"/>
                                          </p:val>
                                        </p:tav>
                                      </p:tavLst>
                                    </p:anim>
                                    <p:anim calcmode="lin" valueType="num">
                                      <p:cBhvr>
                                        <p:cTn id="77" dur="1000" fill="hold"/>
                                        <p:tgtEl>
                                          <p:spTgt spid="425"/>
                                        </p:tgtEl>
                                        <p:attrNameLst>
                                          <p:attrName>style.rotation</p:attrName>
                                        </p:attrNameLst>
                                      </p:cBhvr>
                                      <p:tavLst>
                                        <p:tav tm="0">
                                          <p:val>
                                            <p:fltVal val="90"/>
                                          </p:val>
                                        </p:tav>
                                        <p:tav tm="100000">
                                          <p:val>
                                            <p:fltVal val="0"/>
                                          </p:val>
                                        </p:tav>
                                      </p:tavLst>
                                    </p:anim>
                                    <p:animEffect transition="in" filter="fade">
                                      <p:cBhvr>
                                        <p:cTn id="78" dur="1000"/>
                                        <p:tgtEl>
                                          <p:spTgt spid="425"/>
                                        </p:tgtEl>
                                      </p:cBhvr>
                                    </p:animEffect>
                                  </p:childTnLst>
                                </p:cTn>
                              </p:par>
                              <p:par>
                                <p:cTn id="79" presetID="31" presetClass="entr" presetSubtype="0" fill="hold" nodeType="withEffect">
                                  <p:stCondLst>
                                    <p:cond delay="250"/>
                                  </p:stCondLst>
                                  <p:childTnLst>
                                    <p:set>
                                      <p:cBhvr>
                                        <p:cTn id="80" dur="1" fill="hold">
                                          <p:stCondLst>
                                            <p:cond delay="0"/>
                                          </p:stCondLst>
                                        </p:cTn>
                                        <p:tgtEl>
                                          <p:spTgt spid="422"/>
                                        </p:tgtEl>
                                        <p:attrNameLst>
                                          <p:attrName>style.visibility</p:attrName>
                                        </p:attrNameLst>
                                      </p:cBhvr>
                                      <p:to>
                                        <p:strVal val="visible"/>
                                      </p:to>
                                    </p:set>
                                    <p:anim calcmode="lin" valueType="num">
                                      <p:cBhvr>
                                        <p:cTn id="81" dur="1000" fill="hold"/>
                                        <p:tgtEl>
                                          <p:spTgt spid="422"/>
                                        </p:tgtEl>
                                        <p:attrNameLst>
                                          <p:attrName>ppt_w</p:attrName>
                                        </p:attrNameLst>
                                      </p:cBhvr>
                                      <p:tavLst>
                                        <p:tav tm="0">
                                          <p:val>
                                            <p:fltVal val="0"/>
                                          </p:val>
                                        </p:tav>
                                        <p:tav tm="100000">
                                          <p:val>
                                            <p:strVal val="#ppt_w"/>
                                          </p:val>
                                        </p:tav>
                                      </p:tavLst>
                                    </p:anim>
                                    <p:anim calcmode="lin" valueType="num">
                                      <p:cBhvr>
                                        <p:cTn id="82" dur="1000" fill="hold"/>
                                        <p:tgtEl>
                                          <p:spTgt spid="422"/>
                                        </p:tgtEl>
                                        <p:attrNameLst>
                                          <p:attrName>ppt_h</p:attrName>
                                        </p:attrNameLst>
                                      </p:cBhvr>
                                      <p:tavLst>
                                        <p:tav tm="0">
                                          <p:val>
                                            <p:fltVal val="0"/>
                                          </p:val>
                                        </p:tav>
                                        <p:tav tm="100000">
                                          <p:val>
                                            <p:strVal val="#ppt_h"/>
                                          </p:val>
                                        </p:tav>
                                      </p:tavLst>
                                    </p:anim>
                                    <p:anim calcmode="lin" valueType="num">
                                      <p:cBhvr>
                                        <p:cTn id="83" dur="1000" fill="hold"/>
                                        <p:tgtEl>
                                          <p:spTgt spid="422"/>
                                        </p:tgtEl>
                                        <p:attrNameLst>
                                          <p:attrName>style.rotation</p:attrName>
                                        </p:attrNameLst>
                                      </p:cBhvr>
                                      <p:tavLst>
                                        <p:tav tm="0">
                                          <p:val>
                                            <p:fltVal val="90"/>
                                          </p:val>
                                        </p:tav>
                                        <p:tav tm="100000">
                                          <p:val>
                                            <p:fltVal val="0"/>
                                          </p:val>
                                        </p:tav>
                                      </p:tavLst>
                                    </p:anim>
                                    <p:animEffect transition="in" filter="fade">
                                      <p:cBhvr>
                                        <p:cTn id="84" dur="1000"/>
                                        <p:tgtEl>
                                          <p:spTgt spid="422"/>
                                        </p:tgtEl>
                                      </p:cBhvr>
                                    </p:animEffect>
                                  </p:childTnLst>
                                </p:cTn>
                              </p:par>
                              <p:par>
                                <p:cTn id="85" presetID="53" presetClass="entr" presetSubtype="16" fill="hold" grpId="0" nodeType="withEffect">
                                  <p:stCondLst>
                                    <p:cond delay="750"/>
                                  </p:stCondLst>
                                  <p:childTnLst>
                                    <p:set>
                                      <p:cBhvr>
                                        <p:cTn id="86" dur="1" fill="hold">
                                          <p:stCondLst>
                                            <p:cond delay="0"/>
                                          </p:stCondLst>
                                        </p:cTn>
                                        <p:tgtEl>
                                          <p:spTgt spid="403"/>
                                        </p:tgtEl>
                                        <p:attrNameLst>
                                          <p:attrName>style.visibility</p:attrName>
                                        </p:attrNameLst>
                                      </p:cBhvr>
                                      <p:to>
                                        <p:strVal val="visible"/>
                                      </p:to>
                                    </p:set>
                                    <p:anim calcmode="lin" valueType="num">
                                      <p:cBhvr>
                                        <p:cTn id="87" dur="500" fill="hold"/>
                                        <p:tgtEl>
                                          <p:spTgt spid="403"/>
                                        </p:tgtEl>
                                        <p:attrNameLst>
                                          <p:attrName>ppt_w</p:attrName>
                                        </p:attrNameLst>
                                      </p:cBhvr>
                                      <p:tavLst>
                                        <p:tav tm="0">
                                          <p:val>
                                            <p:fltVal val="0"/>
                                          </p:val>
                                        </p:tav>
                                        <p:tav tm="100000">
                                          <p:val>
                                            <p:strVal val="#ppt_w"/>
                                          </p:val>
                                        </p:tav>
                                      </p:tavLst>
                                    </p:anim>
                                    <p:anim calcmode="lin" valueType="num">
                                      <p:cBhvr>
                                        <p:cTn id="88" dur="500" fill="hold"/>
                                        <p:tgtEl>
                                          <p:spTgt spid="403"/>
                                        </p:tgtEl>
                                        <p:attrNameLst>
                                          <p:attrName>ppt_h</p:attrName>
                                        </p:attrNameLst>
                                      </p:cBhvr>
                                      <p:tavLst>
                                        <p:tav tm="0">
                                          <p:val>
                                            <p:fltVal val="0"/>
                                          </p:val>
                                        </p:tav>
                                        <p:tav tm="100000">
                                          <p:val>
                                            <p:strVal val="#ppt_h"/>
                                          </p:val>
                                        </p:tav>
                                      </p:tavLst>
                                    </p:anim>
                                    <p:animEffect transition="in" filter="fade">
                                      <p:cBhvr>
                                        <p:cTn id="89" dur="500"/>
                                        <p:tgtEl>
                                          <p:spTgt spid="403"/>
                                        </p:tgtEl>
                                      </p:cBhvr>
                                    </p:animEffect>
                                  </p:childTnLst>
                                </p:cTn>
                              </p:par>
                              <p:par>
                                <p:cTn id="90" presetID="53" presetClass="entr" presetSubtype="16" fill="hold" grpId="0" nodeType="withEffect">
                                  <p:stCondLst>
                                    <p:cond delay="750"/>
                                  </p:stCondLst>
                                  <p:childTnLst>
                                    <p:set>
                                      <p:cBhvr>
                                        <p:cTn id="91" dur="1" fill="hold">
                                          <p:stCondLst>
                                            <p:cond delay="0"/>
                                          </p:stCondLst>
                                        </p:cTn>
                                        <p:tgtEl>
                                          <p:spTgt spid="434"/>
                                        </p:tgtEl>
                                        <p:attrNameLst>
                                          <p:attrName>style.visibility</p:attrName>
                                        </p:attrNameLst>
                                      </p:cBhvr>
                                      <p:to>
                                        <p:strVal val="visible"/>
                                      </p:to>
                                    </p:set>
                                    <p:anim calcmode="lin" valueType="num">
                                      <p:cBhvr>
                                        <p:cTn id="92" dur="500" fill="hold"/>
                                        <p:tgtEl>
                                          <p:spTgt spid="434"/>
                                        </p:tgtEl>
                                        <p:attrNameLst>
                                          <p:attrName>ppt_w</p:attrName>
                                        </p:attrNameLst>
                                      </p:cBhvr>
                                      <p:tavLst>
                                        <p:tav tm="0">
                                          <p:val>
                                            <p:fltVal val="0"/>
                                          </p:val>
                                        </p:tav>
                                        <p:tav tm="100000">
                                          <p:val>
                                            <p:strVal val="#ppt_w"/>
                                          </p:val>
                                        </p:tav>
                                      </p:tavLst>
                                    </p:anim>
                                    <p:anim calcmode="lin" valueType="num">
                                      <p:cBhvr>
                                        <p:cTn id="93" dur="500" fill="hold"/>
                                        <p:tgtEl>
                                          <p:spTgt spid="434"/>
                                        </p:tgtEl>
                                        <p:attrNameLst>
                                          <p:attrName>ppt_h</p:attrName>
                                        </p:attrNameLst>
                                      </p:cBhvr>
                                      <p:tavLst>
                                        <p:tav tm="0">
                                          <p:val>
                                            <p:fltVal val="0"/>
                                          </p:val>
                                        </p:tav>
                                        <p:tav tm="100000">
                                          <p:val>
                                            <p:strVal val="#ppt_h"/>
                                          </p:val>
                                        </p:tav>
                                      </p:tavLst>
                                    </p:anim>
                                    <p:animEffect transition="in" filter="fade">
                                      <p:cBhvr>
                                        <p:cTn id="94" dur="500"/>
                                        <p:tgtEl>
                                          <p:spTgt spid="434"/>
                                        </p:tgtEl>
                                      </p:cBhvr>
                                    </p:animEffect>
                                  </p:childTnLst>
                                </p:cTn>
                              </p:par>
                              <p:par>
                                <p:cTn id="95" presetID="53" presetClass="entr" presetSubtype="16" fill="hold" grpId="0" nodeType="withEffect">
                                  <p:stCondLst>
                                    <p:cond delay="750"/>
                                  </p:stCondLst>
                                  <p:childTnLst>
                                    <p:set>
                                      <p:cBhvr>
                                        <p:cTn id="96" dur="1" fill="hold">
                                          <p:stCondLst>
                                            <p:cond delay="0"/>
                                          </p:stCondLst>
                                        </p:cTn>
                                        <p:tgtEl>
                                          <p:spTgt spid="402"/>
                                        </p:tgtEl>
                                        <p:attrNameLst>
                                          <p:attrName>style.visibility</p:attrName>
                                        </p:attrNameLst>
                                      </p:cBhvr>
                                      <p:to>
                                        <p:strVal val="visible"/>
                                      </p:to>
                                    </p:set>
                                    <p:anim calcmode="lin" valueType="num">
                                      <p:cBhvr>
                                        <p:cTn id="97" dur="500" fill="hold"/>
                                        <p:tgtEl>
                                          <p:spTgt spid="402"/>
                                        </p:tgtEl>
                                        <p:attrNameLst>
                                          <p:attrName>ppt_w</p:attrName>
                                        </p:attrNameLst>
                                      </p:cBhvr>
                                      <p:tavLst>
                                        <p:tav tm="0">
                                          <p:val>
                                            <p:fltVal val="0"/>
                                          </p:val>
                                        </p:tav>
                                        <p:tav tm="100000">
                                          <p:val>
                                            <p:strVal val="#ppt_w"/>
                                          </p:val>
                                        </p:tav>
                                      </p:tavLst>
                                    </p:anim>
                                    <p:anim calcmode="lin" valueType="num">
                                      <p:cBhvr>
                                        <p:cTn id="98" dur="500" fill="hold"/>
                                        <p:tgtEl>
                                          <p:spTgt spid="402"/>
                                        </p:tgtEl>
                                        <p:attrNameLst>
                                          <p:attrName>ppt_h</p:attrName>
                                        </p:attrNameLst>
                                      </p:cBhvr>
                                      <p:tavLst>
                                        <p:tav tm="0">
                                          <p:val>
                                            <p:fltVal val="0"/>
                                          </p:val>
                                        </p:tav>
                                        <p:tav tm="100000">
                                          <p:val>
                                            <p:strVal val="#ppt_h"/>
                                          </p:val>
                                        </p:tav>
                                      </p:tavLst>
                                    </p:anim>
                                    <p:animEffect transition="in" filter="fade">
                                      <p:cBhvr>
                                        <p:cTn id="99" dur="500"/>
                                        <p:tgtEl>
                                          <p:spTgt spid="402"/>
                                        </p:tgtEl>
                                      </p:cBhvr>
                                    </p:animEffect>
                                  </p:childTnLst>
                                </p:cTn>
                              </p:par>
                              <p:par>
                                <p:cTn id="100" presetID="53" presetClass="entr" presetSubtype="16" fill="hold" grpId="0" nodeType="withEffect">
                                  <p:stCondLst>
                                    <p:cond delay="750"/>
                                  </p:stCondLst>
                                  <p:childTnLst>
                                    <p:set>
                                      <p:cBhvr>
                                        <p:cTn id="101" dur="1" fill="hold">
                                          <p:stCondLst>
                                            <p:cond delay="0"/>
                                          </p:stCondLst>
                                        </p:cTn>
                                        <p:tgtEl>
                                          <p:spTgt spid="414"/>
                                        </p:tgtEl>
                                        <p:attrNameLst>
                                          <p:attrName>style.visibility</p:attrName>
                                        </p:attrNameLst>
                                      </p:cBhvr>
                                      <p:to>
                                        <p:strVal val="visible"/>
                                      </p:to>
                                    </p:set>
                                    <p:anim calcmode="lin" valueType="num">
                                      <p:cBhvr>
                                        <p:cTn id="102" dur="500" fill="hold"/>
                                        <p:tgtEl>
                                          <p:spTgt spid="414"/>
                                        </p:tgtEl>
                                        <p:attrNameLst>
                                          <p:attrName>ppt_w</p:attrName>
                                        </p:attrNameLst>
                                      </p:cBhvr>
                                      <p:tavLst>
                                        <p:tav tm="0">
                                          <p:val>
                                            <p:fltVal val="0"/>
                                          </p:val>
                                        </p:tav>
                                        <p:tav tm="100000">
                                          <p:val>
                                            <p:strVal val="#ppt_w"/>
                                          </p:val>
                                        </p:tav>
                                      </p:tavLst>
                                    </p:anim>
                                    <p:anim calcmode="lin" valueType="num">
                                      <p:cBhvr>
                                        <p:cTn id="103" dur="500" fill="hold"/>
                                        <p:tgtEl>
                                          <p:spTgt spid="414"/>
                                        </p:tgtEl>
                                        <p:attrNameLst>
                                          <p:attrName>ppt_h</p:attrName>
                                        </p:attrNameLst>
                                      </p:cBhvr>
                                      <p:tavLst>
                                        <p:tav tm="0">
                                          <p:val>
                                            <p:fltVal val="0"/>
                                          </p:val>
                                        </p:tav>
                                        <p:tav tm="100000">
                                          <p:val>
                                            <p:strVal val="#ppt_h"/>
                                          </p:val>
                                        </p:tav>
                                      </p:tavLst>
                                    </p:anim>
                                    <p:animEffect transition="in" filter="fade">
                                      <p:cBhvr>
                                        <p:cTn id="104" dur="500"/>
                                        <p:tgtEl>
                                          <p:spTgt spid="414"/>
                                        </p:tgtEl>
                                      </p:cBhvr>
                                    </p:animEffect>
                                  </p:childTnLst>
                                </p:cTn>
                              </p:par>
                              <p:par>
                                <p:cTn id="105" presetID="53" presetClass="entr" presetSubtype="16" fill="hold" grpId="0" nodeType="withEffect">
                                  <p:stCondLst>
                                    <p:cond delay="750"/>
                                  </p:stCondLst>
                                  <p:childTnLst>
                                    <p:set>
                                      <p:cBhvr>
                                        <p:cTn id="106" dur="1" fill="hold">
                                          <p:stCondLst>
                                            <p:cond delay="0"/>
                                          </p:stCondLst>
                                        </p:cTn>
                                        <p:tgtEl>
                                          <p:spTgt spid="404"/>
                                        </p:tgtEl>
                                        <p:attrNameLst>
                                          <p:attrName>style.visibility</p:attrName>
                                        </p:attrNameLst>
                                      </p:cBhvr>
                                      <p:to>
                                        <p:strVal val="visible"/>
                                      </p:to>
                                    </p:set>
                                    <p:anim calcmode="lin" valueType="num">
                                      <p:cBhvr>
                                        <p:cTn id="107" dur="500" fill="hold"/>
                                        <p:tgtEl>
                                          <p:spTgt spid="404"/>
                                        </p:tgtEl>
                                        <p:attrNameLst>
                                          <p:attrName>ppt_w</p:attrName>
                                        </p:attrNameLst>
                                      </p:cBhvr>
                                      <p:tavLst>
                                        <p:tav tm="0">
                                          <p:val>
                                            <p:fltVal val="0"/>
                                          </p:val>
                                        </p:tav>
                                        <p:tav tm="100000">
                                          <p:val>
                                            <p:strVal val="#ppt_w"/>
                                          </p:val>
                                        </p:tav>
                                      </p:tavLst>
                                    </p:anim>
                                    <p:anim calcmode="lin" valueType="num">
                                      <p:cBhvr>
                                        <p:cTn id="108" dur="500" fill="hold"/>
                                        <p:tgtEl>
                                          <p:spTgt spid="404"/>
                                        </p:tgtEl>
                                        <p:attrNameLst>
                                          <p:attrName>ppt_h</p:attrName>
                                        </p:attrNameLst>
                                      </p:cBhvr>
                                      <p:tavLst>
                                        <p:tav tm="0">
                                          <p:val>
                                            <p:fltVal val="0"/>
                                          </p:val>
                                        </p:tav>
                                        <p:tav tm="100000">
                                          <p:val>
                                            <p:strVal val="#ppt_h"/>
                                          </p:val>
                                        </p:tav>
                                      </p:tavLst>
                                    </p:anim>
                                    <p:animEffect transition="in" filter="fade">
                                      <p:cBhvr>
                                        <p:cTn id="109" dur="500"/>
                                        <p:tgtEl>
                                          <p:spTgt spid="404"/>
                                        </p:tgtEl>
                                      </p:cBhvr>
                                    </p:animEffect>
                                  </p:childTnLst>
                                </p:cTn>
                              </p:par>
                              <p:par>
                                <p:cTn id="110" presetID="53" presetClass="entr" presetSubtype="16" fill="hold" grpId="0" nodeType="withEffect">
                                  <p:stCondLst>
                                    <p:cond delay="750"/>
                                  </p:stCondLst>
                                  <p:childTnLst>
                                    <p:set>
                                      <p:cBhvr>
                                        <p:cTn id="111" dur="1" fill="hold">
                                          <p:stCondLst>
                                            <p:cond delay="0"/>
                                          </p:stCondLst>
                                        </p:cTn>
                                        <p:tgtEl>
                                          <p:spTgt spid="417"/>
                                        </p:tgtEl>
                                        <p:attrNameLst>
                                          <p:attrName>style.visibility</p:attrName>
                                        </p:attrNameLst>
                                      </p:cBhvr>
                                      <p:to>
                                        <p:strVal val="visible"/>
                                      </p:to>
                                    </p:set>
                                    <p:anim calcmode="lin" valueType="num">
                                      <p:cBhvr>
                                        <p:cTn id="112" dur="500" fill="hold"/>
                                        <p:tgtEl>
                                          <p:spTgt spid="417"/>
                                        </p:tgtEl>
                                        <p:attrNameLst>
                                          <p:attrName>ppt_w</p:attrName>
                                        </p:attrNameLst>
                                      </p:cBhvr>
                                      <p:tavLst>
                                        <p:tav tm="0">
                                          <p:val>
                                            <p:fltVal val="0"/>
                                          </p:val>
                                        </p:tav>
                                        <p:tav tm="100000">
                                          <p:val>
                                            <p:strVal val="#ppt_w"/>
                                          </p:val>
                                        </p:tav>
                                      </p:tavLst>
                                    </p:anim>
                                    <p:anim calcmode="lin" valueType="num">
                                      <p:cBhvr>
                                        <p:cTn id="113" dur="500" fill="hold"/>
                                        <p:tgtEl>
                                          <p:spTgt spid="417"/>
                                        </p:tgtEl>
                                        <p:attrNameLst>
                                          <p:attrName>ppt_h</p:attrName>
                                        </p:attrNameLst>
                                      </p:cBhvr>
                                      <p:tavLst>
                                        <p:tav tm="0">
                                          <p:val>
                                            <p:fltVal val="0"/>
                                          </p:val>
                                        </p:tav>
                                        <p:tav tm="100000">
                                          <p:val>
                                            <p:strVal val="#ppt_h"/>
                                          </p:val>
                                        </p:tav>
                                      </p:tavLst>
                                    </p:anim>
                                    <p:animEffect transition="in" filter="fade">
                                      <p:cBhvr>
                                        <p:cTn id="114" dur="500"/>
                                        <p:tgtEl>
                                          <p:spTgt spid="417"/>
                                        </p:tgtEl>
                                      </p:cBhvr>
                                    </p:animEffect>
                                  </p:childTnLst>
                                </p:cTn>
                              </p:par>
                              <p:par>
                                <p:cTn id="115" presetID="53" presetClass="entr" presetSubtype="16" fill="hold" grpId="0" nodeType="withEffect">
                                  <p:stCondLst>
                                    <p:cond delay="750"/>
                                  </p:stCondLst>
                                  <p:childTnLst>
                                    <p:set>
                                      <p:cBhvr>
                                        <p:cTn id="116" dur="1" fill="hold">
                                          <p:stCondLst>
                                            <p:cond delay="0"/>
                                          </p:stCondLst>
                                        </p:cTn>
                                        <p:tgtEl>
                                          <p:spTgt spid="420"/>
                                        </p:tgtEl>
                                        <p:attrNameLst>
                                          <p:attrName>style.visibility</p:attrName>
                                        </p:attrNameLst>
                                      </p:cBhvr>
                                      <p:to>
                                        <p:strVal val="visible"/>
                                      </p:to>
                                    </p:set>
                                    <p:anim calcmode="lin" valueType="num">
                                      <p:cBhvr>
                                        <p:cTn id="117" dur="500" fill="hold"/>
                                        <p:tgtEl>
                                          <p:spTgt spid="420"/>
                                        </p:tgtEl>
                                        <p:attrNameLst>
                                          <p:attrName>ppt_w</p:attrName>
                                        </p:attrNameLst>
                                      </p:cBhvr>
                                      <p:tavLst>
                                        <p:tav tm="0">
                                          <p:val>
                                            <p:fltVal val="0"/>
                                          </p:val>
                                        </p:tav>
                                        <p:tav tm="100000">
                                          <p:val>
                                            <p:strVal val="#ppt_w"/>
                                          </p:val>
                                        </p:tav>
                                      </p:tavLst>
                                    </p:anim>
                                    <p:anim calcmode="lin" valueType="num">
                                      <p:cBhvr>
                                        <p:cTn id="118" dur="500" fill="hold"/>
                                        <p:tgtEl>
                                          <p:spTgt spid="420"/>
                                        </p:tgtEl>
                                        <p:attrNameLst>
                                          <p:attrName>ppt_h</p:attrName>
                                        </p:attrNameLst>
                                      </p:cBhvr>
                                      <p:tavLst>
                                        <p:tav tm="0">
                                          <p:val>
                                            <p:fltVal val="0"/>
                                          </p:val>
                                        </p:tav>
                                        <p:tav tm="100000">
                                          <p:val>
                                            <p:strVal val="#ppt_h"/>
                                          </p:val>
                                        </p:tav>
                                      </p:tavLst>
                                    </p:anim>
                                    <p:animEffect transition="in" filter="fade">
                                      <p:cBhvr>
                                        <p:cTn id="119" dur="500"/>
                                        <p:tgtEl>
                                          <p:spTgt spid="420"/>
                                        </p:tgtEl>
                                      </p:cBhvr>
                                    </p:animEffect>
                                  </p:childTnLst>
                                </p:cTn>
                              </p:par>
                              <p:par>
                                <p:cTn id="120" presetID="53" presetClass="entr" presetSubtype="16" fill="hold" grpId="0" nodeType="withEffect">
                                  <p:stCondLst>
                                    <p:cond delay="750"/>
                                  </p:stCondLst>
                                  <p:childTnLst>
                                    <p:set>
                                      <p:cBhvr>
                                        <p:cTn id="121" dur="1" fill="hold">
                                          <p:stCondLst>
                                            <p:cond delay="0"/>
                                          </p:stCondLst>
                                        </p:cTn>
                                        <p:tgtEl>
                                          <p:spTgt spid="406"/>
                                        </p:tgtEl>
                                        <p:attrNameLst>
                                          <p:attrName>style.visibility</p:attrName>
                                        </p:attrNameLst>
                                      </p:cBhvr>
                                      <p:to>
                                        <p:strVal val="visible"/>
                                      </p:to>
                                    </p:set>
                                    <p:anim calcmode="lin" valueType="num">
                                      <p:cBhvr>
                                        <p:cTn id="122" dur="500" fill="hold"/>
                                        <p:tgtEl>
                                          <p:spTgt spid="406"/>
                                        </p:tgtEl>
                                        <p:attrNameLst>
                                          <p:attrName>ppt_w</p:attrName>
                                        </p:attrNameLst>
                                      </p:cBhvr>
                                      <p:tavLst>
                                        <p:tav tm="0">
                                          <p:val>
                                            <p:fltVal val="0"/>
                                          </p:val>
                                        </p:tav>
                                        <p:tav tm="100000">
                                          <p:val>
                                            <p:strVal val="#ppt_w"/>
                                          </p:val>
                                        </p:tav>
                                      </p:tavLst>
                                    </p:anim>
                                    <p:anim calcmode="lin" valueType="num">
                                      <p:cBhvr>
                                        <p:cTn id="123" dur="500" fill="hold"/>
                                        <p:tgtEl>
                                          <p:spTgt spid="406"/>
                                        </p:tgtEl>
                                        <p:attrNameLst>
                                          <p:attrName>ppt_h</p:attrName>
                                        </p:attrNameLst>
                                      </p:cBhvr>
                                      <p:tavLst>
                                        <p:tav tm="0">
                                          <p:val>
                                            <p:fltVal val="0"/>
                                          </p:val>
                                        </p:tav>
                                        <p:tav tm="100000">
                                          <p:val>
                                            <p:strVal val="#ppt_h"/>
                                          </p:val>
                                        </p:tav>
                                      </p:tavLst>
                                    </p:anim>
                                    <p:animEffect transition="in" filter="fade">
                                      <p:cBhvr>
                                        <p:cTn id="124" dur="500"/>
                                        <p:tgtEl>
                                          <p:spTgt spid="406"/>
                                        </p:tgtEl>
                                      </p:cBhvr>
                                    </p:animEffect>
                                  </p:childTnLst>
                                </p:cTn>
                              </p:par>
                              <p:par>
                                <p:cTn id="125" presetID="53" presetClass="entr" presetSubtype="16" fill="hold" grpId="0" nodeType="withEffect">
                                  <p:stCondLst>
                                    <p:cond delay="750"/>
                                  </p:stCondLst>
                                  <p:childTnLst>
                                    <p:set>
                                      <p:cBhvr>
                                        <p:cTn id="126" dur="1" fill="hold">
                                          <p:stCondLst>
                                            <p:cond delay="0"/>
                                          </p:stCondLst>
                                        </p:cTn>
                                        <p:tgtEl>
                                          <p:spTgt spid="405"/>
                                        </p:tgtEl>
                                        <p:attrNameLst>
                                          <p:attrName>style.visibility</p:attrName>
                                        </p:attrNameLst>
                                      </p:cBhvr>
                                      <p:to>
                                        <p:strVal val="visible"/>
                                      </p:to>
                                    </p:set>
                                    <p:anim calcmode="lin" valueType="num">
                                      <p:cBhvr>
                                        <p:cTn id="127" dur="500" fill="hold"/>
                                        <p:tgtEl>
                                          <p:spTgt spid="405"/>
                                        </p:tgtEl>
                                        <p:attrNameLst>
                                          <p:attrName>ppt_w</p:attrName>
                                        </p:attrNameLst>
                                      </p:cBhvr>
                                      <p:tavLst>
                                        <p:tav tm="0">
                                          <p:val>
                                            <p:fltVal val="0"/>
                                          </p:val>
                                        </p:tav>
                                        <p:tav tm="100000">
                                          <p:val>
                                            <p:strVal val="#ppt_w"/>
                                          </p:val>
                                        </p:tav>
                                      </p:tavLst>
                                    </p:anim>
                                    <p:anim calcmode="lin" valueType="num">
                                      <p:cBhvr>
                                        <p:cTn id="128" dur="500" fill="hold"/>
                                        <p:tgtEl>
                                          <p:spTgt spid="405"/>
                                        </p:tgtEl>
                                        <p:attrNameLst>
                                          <p:attrName>ppt_h</p:attrName>
                                        </p:attrNameLst>
                                      </p:cBhvr>
                                      <p:tavLst>
                                        <p:tav tm="0">
                                          <p:val>
                                            <p:fltVal val="0"/>
                                          </p:val>
                                        </p:tav>
                                        <p:tav tm="100000">
                                          <p:val>
                                            <p:strVal val="#ppt_h"/>
                                          </p:val>
                                        </p:tav>
                                      </p:tavLst>
                                    </p:anim>
                                    <p:animEffect transition="in" filter="fade">
                                      <p:cBhvr>
                                        <p:cTn id="129" dur="500"/>
                                        <p:tgtEl>
                                          <p:spTgt spid="405"/>
                                        </p:tgtEl>
                                      </p:cBhvr>
                                    </p:animEffect>
                                  </p:childTnLst>
                                </p:cTn>
                              </p:par>
                              <p:par>
                                <p:cTn id="130" presetID="53" presetClass="entr" presetSubtype="16" fill="hold" grpId="0" nodeType="withEffect">
                                  <p:stCondLst>
                                    <p:cond delay="750"/>
                                  </p:stCondLst>
                                  <p:childTnLst>
                                    <p:set>
                                      <p:cBhvr>
                                        <p:cTn id="131" dur="1" fill="hold">
                                          <p:stCondLst>
                                            <p:cond delay="0"/>
                                          </p:stCondLst>
                                        </p:cTn>
                                        <p:tgtEl>
                                          <p:spTgt spid="407"/>
                                        </p:tgtEl>
                                        <p:attrNameLst>
                                          <p:attrName>style.visibility</p:attrName>
                                        </p:attrNameLst>
                                      </p:cBhvr>
                                      <p:to>
                                        <p:strVal val="visible"/>
                                      </p:to>
                                    </p:set>
                                    <p:anim calcmode="lin" valueType="num">
                                      <p:cBhvr>
                                        <p:cTn id="132" dur="500" fill="hold"/>
                                        <p:tgtEl>
                                          <p:spTgt spid="407"/>
                                        </p:tgtEl>
                                        <p:attrNameLst>
                                          <p:attrName>ppt_w</p:attrName>
                                        </p:attrNameLst>
                                      </p:cBhvr>
                                      <p:tavLst>
                                        <p:tav tm="0">
                                          <p:val>
                                            <p:fltVal val="0"/>
                                          </p:val>
                                        </p:tav>
                                        <p:tav tm="100000">
                                          <p:val>
                                            <p:strVal val="#ppt_w"/>
                                          </p:val>
                                        </p:tav>
                                      </p:tavLst>
                                    </p:anim>
                                    <p:anim calcmode="lin" valueType="num">
                                      <p:cBhvr>
                                        <p:cTn id="133" dur="500" fill="hold"/>
                                        <p:tgtEl>
                                          <p:spTgt spid="407"/>
                                        </p:tgtEl>
                                        <p:attrNameLst>
                                          <p:attrName>ppt_h</p:attrName>
                                        </p:attrNameLst>
                                      </p:cBhvr>
                                      <p:tavLst>
                                        <p:tav tm="0">
                                          <p:val>
                                            <p:fltVal val="0"/>
                                          </p:val>
                                        </p:tav>
                                        <p:tav tm="100000">
                                          <p:val>
                                            <p:strVal val="#ppt_h"/>
                                          </p:val>
                                        </p:tav>
                                      </p:tavLst>
                                    </p:anim>
                                    <p:animEffect transition="in" filter="fade">
                                      <p:cBhvr>
                                        <p:cTn id="134" dur="500"/>
                                        <p:tgtEl>
                                          <p:spTgt spid="407"/>
                                        </p:tgtEl>
                                      </p:cBhvr>
                                    </p:animEffect>
                                  </p:childTnLst>
                                </p:cTn>
                              </p:par>
                              <p:par>
                                <p:cTn id="135" presetID="53" presetClass="entr" presetSubtype="16" fill="hold" grpId="0" nodeType="withEffect">
                                  <p:stCondLst>
                                    <p:cond delay="750"/>
                                  </p:stCondLst>
                                  <p:childTnLst>
                                    <p:set>
                                      <p:cBhvr>
                                        <p:cTn id="136" dur="1" fill="hold">
                                          <p:stCondLst>
                                            <p:cond delay="0"/>
                                          </p:stCondLst>
                                        </p:cTn>
                                        <p:tgtEl>
                                          <p:spTgt spid="423"/>
                                        </p:tgtEl>
                                        <p:attrNameLst>
                                          <p:attrName>style.visibility</p:attrName>
                                        </p:attrNameLst>
                                      </p:cBhvr>
                                      <p:to>
                                        <p:strVal val="visible"/>
                                      </p:to>
                                    </p:set>
                                    <p:anim calcmode="lin" valueType="num">
                                      <p:cBhvr>
                                        <p:cTn id="137" dur="500" fill="hold"/>
                                        <p:tgtEl>
                                          <p:spTgt spid="423"/>
                                        </p:tgtEl>
                                        <p:attrNameLst>
                                          <p:attrName>ppt_w</p:attrName>
                                        </p:attrNameLst>
                                      </p:cBhvr>
                                      <p:tavLst>
                                        <p:tav tm="0">
                                          <p:val>
                                            <p:fltVal val="0"/>
                                          </p:val>
                                        </p:tav>
                                        <p:tav tm="100000">
                                          <p:val>
                                            <p:strVal val="#ppt_w"/>
                                          </p:val>
                                        </p:tav>
                                      </p:tavLst>
                                    </p:anim>
                                    <p:anim calcmode="lin" valueType="num">
                                      <p:cBhvr>
                                        <p:cTn id="138" dur="500" fill="hold"/>
                                        <p:tgtEl>
                                          <p:spTgt spid="423"/>
                                        </p:tgtEl>
                                        <p:attrNameLst>
                                          <p:attrName>ppt_h</p:attrName>
                                        </p:attrNameLst>
                                      </p:cBhvr>
                                      <p:tavLst>
                                        <p:tav tm="0">
                                          <p:val>
                                            <p:fltVal val="0"/>
                                          </p:val>
                                        </p:tav>
                                        <p:tav tm="100000">
                                          <p:val>
                                            <p:strVal val="#ppt_h"/>
                                          </p:val>
                                        </p:tav>
                                      </p:tavLst>
                                    </p:anim>
                                    <p:animEffect transition="in" filter="fade">
                                      <p:cBhvr>
                                        <p:cTn id="139" dur="500"/>
                                        <p:tgtEl>
                                          <p:spTgt spid="423"/>
                                        </p:tgtEl>
                                      </p:cBhvr>
                                    </p:animEffect>
                                  </p:childTnLst>
                                </p:cTn>
                              </p:par>
                              <p:par>
                                <p:cTn id="140" presetID="53" presetClass="entr" presetSubtype="16" fill="hold" grpId="0" nodeType="withEffect">
                                  <p:stCondLst>
                                    <p:cond delay="750"/>
                                  </p:stCondLst>
                                  <p:childTnLst>
                                    <p:set>
                                      <p:cBhvr>
                                        <p:cTn id="141" dur="1" fill="hold">
                                          <p:stCondLst>
                                            <p:cond delay="0"/>
                                          </p:stCondLst>
                                        </p:cTn>
                                        <p:tgtEl>
                                          <p:spTgt spid="408"/>
                                        </p:tgtEl>
                                        <p:attrNameLst>
                                          <p:attrName>style.visibility</p:attrName>
                                        </p:attrNameLst>
                                      </p:cBhvr>
                                      <p:to>
                                        <p:strVal val="visible"/>
                                      </p:to>
                                    </p:set>
                                    <p:anim calcmode="lin" valueType="num">
                                      <p:cBhvr>
                                        <p:cTn id="142" dur="500" fill="hold"/>
                                        <p:tgtEl>
                                          <p:spTgt spid="408"/>
                                        </p:tgtEl>
                                        <p:attrNameLst>
                                          <p:attrName>ppt_w</p:attrName>
                                        </p:attrNameLst>
                                      </p:cBhvr>
                                      <p:tavLst>
                                        <p:tav tm="0">
                                          <p:val>
                                            <p:fltVal val="0"/>
                                          </p:val>
                                        </p:tav>
                                        <p:tav tm="100000">
                                          <p:val>
                                            <p:strVal val="#ppt_w"/>
                                          </p:val>
                                        </p:tav>
                                      </p:tavLst>
                                    </p:anim>
                                    <p:anim calcmode="lin" valueType="num">
                                      <p:cBhvr>
                                        <p:cTn id="143" dur="500" fill="hold"/>
                                        <p:tgtEl>
                                          <p:spTgt spid="408"/>
                                        </p:tgtEl>
                                        <p:attrNameLst>
                                          <p:attrName>ppt_h</p:attrName>
                                        </p:attrNameLst>
                                      </p:cBhvr>
                                      <p:tavLst>
                                        <p:tav tm="0">
                                          <p:val>
                                            <p:fltVal val="0"/>
                                          </p:val>
                                        </p:tav>
                                        <p:tav tm="100000">
                                          <p:val>
                                            <p:strVal val="#ppt_h"/>
                                          </p:val>
                                        </p:tav>
                                      </p:tavLst>
                                    </p:anim>
                                    <p:animEffect transition="in" filter="fade">
                                      <p:cBhvr>
                                        <p:cTn id="144" dur="500"/>
                                        <p:tgtEl>
                                          <p:spTgt spid="408"/>
                                        </p:tgtEl>
                                      </p:cBhvr>
                                    </p:animEffect>
                                  </p:childTnLst>
                                </p:cTn>
                              </p:par>
                              <p:par>
                                <p:cTn id="145" presetID="53" presetClass="entr" presetSubtype="16" fill="hold" grpId="0" nodeType="withEffect">
                                  <p:stCondLst>
                                    <p:cond delay="750"/>
                                  </p:stCondLst>
                                  <p:childTnLst>
                                    <p:set>
                                      <p:cBhvr>
                                        <p:cTn id="146" dur="1" fill="hold">
                                          <p:stCondLst>
                                            <p:cond delay="0"/>
                                          </p:stCondLst>
                                        </p:cTn>
                                        <p:tgtEl>
                                          <p:spTgt spid="435"/>
                                        </p:tgtEl>
                                        <p:attrNameLst>
                                          <p:attrName>style.visibility</p:attrName>
                                        </p:attrNameLst>
                                      </p:cBhvr>
                                      <p:to>
                                        <p:strVal val="visible"/>
                                      </p:to>
                                    </p:set>
                                    <p:anim calcmode="lin" valueType="num">
                                      <p:cBhvr>
                                        <p:cTn id="147" dur="500" fill="hold"/>
                                        <p:tgtEl>
                                          <p:spTgt spid="435"/>
                                        </p:tgtEl>
                                        <p:attrNameLst>
                                          <p:attrName>ppt_w</p:attrName>
                                        </p:attrNameLst>
                                      </p:cBhvr>
                                      <p:tavLst>
                                        <p:tav tm="0">
                                          <p:val>
                                            <p:fltVal val="0"/>
                                          </p:val>
                                        </p:tav>
                                        <p:tav tm="100000">
                                          <p:val>
                                            <p:strVal val="#ppt_w"/>
                                          </p:val>
                                        </p:tav>
                                      </p:tavLst>
                                    </p:anim>
                                    <p:anim calcmode="lin" valueType="num">
                                      <p:cBhvr>
                                        <p:cTn id="148" dur="500" fill="hold"/>
                                        <p:tgtEl>
                                          <p:spTgt spid="435"/>
                                        </p:tgtEl>
                                        <p:attrNameLst>
                                          <p:attrName>ppt_h</p:attrName>
                                        </p:attrNameLst>
                                      </p:cBhvr>
                                      <p:tavLst>
                                        <p:tav tm="0">
                                          <p:val>
                                            <p:fltVal val="0"/>
                                          </p:val>
                                        </p:tav>
                                        <p:tav tm="100000">
                                          <p:val>
                                            <p:strVal val="#ppt_h"/>
                                          </p:val>
                                        </p:tav>
                                      </p:tavLst>
                                    </p:anim>
                                    <p:animEffect transition="in" filter="fade">
                                      <p:cBhvr>
                                        <p:cTn id="149" dur="500"/>
                                        <p:tgtEl>
                                          <p:spTgt spid="435"/>
                                        </p:tgtEl>
                                      </p:cBhvr>
                                    </p:animEffect>
                                  </p:childTnLst>
                                </p:cTn>
                              </p:par>
                              <p:par>
                                <p:cTn id="150" presetID="53" presetClass="entr" presetSubtype="16" fill="hold" grpId="0" nodeType="withEffect">
                                  <p:stCondLst>
                                    <p:cond delay="750"/>
                                  </p:stCondLst>
                                  <p:childTnLst>
                                    <p:set>
                                      <p:cBhvr>
                                        <p:cTn id="151" dur="1" fill="hold">
                                          <p:stCondLst>
                                            <p:cond delay="0"/>
                                          </p:stCondLst>
                                        </p:cTn>
                                        <p:tgtEl>
                                          <p:spTgt spid="409"/>
                                        </p:tgtEl>
                                        <p:attrNameLst>
                                          <p:attrName>style.visibility</p:attrName>
                                        </p:attrNameLst>
                                      </p:cBhvr>
                                      <p:to>
                                        <p:strVal val="visible"/>
                                      </p:to>
                                    </p:set>
                                    <p:anim calcmode="lin" valueType="num">
                                      <p:cBhvr>
                                        <p:cTn id="152" dur="500" fill="hold"/>
                                        <p:tgtEl>
                                          <p:spTgt spid="409"/>
                                        </p:tgtEl>
                                        <p:attrNameLst>
                                          <p:attrName>ppt_w</p:attrName>
                                        </p:attrNameLst>
                                      </p:cBhvr>
                                      <p:tavLst>
                                        <p:tav tm="0">
                                          <p:val>
                                            <p:fltVal val="0"/>
                                          </p:val>
                                        </p:tav>
                                        <p:tav tm="100000">
                                          <p:val>
                                            <p:strVal val="#ppt_w"/>
                                          </p:val>
                                        </p:tav>
                                      </p:tavLst>
                                    </p:anim>
                                    <p:anim calcmode="lin" valueType="num">
                                      <p:cBhvr>
                                        <p:cTn id="153" dur="500" fill="hold"/>
                                        <p:tgtEl>
                                          <p:spTgt spid="409"/>
                                        </p:tgtEl>
                                        <p:attrNameLst>
                                          <p:attrName>ppt_h</p:attrName>
                                        </p:attrNameLst>
                                      </p:cBhvr>
                                      <p:tavLst>
                                        <p:tav tm="0">
                                          <p:val>
                                            <p:fltVal val="0"/>
                                          </p:val>
                                        </p:tav>
                                        <p:tav tm="100000">
                                          <p:val>
                                            <p:strVal val="#ppt_h"/>
                                          </p:val>
                                        </p:tav>
                                      </p:tavLst>
                                    </p:anim>
                                    <p:animEffect transition="in" filter="fade">
                                      <p:cBhvr>
                                        <p:cTn id="154" dur="500"/>
                                        <p:tgtEl>
                                          <p:spTgt spid="409"/>
                                        </p:tgtEl>
                                      </p:cBhvr>
                                    </p:animEffect>
                                  </p:childTnLst>
                                </p:cTn>
                              </p:par>
                              <p:par>
                                <p:cTn id="155" presetID="16" presetClass="entr" presetSubtype="37" fill="hold" nodeType="withEffect">
                                  <p:stCondLst>
                                    <p:cond delay="500"/>
                                  </p:stCondLst>
                                  <p:childTnLst>
                                    <p:set>
                                      <p:cBhvr>
                                        <p:cTn id="156" dur="1" fill="hold">
                                          <p:stCondLst>
                                            <p:cond delay="0"/>
                                          </p:stCondLst>
                                        </p:cTn>
                                        <p:tgtEl>
                                          <p:spTgt spid="401"/>
                                        </p:tgtEl>
                                        <p:attrNameLst>
                                          <p:attrName>style.visibility</p:attrName>
                                        </p:attrNameLst>
                                      </p:cBhvr>
                                      <p:to>
                                        <p:strVal val="visible"/>
                                      </p:to>
                                    </p:set>
                                    <p:animEffect transition="in" filter="barn(outVertical)">
                                      <p:cBhvr>
                                        <p:cTn id="157" dur="1000"/>
                                        <p:tgtEl>
                                          <p:spTgt spid="401"/>
                                        </p:tgtEl>
                                      </p:cBhvr>
                                    </p:animEffect>
                                  </p:childTnLst>
                                </p:cTn>
                              </p:par>
                              <p:par>
                                <p:cTn id="158" presetID="10" presetClass="entr" presetSubtype="0" fill="hold" grpId="0" nodeType="withEffect">
                                  <p:stCondLst>
                                    <p:cond delay="500"/>
                                  </p:stCondLst>
                                  <p:childTnLst>
                                    <p:set>
                                      <p:cBhvr>
                                        <p:cTn id="159" dur="1" fill="hold">
                                          <p:stCondLst>
                                            <p:cond delay="0"/>
                                          </p:stCondLst>
                                        </p:cTn>
                                        <p:tgtEl>
                                          <p:spTgt spid="426"/>
                                        </p:tgtEl>
                                        <p:attrNameLst>
                                          <p:attrName>style.visibility</p:attrName>
                                        </p:attrNameLst>
                                      </p:cBhvr>
                                      <p:to>
                                        <p:strVal val="visible"/>
                                      </p:to>
                                    </p:set>
                                    <p:animEffect transition="in" filter="fade">
                                      <p:cBhvr>
                                        <p:cTn id="160" dur="500"/>
                                        <p:tgtEl>
                                          <p:spTgt spid="426"/>
                                        </p:tgtEl>
                                      </p:cBhvr>
                                    </p:animEffect>
                                  </p:childTnLst>
                                </p:cTn>
                              </p:par>
                              <p:par>
                                <p:cTn id="161" presetID="63" presetClass="path" presetSubtype="0" decel="50000" fill="hold" grpId="1" nodeType="withEffect">
                                  <p:stCondLst>
                                    <p:cond delay="500"/>
                                  </p:stCondLst>
                                  <p:childTnLst>
                                    <p:animMotion origin="layout" path="M 0.01523 3.7037E-6 L -0.10886 3.7037E-6 " pathEditMode="relative" rAng="0" ptsTypes="AA">
                                      <p:cBhvr>
                                        <p:cTn id="162" dur="750" spd="-100000" fill="hold"/>
                                        <p:tgtEl>
                                          <p:spTgt spid="426"/>
                                        </p:tgtEl>
                                        <p:attrNameLst>
                                          <p:attrName>ppt_x</p:attrName>
                                          <p:attrName>ppt_y</p:attrName>
                                        </p:attrNameLst>
                                      </p:cBhvr>
                                      <p:rCtr x="-6211" y="0"/>
                                    </p:animMotion>
                                  </p:childTnLst>
                                </p:cTn>
                              </p:par>
                              <p:par>
                                <p:cTn id="163" presetID="35" presetClass="path" presetSubtype="0" accel="50000" decel="50000" fill="hold" grpId="2" nodeType="withEffect">
                                  <p:stCondLst>
                                    <p:cond delay="1250"/>
                                  </p:stCondLst>
                                  <p:childTnLst>
                                    <p:animMotion origin="layout" path="M 0.01601 3.7037E-6 L 3.95833E-6 3.7037E-6 " pathEditMode="relative" rAng="0" ptsTypes="AA">
                                      <p:cBhvr>
                                        <p:cTn id="164" dur="750" fill="hold"/>
                                        <p:tgtEl>
                                          <p:spTgt spid="426"/>
                                        </p:tgtEl>
                                        <p:attrNameLst>
                                          <p:attrName>ppt_x</p:attrName>
                                          <p:attrName>ppt_y</p:attrName>
                                        </p:attrNameLst>
                                      </p:cBhvr>
                                      <p:rCtr x="-807" y="0"/>
                                    </p:animMotion>
                                  </p:childTnLst>
                                </p:cTn>
                              </p:par>
                              <p:par>
                                <p:cTn id="165" presetID="10" presetClass="entr" presetSubtype="0" fill="hold" grpId="0" nodeType="withEffect">
                                  <p:stCondLst>
                                    <p:cond delay="500"/>
                                  </p:stCondLst>
                                  <p:childTnLst>
                                    <p:set>
                                      <p:cBhvr>
                                        <p:cTn id="166" dur="1" fill="hold">
                                          <p:stCondLst>
                                            <p:cond delay="0"/>
                                          </p:stCondLst>
                                        </p:cTn>
                                        <p:tgtEl>
                                          <p:spTgt spid="428"/>
                                        </p:tgtEl>
                                        <p:attrNameLst>
                                          <p:attrName>style.visibility</p:attrName>
                                        </p:attrNameLst>
                                      </p:cBhvr>
                                      <p:to>
                                        <p:strVal val="visible"/>
                                      </p:to>
                                    </p:set>
                                    <p:animEffect transition="in" filter="fade">
                                      <p:cBhvr>
                                        <p:cTn id="167" dur="500"/>
                                        <p:tgtEl>
                                          <p:spTgt spid="428"/>
                                        </p:tgtEl>
                                      </p:cBhvr>
                                    </p:animEffect>
                                  </p:childTnLst>
                                </p:cTn>
                              </p:par>
                              <p:par>
                                <p:cTn id="168" presetID="64" presetClass="path" presetSubtype="0" decel="30000" fill="hold" grpId="1" nodeType="withEffect">
                                  <p:stCondLst>
                                    <p:cond delay="500"/>
                                  </p:stCondLst>
                                  <p:childTnLst>
                                    <p:animMotion origin="layout" path="M 1.11022E-16 0.03889 L 1.11022E-16 -0.14815 " pathEditMode="relative" rAng="0" ptsTypes="AA">
                                      <p:cBhvr>
                                        <p:cTn id="169" dur="750" spd="-100000" fill="hold"/>
                                        <p:tgtEl>
                                          <p:spTgt spid="428"/>
                                        </p:tgtEl>
                                        <p:attrNameLst>
                                          <p:attrName>ppt_x</p:attrName>
                                          <p:attrName>ppt_y</p:attrName>
                                        </p:attrNameLst>
                                      </p:cBhvr>
                                      <p:rCtr x="0" y="-9352"/>
                                    </p:animMotion>
                                  </p:childTnLst>
                                </p:cTn>
                              </p:par>
                              <p:par>
                                <p:cTn id="170" presetID="64" presetClass="path" presetSubtype="0" accel="30000" decel="30000" fill="hold" grpId="2" nodeType="withEffect">
                                  <p:stCondLst>
                                    <p:cond delay="1250"/>
                                  </p:stCondLst>
                                  <p:childTnLst>
                                    <p:animMotion origin="layout" path="M 3.95833E-6 0.03842 L 3.95833E-6 2.96296E-6 " pathEditMode="relative" rAng="0" ptsTypes="AA">
                                      <p:cBhvr>
                                        <p:cTn id="171" dur="750" fill="hold"/>
                                        <p:tgtEl>
                                          <p:spTgt spid="428"/>
                                        </p:tgtEl>
                                        <p:attrNameLst>
                                          <p:attrName>ppt_x</p:attrName>
                                          <p:attrName>ppt_y</p:attrName>
                                        </p:attrNameLst>
                                      </p:cBhvr>
                                      <p:rCtr x="0" y="-1921"/>
                                    </p:animMotion>
                                  </p:childTnLst>
                                </p:cTn>
                              </p:par>
                              <p:par>
                                <p:cTn id="172" presetID="10" presetClass="entr" presetSubtype="0" fill="hold" grpId="0" nodeType="withEffect">
                                  <p:stCondLst>
                                    <p:cond delay="500"/>
                                  </p:stCondLst>
                                  <p:childTnLst>
                                    <p:set>
                                      <p:cBhvr>
                                        <p:cTn id="173" dur="1" fill="hold">
                                          <p:stCondLst>
                                            <p:cond delay="0"/>
                                          </p:stCondLst>
                                        </p:cTn>
                                        <p:tgtEl>
                                          <p:spTgt spid="427"/>
                                        </p:tgtEl>
                                        <p:attrNameLst>
                                          <p:attrName>style.visibility</p:attrName>
                                        </p:attrNameLst>
                                      </p:cBhvr>
                                      <p:to>
                                        <p:strVal val="visible"/>
                                      </p:to>
                                    </p:set>
                                    <p:animEffect transition="in" filter="fade">
                                      <p:cBhvr>
                                        <p:cTn id="174" dur="500"/>
                                        <p:tgtEl>
                                          <p:spTgt spid="427"/>
                                        </p:tgtEl>
                                      </p:cBhvr>
                                    </p:animEffect>
                                  </p:childTnLst>
                                </p:cTn>
                              </p:par>
                              <p:par>
                                <p:cTn id="175" presetID="42" presetClass="path" presetSubtype="0" decel="30000" fill="hold" grpId="1" nodeType="withEffect">
                                  <p:stCondLst>
                                    <p:cond delay="500"/>
                                  </p:stCondLst>
                                  <p:childTnLst>
                                    <p:animMotion origin="layout" path="M -6.25E-7 -0.03982 L -6.25E-7 0.14814 " pathEditMode="relative" rAng="0" ptsTypes="AA">
                                      <p:cBhvr>
                                        <p:cTn id="176" dur="750" spd="-100000" fill="hold"/>
                                        <p:tgtEl>
                                          <p:spTgt spid="427"/>
                                        </p:tgtEl>
                                        <p:attrNameLst>
                                          <p:attrName>ppt_x</p:attrName>
                                          <p:attrName>ppt_y</p:attrName>
                                        </p:attrNameLst>
                                      </p:cBhvr>
                                      <p:rCtr x="0" y="9398"/>
                                    </p:animMotion>
                                  </p:childTnLst>
                                </p:cTn>
                              </p:par>
                              <p:par>
                                <p:cTn id="177" presetID="42" presetClass="path" presetSubtype="0" accel="30000" decel="30000" fill="hold" grpId="2" nodeType="withEffect">
                                  <p:stCondLst>
                                    <p:cond delay="1250"/>
                                  </p:stCondLst>
                                  <p:childTnLst>
                                    <p:animMotion origin="layout" path="M -6.25E-7 -0.03982 L -6.25E-7 4.44444E-6 " pathEditMode="relative" rAng="0" ptsTypes="AA">
                                      <p:cBhvr>
                                        <p:cTn id="178" dur="750" fill="hold"/>
                                        <p:tgtEl>
                                          <p:spTgt spid="427"/>
                                        </p:tgtEl>
                                        <p:attrNameLst>
                                          <p:attrName>ppt_x</p:attrName>
                                          <p:attrName>ppt_y</p:attrName>
                                        </p:attrNameLst>
                                      </p:cBhvr>
                                      <p:rCtr x="0" y="1991"/>
                                    </p:animMotion>
                                  </p:childTnLst>
                                </p:cTn>
                              </p:par>
                              <p:par>
                                <p:cTn id="179" presetID="10" presetClass="entr" presetSubtype="0" fill="hold" grpId="0" nodeType="withEffect">
                                  <p:stCondLst>
                                    <p:cond delay="500"/>
                                  </p:stCondLst>
                                  <p:childTnLst>
                                    <p:set>
                                      <p:cBhvr>
                                        <p:cTn id="180" dur="1" fill="hold">
                                          <p:stCondLst>
                                            <p:cond delay="0"/>
                                          </p:stCondLst>
                                        </p:cTn>
                                        <p:tgtEl>
                                          <p:spTgt spid="429"/>
                                        </p:tgtEl>
                                        <p:attrNameLst>
                                          <p:attrName>style.visibility</p:attrName>
                                        </p:attrNameLst>
                                      </p:cBhvr>
                                      <p:to>
                                        <p:strVal val="visible"/>
                                      </p:to>
                                    </p:set>
                                    <p:animEffect transition="in" filter="fade">
                                      <p:cBhvr>
                                        <p:cTn id="181" dur="500"/>
                                        <p:tgtEl>
                                          <p:spTgt spid="429"/>
                                        </p:tgtEl>
                                      </p:cBhvr>
                                    </p:animEffect>
                                  </p:childTnLst>
                                </p:cTn>
                              </p:par>
                              <p:par>
                                <p:cTn id="182" presetID="63" presetClass="path" presetSubtype="0" decel="50000" fill="hold" grpId="1" nodeType="withEffect">
                                  <p:stCondLst>
                                    <p:cond delay="500"/>
                                  </p:stCondLst>
                                  <p:childTnLst>
                                    <p:animMotion origin="layout" path="M -0.02774 -4.07407E-6 L 0.11081 -4.07407E-6 " pathEditMode="relative" rAng="0" ptsTypes="AA">
                                      <p:cBhvr>
                                        <p:cTn id="183" dur="750" spd="-100000" fill="hold"/>
                                        <p:tgtEl>
                                          <p:spTgt spid="429"/>
                                        </p:tgtEl>
                                        <p:attrNameLst>
                                          <p:attrName>ppt_x</p:attrName>
                                          <p:attrName>ppt_y</p:attrName>
                                        </p:attrNameLst>
                                      </p:cBhvr>
                                      <p:rCtr x="6927" y="0"/>
                                    </p:animMotion>
                                  </p:childTnLst>
                                </p:cTn>
                              </p:par>
                              <p:par>
                                <p:cTn id="184" presetID="35" presetClass="path" presetSubtype="0" accel="50000" decel="50000" fill="hold" grpId="2" nodeType="withEffect">
                                  <p:stCondLst>
                                    <p:cond delay="1250"/>
                                  </p:stCondLst>
                                  <p:childTnLst>
                                    <p:animMotion origin="layout" path="M -0.028 -4.07407E-6 L 1.66667E-6 -4.07407E-6 " pathEditMode="relative" rAng="0" ptsTypes="AA">
                                      <p:cBhvr>
                                        <p:cTn id="185" dur="750" fill="hold"/>
                                        <p:tgtEl>
                                          <p:spTgt spid="429"/>
                                        </p:tgtEl>
                                        <p:attrNameLst>
                                          <p:attrName>ppt_x</p:attrName>
                                          <p:attrName>ppt_y</p:attrName>
                                        </p:attrNameLst>
                                      </p:cBhvr>
                                      <p:rCtr x="1393" y="0"/>
                                    </p:animMotion>
                                  </p:childTnLst>
                                </p:cTn>
                              </p:par>
                              <p:par>
                                <p:cTn id="186" presetID="10" presetClass="entr" presetSubtype="0" fill="hold" grpId="0" nodeType="withEffect">
                                  <p:stCondLst>
                                    <p:cond delay="1500"/>
                                  </p:stCondLst>
                                  <p:childTnLst>
                                    <p:set>
                                      <p:cBhvr>
                                        <p:cTn id="187" dur="1" fill="hold">
                                          <p:stCondLst>
                                            <p:cond delay="0"/>
                                          </p:stCondLst>
                                        </p:cTn>
                                        <p:tgtEl>
                                          <p:spTgt spid="431"/>
                                        </p:tgtEl>
                                        <p:attrNameLst>
                                          <p:attrName>style.visibility</p:attrName>
                                        </p:attrNameLst>
                                      </p:cBhvr>
                                      <p:to>
                                        <p:strVal val="visible"/>
                                      </p:to>
                                    </p:set>
                                    <p:animEffect transition="in" filter="fade">
                                      <p:cBhvr>
                                        <p:cTn id="188" dur="750"/>
                                        <p:tgtEl>
                                          <p:spTgt spid="431"/>
                                        </p:tgtEl>
                                      </p:cBhvr>
                                    </p:animEffect>
                                  </p:childTnLst>
                                </p:cTn>
                              </p:par>
                              <p:par>
                                <p:cTn id="189" presetID="10" presetClass="entr" presetSubtype="0" fill="hold" grpId="0" nodeType="withEffect">
                                  <p:stCondLst>
                                    <p:cond delay="1500"/>
                                  </p:stCondLst>
                                  <p:childTnLst>
                                    <p:set>
                                      <p:cBhvr>
                                        <p:cTn id="190" dur="1" fill="hold">
                                          <p:stCondLst>
                                            <p:cond delay="0"/>
                                          </p:stCondLst>
                                        </p:cTn>
                                        <p:tgtEl>
                                          <p:spTgt spid="433"/>
                                        </p:tgtEl>
                                        <p:attrNameLst>
                                          <p:attrName>style.visibility</p:attrName>
                                        </p:attrNameLst>
                                      </p:cBhvr>
                                      <p:to>
                                        <p:strVal val="visible"/>
                                      </p:to>
                                    </p:set>
                                    <p:animEffect transition="in" filter="fade">
                                      <p:cBhvr>
                                        <p:cTn id="191" dur="750"/>
                                        <p:tgtEl>
                                          <p:spTgt spid="433"/>
                                        </p:tgtEl>
                                      </p:cBhvr>
                                    </p:animEffect>
                                  </p:childTnLst>
                                </p:cTn>
                              </p:par>
                              <p:par>
                                <p:cTn id="192" presetID="10" presetClass="entr" presetSubtype="0" fill="hold" grpId="0" nodeType="withEffect">
                                  <p:stCondLst>
                                    <p:cond delay="1500"/>
                                  </p:stCondLst>
                                  <p:childTnLst>
                                    <p:set>
                                      <p:cBhvr>
                                        <p:cTn id="193" dur="1" fill="hold">
                                          <p:stCondLst>
                                            <p:cond delay="0"/>
                                          </p:stCondLst>
                                        </p:cTn>
                                        <p:tgtEl>
                                          <p:spTgt spid="432"/>
                                        </p:tgtEl>
                                        <p:attrNameLst>
                                          <p:attrName>style.visibility</p:attrName>
                                        </p:attrNameLst>
                                      </p:cBhvr>
                                      <p:to>
                                        <p:strVal val="visible"/>
                                      </p:to>
                                    </p:set>
                                    <p:animEffect transition="in" filter="fade">
                                      <p:cBhvr>
                                        <p:cTn id="194" dur="750"/>
                                        <p:tgtEl>
                                          <p:spTgt spid="432"/>
                                        </p:tgtEl>
                                      </p:cBhvr>
                                    </p:animEffect>
                                  </p:childTnLst>
                                </p:cTn>
                              </p:par>
                              <p:par>
                                <p:cTn id="195" presetID="10" presetClass="entr" presetSubtype="0" fill="hold" grpId="0" nodeType="withEffect">
                                  <p:stCondLst>
                                    <p:cond delay="1500"/>
                                  </p:stCondLst>
                                  <p:childTnLst>
                                    <p:set>
                                      <p:cBhvr>
                                        <p:cTn id="196" dur="1" fill="hold">
                                          <p:stCondLst>
                                            <p:cond delay="0"/>
                                          </p:stCondLst>
                                        </p:cTn>
                                        <p:tgtEl>
                                          <p:spTgt spid="430"/>
                                        </p:tgtEl>
                                        <p:attrNameLst>
                                          <p:attrName>style.visibility</p:attrName>
                                        </p:attrNameLst>
                                      </p:cBhvr>
                                      <p:to>
                                        <p:strVal val="visible"/>
                                      </p:to>
                                    </p:set>
                                    <p:animEffect transition="in" filter="fade">
                                      <p:cBhvr>
                                        <p:cTn id="197" dur="750"/>
                                        <p:tgtEl>
                                          <p:spTgt spid="4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02" grpId="0" animBg="1"/>
      <p:bldP spid="403" grpId="0" animBg="1"/>
      <p:bldP spid="404" grpId="0" animBg="1"/>
      <p:bldP spid="405" grpId="0" animBg="1"/>
      <p:bldP spid="406" grpId="0" animBg="1"/>
      <p:bldP spid="407" grpId="0" animBg="1"/>
      <p:bldP spid="408" grpId="0" animBg="1"/>
      <p:bldP spid="409" grpId="0" animBg="1"/>
      <p:bldP spid="414" grpId="0" animBg="1"/>
      <p:bldP spid="417" grpId="0" animBg="1"/>
      <p:bldP spid="420" grpId="0" animBg="1"/>
      <p:bldP spid="423" grpId="0" animBg="1"/>
      <p:bldP spid="426" grpId="0"/>
      <p:bldP spid="426" grpId="1"/>
      <p:bldP spid="426" grpId="2"/>
      <p:bldP spid="427" grpId="0"/>
      <p:bldP spid="427" grpId="1"/>
      <p:bldP spid="427" grpId="2"/>
      <p:bldP spid="428" grpId="0"/>
      <p:bldP spid="428" grpId="1"/>
      <p:bldP spid="428" grpId="2"/>
      <p:bldP spid="429" grpId="0"/>
      <p:bldP spid="429" grpId="1"/>
      <p:bldP spid="429" grpId="2"/>
      <p:bldP spid="430" grpId="0"/>
      <p:bldP spid="431" grpId="0"/>
      <p:bldP spid="432" grpId="0"/>
      <p:bldP spid="433" grpId="0"/>
      <p:bldP spid="434" grpId="0" animBg="1"/>
      <p:bldP spid="43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图片占位符 93"/>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a:stretch>
            <a:fillRect/>
          </a:stretch>
        </p:blipFill>
        <p:spPr>
          <a:xfrm>
            <a:off x="5376863" y="0"/>
            <a:ext cx="6815137" cy="6858000"/>
          </a:xfrm>
          <a:prstGeom prst="rect">
            <a:avLst/>
          </a:prstGeom>
        </p:spPr>
      </p:pic>
      <p:grpSp>
        <p:nvGrpSpPr>
          <p:cNvPr id="4" name="组合 3"/>
          <p:cNvGrpSpPr/>
          <p:nvPr/>
        </p:nvGrpSpPr>
        <p:grpSpPr>
          <a:xfrm>
            <a:off x="3259407" y="1676438"/>
            <a:ext cx="2561946" cy="4122014"/>
            <a:chOff x="3259407" y="1676438"/>
            <a:chExt cx="2561946" cy="4122014"/>
          </a:xfrm>
        </p:grpSpPr>
        <p:sp>
          <p:nvSpPr>
            <p:cNvPr id="82" name="矩形 81"/>
            <p:cNvSpPr/>
            <p:nvPr/>
          </p:nvSpPr>
          <p:spPr>
            <a:xfrm>
              <a:off x="3259407" y="1676438"/>
              <a:ext cx="2561946" cy="4122014"/>
            </a:xfrm>
            <a:prstGeom prst="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3" name="任意多边形 82"/>
            <p:cNvSpPr/>
            <p:nvPr/>
          </p:nvSpPr>
          <p:spPr bwMode="auto">
            <a:xfrm>
              <a:off x="5608035" y="1807385"/>
              <a:ext cx="104959" cy="120201"/>
            </a:xfrm>
            <a:custGeom>
              <a:avLst/>
              <a:gdLst>
                <a:gd name="connsiteX0" fmla="*/ 0 w 139700"/>
                <a:gd name="connsiteY0" fmla="*/ 0 h 139700"/>
                <a:gd name="connsiteX1" fmla="*/ 139700 w 139700"/>
                <a:gd name="connsiteY1" fmla="*/ 0 h 139700"/>
                <a:gd name="connsiteX2" fmla="*/ 139700 w 139700"/>
                <a:gd name="connsiteY2" fmla="*/ 139700 h 139700"/>
              </a:gdLst>
              <a:ahLst/>
              <a:cxnLst>
                <a:cxn ang="0">
                  <a:pos x="connsiteX0" y="connsiteY0"/>
                </a:cxn>
                <a:cxn ang="0">
                  <a:pos x="connsiteX1" y="connsiteY1"/>
                </a:cxn>
                <a:cxn ang="0">
                  <a:pos x="connsiteX2" y="connsiteY2"/>
                </a:cxn>
              </a:cxnLst>
              <a:rect l="l" t="t" r="r" b="b"/>
              <a:pathLst>
                <a:path w="139700" h="139700">
                  <a:moveTo>
                    <a:pt x="0" y="0"/>
                  </a:moveTo>
                  <a:lnTo>
                    <a:pt x="139700" y="0"/>
                  </a:lnTo>
                  <a:lnTo>
                    <a:pt x="139700" y="139700"/>
                  </a:lnTo>
                </a:path>
              </a:pathLst>
            </a:custGeom>
            <a:noFill/>
            <a:ln w="38100" cap="rnd"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0" i="0" u="none" strike="noStrike" cap="none" normalizeH="0" baseline="0">
                <a:ln>
                  <a:noFill/>
                </a:ln>
                <a:solidFill>
                  <a:schemeClr val="bg1"/>
                </a:solidFill>
                <a:effectLst/>
                <a:latin typeface="Arial" panose="02080604020202020204" pitchFamily="34" charset="0"/>
                <a:ea typeface="宋体" pitchFamily="2" charset="-122"/>
              </a:endParaRPr>
            </a:p>
          </p:txBody>
        </p:sp>
        <p:sp>
          <p:nvSpPr>
            <p:cNvPr id="84" name="任意多边形 83"/>
            <p:cNvSpPr/>
            <p:nvPr/>
          </p:nvSpPr>
          <p:spPr bwMode="auto">
            <a:xfrm flipV="1">
              <a:off x="5608035" y="5548836"/>
              <a:ext cx="104959" cy="120803"/>
            </a:xfrm>
            <a:custGeom>
              <a:avLst/>
              <a:gdLst>
                <a:gd name="connsiteX0" fmla="*/ 0 w 139700"/>
                <a:gd name="connsiteY0" fmla="*/ 0 h 139700"/>
                <a:gd name="connsiteX1" fmla="*/ 139700 w 139700"/>
                <a:gd name="connsiteY1" fmla="*/ 0 h 139700"/>
                <a:gd name="connsiteX2" fmla="*/ 139700 w 139700"/>
                <a:gd name="connsiteY2" fmla="*/ 139700 h 139700"/>
              </a:gdLst>
              <a:ahLst/>
              <a:cxnLst>
                <a:cxn ang="0">
                  <a:pos x="connsiteX0" y="connsiteY0"/>
                </a:cxn>
                <a:cxn ang="0">
                  <a:pos x="connsiteX1" y="connsiteY1"/>
                </a:cxn>
                <a:cxn ang="0">
                  <a:pos x="connsiteX2" y="connsiteY2"/>
                </a:cxn>
              </a:cxnLst>
              <a:rect l="l" t="t" r="r" b="b"/>
              <a:pathLst>
                <a:path w="139700" h="139700">
                  <a:moveTo>
                    <a:pt x="0" y="0"/>
                  </a:moveTo>
                  <a:lnTo>
                    <a:pt x="139700" y="0"/>
                  </a:lnTo>
                  <a:lnTo>
                    <a:pt x="139700" y="139700"/>
                  </a:lnTo>
                </a:path>
              </a:pathLst>
            </a:custGeom>
            <a:noFill/>
            <a:ln w="38100" cap="rnd"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0" i="0" u="none" strike="noStrike" cap="none" normalizeH="0" baseline="0">
                <a:ln>
                  <a:noFill/>
                </a:ln>
                <a:solidFill>
                  <a:schemeClr val="bg1"/>
                </a:solidFill>
                <a:effectLst/>
                <a:latin typeface="Arial" panose="02080604020202020204" pitchFamily="34" charset="0"/>
                <a:ea typeface="宋体" pitchFamily="2" charset="-122"/>
              </a:endParaRPr>
            </a:p>
          </p:txBody>
        </p:sp>
        <p:sp>
          <p:nvSpPr>
            <p:cNvPr id="85" name="任意多边形 84"/>
            <p:cNvSpPr/>
            <p:nvPr/>
          </p:nvSpPr>
          <p:spPr bwMode="auto">
            <a:xfrm flipH="1">
              <a:off x="3363039" y="1807385"/>
              <a:ext cx="110325" cy="120201"/>
            </a:xfrm>
            <a:custGeom>
              <a:avLst/>
              <a:gdLst>
                <a:gd name="connsiteX0" fmla="*/ 0 w 139700"/>
                <a:gd name="connsiteY0" fmla="*/ 0 h 139700"/>
                <a:gd name="connsiteX1" fmla="*/ 139700 w 139700"/>
                <a:gd name="connsiteY1" fmla="*/ 0 h 139700"/>
                <a:gd name="connsiteX2" fmla="*/ 139700 w 139700"/>
                <a:gd name="connsiteY2" fmla="*/ 139700 h 139700"/>
              </a:gdLst>
              <a:ahLst/>
              <a:cxnLst>
                <a:cxn ang="0">
                  <a:pos x="connsiteX0" y="connsiteY0"/>
                </a:cxn>
                <a:cxn ang="0">
                  <a:pos x="connsiteX1" y="connsiteY1"/>
                </a:cxn>
                <a:cxn ang="0">
                  <a:pos x="connsiteX2" y="connsiteY2"/>
                </a:cxn>
              </a:cxnLst>
              <a:rect l="l" t="t" r="r" b="b"/>
              <a:pathLst>
                <a:path w="139700" h="139700">
                  <a:moveTo>
                    <a:pt x="0" y="0"/>
                  </a:moveTo>
                  <a:lnTo>
                    <a:pt x="139700" y="0"/>
                  </a:lnTo>
                  <a:lnTo>
                    <a:pt x="139700" y="139700"/>
                  </a:lnTo>
                </a:path>
              </a:pathLst>
            </a:custGeom>
            <a:noFill/>
            <a:ln w="38100" cap="rnd"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0" i="0" u="none" strike="noStrike" cap="none" normalizeH="0" baseline="0">
                <a:ln>
                  <a:noFill/>
                </a:ln>
                <a:solidFill>
                  <a:schemeClr val="bg1"/>
                </a:solidFill>
                <a:effectLst/>
                <a:latin typeface="Arial" panose="02080604020202020204" pitchFamily="34" charset="0"/>
                <a:ea typeface="宋体" pitchFamily="2" charset="-122"/>
              </a:endParaRPr>
            </a:p>
          </p:txBody>
        </p:sp>
        <p:sp>
          <p:nvSpPr>
            <p:cNvPr id="86" name="任意多边形 85"/>
            <p:cNvSpPr/>
            <p:nvPr/>
          </p:nvSpPr>
          <p:spPr bwMode="auto">
            <a:xfrm flipH="1" flipV="1">
              <a:off x="3363039" y="5548836"/>
              <a:ext cx="110325" cy="120803"/>
            </a:xfrm>
            <a:custGeom>
              <a:avLst/>
              <a:gdLst>
                <a:gd name="connsiteX0" fmla="*/ 0 w 139700"/>
                <a:gd name="connsiteY0" fmla="*/ 0 h 139700"/>
                <a:gd name="connsiteX1" fmla="*/ 139700 w 139700"/>
                <a:gd name="connsiteY1" fmla="*/ 0 h 139700"/>
                <a:gd name="connsiteX2" fmla="*/ 139700 w 139700"/>
                <a:gd name="connsiteY2" fmla="*/ 139700 h 139700"/>
              </a:gdLst>
              <a:ahLst/>
              <a:cxnLst>
                <a:cxn ang="0">
                  <a:pos x="connsiteX0" y="connsiteY0"/>
                </a:cxn>
                <a:cxn ang="0">
                  <a:pos x="connsiteX1" y="connsiteY1"/>
                </a:cxn>
                <a:cxn ang="0">
                  <a:pos x="connsiteX2" y="connsiteY2"/>
                </a:cxn>
              </a:cxnLst>
              <a:rect l="l" t="t" r="r" b="b"/>
              <a:pathLst>
                <a:path w="139700" h="139700">
                  <a:moveTo>
                    <a:pt x="0" y="0"/>
                  </a:moveTo>
                  <a:lnTo>
                    <a:pt x="139700" y="0"/>
                  </a:lnTo>
                  <a:lnTo>
                    <a:pt x="139700" y="139700"/>
                  </a:lnTo>
                </a:path>
              </a:pathLst>
            </a:custGeom>
            <a:noFill/>
            <a:ln w="38100" cap="rnd"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80604020202020204" pitchFamily="34" charset="0"/>
                <a:buNone/>
              </a:pPr>
              <a:endParaRPr kumimoji="0" lang="zh-CN" altLang="en-US" sz="1800" b="0" i="0" u="none" strike="noStrike" cap="none" normalizeH="0" baseline="0">
                <a:ln>
                  <a:noFill/>
                </a:ln>
                <a:solidFill>
                  <a:schemeClr val="bg1"/>
                </a:solidFill>
                <a:effectLst/>
                <a:latin typeface="Arial" panose="02080604020202020204" pitchFamily="34" charset="0"/>
                <a:ea typeface="宋体" pitchFamily="2" charset="-122"/>
              </a:endParaRPr>
            </a:p>
          </p:txBody>
        </p:sp>
      </p:grpSp>
      <p:cxnSp>
        <p:nvCxnSpPr>
          <p:cNvPr id="12" name="直接连接符 11"/>
          <p:cNvCxnSpPr/>
          <p:nvPr/>
        </p:nvCxnSpPr>
        <p:spPr>
          <a:xfrm rot="16741234" flipH="1">
            <a:off x="561165" y="4059200"/>
            <a:ext cx="211002" cy="47805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741234" flipH="1">
            <a:off x="180954" y="3870137"/>
            <a:ext cx="425232" cy="2439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16741234" flipV="1">
            <a:off x="14893" y="3216828"/>
            <a:ext cx="564540" cy="36172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16741234">
            <a:off x="557300" y="453335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rot="16741234" flipH="1">
            <a:off x="515470" y="5060540"/>
            <a:ext cx="297923" cy="14972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48" idx="6"/>
          </p:cNvCxnSpPr>
          <p:nvPr/>
        </p:nvCxnSpPr>
        <p:spPr>
          <a:xfrm rot="16741234" flipV="1">
            <a:off x="209685" y="6550353"/>
            <a:ext cx="868883" cy="21778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54" idx="6"/>
          </p:cNvCxnSpPr>
          <p:nvPr/>
        </p:nvCxnSpPr>
        <p:spPr>
          <a:xfrm rot="16741234">
            <a:off x="279358" y="7286541"/>
            <a:ext cx="508993" cy="19202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rot="16741234" flipH="1" flipV="1">
            <a:off x="619627" y="5757818"/>
            <a:ext cx="521979" cy="45006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16741234" flipV="1">
            <a:off x="786167" y="5279741"/>
            <a:ext cx="270152" cy="47769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16741234">
            <a:off x="285228" y="4679488"/>
            <a:ext cx="128338" cy="48373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6741234">
            <a:off x="557300" y="4533351"/>
            <a:ext cx="404755" cy="26654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31" idx="2"/>
          </p:cNvCxnSpPr>
          <p:nvPr/>
        </p:nvCxnSpPr>
        <p:spPr>
          <a:xfrm rot="16741234">
            <a:off x="1038752" y="3224217"/>
            <a:ext cx="560420" cy="4511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endCxn id="31" idx="6"/>
          </p:cNvCxnSpPr>
          <p:nvPr/>
        </p:nvCxnSpPr>
        <p:spPr>
          <a:xfrm rot="16741234" flipV="1">
            <a:off x="1259219" y="3597384"/>
            <a:ext cx="366063" cy="47270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16741234" flipH="1" flipV="1">
            <a:off x="1027522" y="3933056"/>
            <a:ext cx="505327" cy="65844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6741234">
            <a:off x="-503476" y="5602372"/>
            <a:ext cx="486266" cy="3081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6741234" flipH="1">
            <a:off x="-339150" y="5919080"/>
            <a:ext cx="418126" cy="358684"/>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16741234">
            <a:off x="-201579" y="5088832"/>
            <a:ext cx="347450" cy="14847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rot="16741234" flipH="1">
            <a:off x="111354" y="2969291"/>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0" name="椭圆 29"/>
          <p:cNvSpPr/>
          <p:nvPr/>
        </p:nvSpPr>
        <p:spPr>
          <a:xfrm rot="16741234" flipH="1">
            <a:off x="358025" y="3600100"/>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rot="16741234" flipH="1">
            <a:off x="1196571" y="3519382"/>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5" name="椭圆 34"/>
          <p:cNvSpPr/>
          <p:nvPr/>
        </p:nvSpPr>
        <p:spPr>
          <a:xfrm rot="16741234" flipH="1">
            <a:off x="350286" y="4046176"/>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6" name="椭圆 35"/>
          <p:cNvSpPr/>
          <p:nvPr/>
        </p:nvSpPr>
        <p:spPr>
          <a:xfrm rot="16741234" flipH="1">
            <a:off x="1358887" y="2899357"/>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rot="16741234" flipH="1">
            <a:off x="31752" y="490660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6741234" flipH="1">
            <a:off x="1596439" y="401871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rot="16741234" flipH="1">
            <a:off x="834555" y="4410757"/>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16741234" flipH="1">
            <a:off x="134709" y="7900522"/>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16741234">
            <a:off x="-135440" y="6708493"/>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16741234">
            <a:off x="627379" y="7104788"/>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16741234">
            <a:off x="-378993" y="7278382"/>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16741234">
            <a:off x="-776612" y="6527678"/>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3" name="椭圆 52"/>
          <p:cNvSpPr/>
          <p:nvPr/>
        </p:nvSpPr>
        <p:spPr>
          <a:xfrm rot="16741234">
            <a:off x="-10908" y="6321379"/>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16741234">
            <a:off x="328555" y="7618094"/>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5" name="椭圆 54"/>
          <p:cNvSpPr/>
          <p:nvPr/>
        </p:nvSpPr>
        <p:spPr>
          <a:xfrm rot="16741234">
            <a:off x="-216272" y="5302972"/>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rot="16741234">
            <a:off x="-357970" y="5768618"/>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16741234">
            <a:off x="1115926" y="5680179"/>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6741234">
            <a:off x="410593" y="5655221"/>
            <a:ext cx="128800" cy="1288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6741234">
            <a:off x="568721" y="608527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rot="16741234" flipH="1">
            <a:off x="600754" y="5231719"/>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rot="16741234" flipH="1">
            <a:off x="543939" y="4807895"/>
            <a:ext cx="145836" cy="145836"/>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6741234" flipH="1">
            <a:off x="1844284" y="3570107"/>
            <a:ext cx="122016" cy="1220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0" name="椭圆 39"/>
          <p:cNvSpPr/>
          <p:nvPr/>
        </p:nvSpPr>
        <p:spPr>
          <a:xfrm rot="16741234" flipH="1">
            <a:off x="1677611" y="4681201"/>
            <a:ext cx="105246" cy="1052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1" name="椭圆 40"/>
          <p:cNvSpPr/>
          <p:nvPr/>
        </p:nvSpPr>
        <p:spPr>
          <a:xfrm rot="16741234" flipH="1">
            <a:off x="1219898" y="5025253"/>
            <a:ext cx="97129" cy="9712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4" name="椭圆 43"/>
          <p:cNvSpPr/>
          <p:nvPr/>
        </p:nvSpPr>
        <p:spPr>
          <a:xfrm rot="16741234" flipH="1">
            <a:off x="1873629" y="4261044"/>
            <a:ext cx="170065" cy="170065"/>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16741234">
            <a:off x="1445641" y="6142409"/>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16741234">
            <a:off x="1165039" y="6736155"/>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6741234">
            <a:off x="890403" y="7445641"/>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rot="16741234">
            <a:off x="835221" y="6619297"/>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rot="16741234" flipH="1">
            <a:off x="1689327" y="5227680"/>
            <a:ext cx="148893" cy="148893"/>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rot="16741234" flipH="1">
            <a:off x="-57813" y="3870126"/>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rot="16741234" flipH="1">
            <a:off x="-153087" y="4478035"/>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6" name="组合 75"/>
          <p:cNvGrpSpPr/>
          <p:nvPr/>
        </p:nvGrpSpPr>
        <p:grpSpPr>
          <a:xfrm rot="16741234">
            <a:off x="-1901918" y="4713848"/>
            <a:ext cx="2720838" cy="505942"/>
            <a:chOff x="5233265" y="2334818"/>
            <a:chExt cx="2720838" cy="505942"/>
          </a:xfrm>
        </p:grpSpPr>
        <p:sp>
          <p:nvSpPr>
            <p:cNvPr id="32" name="椭圆 31"/>
            <p:cNvSpPr/>
            <p:nvPr/>
          </p:nvSpPr>
          <p:spPr>
            <a:xfrm flipH="1">
              <a:off x="7856974" y="2607323"/>
              <a:ext cx="97129" cy="97129"/>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5233265" y="2735514"/>
              <a:ext cx="105246" cy="1052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596947" y="2508972"/>
              <a:ext cx="122016" cy="122016"/>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flipH="1">
              <a:off x="6370598" y="2334818"/>
              <a:ext cx="170065" cy="170065"/>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7109056" y="2611432"/>
              <a:ext cx="141849" cy="14184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9" name="直接连接符 68"/>
          <p:cNvCxnSpPr>
            <a:endCxn id="50" idx="3"/>
          </p:cNvCxnSpPr>
          <p:nvPr/>
        </p:nvCxnSpPr>
        <p:spPr>
          <a:xfrm rot="16741234" flipV="1">
            <a:off x="-833850" y="6730232"/>
            <a:ext cx="610899" cy="44349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53" idx="0"/>
            <a:endCxn id="50" idx="5"/>
          </p:cNvCxnSpPr>
          <p:nvPr/>
        </p:nvCxnSpPr>
        <p:spPr>
          <a:xfrm rot="16741234" flipH="1" flipV="1">
            <a:off x="-489012" y="6138877"/>
            <a:ext cx="279123" cy="64278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rot="16741234" flipH="1">
            <a:off x="852634" y="2315150"/>
            <a:ext cx="118686" cy="11868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16741234" flipH="1">
            <a:off x="791063" y="2955305"/>
            <a:ext cx="175715" cy="175715"/>
          </a:xfrm>
          <a:prstGeom prst="ellipse">
            <a:avLst/>
          </a:prstGeom>
          <a:solidFill>
            <a:srgbClr val="F7F7F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6741234">
            <a:off x="504226" y="1798496"/>
            <a:ext cx="137160" cy="13716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3" name="任意多边形 92"/>
          <p:cNvSpPr txBox="1"/>
          <p:nvPr/>
        </p:nvSpPr>
        <p:spPr>
          <a:xfrm>
            <a:off x="5376744" y="0"/>
            <a:ext cx="6815256" cy="6858000"/>
          </a:xfrm>
          <a:custGeom>
            <a:avLst/>
            <a:gdLst>
              <a:gd name="connsiteX0" fmla="*/ 0 w 6761598"/>
              <a:gd name="connsiteY0" fmla="*/ 0 h 6858000"/>
              <a:gd name="connsiteX1" fmla="*/ 6761598 w 6761598"/>
              <a:gd name="connsiteY1" fmla="*/ 0 h 6858000"/>
              <a:gd name="connsiteX2" fmla="*/ 6761598 w 6761598"/>
              <a:gd name="connsiteY2" fmla="*/ 6858000 h 6858000"/>
              <a:gd name="connsiteX3" fmla="*/ 0 w 676159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761598" h="6858000">
                <a:moveTo>
                  <a:pt x="0" y="0"/>
                </a:moveTo>
                <a:lnTo>
                  <a:pt x="6761598" y="0"/>
                </a:lnTo>
                <a:lnTo>
                  <a:pt x="6761598" y="6858000"/>
                </a:lnTo>
                <a:lnTo>
                  <a:pt x="0" y="6858000"/>
                </a:lnTo>
                <a:close/>
              </a:path>
            </a:pathLst>
          </a:custGeom>
        </p:spPr>
      </p:sp>
      <p:grpSp>
        <p:nvGrpSpPr>
          <p:cNvPr id="5" name="组合 4"/>
          <p:cNvGrpSpPr/>
          <p:nvPr/>
        </p:nvGrpSpPr>
        <p:grpSpPr>
          <a:xfrm>
            <a:off x="3573803" y="2206964"/>
            <a:ext cx="1933154" cy="400110"/>
            <a:chOff x="3573803" y="2206964"/>
            <a:chExt cx="1933154" cy="400110"/>
          </a:xfrm>
        </p:grpSpPr>
        <p:sp>
          <p:nvSpPr>
            <p:cNvPr id="99" name="圆角矩形 98"/>
            <p:cNvSpPr/>
            <p:nvPr/>
          </p:nvSpPr>
          <p:spPr>
            <a:xfrm>
              <a:off x="3620014" y="2206964"/>
              <a:ext cx="1840733" cy="400110"/>
            </a:xfrm>
            <a:prstGeom prst="roundRect">
              <a:avLst>
                <a:gd name="adj" fmla="val 23015"/>
              </a:avLst>
            </a:prstGeom>
            <a:solidFill>
              <a:schemeClr val="bg1"/>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5" name="文本框 94"/>
            <p:cNvSpPr txBox="1"/>
            <p:nvPr/>
          </p:nvSpPr>
          <p:spPr>
            <a:xfrm>
              <a:off x="3573803" y="2206964"/>
              <a:ext cx="1933154" cy="400110"/>
            </a:xfrm>
            <a:prstGeom prst="rect">
              <a:avLst/>
            </a:prstGeom>
            <a:noFill/>
          </p:spPr>
          <p:txBody>
            <a:bodyPr wrap="square" rtlCol="0">
              <a:spAutoFit/>
            </a:bodyPr>
            <a:lstStyle/>
            <a:p>
              <a:pPr algn="ctr"/>
              <a:r>
                <a:rPr lang="en-US" altLang="zh-CN" sz="2000" dirty="0"/>
                <a:t>Temptation</a:t>
              </a:r>
              <a:endParaRPr lang="zh-CN" altLang="en-US" sz="2000" dirty="0"/>
            </a:p>
          </p:txBody>
        </p:sp>
      </p:grpSp>
      <p:sp>
        <p:nvSpPr>
          <p:cNvPr id="98" name="矩形 97"/>
          <p:cNvSpPr/>
          <p:nvPr/>
        </p:nvSpPr>
        <p:spPr>
          <a:xfrm>
            <a:off x="3406554" y="2921224"/>
            <a:ext cx="2267652" cy="2252924"/>
          </a:xfrm>
          <a:prstGeom prst="rect">
            <a:avLst/>
          </a:prstGeom>
        </p:spPr>
        <p:txBody>
          <a:bodyPr wrap="square">
            <a:spAutoFit/>
          </a:bodyPr>
          <a:lstStyle/>
          <a:p>
            <a:pPr algn="just">
              <a:lnSpc>
                <a:spcPct val="130000"/>
              </a:lnSpc>
            </a:pPr>
            <a:r>
              <a:rPr lang="zh-CN" altLang="en-US" sz="1200" dirty="0">
                <a:solidFill>
                  <a:schemeClr val="bg1"/>
                </a:solidFill>
              </a:rPr>
              <a:t>Then I ask myself, “Is this the day?” And the excitement rushes over me again. And then I ask myself, “Where’s it going to be?”</a:t>
            </a:r>
            <a:r>
              <a:rPr lang="en-US" altLang="zh-CN" sz="1200" dirty="0">
                <a:solidFill>
                  <a:schemeClr val="bg1"/>
                </a:solidFill>
              </a:rPr>
              <a:t> think about her. And sometimes I smile, and sometimes that urn into a burst of laughter.</a:t>
            </a:r>
            <a:endParaRPr lang="zh-CN" altLang="en-US" sz="1200" dirty="0">
              <a:solidFill>
                <a:schemeClr val="bg1"/>
              </a:solidFill>
            </a:endParaRPr>
          </a:p>
        </p:txBody>
      </p:sp>
      <p:sp>
        <p:nvSpPr>
          <p:cNvPr id="2" name="直角三角形 1"/>
          <p:cNvSpPr/>
          <p:nvPr/>
        </p:nvSpPr>
        <p:spPr>
          <a:xfrm flipH="1">
            <a:off x="5383682" y="0"/>
            <a:ext cx="6794394" cy="6880371"/>
          </a:xfrm>
          <a:prstGeom prst="rtTriangle">
            <a:avLst/>
          </a:prstGeom>
          <a:solidFill>
            <a:srgbClr val="1A1D1A">
              <a:alpha val="26000"/>
            </a:srgb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8" name="文本框 77"/>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03</a:t>
            </a:r>
            <a:endParaRPr lang="zh-CN" altLang="en-US" sz="6000" dirty="0">
              <a:solidFill>
                <a:schemeClr val="tx1"/>
              </a:solidFill>
              <a:latin typeface="+mn-lt"/>
            </a:endParaRPr>
          </a:p>
        </p:txBody>
      </p:sp>
      <p:cxnSp>
        <p:nvCxnSpPr>
          <p:cNvPr id="79" name="直接连接符 7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p:cTn id="7" dur="1000" fill="hold"/>
                                        <p:tgtEl>
                                          <p:spTgt spid="79"/>
                                        </p:tgtEl>
                                        <p:attrNameLst>
                                          <p:attrName>ppt_w</p:attrName>
                                        </p:attrNameLst>
                                      </p:cBhvr>
                                      <p:tavLst>
                                        <p:tav tm="0">
                                          <p:val>
                                            <p:fltVal val="0"/>
                                          </p:val>
                                        </p:tav>
                                        <p:tav tm="100000">
                                          <p:val>
                                            <p:strVal val="#ppt_w"/>
                                          </p:val>
                                        </p:tav>
                                      </p:tavLst>
                                    </p:anim>
                                    <p:anim calcmode="lin" valueType="num">
                                      <p:cBhvr>
                                        <p:cTn id="8" dur="1000" fill="hold"/>
                                        <p:tgtEl>
                                          <p:spTgt spid="79"/>
                                        </p:tgtEl>
                                        <p:attrNameLst>
                                          <p:attrName>ppt_h</p:attrName>
                                        </p:attrNameLst>
                                      </p:cBhvr>
                                      <p:tavLst>
                                        <p:tav tm="0">
                                          <p:val>
                                            <p:fltVal val="0"/>
                                          </p:val>
                                        </p:tav>
                                        <p:tav tm="100000">
                                          <p:val>
                                            <p:strVal val="#ppt_h"/>
                                          </p:val>
                                        </p:tav>
                                      </p:tavLst>
                                    </p:anim>
                                    <p:anim calcmode="lin" valueType="num">
                                      <p:cBhvr>
                                        <p:cTn id="9" dur="1000" fill="hold"/>
                                        <p:tgtEl>
                                          <p:spTgt spid="79"/>
                                        </p:tgtEl>
                                        <p:attrNameLst>
                                          <p:attrName>style.rotation</p:attrName>
                                        </p:attrNameLst>
                                      </p:cBhvr>
                                      <p:tavLst>
                                        <p:tav tm="0">
                                          <p:val>
                                            <p:fltVal val="90"/>
                                          </p:val>
                                        </p:tav>
                                        <p:tav tm="100000">
                                          <p:val>
                                            <p:fltVal val="0"/>
                                          </p:val>
                                        </p:tav>
                                      </p:tavLst>
                                    </p:anim>
                                    <p:animEffect transition="in" filter="fade">
                                      <p:cBhvr>
                                        <p:cTn id="10" dur="1000"/>
                                        <p:tgtEl>
                                          <p:spTgt spid="79"/>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78"/>
                                        </p:tgtEl>
                                        <p:attrNameLst>
                                          <p:attrName>style.visibility</p:attrName>
                                        </p:attrNameLst>
                                      </p:cBhvr>
                                      <p:to>
                                        <p:strVal val="visible"/>
                                      </p:to>
                                    </p:set>
                                    <p:animEffect transition="in" filter="fade">
                                      <p:cBhvr>
                                        <p:cTn id="13" dur="500"/>
                                        <p:tgtEl>
                                          <p:spTgt spid="78"/>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78"/>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12"/>
                                        </p:tgtEl>
                                        <p:attrNameLst>
                                          <p:attrName>style.visibility</p:attrName>
                                        </p:attrNameLst>
                                      </p:cBhvr>
                                      <p:to>
                                        <p:strVal val="visible"/>
                                      </p:to>
                                    </p:set>
                                    <p:anim calcmode="lin" valueType="num">
                                      <p:cBhvr>
                                        <p:cTn id="18" dur="1000" fill="hold"/>
                                        <p:tgtEl>
                                          <p:spTgt spid="12"/>
                                        </p:tgtEl>
                                        <p:attrNameLst>
                                          <p:attrName>ppt_w</p:attrName>
                                        </p:attrNameLst>
                                      </p:cBhvr>
                                      <p:tavLst>
                                        <p:tav tm="0">
                                          <p:val>
                                            <p:fltVal val="0"/>
                                          </p:val>
                                        </p:tav>
                                        <p:tav tm="100000">
                                          <p:val>
                                            <p:strVal val="#ppt_w"/>
                                          </p:val>
                                        </p:tav>
                                      </p:tavLst>
                                    </p:anim>
                                    <p:anim calcmode="lin" valueType="num">
                                      <p:cBhvr>
                                        <p:cTn id="19" dur="1000" fill="hold"/>
                                        <p:tgtEl>
                                          <p:spTgt spid="12"/>
                                        </p:tgtEl>
                                        <p:attrNameLst>
                                          <p:attrName>ppt_h</p:attrName>
                                        </p:attrNameLst>
                                      </p:cBhvr>
                                      <p:tavLst>
                                        <p:tav tm="0">
                                          <p:val>
                                            <p:fltVal val="0"/>
                                          </p:val>
                                        </p:tav>
                                        <p:tav tm="100000">
                                          <p:val>
                                            <p:strVal val="#ppt_h"/>
                                          </p:val>
                                        </p:tav>
                                      </p:tavLst>
                                    </p:anim>
                                    <p:anim calcmode="lin" valueType="num">
                                      <p:cBhvr>
                                        <p:cTn id="20" dur="1000" fill="hold"/>
                                        <p:tgtEl>
                                          <p:spTgt spid="12"/>
                                        </p:tgtEl>
                                        <p:attrNameLst>
                                          <p:attrName>style.rotation</p:attrName>
                                        </p:attrNameLst>
                                      </p:cBhvr>
                                      <p:tavLst>
                                        <p:tav tm="0">
                                          <p:val>
                                            <p:fltVal val="90"/>
                                          </p:val>
                                        </p:tav>
                                        <p:tav tm="100000">
                                          <p:val>
                                            <p:fltVal val="0"/>
                                          </p:val>
                                        </p:tav>
                                      </p:tavLst>
                                    </p:anim>
                                    <p:animEffect transition="in" filter="fade">
                                      <p:cBhvr>
                                        <p:cTn id="21" dur="1000"/>
                                        <p:tgtEl>
                                          <p:spTgt spid="12"/>
                                        </p:tgtEl>
                                      </p:cBhvr>
                                    </p:animEffect>
                                  </p:childTnLst>
                                </p:cTn>
                              </p:par>
                              <p:par>
                                <p:cTn id="22" presetID="31" presetClass="entr" presetSubtype="0" fill="hold" nodeType="withEffect">
                                  <p:stCondLst>
                                    <p:cond delay="500"/>
                                  </p:stCondLst>
                                  <p:childTnLst>
                                    <p:set>
                                      <p:cBhvr>
                                        <p:cTn id="23" dur="1" fill="hold">
                                          <p:stCondLst>
                                            <p:cond delay="0"/>
                                          </p:stCondLst>
                                        </p:cTn>
                                        <p:tgtEl>
                                          <p:spTgt spid="13"/>
                                        </p:tgtEl>
                                        <p:attrNameLst>
                                          <p:attrName>style.visibility</p:attrName>
                                        </p:attrNameLst>
                                      </p:cBhvr>
                                      <p:to>
                                        <p:strVal val="visible"/>
                                      </p:to>
                                    </p:set>
                                    <p:anim calcmode="lin" valueType="num">
                                      <p:cBhvr>
                                        <p:cTn id="24" dur="1000" fill="hold"/>
                                        <p:tgtEl>
                                          <p:spTgt spid="13"/>
                                        </p:tgtEl>
                                        <p:attrNameLst>
                                          <p:attrName>ppt_w</p:attrName>
                                        </p:attrNameLst>
                                      </p:cBhvr>
                                      <p:tavLst>
                                        <p:tav tm="0">
                                          <p:val>
                                            <p:fltVal val="0"/>
                                          </p:val>
                                        </p:tav>
                                        <p:tav tm="100000">
                                          <p:val>
                                            <p:strVal val="#ppt_w"/>
                                          </p:val>
                                        </p:tav>
                                      </p:tavLst>
                                    </p:anim>
                                    <p:anim calcmode="lin" valueType="num">
                                      <p:cBhvr>
                                        <p:cTn id="25" dur="1000" fill="hold"/>
                                        <p:tgtEl>
                                          <p:spTgt spid="13"/>
                                        </p:tgtEl>
                                        <p:attrNameLst>
                                          <p:attrName>ppt_h</p:attrName>
                                        </p:attrNameLst>
                                      </p:cBhvr>
                                      <p:tavLst>
                                        <p:tav tm="0">
                                          <p:val>
                                            <p:fltVal val="0"/>
                                          </p:val>
                                        </p:tav>
                                        <p:tav tm="100000">
                                          <p:val>
                                            <p:strVal val="#ppt_h"/>
                                          </p:val>
                                        </p:tav>
                                      </p:tavLst>
                                    </p:anim>
                                    <p:anim calcmode="lin" valueType="num">
                                      <p:cBhvr>
                                        <p:cTn id="26" dur="1000" fill="hold"/>
                                        <p:tgtEl>
                                          <p:spTgt spid="13"/>
                                        </p:tgtEl>
                                        <p:attrNameLst>
                                          <p:attrName>style.rotation</p:attrName>
                                        </p:attrNameLst>
                                      </p:cBhvr>
                                      <p:tavLst>
                                        <p:tav tm="0">
                                          <p:val>
                                            <p:fltVal val="90"/>
                                          </p:val>
                                        </p:tav>
                                        <p:tav tm="100000">
                                          <p:val>
                                            <p:fltVal val="0"/>
                                          </p:val>
                                        </p:tav>
                                      </p:tavLst>
                                    </p:anim>
                                    <p:animEffect transition="in" filter="fade">
                                      <p:cBhvr>
                                        <p:cTn id="27" dur="1000"/>
                                        <p:tgtEl>
                                          <p:spTgt spid="13"/>
                                        </p:tgtEl>
                                      </p:cBhvr>
                                    </p:animEffect>
                                  </p:childTnLst>
                                </p:cTn>
                              </p:par>
                              <p:par>
                                <p:cTn id="28" presetID="31" presetClass="entr" presetSubtype="0" fill="hold" nodeType="withEffect">
                                  <p:stCondLst>
                                    <p:cond delay="500"/>
                                  </p:stCondLst>
                                  <p:childTnLst>
                                    <p:set>
                                      <p:cBhvr>
                                        <p:cTn id="29" dur="1" fill="hold">
                                          <p:stCondLst>
                                            <p:cond delay="0"/>
                                          </p:stCondLst>
                                        </p:cTn>
                                        <p:tgtEl>
                                          <p:spTgt spid="14"/>
                                        </p:tgtEl>
                                        <p:attrNameLst>
                                          <p:attrName>style.visibility</p:attrName>
                                        </p:attrNameLst>
                                      </p:cBhvr>
                                      <p:to>
                                        <p:strVal val="visible"/>
                                      </p:to>
                                    </p:set>
                                    <p:anim calcmode="lin" valueType="num">
                                      <p:cBhvr>
                                        <p:cTn id="30" dur="1000" fill="hold"/>
                                        <p:tgtEl>
                                          <p:spTgt spid="14"/>
                                        </p:tgtEl>
                                        <p:attrNameLst>
                                          <p:attrName>ppt_w</p:attrName>
                                        </p:attrNameLst>
                                      </p:cBhvr>
                                      <p:tavLst>
                                        <p:tav tm="0">
                                          <p:val>
                                            <p:fltVal val="0"/>
                                          </p:val>
                                        </p:tav>
                                        <p:tav tm="100000">
                                          <p:val>
                                            <p:strVal val="#ppt_w"/>
                                          </p:val>
                                        </p:tav>
                                      </p:tavLst>
                                    </p:anim>
                                    <p:anim calcmode="lin" valueType="num">
                                      <p:cBhvr>
                                        <p:cTn id="31" dur="1000" fill="hold"/>
                                        <p:tgtEl>
                                          <p:spTgt spid="14"/>
                                        </p:tgtEl>
                                        <p:attrNameLst>
                                          <p:attrName>ppt_h</p:attrName>
                                        </p:attrNameLst>
                                      </p:cBhvr>
                                      <p:tavLst>
                                        <p:tav tm="0">
                                          <p:val>
                                            <p:fltVal val="0"/>
                                          </p:val>
                                        </p:tav>
                                        <p:tav tm="100000">
                                          <p:val>
                                            <p:strVal val="#ppt_h"/>
                                          </p:val>
                                        </p:tav>
                                      </p:tavLst>
                                    </p:anim>
                                    <p:anim calcmode="lin" valueType="num">
                                      <p:cBhvr>
                                        <p:cTn id="32" dur="1000" fill="hold"/>
                                        <p:tgtEl>
                                          <p:spTgt spid="14"/>
                                        </p:tgtEl>
                                        <p:attrNameLst>
                                          <p:attrName>style.rotation</p:attrName>
                                        </p:attrNameLst>
                                      </p:cBhvr>
                                      <p:tavLst>
                                        <p:tav tm="0">
                                          <p:val>
                                            <p:fltVal val="90"/>
                                          </p:val>
                                        </p:tav>
                                        <p:tav tm="100000">
                                          <p:val>
                                            <p:fltVal val="0"/>
                                          </p:val>
                                        </p:tav>
                                      </p:tavLst>
                                    </p:anim>
                                    <p:animEffect transition="in" filter="fade">
                                      <p:cBhvr>
                                        <p:cTn id="33" dur="1000"/>
                                        <p:tgtEl>
                                          <p:spTgt spid="14"/>
                                        </p:tgtEl>
                                      </p:cBhvr>
                                    </p:animEffect>
                                  </p:childTnLst>
                                </p:cTn>
                              </p:par>
                              <p:par>
                                <p:cTn id="34" presetID="31" presetClass="entr" presetSubtype="0" fill="hold" nodeType="withEffect">
                                  <p:stCondLst>
                                    <p:cond delay="500"/>
                                  </p:stCondLst>
                                  <p:childTnLst>
                                    <p:set>
                                      <p:cBhvr>
                                        <p:cTn id="35" dur="1" fill="hold">
                                          <p:stCondLst>
                                            <p:cond delay="0"/>
                                          </p:stCondLst>
                                        </p:cTn>
                                        <p:tgtEl>
                                          <p:spTgt spid="15"/>
                                        </p:tgtEl>
                                        <p:attrNameLst>
                                          <p:attrName>style.visibility</p:attrName>
                                        </p:attrNameLst>
                                      </p:cBhvr>
                                      <p:to>
                                        <p:strVal val="visible"/>
                                      </p:to>
                                    </p:set>
                                    <p:anim calcmode="lin" valueType="num">
                                      <p:cBhvr>
                                        <p:cTn id="36" dur="1000" fill="hold"/>
                                        <p:tgtEl>
                                          <p:spTgt spid="15"/>
                                        </p:tgtEl>
                                        <p:attrNameLst>
                                          <p:attrName>ppt_w</p:attrName>
                                        </p:attrNameLst>
                                      </p:cBhvr>
                                      <p:tavLst>
                                        <p:tav tm="0">
                                          <p:val>
                                            <p:fltVal val="0"/>
                                          </p:val>
                                        </p:tav>
                                        <p:tav tm="100000">
                                          <p:val>
                                            <p:strVal val="#ppt_w"/>
                                          </p:val>
                                        </p:tav>
                                      </p:tavLst>
                                    </p:anim>
                                    <p:anim calcmode="lin" valueType="num">
                                      <p:cBhvr>
                                        <p:cTn id="37" dur="1000" fill="hold"/>
                                        <p:tgtEl>
                                          <p:spTgt spid="15"/>
                                        </p:tgtEl>
                                        <p:attrNameLst>
                                          <p:attrName>ppt_h</p:attrName>
                                        </p:attrNameLst>
                                      </p:cBhvr>
                                      <p:tavLst>
                                        <p:tav tm="0">
                                          <p:val>
                                            <p:fltVal val="0"/>
                                          </p:val>
                                        </p:tav>
                                        <p:tav tm="100000">
                                          <p:val>
                                            <p:strVal val="#ppt_h"/>
                                          </p:val>
                                        </p:tav>
                                      </p:tavLst>
                                    </p:anim>
                                    <p:anim calcmode="lin" valueType="num">
                                      <p:cBhvr>
                                        <p:cTn id="38" dur="1000" fill="hold"/>
                                        <p:tgtEl>
                                          <p:spTgt spid="15"/>
                                        </p:tgtEl>
                                        <p:attrNameLst>
                                          <p:attrName>style.rotation</p:attrName>
                                        </p:attrNameLst>
                                      </p:cBhvr>
                                      <p:tavLst>
                                        <p:tav tm="0">
                                          <p:val>
                                            <p:fltVal val="90"/>
                                          </p:val>
                                        </p:tav>
                                        <p:tav tm="100000">
                                          <p:val>
                                            <p:fltVal val="0"/>
                                          </p:val>
                                        </p:tav>
                                      </p:tavLst>
                                    </p:anim>
                                    <p:animEffect transition="in" filter="fade">
                                      <p:cBhvr>
                                        <p:cTn id="39" dur="1000"/>
                                        <p:tgtEl>
                                          <p:spTgt spid="15"/>
                                        </p:tgtEl>
                                      </p:cBhvr>
                                    </p:animEffect>
                                  </p:childTnLst>
                                </p:cTn>
                              </p:par>
                              <p:par>
                                <p:cTn id="40" presetID="31" presetClass="entr" presetSubtype="0" fill="hold" nodeType="with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p:cTn id="42" dur="1000" fill="hold"/>
                                        <p:tgtEl>
                                          <p:spTgt spid="16"/>
                                        </p:tgtEl>
                                        <p:attrNameLst>
                                          <p:attrName>ppt_w</p:attrName>
                                        </p:attrNameLst>
                                      </p:cBhvr>
                                      <p:tavLst>
                                        <p:tav tm="0">
                                          <p:val>
                                            <p:fltVal val="0"/>
                                          </p:val>
                                        </p:tav>
                                        <p:tav tm="100000">
                                          <p:val>
                                            <p:strVal val="#ppt_w"/>
                                          </p:val>
                                        </p:tav>
                                      </p:tavLst>
                                    </p:anim>
                                    <p:anim calcmode="lin" valueType="num">
                                      <p:cBhvr>
                                        <p:cTn id="43" dur="1000" fill="hold"/>
                                        <p:tgtEl>
                                          <p:spTgt spid="16"/>
                                        </p:tgtEl>
                                        <p:attrNameLst>
                                          <p:attrName>ppt_h</p:attrName>
                                        </p:attrNameLst>
                                      </p:cBhvr>
                                      <p:tavLst>
                                        <p:tav tm="0">
                                          <p:val>
                                            <p:fltVal val="0"/>
                                          </p:val>
                                        </p:tav>
                                        <p:tav tm="100000">
                                          <p:val>
                                            <p:strVal val="#ppt_h"/>
                                          </p:val>
                                        </p:tav>
                                      </p:tavLst>
                                    </p:anim>
                                    <p:anim calcmode="lin" valueType="num">
                                      <p:cBhvr>
                                        <p:cTn id="44" dur="1000" fill="hold"/>
                                        <p:tgtEl>
                                          <p:spTgt spid="16"/>
                                        </p:tgtEl>
                                        <p:attrNameLst>
                                          <p:attrName>style.rotation</p:attrName>
                                        </p:attrNameLst>
                                      </p:cBhvr>
                                      <p:tavLst>
                                        <p:tav tm="0">
                                          <p:val>
                                            <p:fltVal val="90"/>
                                          </p:val>
                                        </p:tav>
                                        <p:tav tm="100000">
                                          <p:val>
                                            <p:fltVal val="0"/>
                                          </p:val>
                                        </p:tav>
                                      </p:tavLst>
                                    </p:anim>
                                    <p:animEffect transition="in" filter="fade">
                                      <p:cBhvr>
                                        <p:cTn id="45" dur="1000"/>
                                        <p:tgtEl>
                                          <p:spTgt spid="16"/>
                                        </p:tgtEl>
                                      </p:cBhvr>
                                    </p:animEffect>
                                  </p:childTnLst>
                                </p:cTn>
                              </p:par>
                              <p:par>
                                <p:cTn id="46" presetID="31" presetClass="entr" presetSubtype="0" fill="hold" nodeType="withEffect">
                                  <p:stCondLst>
                                    <p:cond delay="500"/>
                                  </p:stCondLst>
                                  <p:childTnLst>
                                    <p:set>
                                      <p:cBhvr>
                                        <p:cTn id="47" dur="1" fill="hold">
                                          <p:stCondLst>
                                            <p:cond delay="0"/>
                                          </p:stCondLst>
                                        </p:cTn>
                                        <p:tgtEl>
                                          <p:spTgt spid="17"/>
                                        </p:tgtEl>
                                        <p:attrNameLst>
                                          <p:attrName>style.visibility</p:attrName>
                                        </p:attrNameLst>
                                      </p:cBhvr>
                                      <p:to>
                                        <p:strVal val="visible"/>
                                      </p:to>
                                    </p:set>
                                    <p:anim calcmode="lin" valueType="num">
                                      <p:cBhvr>
                                        <p:cTn id="48" dur="1000" fill="hold"/>
                                        <p:tgtEl>
                                          <p:spTgt spid="17"/>
                                        </p:tgtEl>
                                        <p:attrNameLst>
                                          <p:attrName>ppt_w</p:attrName>
                                        </p:attrNameLst>
                                      </p:cBhvr>
                                      <p:tavLst>
                                        <p:tav tm="0">
                                          <p:val>
                                            <p:fltVal val="0"/>
                                          </p:val>
                                        </p:tav>
                                        <p:tav tm="100000">
                                          <p:val>
                                            <p:strVal val="#ppt_w"/>
                                          </p:val>
                                        </p:tav>
                                      </p:tavLst>
                                    </p:anim>
                                    <p:anim calcmode="lin" valueType="num">
                                      <p:cBhvr>
                                        <p:cTn id="49" dur="1000" fill="hold"/>
                                        <p:tgtEl>
                                          <p:spTgt spid="17"/>
                                        </p:tgtEl>
                                        <p:attrNameLst>
                                          <p:attrName>ppt_h</p:attrName>
                                        </p:attrNameLst>
                                      </p:cBhvr>
                                      <p:tavLst>
                                        <p:tav tm="0">
                                          <p:val>
                                            <p:fltVal val="0"/>
                                          </p:val>
                                        </p:tav>
                                        <p:tav tm="100000">
                                          <p:val>
                                            <p:strVal val="#ppt_h"/>
                                          </p:val>
                                        </p:tav>
                                      </p:tavLst>
                                    </p:anim>
                                    <p:anim calcmode="lin" valueType="num">
                                      <p:cBhvr>
                                        <p:cTn id="50" dur="1000" fill="hold"/>
                                        <p:tgtEl>
                                          <p:spTgt spid="17"/>
                                        </p:tgtEl>
                                        <p:attrNameLst>
                                          <p:attrName>style.rotation</p:attrName>
                                        </p:attrNameLst>
                                      </p:cBhvr>
                                      <p:tavLst>
                                        <p:tav tm="0">
                                          <p:val>
                                            <p:fltVal val="90"/>
                                          </p:val>
                                        </p:tav>
                                        <p:tav tm="100000">
                                          <p:val>
                                            <p:fltVal val="0"/>
                                          </p:val>
                                        </p:tav>
                                      </p:tavLst>
                                    </p:anim>
                                    <p:animEffect transition="in" filter="fade">
                                      <p:cBhvr>
                                        <p:cTn id="51" dur="1000"/>
                                        <p:tgtEl>
                                          <p:spTgt spid="17"/>
                                        </p:tgtEl>
                                      </p:cBhvr>
                                    </p:animEffect>
                                  </p:childTnLst>
                                </p:cTn>
                              </p:par>
                              <p:par>
                                <p:cTn id="52" presetID="31" presetClass="entr" presetSubtype="0" fill="hold" nodeType="withEffect">
                                  <p:stCondLst>
                                    <p:cond delay="500"/>
                                  </p:stCondLst>
                                  <p:childTnLst>
                                    <p:set>
                                      <p:cBhvr>
                                        <p:cTn id="53" dur="1" fill="hold">
                                          <p:stCondLst>
                                            <p:cond delay="0"/>
                                          </p:stCondLst>
                                        </p:cTn>
                                        <p:tgtEl>
                                          <p:spTgt spid="18"/>
                                        </p:tgtEl>
                                        <p:attrNameLst>
                                          <p:attrName>style.visibility</p:attrName>
                                        </p:attrNameLst>
                                      </p:cBhvr>
                                      <p:to>
                                        <p:strVal val="visible"/>
                                      </p:to>
                                    </p:set>
                                    <p:anim calcmode="lin" valueType="num">
                                      <p:cBhvr>
                                        <p:cTn id="54" dur="1000" fill="hold"/>
                                        <p:tgtEl>
                                          <p:spTgt spid="18"/>
                                        </p:tgtEl>
                                        <p:attrNameLst>
                                          <p:attrName>ppt_w</p:attrName>
                                        </p:attrNameLst>
                                      </p:cBhvr>
                                      <p:tavLst>
                                        <p:tav tm="0">
                                          <p:val>
                                            <p:fltVal val="0"/>
                                          </p:val>
                                        </p:tav>
                                        <p:tav tm="100000">
                                          <p:val>
                                            <p:strVal val="#ppt_w"/>
                                          </p:val>
                                        </p:tav>
                                      </p:tavLst>
                                    </p:anim>
                                    <p:anim calcmode="lin" valueType="num">
                                      <p:cBhvr>
                                        <p:cTn id="55" dur="1000" fill="hold"/>
                                        <p:tgtEl>
                                          <p:spTgt spid="18"/>
                                        </p:tgtEl>
                                        <p:attrNameLst>
                                          <p:attrName>ppt_h</p:attrName>
                                        </p:attrNameLst>
                                      </p:cBhvr>
                                      <p:tavLst>
                                        <p:tav tm="0">
                                          <p:val>
                                            <p:fltVal val="0"/>
                                          </p:val>
                                        </p:tav>
                                        <p:tav tm="100000">
                                          <p:val>
                                            <p:strVal val="#ppt_h"/>
                                          </p:val>
                                        </p:tav>
                                      </p:tavLst>
                                    </p:anim>
                                    <p:anim calcmode="lin" valueType="num">
                                      <p:cBhvr>
                                        <p:cTn id="56" dur="1000" fill="hold"/>
                                        <p:tgtEl>
                                          <p:spTgt spid="18"/>
                                        </p:tgtEl>
                                        <p:attrNameLst>
                                          <p:attrName>style.rotation</p:attrName>
                                        </p:attrNameLst>
                                      </p:cBhvr>
                                      <p:tavLst>
                                        <p:tav tm="0">
                                          <p:val>
                                            <p:fltVal val="90"/>
                                          </p:val>
                                        </p:tav>
                                        <p:tav tm="100000">
                                          <p:val>
                                            <p:fltVal val="0"/>
                                          </p:val>
                                        </p:tav>
                                      </p:tavLst>
                                    </p:anim>
                                    <p:animEffect transition="in" filter="fade">
                                      <p:cBhvr>
                                        <p:cTn id="57" dur="1000"/>
                                        <p:tgtEl>
                                          <p:spTgt spid="18"/>
                                        </p:tgtEl>
                                      </p:cBhvr>
                                    </p:animEffect>
                                  </p:childTnLst>
                                </p:cTn>
                              </p:par>
                              <p:par>
                                <p:cTn id="58" presetID="31" presetClass="entr" presetSubtype="0" fill="hold" nodeType="withEffect">
                                  <p:stCondLst>
                                    <p:cond delay="500"/>
                                  </p:stCondLst>
                                  <p:childTnLst>
                                    <p:set>
                                      <p:cBhvr>
                                        <p:cTn id="59" dur="1" fill="hold">
                                          <p:stCondLst>
                                            <p:cond delay="0"/>
                                          </p:stCondLst>
                                        </p:cTn>
                                        <p:tgtEl>
                                          <p:spTgt spid="19"/>
                                        </p:tgtEl>
                                        <p:attrNameLst>
                                          <p:attrName>style.visibility</p:attrName>
                                        </p:attrNameLst>
                                      </p:cBhvr>
                                      <p:to>
                                        <p:strVal val="visible"/>
                                      </p:to>
                                    </p:set>
                                    <p:anim calcmode="lin" valueType="num">
                                      <p:cBhvr>
                                        <p:cTn id="60" dur="1000" fill="hold"/>
                                        <p:tgtEl>
                                          <p:spTgt spid="19"/>
                                        </p:tgtEl>
                                        <p:attrNameLst>
                                          <p:attrName>ppt_w</p:attrName>
                                        </p:attrNameLst>
                                      </p:cBhvr>
                                      <p:tavLst>
                                        <p:tav tm="0">
                                          <p:val>
                                            <p:fltVal val="0"/>
                                          </p:val>
                                        </p:tav>
                                        <p:tav tm="100000">
                                          <p:val>
                                            <p:strVal val="#ppt_w"/>
                                          </p:val>
                                        </p:tav>
                                      </p:tavLst>
                                    </p:anim>
                                    <p:anim calcmode="lin" valueType="num">
                                      <p:cBhvr>
                                        <p:cTn id="61" dur="1000" fill="hold"/>
                                        <p:tgtEl>
                                          <p:spTgt spid="19"/>
                                        </p:tgtEl>
                                        <p:attrNameLst>
                                          <p:attrName>ppt_h</p:attrName>
                                        </p:attrNameLst>
                                      </p:cBhvr>
                                      <p:tavLst>
                                        <p:tav tm="0">
                                          <p:val>
                                            <p:fltVal val="0"/>
                                          </p:val>
                                        </p:tav>
                                        <p:tav tm="100000">
                                          <p:val>
                                            <p:strVal val="#ppt_h"/>
                                          </p:val>
                                        </p:tav>
                                      </p:tavLst>
                                    </p:anim>
                                    <p:anim calcmode="lin" valueType="num">
                                      <p:cBhvr>
                                        <p:cTn id="62" dur="1000" fill="hold"/>
                                        <p:tgtEl>
                                          <p:spTgt spid="19"/>
                                        </p:tgtEl>
                                        <p:attrNameLst>
                                          <p:attrName>style.rotation</p:attrName>
                                        </p:attrNameLst>
                                      </p:cBhvr>
                                      <p:tavLst>
                                        <p:tav tm="0">
                                          <p:val>
                                            <p:fltVal val="90"/>
                                          </p:val>
                                        </p:tav>
                                        <p:tav tm="100000">
                                          <p:val>
                                            <p:fltVal val="0"/>
                                          </p:val>
                                        </p:tav>
                                      </p:tavLst>
                                    </p:anim>
                                    <p:animEffect transition="in" filter="fade">
                                      <p:cBhvr>
                                        <p:cTn id="63" dur="1000"/>
                                        <p:tgtEl>
                                          <p:spTgt spid="19"/>
                                        </p:tgtEl>
                                      </p:cBhvr>
                                    </p:animEffect>
                                  </p:childTnLst>
                                </p:cTn>
                              </p:par>
                              <p:par>
                                <p:cTn id="64" presetID="31" presetClass="entr" presetSubtype="0" fill="hold" nodeType="withEffect">
                                  <p:stCondLst>
                                    <p:cond delay="500"/>
                                  </p:stCondLst>
                                  <p:childTnLst>
                                    <p:set>
                                      <p:cBhvr>
                                        <p:cTn id="65" dur="1" fill="hold">
                                          <p:stCondLst>
                                            <p:cond delay="0"/>
                                          </p:stCondLst>
                                        </p:cTn>
                                        <p:tgtEl>
                                          <p:spTgt spid="20"/>
                                        </p:tgtEl>
                                        <p:attrNameLst>
                                          <p:attrName>style.visibility</p:attrName>
                                        </p:attrNameLst>
                                      </p:cBhvr>
                                      <p:to>
                                        <p:strVal val="visible"/>
                                      </p:to>
                                    </p:set>
                                    <p:anim calcmode="lin" valueType="num">
                                      <p:cBhvr>
                                        <p:cTn id="66" dur="1000" fill="hold"/>
                                        <p:tgtEl>
                                          <p:spTgt spid="20"/>
                                        </p:tgtEl>
                                        <p:attrNameLst>
                                          <p:attrName>ppt_w</p:attrName>
                                        </p:attrNameLst>
                                      </p:cBhvr>
                                      <p:tavLst>
                                        <p:tav tm="0">
                                          <p:val>
                                            <p:fltVal val="0"/>
                                          </p:val>
                                        </p:tav>
                                        <p:tav tm="100000">
                                          <p:val>
                                            <p:strVal val="#ppt_w"/>
                                          </p:val>
                                        </p:tav>
                                      </p:tavLst>
                                    </p:anim>
                                    <p:anim calcmode="lin" valueType="num">
                                      <p:cBhvr>
                                        <p:cTn id="67" dur="1000" fill="hold"/>
                                        <p:tgtEl>
                                          <p:spTgt spid="20"/>
                                        </p:tgtEl>
                                        <p:attrNameLst>
                                          <p:attrName>ppt_h</p:attrName>
                                        </p:attrNameLst>
                                      </p:cBhvr>
                                      <p:tavLst>
                                        <p:tav tm="0">
                                          <p:val>
                                            <p:fltVal val="0"/>
                                          </p:val>
                                        </p:tav>
                                        <p:tav tm="100000">
                                          <p:val>
                                            <p:strVal val="#ppt_h"/>
                                          </p:val>
                                        </p:tav>
                                      </p:tavLst>
                                    </p:anim>
                                    <p:anim calcmode="lin" valueType="num">
                                      <p:cBhvr>
                                        <p:cTn id="68" dur="1000" fill="hold"/>
                                        <p:tgtEl>
                                          <p:spTgt spid="20"/>
                                        </p:tgtEl>
                                        <p:attrNameLst>
                                          <p:attrName>style.rotation</p:attrName>
                                        </p:attrNameLst>
                                      </p:cBhvr>
                                      <p:tavLst>
                                        <p:tav tm="0">
                                          <p:val>
                                            <p:fltVal val="90"/>
                                          </p:val>
                                        </p:tav>
                                        <p:tav tm="100000">
                                          <p:val>
                                            <p:fltVal val="0"/>
                                          </p:val>
                                        </p:tav>
                                      </p:tavLst>
                                    </p:anim>
                                    <p:animEffect transition="in" filter="fade">
                                      <p:cBhvr>
                                        <p:cTn id="69" dur="1000"/>
                                        <p:tgtEl>
                                          <p:spTgt spid="20"/>
                                        </p:tgtEl>
                                      </p:cBhvr>
                                    </p:animEffect>
                                  </p:childTnLst>
                                </p:cTn>
                              </p:par>
                              <p:par>
                                <p:cTn id="70" presetID="31" presetClass="entr" presetSubtype="0" fill="hold" nodeType="withEffect">
                                  <p:stCondLst>
                                    <p:cond delay="500"/>
                                  </p:stCondLst>
                                  <p:childTnLst>
                                    <p:set>
                                      <p:cBhvr>
                                        <p:cTn id="71" dur="1" fill="hold">
                                          <p:stCondLst>
                                            <p:cond delay="0"/>
                                          </p:stCondLst>
                                        </p:cTn>
                                        <p:tgtEl>
                                          <p:spTgt spid="21"/>
                                        </p:tgtEl>
                                        <p:attrNameLst>
                                          <p:attrName>style.visibility</p:attrName>
                                        </p:attrNameLst>
                                      </p:cBhvr>
                                      <p:to>
                                        <p:strVal val="visible"/>
                                      </p:to>
                                    </p:set>
                                    <p:anim calcmode="lin" valueType="num">
                                      <p:cBhvr>
                                        <p:cTn id="72" dur="1000" fill="hold"/>
                                        <p:tgtEl>
                                          <p:spTgt spid="21"/>
                                        </p:tgtEl>
                                        <p:attrNameLst>
                                          <p:attrName>ppt_w</p:attrName>
                                        </p:attrNameLst>
                                      </p:cBhvr>
                                      <p:tavLst>
                                        <p:tav tm="0">
                                          <p:val>
                                            <p:fltVal val="0"/>
                                          </p:val>
                                        </p:tav>
                                        <p:tav tm="100000">
                                          <p:val>
                                            <p:strVal val="#ppt_w"/>
                                          </p:val>
                                        </p:tav>
                                      </p:tavLst>
                                    </p:anim>
                                    <p:anim calcmode="lin" valueType="num">
                                      <p:cBhvr>
                                        <p:cTn id="73" dur="1000" fill="hold"/>
                                        <p:tgtEl>
                                          <p:spTgt spid="21"/>
                                        </p:tgtEl>
                                        <p:attrNameLst>
                                          <p:attrName>ppt_h</p:attrName>
                                        </p:attrNameLst>
                                      </p:cBhvr>
                                      <p:tavLst>
                                        <p:tav tm="0">
                                          <p:val>
                                            <p:fltVal val="0"/>
                                          </p:val>
                                        </p:tav>
                                        <p:tav tm="100000">
                                          <p:val>
                                            <p:strVal val="#ppt_h"/>
                                          </p:val>
                                        </p:tav>
                                      </p:tavLst>
                                    </p:anim>
                                    <p:anim calcmode="lin" valueType="num">
                                      <p:cBhvr>
                                        <p:cTn id="74" dur="1000" fill="hold"/>
                                        <p:tgtEl>
                                          <p:spTgt spid="21"/>
                                        </p:tgtEl>
                                        <p:attrNameLst>
                                          <p:attrName>style.rotation</p:attrName>
                                        </p:attrNameLst>
                                      </p:cBhvr>
                                      <p:tavLst>
                                        <p:tav tm="0">
                                          <p:val>
                                            <p:fltVal val="90"/>
                                          </p:val>
                                        </p:tav>
                                        <p:tav tm="100000">
                                          <p:val>
                                            <p:fltVal val="0"/>
                                          </p:val>
                                        </p:tav>
                                      </p:tavLst>
                                    </p:anim>
                                    <p:animEffect transition="in" filter="fade">
                                      <p:cBhvr>
                                        <p:cTn id="75" dur="1000"/>
                                        <p:tgtEl>
                                          <p:spTgt spid="21"/>
                                        </p:tgtEl>
                                      </p:cBhvr>
                                    </p:animEffect>
                                  </p:childTnLst>
                                </p:cTn>
                              </p:par>
                              <p:par>
                                <p:cTn id="76" presetID="31" presetClass="entr" presetSubtype="0" fill="hold" nodeType="withEffect">
                                  <p:stCondLst>
                                    <p:cond delay="500"/>
                                  </p:stCondLst>
                                  <p:childTnLst>
                                    <p:set>
                                      <p:cBhvr>
                                        <p:cTn id="77" dur="1" fill="hold">
                                          <p:stCondLst>
                                            <p:cond delay="0"/>
                                          </p:stCondLst>
                                        </p:cTn>
                                        <p:tgtEl>
                                          <p:spTgt spid="22"/>
                                        </p:tgtEl>
                                        <p:attrNameLst>
                                          <p:attrName>style.visibility</p:attrName>
                                        </p:attrNameLst>
                                      </p:cBhvr>
                                      <p:to>
                                        <p:strVal val="visible"/>
                                      </p:to>
                                    </p:set>
                                    <p:anim calcmode="lin" valueType="num">
                                      <p:cBhvr>
                                        <p:cTn id="78" dur="1000" fill="hold"/>
                                        <p:tgtEl>
                                          <p:spTgt spid="22"/>
                                        </p:tgtEl>
                                        <p:attrNameLst>
                                          <p:attrName>ppt_w</p:attrName>
                                        </p:attrNameLst>
                                      </p:cBhvr>
                                      <p:tavLst>
                                        <p:tav tm="0">
                                          <p:val>
                                            <p:fltVal val="0"/>
                                          </p:val>
                                        </p:tav>
                                        <p:tav tm="100000">
                                          <p:val>
                                            <p:strVal val="#ppt_w"/>
                                          </p:val>
                                        </p:tav>
                                      </p:tavLst>
                                    </p:anim>
                                    <p:anim calcmode="lin" valueType="num">
                                      <p:cBhvr>
                                        <p:cTn id="79" dur="1000" fill="hold"/>
                                        <p:tgtEl>
                                          <p:spTgt spid="22"/>
                                        </p:tgtEl>
                                        <p:attrNameLst>
                                          <p:attrName>ppt_h</p:attrName>
                                        </p:attrNameLst>
                                      </p:cBhvr>
                                      <p:tavLst>
                                        <p:tav tm="0">
                                          <p:val>
                                            <p:fltVal val="0"/>
                                          </p:val>
                                        </p:tav>
                                        <p:tav tm="100000">
                                          <p:val>
                                            <p:strVal val="#ppt_h"/>
                                          </p:val>
                                        </p:tav>
                                      </p:tavLst>
                                    </p:anim>
                                    <p:anim calcmode="lin" valueType="num">
                                      <p:cBhvr>
                                        <p:cTn id="80" dur="1000" fill="hold"/>
                                        <p:tgtEl>
                                          <p:spTgt spid="22"/>
                                        </p:tgtEl>
                                        <p:attrNameLst>
                                          <p:attrName>style.rotation</p:attrName>
                                        </p:attrNameLst>
                                      </p:cBhvr>
                                      <p:tavLst>
                                        <p:tav tm="0">
                                          <p:val>
                                            <p:fltVal val="90"/>
                                          </p:val>
                                        </p:tav>
                                        <p:tav tm="100000">
                                          <p:val>
                                            <p:fltVal val="0"/>
                                          </p:val>
                                        </p:tav>
                                      </p:tavLst>
                                    </p:anim>
                                    <p:animEffect transition="in" filter="fade">
                                      <p:cBhvr>
                                        <p:cTn id="81" dur="1000"/>
                                        <p:tgtEl>
                                          <p:spTgt spid="22"/>
                                        </p:tgtEl>
                                      </p:cBhvr>
                                    </p:animEffect>
                                  </p:childTnLst>
                                </p:cTn>
                              </p:par>
                              <p:par>
                                <p:cTn id="82" presetID="31" presetClass="entr" presetSubtype="0" fill="hold" nodeType="withEffect">
                                  <p:stCondLst>
                                    <p:cond delay="500"/>
                                  </p:stCondLst>
                                  <p:childTnLst>
                                    <p:set>
                                      <p:cBhvr>
                                        <p:cTn id="83" dur="1" fill="hold">
                                          <p:stCondLst>
                                            <p:cond delay="0"/>
                                          </p:stCondLst>
                                        </p:cTn>
                                        <p:tgtEl>
                                          <p:spTgt spid="23"/>
                                        </p:tgtEl>
                                        <p:attrNameLst>
                                          <p:attrName>style.visibility</p:attrName>
                                        </p:attrNameLst>
                                      </p:cBhvr>
                                      <p:to>
                                        <p:strVal val="visible"/>
                                      </p:to>
                                    </p:set>
                                    <p:anim calcmode="lin" valueType="num">
                                      <p:cBhvr>
                                        <p:cTn id="84" dur="1000" fill="hold"/>
                                        <p:tgtEl>
                                          <p:spTgt spid="23"/>
                                        </p:tgtEl>
                                        <p:attrNameLst>
                                          <p:attrName>ppt_w</p:attrName>
                                        </p:attrNameLst>
                                      </p:cBhvr>
                                      <p:tavLst>
                                        <p:tav tm="0">
                                          <p:val>
                                            <p:fltVal val="0"/>
                                          </p:val>
                                        </p:tav>
                                        <p:tav tm="100000">
                                          <p:val>
                                            <p:strVal val="#ppt_w"/>
                                          </p:val>
                                        </p:tav>
                                      </p:tavLst>
                                    </p:anim>
                                    <p:anim calcmode="lin" valueType="num">
                                      <p:cBhvr>
                                        <p:cTn id="85" dur="1000" fill="hold"/>
                                        <p:tgtEl>
                                          <p:spTgt spid="23"/>
                                        </p:tgtEl>
                                        <p:attrNameLst>
                                          <p:attrName>ppt_h</p:attrName>
                                        </p:attrNameLst>
                                      </p:cBhvr>
                                      <p:tavLst>
                                        <p:tav tm="0">
                                          <p:val>
                                            <p:fltVal val="0"/>
                                          </p:val>
                                        </p:tav>
                                        <p:tav tm="100000">
                                          <p:val>
                                            <p:strVal val="#ppt_h"/>
                                          </p:val>
                                        </p:tav>
                                      </p:tavLst>
                                    </p:anim>
                                    <p:anim calcmode="lin" valueType="num">
                                      <p:cBhvr>
                                        <p:cTn id="86" dur="1000" fill="hold"/>
                                        <p:tgtEl>
                                          <p:spTgt spid="23"/>
                                        </p:tgtEl>
                                        <p:attrNameLst>
                                          <p:attrName>style.rotation</p:attrName>
                                        </p:attrNameLst>
                                      </p:cBhvr>
                                      <p:tavLst>
                                        <p:tav tm="0">
                                          <p:val>
                                            <p:fltVal val="90"/>
                                          </p:val>
                                        </p:tav>
                                        <p:tav tm="100000">
                                          <p:val>
                                            <p:fltVal val="0"/>
                                          </p:val>
                                        </p:tav>
                                      </p:tavLst>
                                    </p:anim>
                                    <p:animEffect transition="in" filter="fade">
                                      <p:cBhvr>
                                        <p:cTn id="87" dur="1000"/>
                                        <p:tgtEl>
                                          <p:spTgt spid="23"/>
                                        </p:tgtEl>
                                      </p:cBhvr>
                                    </p:animEffect>
                                  </p:childTnLst>
                                </p:cTn>
                              </p:par>
                              <p:par>
                                <p:cTn id="88" presetID="31" presetClass="entr" presetSubtype="0" fill="hold" nodeType="withEffect">
                                  <p:stCondLst>
                                    <p:cond delay="500"/>
                                  </p:stCondLst>
                                  <p:childTnLst>
                                    <p:set>
                                      <p:cBhvr>
                                        <p:cTn id="89" dur="1" fill="hold">
                                          <p:stCondLst>
                                            <p:cond delay="0"/>
                                          </p:stCondLst>
                                        </p:cTn>
                                        <p:tgtEl>
                                          <p:spTgt spid="24"/>
                                        </p:tgtEl>
                                        <p:attrNameLst>
                                          <p:attrName>style.visibility</p:attrName>
                                        </p:attrNameLst>
                                      </p:cBhvr>
                                      <p:to>
                                        <p:strVal val="visible"/>
                                      </p:to>
                                    </p:set>
                                    <p:anim calcmode="lin" valueType="num">
                                      <p:cBhvr>
                                        <p:cTn id="90" dur="1000" fill="hold"/>
                                        <p:tgtEl>
                                          <p:spTgt spid="24"/>
                                        </p:tgtEl>
                                        <p:attrNameLst>
                                          <p:attrName>ppt_w</p:attrName>
                                        </p:attrNameLst>
                                      </p:cBhvr>
                                      <p:tavLst>
                                        <p:tav tm="0">
                                          <p:val>
                                            <p:fltVal val="0"/>
                                          </p:val>
                                        </p:tav>
                                        <p:tav tm="100000">
                                          <p:val>
                                            <p:strVal val="#ppt_w"/>
                                          </p:val>
                                        </p:tav>
                                      </p:tavLst>
                                    </p:anim>
                                    <p:anim calcmode="lin" valueType="num">
                                      <p:cBhvr>
                                        <p:cTn id="91" dur="1000" fill="hold"/>
                                        <p:tgtEl>
                                          <p:spTgt spid="24"/>
                                        </p:tgtEl>
                                        <p:attrNameLst>
                                          <p:attrName>ppt_h</p:attrName>
                                        </p:attrNameLst>
                                      </p:cBhvr>
                                      <p:tavLst>
                                        <p:tav tm="0">
                                          <p:val>
                                            <p:fltVal val="0"/>
                                          </p:val>
                                        </p:tav>
                                        <p:tav tm="100000">
                                          <p:val>
                                            <p:strVal val="#ppt_h"/>
                                          </p:val>
                                        </p:tav>
                                      </p:tavLst>
                                    </p:anim>
                                    <p:anim calcmode="lin" valueType="num">
                                      <p:cBhvr>
                                        <p:cTn id="92" dur="1000" fill="hold"/>
                                        <p:tgtEl>
                                          <p:spTgt spid="24"/>
                                        </p:tgtEl>
                                        <p:attrNameLst>
                                          <p:attrName>style.rotation</p:attrName>
                                        </p:attrNameLst>
                                      </p:cBhvr>
                                      <p:tavLst>
                                        <p:tav tm="0">
                                          <p:val>
                                            <p:fltVal val="90"/>
                                          </p:val>
                                        </p:tav>
                                        <p:tav tm="100000">
                                          <p:val>
                                            <p:fltVal val="0"/>
                                          </p:val>
                                        </p:tav>
                                      </p:tavLst>
                                    </p:anim>
                                    <p:animEffect transition="in" filter="fade">
                                      <p:cBhvr>
                                        <p:cTn id="93" dur="1000"/>
                                        <p:tgtEl>
                                          <p:spTgt spid="24"/>
                                        </p:tgtEl>
                                      </p:cBhvr>
                                    </p:animEffect>
                                  </p:childTnLst>
                                </p:cTn>
                              </p:par>
                              <p:par>
                                <p:cTn id="94" presetID="31" presetClass="entr" presetSubtype="0" fill="hold" nodeType="withEffect">
                                  <p:stCondLst>
                                    <p:cond delay="500"/>
                                  </p:stCondLst>
                                  <p:childTnLst>
                                    <p:set>
                                      <p:cBhvr>
                                        <p:cTn id="95" dur="1" fill="hold">
                                          <p:stCondLst>
                                            <p:cond delay="0"/>
                                          </p:stCondLst>
                                        </p:cTn>
                                        <p:tgtEl>
                                          <p:spTgt spid="25"/>
                                        </p:tgtEl>
                                        <p:attrNameLst>
                                          <p:attrName>style.visibility</p:attrName>
                                        </p:attrNameLst>
                                      </p:cBhvr>
                                      <p:to>
                                        <p:strVal val="visible"/>
                                      </p:to>
                                    </p:set>
                                    <p:anim calcmode="lin" valueType="num">
                                      <p:cBhvr>
                                        <p:cTn id="96" dur="1000" fill="hold"/>
                                        <p:tgtEl>
                                          <p:spTgt spid="25"/>
                                        </p:tgtEl>
                                        <p:attrNameLst>
                                          <p:attrName>ppt_w</p:attrName>
                                        </p:attrNameLst>
                                      </p:cBhvr>
                                      <p:tavLst>
                                        <p:tav tm="0">
                                          <p:val>
                                            <p:fltVal val="0"/>
                                          </p:val>
                                        </p:tav>
                                        <p:tav tm="100000">
                                          <p:val>
                                            <p:strVal val="#ppt_w"/>
                                          </p:val>
                                        </p:tav>
                                      </p:tavLst>
                                    </p:anim>
                                    <p:anim calcmode="lin" valueType="num">
                                      <p:cBhvr>
                                        <p:cTn id="97" dur="1000" fill="hold"/>
                                        <p:tgtEl>
                                          <p:spTgt spid="25"/>
                                        </p:tgtEl>
                                        <p:attrNameLst>
                                          <p:attrName>ppt_h</p:attrName>
                                        </p:attrNameLst>
                                      </p:cBhvr>
                                      <p:tavLst>
                                        <p:tav tm="0">
                                          <p:val>
                                            <p:fltVal val="0"/>
                                          </p:val>
                                        </p:tav>
                                        <p:tav tm="100000">
                                          <p:val>
                                            <p:strVal val="#ppt_h"/>
                                          </p:val>
                                        </p:tav>
                                      </p:tavLst>
                                    </p:anim>
                                    <p:anim calcmode="lin" valueType="num">
                                      <p:cBhvr>
                                        <p:cTn id="98" dur="1000" fill="hold"/>
                                        <p:tgtEl>
                                          <p:spTgt spid="25"/>
                                        </p:tgtEl>
                                        <p:attrNameLst>
                                          <p:attrName>style.rotation</p:attrName>
                                        </p:attrNameLst>
                                      </p:cBhvr>
                                      <p:tavLst>
                                        <p:tav tm="0">
                                          <p:val>
                                            <p:fltVal val="90"/>
                                          </p:val>
                                        </p:tav>
                                        <p:tav tm="100000">
                                          <p:val>
                                            <p:fltVal val="0"/>
                                          </p:val>
                                        </p:tav>
                                      </p:tavLst>
                                    </p:anim>
                                    <p:animEffect transition="in" filter="fade">
                                      <p:cBhvr>
                                        <p:cTn id="99" dur="1000"/>
                                        <p:tgtEl>
                                          <p:spTgt spid="25"/>
                                        </p:tgtEl>
                                      </p:cBhvr>
                                    </p:animEffect>
                                  </p:childTnLst>
                                </p:cTn>
                              </p:par>
                              <p:par>
                                <p:cTn id="100" presetID="31" presetClass="entr" presetSubtype="0" fill="hold" nodeType="withEffect">
                                  <p:stCondLst>
                                    <p:cond delay="500"/>
                                  </p:stCondLst>
                                  <p:childTnLst>
                                    <p:set>
                                      <p:cBhvr>
                                        <p:cTn id="101" dur="1" fill="hold">
                                          <p:stCondLst>
                                            <p:cond delay="0"/>
                                          </p:stCondLst>
                                        </p:cTn>
                                        <p:tgtEl>
                                          <p:spTgt spid="26"/>
                                        </p:tgtEl>
                                        <p:attrNameLst>
                                          <p:attrName>style.visibility</p:attrName>
                                        </p:attrNameLst>
                                      </p:cBhvr>
                                      <p:to>
                                        <p:strVal val="visible"/>
                                      </p:to>
                                    </p:set>
                                    <p:anim calcmode="lin" valueType="num">
                                      <p:cBhvr>
                                        <p:cTn id="102" dur="1000" fill="hold"/>
                                        <p:tgtEl>
                                          <p:spTgt spid="26"/>
                                        </p:tgtEl>
                                        <p:attrNameLst>
                                          <p:attrName>ppt_w</p:attrName>
                                        </p:attrNameLst>
                                      </p:cBhvr>
                                      <p:tavLst>
                                        <p:tav tm="0">
                                          <p:val>
                                            <p:fltVal val="0"/>
                                          </p:val>
                                        </p:tav>
                                        <p:tav tm="100000">
                                          <p:val>
                                            <p:strVal val="#ppt_w"/>
                                          </p:val>
                                        </p:tav>
                                      </p:tavLst>
                                    </p:anim>
                                    <p:anim calcmode="lin" valueType="num">
                                      <p:cBhvr>
                                        <p:cTn id="103" dur="1000" fill="hold"/>
                                        <p:tgtEl>
                                          <p:spTgt spid="26"/>
                                        </p:tgtEl>
                                        <p:attrNameLst>
                                          <p:attrName>ppt_h</p:attrName>
                                        </p:attrNameLst>
                                      </p:cBhvr>
                                      <p:tavLst>
                                        <p:tav tm="0">
                                          <p:val>
                                            <p:fltVal val="0"/>
                                          </p:val>
                                        </p:tav>
                                        <p:tav tm="100000">
                                          <p:val>
                                            <p:strVal val="#ppt_h"/>
                                          </p:val>
                                        </p:tav>
                                      </p:tavLst>
                                    </p:anim>
                                    <p:anim calcmode="lin" valueType="num">
                                      <p:cBhvr>
                                        <p:cTn id="104" dur="1000" fill="hold"/>
                                        <p:tgtEl>
                                          <p:spTgt spid="26"/>
                                        </p:tgtEl>
                                        <p:attrNameLst>
                                          <p:attrName>style.rotation</p:attrName>
                                        </p:attrNameLst>
                                      </p:cBhvr>
                                      <p:tavLst>
                                        <p:tav tm="0">
                                          <p:val>
                                            <p:fltVal val="90"/>
                                          </p:val>
                                        </p:tav>
                                        <p:tav tm="100000">
                                          <p:val>
                                            <p:fltVal val="0"/>
                                          </p:val>
                                        </p:tav>
                                      </p:tavLst>
                                    </p:anim>
                                    <p:animEffect transition="in" filter="fade">
                                      <p:cBhvr>
                                        <p:cTn id="105" dur="1000"/>
                                        <p:tgtEl>
                                          <p:spTgt spid="26"/>
                                        </p:tgtEl>
                                      </p:cBhvr>
                                    </p:animEffect>
                                  </p:childTnLst>
                                </p:cTn>
                              </p:par>
                              <p:par>
                                <p:cTn id="106" presetID="31" presetClass="entr" presetSubtype="0" fill="hold" nodeType="withEffect">
                                  <p:stCondLst>
                                    <p:cond delay="500"/>
                                  </p:stCondLst>
                                  <p:childTnLst>
                                    <p:set>
                                      <p:cBhvr>
                                        <p:cTn id="107" dur="1" fill="hold">
                                          <p:stCondLst>
                                            <p:cond delay="0"/>
                                          </p:stCondLst>
                                        </p:cTn>
                                        <p:tgtEl>
                                          <p:spTgt spid="27"/>
                                        </p:tgtEl>
                                        <p:attrNameLst>
                                          <p:attrName>style.visibility</p:attrName>
                                        </p:attrNameLst>
                                      </p:cBhvr>
                                      <p:to>
                                        <p:strVal val="visible"/>
                                      </p:to>
                                    </p:set>
                                    <p:anim calcmode="lin" valueType="num">
                                      <p:cBhvr>
                                        <p:cTn id="108" dur="1000" fill="hold"/>
                                        <p:tgtEl>
                                          <p:spTgt spid="27"/>
                                        </p:tgtEl>
                                        <p:attrNameLst>
                                          <p:attrName>ppt_w</p:attrName>
                                        </p:attrNameLst>
                                      </p:cBhvr>
                                      <p:tavLst>
                                        <p:tav tm="0">
                                          <p:val>
                                            <p:fltVal val="0"/>
                                          </p:val>
                                        </p:tav>
                                        <p:tav tm="100000">
                                          <p:val>
                                            <p:strVal val="#ppt_w"/>
                                          </p:val>
                                        </p:tav>
                                      </p:tavLst>
                                    </p:anim>
                                    <p:anim calcmode="lin" valueType="num">
                                      <p:cBhvr>
                                        <p:cTn id="109" dur="1000" fill="hold"/>
                                        <p:tgtEl>
                                          <p:spTgt spid="27"/>
                                        </p:tgtEl>
                                        <p:attrNameLst>
                                          <p:attrName>ppt_h</p:attrName>
                                        </p:attrNameLst>
                                      </p:cBhvr>
                                      <p:tavLst>
                                        <p:tav tm="0">
                                          <p:val>
                                            <p:fltVal val="0"/>
                                          </p:val>
                                        </p:tav>
                                        <p:tav tm="100000">
                                          <p:val>
                                            <p:strVal val="#ppt_h"/>
                                          </p:val>
                                        </p:tav>
                                      </p:tavLst>
                                    </p:anim>
                                    <p:anim calcmode="lin" valueType="num">
                                      <p:cBhvr>
                                        <p:cTn id="110" dur="1000" fill="hold"/>
                                        <p:tgtEl>
                                          <p:spTgt spid="27"/>
                                        </p:tgtEl>
                                        <p:attrNameLst>
                                          <p:attrName>style.rotation</p:attrName>
                                        </p:attrNameLst>
                                      </p:cBhvr>
                                      <p:tavLst>
                                        <p:tav tm="0">
                                          <p:val>
                                            <p:fltVal val="90"/>
                                          </p:val>
                                        </p:tav>
                                        <p:tav tm="100000">
                                          <p:val>
                                            <p:fltVal val="0"/>
                                          </p:val>
                                        </p:tav>
                                      </p:tavLst>
                                    </p:anim>
                                    <p:animEffect transition="in" filter="fade">
                                      <p:cBhvr>
                                        <p:cTn id="111" dur="1000"/>
                                        <p:tgtEl>
                                          <p:spTgt spid="27"/>
                                        </p:tgtEl>
                                      </p:cBhvr>
                                    </p:animEffect>
                                  </p:childTnLst>
                                </p:cTn>
                              </p:par>
                              <p:par>
                                <p:cTn id="112" presetID="31" presetClass="entr" presetSubtype="0" fill="hold" nodeType="withEffect">
                                  <p:stCondLst>
                                    <p:cond delay="500"/>
                                  </p:stCondLst>
                                  <p:childTnLst>
                                    <p:set>
                                      <p:cBhvr>
                                        <p:cTn id="113" dur="1" fill="hold">
                                          <p:stCondLst>
                                            <p:cond delay="0"/>
                                          </p:stCondLst>
                                        </p:cTn>
                                        <p:tgtEl>
                                          <p:spTgt spid="28"/>
                                        </p:tgtEl>
                                        <p:attrNameLst>
                                          <p:attrName>style.visibility</p:attrName>
                                        </p:attrNameLst>
                                      </p:cBhvr>
                                      <p:to>
                                        <p:strVal val="visible"/>
                                      </p:to>
                                    </p:set>
                                    <p:anim calcmode="lin" valueType="num">
                                      <p:cBhvr>
                                        <p:cTn id="114" dur="1000" fill="hold"/>
                                        <p:tgtEl>
                                          <p:spTgt spid="28"/>
                                        </p:tgtEl>
                                        <p:attrNameLst>
                                          <p:attrName>ppt_w</p:attrName>
                                        </p:attrNameLst>
                                      </p:cBhvr>
                                      <p:tavLst>
                                        <p:tav tm="0">
                                          <p:val>
                                            <p:fltVal val="0"/>
                                          </p:val>
                                        </p:tav>
                                        <p:tav tm="100000">
                                          <p:val>
                                            <p:strVal val="#ppt_w"/>
                                          </p:val>
                                        </p:tav>
                                      </p:tavLst>
                                    </p:anim>
                                    <p:anim calcmode="lin" valueType="num">
                                      <p:cBhvr>
                                        <p:cTn id="115" dur="1000" fill="hold"/>
                                        <p:tgtEl>
                                          <p:spTgt spid="28"/>
                                        </p:tgtEl>
                                        <p:attrNameLst>
                                          <p:attrName>ppt_h</p:attrName>
                                        </p:attrNameLst>
                                      </p:cBhvr>
                                      <p:tavLst>
                                        <p:tav tm="0">
                                          <p:val>
                                            <p:fltVal val="0"/>
                                          </p:val>
                                        </p:tav>
                                        <p:tav tm="100000">
                                          <p:val>
                                            <p:strVal val="#ppt_h"/>
                                          </p:val>
                                        </p:tav>
                                      </p:tavLst>
                                    </p:anim>
                                    <p:anim calcmode="lin" valueType="num">
                                      <p:cBhvr>
                                        <p:cTn id="116" dur="1000" fill="hold"/>
                                        <p:tgtEl>
                                          <p:spTgt spid="28"/>
                                        </p:tgtEl>
                                        <p:attrNameLst>
                                          <p:attrName>style.rotation</p:attrName>
                                        </p:attrNameLst>
                                      </p:cBhvr>
                                      <p:tavLst>
                                        <p:tav tm="0">
                                          <p:val>
                                            <p:fltVal val="90"/>
                                          </p:val>
                                        </p:tav>
                                        <p:tav tm="100000">
                                          <p:val>
                                            <p:fltVal val="0"/>
                                          </p:val>
                                        </p:tav>
                                      </p:tavLst>
                                    </p:anim>
                                    <p:animEffect transition="in" filter="fade">
                                      <p:cBhvr>
                                        <p:cTn id="117" dur="1000"/>
                                        <p:tgtEl>
                                          <p:spTgt spid="28"/>
                                        </p:tgtEl>
                                      </p:cBhvr>
                                    </p:animEffect>
                                  </p:childTnLst>
                                </p:cTn>
                              </p:par>
                              <p:par>
                                <p:cTn id="118" presetID="31" presetClass="entr" presetSubtype="0" fill="hold" grpId="0" nodeType="withEffect">
                                  <p:stCondLst>
                                    <p:cond delay="500"/>
                                  </p:stCondLst>
                                  <p:childTnLst>
                                    <p:set>
                                      <p:cBhvr>
                                        <p:cTn id="119" dur="1" fill="hold">
                                          <p:stCondLst>
                                            <p:cond delay="0"/>
                                          </p:stCondLst>
                                        </p:cTn>
                                        <p:tgtEl>
                                          <p:spTgt spid="29"/>
                                        </p:tgtEl>
                                        <p:attrNameLst>
                                          <p:attrName>style.visibility</p:attrName>
                                        </p:attrNameLst>
                                      </p:cBhvr>
                                      <p:to>
                                        <p:strVal val="visible"/>
                                      </p:to>
                                    </p:set>
                                    <p:anim calcmode="lin" valueType="num">
                                      <p:cBhvr>
                                        <p:cTn id="120" dur="1000" fill="hold"/>
                                        <p:tgtEl>
                                          <p:spTgt spid="29"/>
                                        </p:tgtEl>
                                        <p:attrNameLst>
                                          <p:attrName>ppt_w</p:attrName>
                                        </p:attrNameLst>
                                      </p:cBhvr>
                                      <p:tavLst>
                                        <p:tav tm="0">
                                          <p:val>
                                            <p:fltVal val="0"/>
                                          </p:val>
                                        </p:tav>
                                        <p:tav tm="100000">
                                          <p:val>
                                            <p:strVal val="#ppt_w"/>
                                          </p:val>
                                        </p:tav>
                                      </p:tavLst>
                                    </p:anim>
                                    <p:anim calcmode="lin" valueType="num">
                                      <p:cBhvr>
                                        <p:cTn id="121" dur="1000" fill="hold"/>
                                        <p:tgtEl>
                                          <p:spTgt spid="29"/>
                                        </p:tgtEl>
                                        <p:attrNameLst>
                                          <p:attrName>ppt_h</p:attrName>
                                        </p:attrNameLst>
                                      </p:cBhvr>
                                      <p:tavLst>
                                        <p:tav tm="0">
                                          <p:val>
                                            <p:fltVal val="0"/>
                                          </p:val>
                                        </p:tav>
                                        <p:tav tm="100000">
                                          <p:val>
                                            <p:strVal val="#ppt_h"/>
                                          </p:val>
                                        </p:tav>
                                      </p:tavLst>
                                    </p:anim>
                                    <p:anim calcmode="lin" valueType="num">
                                      <p:cBhvr>
                                        <p:cTn id="122" dur="1000" fill="hold"/>
                                        <p:tgtEl>
                                          <p:spTgt spid="29"/>
                                        </p:tgtEl>
                                        <p:attrNameLst>
                                          <p:attrName>style.rotation</p:attrName>
                                        </p:attrNameLst>
                                      </p:cBhvr>
                                      <p:tavLst>
                                        <p:tav tm="0">
                                          <p:val>
                                            <p:fltVal val="90"/>
                                          </p:val>
                                        </p:tav>
                                        <p:tav tm="100000">
                                          <p:val>
                                            <p:fltVal val="0"/>
                                          </p:val>
                                        </p:tav>
                                      </p:tavLst>
                                    </p:anim>
                                    <p:animEffect transition="in" filter="fade">
                                      <p:cBhvr>
                                        <p:cTn id="123" dur="1000"/>
                                        <p:tgtEl>
                                          <p:spTgt spid="29"/>
                                        </p:tgtEl>
                                      </p:cBhvr>
                                    </p:animEffect>
                                  </p:childTnLst>
                                </p:cTn>
                              </p:par>
                              <p:par>
                                <p:cTn id="124" presetID="31" presetClass="entr" presetSubtype="0" fill="hold" grpId="0" nodeType="withEffect">
                                  <p:stCondLst>
                                    <p:cond delay="500"/>
                                  </p:stCondLst>
                                  <p:childTnLst>
                                    <p:set>
                                      <p:cBhvr>
                                        <p:cTn id="125" dur="1" fill="hold">
                                          <p:stCondLst>
                                            <p:cond delay="0"/>
                                          </p:stCondLst>
                                        </p:cTn>
                                        <p:tgtEl>
                                          <p:spTgt spid="30"/>
                                        </p:tgtEl>
                                        <p:attrNameLst>
                                          <p:attrName>style.visibility</p:attrName>
                                        </p:attrNameLst>
                                      </p:cBhvr>
                                      <p:to>
                                        <p:strVal val="visible"/>
                                      </p:to>
                                    </p:set>
                                    <p:anim calcmode="lin" valueType="num">
                                      <p:cBhvr>
                                        <p:cTn id="126" dur="1000" fill="hold"/>
                                        <p:tgtEl>
                                          <p:spTgt spid="30"/>
                                        </p:tgtEl>
                                        <p:attrNameLst>
                                          <p:attrName>ppt_w</p:attrName>
                                        </p:attrNameLst>
                                      </p:cBhvr>
                                      <p:tavLst>
                                        <p:tav tm="0">
                                          <p:val>
                                            <p:fltVal val="0"/>
                                          </p:val>
                                        </p:tav>
                                        <p:tav tm="100000">
                                          <p:val>
                                            <p:strVal val="#ppt_w"/>
                                          </p:val>
                                        </p:tav>
                                      </p:tavLst>
                                    </p:anim>
                                    <p:anim calcmode="lin" valueType="num">
                                      <p:cBhvr>
                                        <p:cTn id="127" dur="1000" fill="hold"/>
                                        <p:tgtEl>
                                          <p:spTgt spid="30"/>
                                        </p:tgtEl>
                                        <p:attrNameLst>
                                          <p:attrName>ppt_h</p:attrName>
                                        </p:attrNameLst>
                                      </p:cBhvr>
                                      <p:tavLst>
                                        <p:tav tm="0">
                                          <p:val>
                                            <p:fltVal val="0"/>
                                          </p:val>
                                        </p:tav>
                                        <p:tav tm="100000">
                                          <p:val>
                                            <p:strVal val="#ppt_h"/>
                                          </p:val>
                                        </p:tav>
                                      </p:tavLst>
                                    </p:anim>
                                    <p:anim calcmode="lin" valueType="num">
                                      <p:cBhvr>
                                        <p:cTn id="128" dur="1000" fill="hold"/>
                                        <p:tgtEl>
                                          <p:spTgt spid="30"/>
                                        </p:tgtEl>
                                        <p:attrNameLst>
                                          <p:attrName>style.rotation</p:attrName>
                                        </p:attrNameLst>
                                      </p:cBhvr>
                                      <p:tavLst>
                                        <p:tav tm="0">
                                          <p:val>
                                            <p:fltVal val="90"/>
                                          </p:val>
                                        </p:tav>
                                        <p:tav tm="100000">
                                          <p:val>
                                            <p:fltVal val="0"/>
                                          </p:val>
                                        </p:tav>
                                      </p:tavLst>
                                    </p:anim>
                                    <p:animEffect transition="in" filter="fade">
                                      <p:cBhvr>
                                        <p:cTn id="129" dur="1000"/>
                                        <p:tgtEl>
                                          <p:spTgt spid="30"/>
                                        </p:tgtEl>
                                      </p:cBhvr>
                                    </p:animEffect>
                                  </p:childTnLst>
                                </p:cTn>
                              </p:par>
                              <p:par>
                                <p:cTn id="130" presetID="31" presetClass="entr" presetSubtype="0" fill="hold" grpId="0" nodeType="withEffect">
                                  <p:stCondLst>
                                    <p:cond delay="500"/>
                                  </p:stCondLst>
                                  <p:childTnLst>
                                    <p:set>
                                      <p:cBhvr>
                                        <p:cTn id="131" dur="1" fill="hold">
                                          <p:stCondLst>
                                            <p:cond delay="0"/>
                                          </p:stCondLst>
                                        </p:cTn>
                                        <p:tgtEl>
                                          <p:spTgt spid="31"/>
                                        </p:tgtEl>
                                        <p:attrNameLst>
                                          <p:attrName>style.visibility</p:attrName>
                                        </p:attrNameLst>
                                      </p:cBhvr>
                                      <p:to>
                                        <p:strVal val="visible"/>
                                      </p:to>
                                    </p:set>
                                    <p:anim calcmode="lin" valueType="num">
                                      <p:cBhvr>
                                        <p:cTn id="132" dur="1000" fill="hold"/>
                                        <p:tgtEl>
                                          <p:spTgt spid="31"/>
                                        </p:tgtEl>
                                        <p:attrNameLst>
                                          <p:attrName>ppt_w</p:attrName>
                                        </p:attrNameLst>
                                      </p:cBhvr>
                                      <p:tavLst>
                                        <p:tav tm="0">
                                          <p:val>
                                            <p:fltVal val="0"/>
                                          </p:val>
                                        </p:tav>
                                        <p:tav tm="100000">
                                          <p:val>
                                            <p:strVal val="#ppt_w"/>
                                          </p:val>
                                        </p:tav>
                                      </p:tavLst>
                                    </p:anim>
                                    <p:anim calcmode="lin" valueType="num">
                                      <p:cBhvr>
                                        <p:cTn id="133" dur="1000" fill="hold"/>
                                        <p:tgtEl>
                                          <p:spTgt spid="31"/>
                                        </p:tgtEl>
                                        <p:attrNameLst>
                                          <p:attrName>ppt_h</p:attrName>
                                        </p:attrNameLst>
                                      </p:cBhvr>
                                      <p:tavLst>
                                        <p:tav tm="0">
                                          <p:val>
                                            <p:fltVal val="0"/>
                                          </p:val>
                                        </p:tav>
                                        <p:tav tm="100000">
                                          <p:val>
                                            <p:strVal val="#ppt_h"/>
                                          </p:val>
                                        </p:tav>
                                      </p:tavLst>
                                    </p:anim>
                                    <p:anim calcmode="lin" valueType="num">
                                      <p:cBhvr>
                                        <p:cTn id="134" dur="1000" fill="hold"/>
                                        <p:tgtEl>
                                          <p:spTgt spid="31"/>
                                        </p:tgtEl>
                                        <p:attrNameLst>
                                          <p:attrName>style.rotation</p:attrName>
                                        </p:attrNameLst>
                                      </p:cBhvr>
                                      <p:tavLst>
                                        <p:tav tm="0">
                                          <p:val>
                                            <p:fltVal val="90"/>
                                          </p:val>
                                        </p:tav>
                                        <p:tav tm="100000">
                                          <p:val>
                                            <p:fltVal val="0"/>
                                          </p:val>
                                        </p:tav>
                                      </p:tavLst>
                                    </p:anim>
                                    <p:animEffect transition="in" filter="fade">
                                      <p:cBhvr>
                                        <p:cTn id="135" dur="1000"/>
                                        <p:tgtEl>
                                          <p:spTgt spid="31"/>
                                        </p:tgtEl>
                                      </p:cBhvr>
                                    </p:animEffect>
                                  </p:childTnLst>
                                </p:cTn>
                              </p:par>
                              <p:par>
                                <p:cTn id="136" presetID="31" presetClass="entr" presetSubtype="0" fill="hold" grpId="0" nodeType="withEffect">
                                  <p:stCondLst>
                                    <p:cond delay="500"/>
                                  </p:stCondLst>
                                  <p:childTnLst>
                                    <p:set>
                                      <p:cBhvr>
                                        <p:cTn id="137" dur="1" fill="hold">
                                          <p:stCondLst>
                                            <p:cond delay="0"/>
                                          </p:stCondLst>
                                        </p:cTn>
                                        <p:tgtEl>
                                          <p:spTgt spid="35"/>
                                        </p:tgtEl>
                                        <p:attrNameLst>
                                          <p:attrName>style.visibility</p:attrName>
                                        </p:attrNameLst>
                                      </p:cBhvr>
                                      <p:to>
                                        <p:strVal val="visible"/>
                                      </p:to>
                                    </p:set>
                                    <p:anim calcmode="lin" valueType="num">
                                      <p:cBhvr>
                                        <p:cTn id="138" dur="1000" fill="hold"/>
                                        <p:tgtEl>
                                          <p:spTgt spid="35"/>
                                        </p:tgtEl>
                                        <p:attrNameLst>
                                          <p:attrName>ppt_w</p:attrName>
                                        </p:attrNameLst>
                                      </p:cBhvr>
                                      <p:tavLst>
                                        <p:tav tm="0">
                                          <p:val>
                                            <p:fltVal val="0"/>
                                          </p:val>
                                        </p:tav>
                                        <p:tav tm="100000">
                                          <p:val>
                                            <p:strVal val="#ppt_w"/>
                                          </p:val>
                                        </p:tav>
                                      </p:tavLst>
                                    </p:anim>
                                    <p:anim calcmode="lin" valueType="num">
                                      <p:cBhvr>
                                        <p:cTn id="139" dur="1000" fill="hold"/>
                                        <p:tgtEl>
                                          <p:spTgt spid="35"/>
                                        </p:tgtEl>
                                        <p:attrNameLst>
                                          <p:attrName>ppt_h</p:attrName>
                                        </p:attrNameLst>
                                      </p:cBhvr>
                                      <p:tavLst>
                                        <p:tav tm="0">
                                          <p:val>
                                            <p:fltVal val="0"/>
                                          </p:val>
                                        </p:tav>
                                        <p:tav tm="100000">
                                          <p:val>
                                            <p:strVal val="#ppt_h"/>
                                          </p:val>
                                        </p:tav>
                                      </p:tavLst>
                                    </p:anim>
                                    <p:anim calcmode="lin" valueType="num">
                                      <p:cBhvr>
                                        <p:cTn id="140" dur="1000" fill="hold"/>
                                        <p:tgtEl>
                                          <p:spTgt spid="35"/>
                                        </p:tgtEl>
                                        <p:attrNameLst>
                                          <p:attrName>style.rotation</p:attrName>
                                        </p:attrNameLst>
                                      </p:cBhvr>
                                      <p:tavLst>
                                        <p:tav tm="0">
                                          <p:val>
                                            <p:fltVal val="90"/>
                                          </p:val>
                                        </p:tav>
                                        <p:tav tm="100000">
                                          <p:val>
                                            <p:fltVal val="0"/>
                                          </p:val>
                                        </p:tav>
                                      </p:tavLst>
                                    </p:anim>
                                    <p:animEffect transition="in" filter="fade">
                                      <p:cBhvr>
                                        <p:cTn id="141" dur="1000"/>
                                        <p:tgtEl>
                                          <p:spTgt spid="35"/>
                                        </p:tgtEl>
                                      </p:cBhvr>
                                    </p:animEffect>
                                  </p:childTnLst>
                                </p:cTn>
                              </p:par>
                              <p:par>
                                <p:cTn id="142" presetID="31" presetClass="entr" presetSubtype="0" fill="hold" grpId="0" nodeType="withEffect">
                                  <p:stCondLst>
                                    <p:cond delay="500"/>
                                  </p:stCondLst>
                                  <p:childTnLst>
                                    <p:set>
                                      <p:cBhvr>
                                        <p:cTn id="143" dur="1" fill="hold">
                                          <p:stCondLst>
                                            <p:cond delay="0"/>
                                          </p:stCondLst>
                                        </p:cTn>
                                        <p:tgtEl>
                                          <p:spTgt spid="36"/>
                                        </p:tgtEl>
                                        <p:attrNameLst>
                                          <p:attrName>style.visibility</p:attrName>
                                        </p:attrNameLst>
                                      </p:cBhvr>
                                      <p:to>
                                        <p:strVal val="visible"/>
                                      </p:to>
                                    </p:set>
                                    <p:anim calcmode="lin" valueType="num">
                                      <p:cBhvr>
                                        <p:cTn id="144" dur="1000" fill="hold"/>
                                        <p:tgtEl>
                                          <p:spTgt spid="36"/>
                                        </p:tgtEl>
                                        <p:attrNameLst>
                                          <p:attrName>ppt_w</p:attrName>
                                        </p:attrNameLst>
                                      </p:cBhvr>
                                      <p:tavLst>
                                        <p:tav tm="0">
                                          <p:val>
                                            <p:fltVal val="0"/>
                                          </p:val>
                                        </p:tav>
                                        <p:tav tm="100000">
                                          <p:val>
                                            <p:strVal val="#ppt_w"/>
                                          </p:val>
                                        </p:tav>
                                      </p:tavLst>
                                    </p:anim>
                                    <p:anim calcmode="lin" valueType="num">
                                      <p:cBhvr>
                                        <p:cTn id="145" dur="1000" fill="hold"/>
                                        <p:tgtEl>
                                          <p:spTgt spid="36"/>
                                        </p:tgtEl>
                                        <p:attrNameLst>
                                          <p:attrName>ppt_h</p:attrName>
                                        </p:attrNameLst>
                                      </p:cBhvr>
                                      <p:tavLst>
                                        <p:tav tm="0">
                                          <p:val>
                                            <p:fltVal val="0"/>
                                          </p:val>
                                        </p:tav>
                                        <p:tav tm="100000">
                                          <p:val>
                                            <p:strVal val="#ppt_h"/>
                                          </p:val>
                                        </p:tav>
                                      </p:tavLst>
                                    </p:anim>
                                    <p:anim calcmode="lin" valueType="num">
                                      <p:cBhvr>
                                        <p:cTn id="146" dur="1000" fill="hold"/>
                                        <p:tgtEl>
                                          <p:spTgt spid="36"/>
                                        </p:tgtEl>
                                        <p:attrNameLst>
                                          <p:attrName>style.rotation</p:attrName>
                                        </p:attrNameLst>
                                      </p:cBhvr>
                                      <p:tavLst>
                                        <p:tav tm="0">
                                          <p:val>
                                            <p:fltVal val="90"/>
                                          </p:val>
                                        </p:tav>
                                        <p:tav tm="100000">
                                          <p:val>
                                            <p:fltVal val="0"/>
                                          </p:val>
                                        </p:tav>
                                      </p:tavLst>
                                    </p:anim>
                                    <p:animEffect transition="in" filter="fade">
                                      <p:cBhvr>
                                        <p:cTn id="147" dur="1000"/>
                                        <p:tgtEl>
                                          <p:spTgt spid="36"/>
                                        </p:tgtEl>
                                      </p:cBhvr>
                                    </p:animEffect>
                                  </p:childTnLst>
                                </p:cTn>
                              </p:par>
                              <p:par>
                                <p:cTn id="148" presetID="31" presetClass="entr" presetSubtype="0" fill="hold" grpId="0" nodeType="withEffect">
                                  <p:stCondLst>
                                    <p:cond delay="500"/>
                                  </p:stCondLst>
                                  <p:childTnLst>
                                    <p:set>
                                      <p:cBhvr>
                                        <p:cTn id="149" dur="1" fill="hold">
                                          <p:stCondLst>
                                            <p:cond delay="0"/>
                                          </p:stCondLst>
                                        </p:cTn>
                                        <p:tgtEl>
                                          <p:spTgt spid="38"/>
                                        </p:tgtEl>
                                        <p:attrNameLst>
                                          <p:attrName>style.visibility</p:attrName>
                                        </p:attrNameLst>
                                      </p:cBhvr>
                                      <p:to>
                                        <p:strVal val="visible"/>
                                      </p:to>
                                    </p:set>
                                    <p:anim calcmode="lin" valueType="num">
                                      <p:cBhvr>
                                        <p:cTn id="150" dur="1000" fill="hold"/>
                                        <p:tgtEl>
                                          <p:spTgt spid="38"/>
                                        </p:tgtEl>
                                        <p:attrNameLst>
                                          <p:attrName>ppt_w</p:attrName>
                                        </p:attrNameLst>
                                      </p:cBhvr>
                                      <p:tavLst>
                                        <p:tav tm="0">
                                          <p:val>
                                            <p:fltVal val="0"/>
                                          </p:val>
                                        </p:tav>
                                        <p:tav tm="100000">
                                          <p:val>
                                            <p:strVal val="#ppt_w"/>
                                          </p:val>
                                        </p:tav>
                                      </p:tavLst>
                                    </p:anim>
                                    <p:anim calcmode="lin" valueType="num">
                                      <p:cBhvr>
                                        <p:cTn id="151" dur="1000" fill="hold"/>
                                        <p:tgtEl>
                                          <p:spTgt spid="38"/>
                                        </p:tgtEl>
                                        <p:attrNameLst>
                                          <p:attrName>ppt_h</p:attrName>
                                        </p:attrNameLst>
                                      </p:cBhvr>
                                      <p:tavLst>
                                        <p:tav tm="0">
                                          <p:val>
                                            <p:fltVal val="0"/>
                                          </p:val>
                                        </p:tav>
                                        <p:tav tm="100000">
                                          <p:val>
                                            <p:strVal val="#ppt_h"/>
                                          </p:val>
                                        </p:tav>
                                      </p:tavLst>
                                    </p:anim>
                                    <p:anim calcmode="lin" valueType="num">
                                      <p:cBhvr>
                                        <p:cTn id="152" dur="1000" fill="hold"/>
                                        <p:tgtEl>
                                          <p:spTgt spid="38"/>
                                        </p:tgtEl>
                                        <p:attrNameLst>
                                          <p:attrName>style.rotation</p:attrName>
                                        </p:attrNameLst>
                                      </p:cBhvr>
                                      <p:tavLst>
                                        <p:tav tm="0">
                                          <p:val>
                                            <p:fltVal val="90"/>
                                          </p:val>
                                        </p:tav>
                                        <p:tav tm="100000">
                                          <p:val>
                                            <p:fltVal val="0"/>
                                          </p:val>
                                        </p:tav>
                                      </p:tavLst>
                                    </p:anim>
                                    <p:animEffect transition="in" filter="fade">
                                      <p:cBhvr>
                                        <p:cTn id="153" dur="1000"/>
                                        <p:tgtEl>
                                          <p:spTgt spid="38"/>
                                        </p:tgtEl>
                                      </p:cBhvr>
                                    </p:animEffect>
                                  </p:childTnLst>
                                </p:cTn>
                              </p:par>
                              <p:par>
                                <p:cTn id="154" presetID="31" presetClass="entr" presetSubtype="0" fill="hold" grpId="0" nodeType="withEffect">
                                  <p:stCondLst>
                                    <p:cond delay="500"/>
                                  </p:stCondLst>
                                  <p:childTnLst>
                                    <p:set>
                                      <p:cBhvr>
                                        <p:cTn id="155" dur="1" fill="hold">
                                          <p:stCondLst>
                                            <p:cond delay="0"/>
                                          </p:stCondLst>
                                        </p:cTn>
                                        <p:tgtEl>
                                          <p:spTgt spid="42"/>
                                        </p:tgtEl>
                                        <p:attrNameLst>
                                          <p:attrName>style.visibility</p:attrName>
                                        </p:attrNameLst>
                                      </p:cBhvr>
                                      <p:to>
                                        <p:strVal val="visible"/>
                                      </p:to>
                                    </p:set>
                                    <p:anim calcmode="lin" valueType="num">
                                      <p:cBhvr>
                                        <p:cTn id="156" dur="1000" fill="hold"/>
                                        <p:tgtEl>
                                          <p:spTgt spid="42"/>
                                        </p:tgtEl>
                                        <p:attrNameLst>
                                          <p:attrName>ppt_w</p:attrName>
                                        </p:attrNameLst>
                                      </p:cBhvr>
                                      <p:tavLst>
                                        <p:tav tm="0">
                                          <p:val>
                                            <p:fltVal val="0"/>
                                          </p:val>
                                        </p:tav>
                                        <p:tav tm="100000">
                                          <p:val>
                                            <p:strVal val="#ppt_w"/>
                                          </p:val>
                                        </p:tav>
                                      </p:tavLst>
                                    </p:anim>
                                    <p:anim calcmode="lin" valueType="num">
                                      <p:cBhvr>
                                        <p:cTn id="157" dur="1000" fill="hold"/>
                                        <p:tgtEl>
                                          <p:spTgt spid="42"/>
                                        </p:tgtEl>
                                        <p:attrNameLst>
                                          <p:attrName>ppt_h</p:attrName>
                                        </p:attrNameLst>
                                      </p:cBhvr>
                                      <p:tavLst>
                                        <p:tav tm="0">
                                          <p:val>
                                            <p:fltVal val="0"/>
                                          </p:val>
                                        </p:tav>
                                        <p:tav tm="100000">
                                          <p:val>
                                            <p:strVal val="#ppt_h"/>
                                          </p:val>
                                        </p:tav>
                                      </p:tavLst>
                                    </p:anim>
                                    <p:anim calcmode="lin" valueType="num">
                                      <p:cBhvr>
                                        <p:cTn id="158" dur="1000" fill="hold"/>
                                        <p:tgtEl>
                                          <p:spTgt spid="42"/>
                                        </p:tgtEl>
                                        <p:attrNameLst>
                                          <p:attrName>style.rotation</p:attrName>
                                        </p:attrNameLst>
                                      </p:cBhvr>
                                      <p:tavLst>
                                        <p:tav tm="0">
                                          <p:val>
                                            <p:fltVal val="90"/>
                                          </p:val>
                                        </p:tav>
                                        <p:tav tm="100000">
                                          <p:val>
                                            <p:fltVal val="0"/>
                                          </p:val>
                                        </p:tav>
                                      </p:tavLst>
                                    </p:anim>
                                    <p:animEffect transition="in" filter="fade">
                                      <p:cBhvr>
                                        <p:cTn id="159" dur="1000"/>
                                        <p:tgtEl>
                                          <p:spTgt spid="42"/>
                                        </p:tgtEl>
                                      </p:cBhvr>
                                    </p:animEffect>
                                  </p:childTnLst>
                                </p:cTn>
                              </p:par>
                              <p:par>
                                <p:cTn id="160" presetID="31" presetClass="entr" presetSubtype="0" fill="hold" grpId="0" nodeType="withEffect">
                                  <p:stCondLst>
                                    <p:cond delay="500"/>
                                  </p:stCondLst>
                                  <p:childTnLst>
                                    <p:set>
                                      <p:cBhvr>
                                        <p:cTn id="161" dur="1" fill="hold">
                                          <p:stCondLst>
                                            <p:cond delay="0"/>
                                          </p:stCondLst>
                                        </p:cTn>
                                        <p:tgtEl>
                                          <p:spTgt spid="43"/>
                                        </p:tgtEl>
                                        <p:attrNameLst>
                                          <p:attrName>style.visibility</p:attrName>
                                        </p:attrNameLst>
                                      </p:cBhvr>
                                      <p:to>
                                        <p:strVal val="visible"/>
                                      </p:to>
                                    </p:set>
                                    <p:anim calcmode="lin" valueType="num">
                                      <p:cBhvr>
                                        <p:cTn id="162" dur="1000" fill="hold"/>
                                        <p:tgtEl>
                                          <p:spTgt spid="43"/>
                                        </p:tgtEl>
                                        <p:attrNameLst>
                                          <p:attrName>ppt_w</p:attrName>
                                        </p:attrNameLst>
                                      </p:cBhvr>
                                      <p:tavLst>
                                        <p:tav tm="0">
                                          <p:val>
                                            <p:fltVal val="0"/>
                                          </p:val>
                                        </p:tav>
                                        <p:tav tm="100000">
                                          <p:val>
                                            <p:strVal val="#ppt_w"/>
                                          </p:val>
                                        </p:tav>
                                      </p:tavLst>
                                    </p:anim>
                                    <p:anim calcmode="lin" valueType="num">
                                      <p:cBhvr>
                                        <p:cTn id="163" dur="1000" fill="hold"/>
                                        <p:tgtEl>
                                          <p:spTgt spid="43"/>
                                        </p:tgtEl>
                                        <p:attrNameLst>
                                          <p:attrName>ppt_h</p:attrName>
                                        </p:attrNameLst>
                                      </p:cBhvr>
                                      <p:tavLst>
                                        <p:tav tm="0">
                                          <p:val>
                                            <p:fltVal val="0"/>
                                          </p:val>
                                        </p:tav>
                                        <p:tav tm="100000">
                                          <p:val>
                                            <p:strVal val="#ppt_h"/>
                                          </p:val>
                                        </p:tav>
                                      </p:tavLst>
                                    </p:anim>
                                    <p:anim calcmode="lin" valueType="num">
                                      <p:cBhvr>
                                        <p:cTn id="164" dur="1000" fill="hold"/>
                                        <p:tgtEl>
                                          <p:spTgt spid="43"/>
                                        </p:tgtEl>
                                        <p:attrNameLst>
                                          <p:attrName>style.rotation</p:attrName>
                                        </p:attrNameLst>
                                      </p:cBhvr>
                                      <p:tavLst>
                                        <p:tav tm="0">
                                          <p:val>
                                            <p:fltVal val="90"/>
                                          </p:val>
                                        </p:tav>
                                        <p:tav tm="100000">
                                          <p:val>
                                            <p:fltVal val="0"/>
                                          </p:val>
                                        </p:tav>
                                      </p:tavLst>
                                    </p:anim>
                                    <p:animEffect transition="in" filter="fade">
                                      <p:cBhvr>
                                        <p:cTn id="165" dur="1000"/>
                                        <p:tgtEl>
                                          <p:spTgt spid="43"/>
                                        </p:tgtEl>
                                      </p:cBhvr>
                                    </p:animEffect>
                                  </p:childTnLst>
                                </p:cTn>
                              </p:par>
                              <p:par>
                                <p:cTn id="166" presetID="31" presetClass="entr" presetSubtype="0" fill="hold" grpId="0" nodeType="withEffect">
                                  <p:stCondLst>
                                    <p:cond delay="500"/>
                                  </p:stCondLst>
                                  <p:childTnLst>
                                    <p:set>
                                      <p:cBhvr>
                                        <p:cTn id="167" dur="1" fill="hold">
                                          <p:stCondLst>
                                            <p:cond delay="0"/>
                                          </p:stCondLst>
                                        </p:cTn>
                                        <p:tgtEl>
                                          <p:spTgt spid="46"/>
                                        </p:tgtEl>
                                        <p:attrNameLst>
                                          <p:attrName>style.visibility</p:attrName>
                                        </p:attrNameLst>
                                      </p:cBhvr>
                                      <p:to>
                                        <p:strVal val="visible"/>
                                      </p:to>
                                    </p:set>
                                    <p:anim calcmode="lin" valueType="num">
                                      <p:cBhvr>
                                        <p:cTn id="168" dur="1000" fill="hold"/>
                                        <p:tgtEl>
                                          <p:spTgt spid="46"/>
                                        </p:tgtEl>
                                        <p:attrNameLst>
                                          <p:attrName>ppt_w</p:attrName>
                                        </p:attrNameLst>
                                      </p:cBhvr>
                                      <p:tavLst>
                                        <p:tav tm="0">
                                          <p:val>
                                            <p:fltVal val="0"/>
                                          </p:val>
                                        </p:tav>
                                        <p:tav tm="100000">
                                          <p:val>
                                            <p:strVal val="#ppt_w"/>
                                          </p:val>
                                        </p:tav>
                                      </p:tavLst>
                                    </p:anim>
                                    <p:anim calcmode="lin" valueType="num">
                                      <p:cBhvr>
                                        <p:cTn id="169" dur="1000" fill="hold"/>
                                        <p:tgtEl>
                                          <p:spTgt spid="46"/>
                                        </p:tgtEl>
                                        <p:attrNameLst>
                                          <p:attrName>ppt_h</p:attrName>
                                        </p:attrNameLst>
                                      </p:cBhvr>
                                      <p:tavLst>
                                        <p:tav tm="0">
                                          <p:val>
                                            <p:fltVal val="0"/>
                                          </p:val>
                                        </p:tav>
                                        <p:tav tm="100000">
                                          <p:val>
                                            <p:strVal val="#ppt_h"/>
                                          </p:val>
                                        </p:tav>
                                      </p:tavLst>
                                    </p:anim>
                                    <p:anim calcmode="lin" valueType="num">
                                      <p:cBhvr>
                                        <p:cTn id="170" dur="1000" fill="hold"/>
                                        <p:tgtEl>
                                          <p:spTgt spid="46"/>
                                        </p:tgtEl>
                                        <p:attrNameLst>
                                          <p:attrName>style.rotation</p:attrName>
                                        </p:attrNameLst>
                                      </p:cBhvr>
                                      <p:tavLst>
                                        <p:tav tm="0">
                                          <p:val>
                                            <p:fltVal val="90"/>
                                          </p:val>
                                        </p:tav>
                                        <p:tav tm="100000">
                                          <p:val>
                                            <p:fltVal val="0"/>
                                          </p:val>
                                        </p:tav>
                                      </p:tavLst>
                                    </p:anim>
                                    <p:animEffect transition="in" filter="fade">
                                      <p:cBhvr>
                                        <p:cTn id="171" dur="1000"/>
                                        <p:tgtEl>
                                          <p:spTgt spid="46"/>
                                        </p:tgtEl>
                                      </p:cBhvr>
                                    </p:animEffect>
                                  </p:childTnLst>
                                </p:cTn>
                              </p:par>
                              <p:par>
                                <p:cTn id="172" presetID="31" presetClass="entr" presetSubtype="0" fill="hold" grpId="0" nodeType="withEffect">
                                  <p:stCondLst>
                                    <p:cond delay="500"/>
                                  </p:stCondLst>
                                  <p:childTnLst>
                                    <p:set>
                                      <p:cBhvr>
                                        <p:cTn id="173" dur="1" fill="hold">
                                          <p:stCondLst>
                                            <p:cond delay="0"/>
                                          </p:stCondLst>
                                        </p:cTn>
                                        <p:tgtEl>
                                          <p:spTgt spid="47"/>
                                        </p:tgtEl>
                                        <p:attrNameLst>
                                          <p:attrName>style.visibility</p:attrName>
                                        </p:attrNameLst>
                                      </p:cBhvr>
                                      <p:to>
                                        <p:strVal val="visible"/>
                                      </p:to>
                                    </p:set>
                                    <p:anim calcmode="lin" valueType="num">
                                      <p:cBhvr>
                                        <p:cTn id="174" dur="1000" fill="hold"/>
                                        <p:tgtEl>
                                          <p:spTgt spid="47"/>
                                        </p:tgtEl>
                                        <p:attrNameLst>
                                          <p:attrName>ppt_w</p:attrName>
                                        </p:attrNameLst>
                                      </p:cBhvr>
                                      <p:tavLst>
                                        <p:tav tm="0">
                                          <p:val>
                                            <p:fltVal val="0"/>
                                          </p:val>
                                        </p:tav>
                                        <p:tav tm="100000">
                                          <p:val>
                                            <p:strVal val="#ppt_w"/>
                                          </p:val>
                                        </p:tav>
                                      </p:tavLst>
                                    </p:anim>
                                    <p:anim calcmode="lin" valueType="num">
                                      <p:cBhvr>
                                        <p:cTn id="175" dur="1000" fill="hold"/>
                                        <p:tgtEl>
                                          <p:spTgt spid="47"/>
                                        </p:tgtEl>
                                        <p:attrNameLst>
                                          <p:attrName>ppt_h</p:attrName>
                                        </p:attrNameLst>
                                      </p:cBhvr>
                                      <p:tavLst>
                                        <p:tav tm="0">
                                          <p:val>
                                            <p:fltVal val="0"/>
                                          </p:val>
                                        </p:tav>
                                        <p:tav tm="100000">
                                          <p:val>
                                            <p:strVal val="#ppt_h"/>
                                          </p:val>
                                        </p:tav>
                                      </p:tavLst>
                                    </p:anim>
                                    <p:anim calcmode="lin" valueType="num">
                                      <p:cBhvr>
                                        <p:cTn id="176" dur="1000" fill="hold"/>
                                        <p:tgtEl>
                                          <p:spTgt spid="47"/>
                                        </p:tgtEl>
                                        <p:attrNameLst>
                                          <p:attrName>style.rotation</p:attrName>
                                        </p:attrNameLst>
                                      </p:cBhvr>
                                      <p:tavLst>
                                        <p:tav tm="0">
                                          <p:val>
                                            <p:fltVal val="90"/>
                                          </p:val>
                                        </p:tav>
                                        <p:tav tm="100000">
                                          <p:val>
                                            <p:fltVal val="0"/>
                                          </p:val>
                                        </p:tav>
                                      </p:tavLst>
                                    </p:anim>
                                    <p:animEffect transition="in" filter="fade">
                                      <p:cBhvr>
                                        <p:cTn id="177" dur="1000"/>
                                        <p:tgtEl>
                                          <p:spTgt spid="47"/>
                                        </p:tgtEl>
                                      </p:cBhvr>
                                    </p:animEffect>
                                  </p:childTnLst>
                                </p:cTn>
                              </p:par>
                              <p:par>
                                <p:cTn id="178" presetID="31" presetClass="entr" presetSubtype="0" fill="hold" grpId="0" nodeType="withEffect">
                                  <p:stCondLst>
                                    <p:cond delay="500"/>
                                  </p:stCondLst>
                                  <p:childTnLst>
                                    <p:set>
                                      <p:cBhvr>
                                        <p:cTn id="179" dur="1" fill="hold">
                                          <p:stCondLst>
                                            <p:cond delay="0"/>
                                          </p:stCondLst>
                                        </p:cTn>
                                        <p:tgtEl>
                                          <p:spTgt spid="48"/>
                                        </p:tgtEl>
                                        <p:attrNameLst>
                                          <p:attrName>style.visibility</p:attrName>
                                        </p:attrNameLst>
                                      </p:cBhvr>
                                      <p:to>
                                        <p:strVal val="visible"/>
                                      </p:to>
                                    </p:set>
                                    <p:anim calcmode="lin" valueType="num">
                                      <p:cBhvr>
                                        <p:cTn id="180" dur="1000" fill="hold"/>
                                        <p:tgtEl>
                                          <p:spTgt spid="48"/>
                                        </p:tgtEl>
                                        <p:attrNameLst>
                                          <p:attrName>ppt_w</p:attrName>
                                        </p:attrNameLst>
                                      </p:cBhvr>
                                      <p:tavLst>
                                        <p:tav tm="0">
                                          <p:val>
                                            <p:fltVal val="0"/>
                                          </p:val>
                                        </p:tav>
                                        <p:tav tm="100000">
                                          <p:val>
                                            <p:strVal val="#ppt_w"/>
                                          </p:val>
                                        </p:tav>
                                      </p:tavLst>
                                    </p:anim>
                                    <p:anim calcmode="lin" valueType="num">
                                      <p:cBhvr>
                                        <p:cTn id="181" dur="1000" fill="hold"/>
                                        <p:tgtEl>
                                          <p:spTgt spid="48"/>
                                        </p:tgtEl>
                                        <p:attrNameLst>
                                          <p:attrName>ppt_h</p:attrName>
                                        </p:attrNameLst>
                                      </p:cBhvr>
                                      <p:tavLst>
                                        <p:tav tm="0">
                                          <p:val>
                                            <p:fltVal val="0"/>
                                          </p:val>
                                        </p:tav>
                                        <p:tav tm="100000">
                                          <p:val>
                                            <p:strVal val="#ppt_h"/>
                                          </p:val>
                                        </p:tav>
                                      </p:tavLst>
                                    </p:anim>
                                    <p:anim calcmode="lin" valueType="num">
                                      <p:cBhvr>
                                        <p:cTn id="182" dur="1000" fill="hold"/>
                                        <p:tgtEl>
                                          <p:spTgt spid="48"/>
                                        </p:tgtEl>
                                        <p:attrNameLst>
                                          <p:attrName>style.rotation</p:attrName>
                                        </p:attrNameLst>
                                      </p:cBhvr>
                                      <p:tavLst>
                                        <p:tav tm="0">
                                          <p:val>
                                            <p:fltVal val="90"/>
                                          </p:val>
                                        </p:tav>
                                        <p:tav tm="100000">
                                          <p:val>
                                            <p:fltVal val="0"/>
                                          </p:val>
                                        </p:tav>
                                      </p:tavLst>
                                    </p:anim>
                                    <p:animEffect transition="in" filter="fade">
                                      <p:cBhvr>
                                        <p:cTn id="183" dur="1000"/>
                                        <p:tgtEl>
                                          <p:spTgt spid="48"/>
                                        </p:tgtEl>
                                      </p:cBhvr>
                                    </p:animEffect>
                                  </p:childTnLst>
                                </p:cTn>
                              </p:par>
                              <p:par>
                                <p:cTn id="184" presetID="31" presetClass="entr" presetSubtype="0" fill="hold" grpId="0" nodeType="withEffect">
                                  <p:stCondLst>
                                    <p:cond delay="500"/>
                                  </p:stCondLst>
                                  <p:childTnLst>
                                    <p:set>
                                      <p:cBhvr>
                                        <p:cTn id="185" dur="1" fill="hold">
                                          <p:stCondLst>
                                            <p:cond delay="0"/>
                                          </p:stCondLst>
                                        </p:cTn>
                                        <p:tgtEl>
                                          <p:spTgt spid="49"/>
                                        </p:tgtEl>
                                        <p:attrNameLst>
                                          <p:attrName>style.visibility</p:attrName>
                                        </p:attrNameLst>
                                      </p:cBhvr>
                                      <p:to>
                                        <p:strVal val="visible"/>
                                      </p:to>
                                    </p:set>
                                    <p:anim calcmode="lin" valueType="num">
                                      <p:cBhvr>
                                        <p:cTn id="186" dur="1000" fill="hold"/>
                                        <p:tgtEl>
                                          <p:spTgt spid="49"/>
                                        </p:tgtEl>
                                        <p:attrNameLst>
                                          <p:attrName>ppt_w</p:attrName>
                                        </p:attrNameLst>
                                      </p:cBhvr>
                                      <p:tavLst>
                                        <p:tav tm="0">
                                          <p:val>
                                            <p:fltVal val="0"/>
                                          </p:val>
                                        </p:tav>
                                        <p:tav tm="100000">
                                          <p:val>
                                            <p:strVal val="#ppt_w"/>
                                          </p:val>
                                        </p:tav>
                                      </p:tavLst>
                                    </p:anim>
                                    <p:anim calcmode="lin" valueType="num">
                                      <p:cBhvr>
                                        <p:cTn id="187" dur="1000" fill="hold"/>
                                        <p:tgtEl>
                                          <p:spTgt spid="49"/>
                                        </p:tgtEl>
                                        <p:attrNameLst>
                                          <p:attrName>ppt_h</p:attrName>
                                        </p:attrNameLst>
                                      </p:cBhvr>
                                      <p:tavLst>
                                        <p:tav tm="0">
                                          <p:val>
                                            <p:fltVal val="0"/>
                                          </p:val>
                                        </p:tav>
                                        <p:tav tm="100000">
                                          <p:val>
                                            <p:strVal val="#ppt_h"/>
                                          </p:val>
                                        </p:tav>
                                      </p:tavLst>
                                    </p:anim>
                                    <p:anim calcmode="lin" valueType="num">
                                      <p:cBhvr>
                                        <p:cTn id="188" dur="1000" fill="hold"/>
                                        <p:tgtEl>
                                          <p:spTgt spid="49"/>
                                        </p:tgtEl>
                                        <p:attrNameLst>
                                          <p:attrName>style.rotation</p:attrName>
                                        </p:attrNameLst>
                                      </p:cBhvr>
                                      <p:tavLst>
                                        <p:tav tm="0">
                                          <p:val>
                                            <p:fltVal val="90"/>
                                          </p:val>
                                        </p:tav>
                                        <p:tav tm="100000">
                                          <p:val>
                                            <p:fltVal val="0"/>
                                          </p:val>
                                        </p:tav>
                                      </p:tavLst>
                                    </p:anim>
                                    <p:animEffect transition="in" filter="fade">
                                      <p:cBhvr>
                                        <p:cTn id="189" dur="1000"/>
                                        <p:tgtEl>
                                          <p:spTgt spid="49"/>
                                        </p:tgtEl>
                                      </p:cBhvr>
                                    </p:animEffect>
                                  </p:childTnLst>
                                </p:cTn>
                              </p:par>
                              <p:par>
                                <p:cTn id="190" presetID="31" presetClass="entr" presetSubtype="0" fill="hold" grpId="0" nodeType="withEffect">
                                  <p:stCondLst>
                                    <p:cond delay="500"/>
                                  </p:stCondLst>
                                  <p:childTnLst>
                                    <p:set>
                                      <p:cBhvr>
                                        <p:cTn id="191" dur="1" fill="hold">
                                          <p:stCondLst>
                                            <p:cond delay="0"/>
                                          </p:stCondLst>
                                        </p:cTn>
                                        <p:tgtEl>
                                          <p:spTgt spid="50"/>
                                        </p:tgtEl>
                                        <p:attrNameLst>
                                          <p:attrName>style.visibility</p:attrName>
                                        </p:attrNameLst>
                                      </p:cBhvr>
                                      <p:to>
                                        <p:strVal val="visible"/>
                                      </p:to>
                                    </p:set>
                                    <p:anim calcmode="lin" valueType="num">
                                      <p:cBhvr>
                                        <p:cTn id="192" dur="1000" fill="hold"/>
                                        <p:tgtEl>
                                          <p:spTgt spid="50"/>
                                        </p:tgtEl>
                                        <p:attrNameLst>
                                          <p:attrName>ppt_w</p:attrName>
                                        </p:attrNameLst>
                                      </p:cBhvr>
                                      <p:tavLst>
                                        <p:tav tm="0">
                                          <p:val>
                                            <p:fltVal val="0"/>
                                          </p:val>
                                        </p:tav>
                                        <p:tav tm="100000">
                                          <p:val>
                                            <p:strVal val="#ppt_w"/>
                                          </p:val>
                                        </p:tav>
                                      </p:tavLst>
                                    </p:anim>
                                    <p:anim calcmode="lin" valueType="num">
                                      <p:cBhvr>
                                        <p:cTn id="193" dur="1000" fill="hold"/>
                                        <p:tgtEl>
                                          <p:spTgt spid="50"/>
                                        </p:tgtEl>
                                        <p:attrNameLst>
                                          <p:attrName>ppt_h</p:attrName>
                                        </p:attrNameLst>
                                      </p:cBhvr>
                                      <p:tavLst>
                                        <p:tav tm="0">
                                          <p:val>
                                            <p:fltVal val="0"/>
                                          </p:val>
                                        </p:tav>
                                        <p:tav tm="100000">
                                          <p:val>
                                            <p:strVal val="#ppt_h"/>
                                          </p:val>
                                        </p:tav>
                                      </p:tavLst>
                                    </p:anim>
                                    <p:anim calcmode="lin" valueType="num">
                                      <p:cBhvr>
                                        <p:cTn id="194" dur="1000" fill="hold"/>
                                        <p:tgtEl>
                                          <p:spTgt spid="50"/>
                                        </p:tgtEl>
                                        <p:attrNameLst>
                                          <p:attrName>style.rotation</p:attrName>
                                        </p:attrNameLst>
                                      </p:cBhvr>
                                      <p:tavLst>
                                        <p:tav tm="0">
                                          <p:val>
                                            <p:fltVal val="90"/>
                                          </p:val>
                                        </p:tav>
                                        <p:tav tm="100000">
                                          <p:val>
                                            <p:fltVal val="0"/>
                                          </p:val>
                                        </p:tav>
                                      </p:tavLst>
                                    </p:anim>
                                    <p:animEffect transition="in" filter="fade">
                                      <p:cBhvr>
                                        <p:cTn id="195" dur="1000"/>
                                        <p:tgtEl>
                                          <p:spTgt spid="50"/>
                                        </p:tgtEl>
                                      </p:cBhvr>
                                    </p:animEffect>
                                  </p:childTnLst>
                                </p:cTn>
                              </p:par>
                              <p:par>
                                <p:cTn id="196" presetID="31" presetClass="entr" presetSubtype="0" fill="hold" grpId="0" nodeType="withEffect">
                                  <p:stCondLst>
                                    <p:cond delay="500"/>
                                  </p:stCondLst>
                                  <p:childTnLst>
                                    <p:set>
                                      <p:cBhvr>
                                        <p:cTn id="197" dur="1" fill="hold">
                                          <p:stCondLst>
                                            <p:cond delay="0"/>
                                          </p:stCondLst>
                                        </p:cTn>
                                        <p:tgtEl>
                                          <p:spTgt spid="53"/>
                                        </p:tgtEl>
                                        <p:attrNameLst>
                                          <p:attrName>style.visibility</p:attrName>
                                        </p:attrNameLst>
                                      </p:cBhvr>
                                      <p:to>
                                        <p:strVal val="visible"/>
                                      </p:to>
                                    </p:set>
                                    <p:anim calcmode="lin" valueType="num">
                                      <p:cBhvr>
                                        <p:cTn id="198" dur="1000" fill="hold"/>
                                        <p:tgtEl>
                                          <p:spTgt spid="53"/>
                                        </p:tgtEl>
                                        <p:attrNameLst>
                                          <p:attrName>ppt_w</p:attrName>
                                        </p:attrNameLst>
                                      </p:cBhvr>
                                      <p:tavLst>
                                        <p:tav tm="0">
                                          <p:val>
                                            <p:fltVal val="0"/>
                                          </p:val>
                                        </p:tav>
                                        <p:tav tm="100000">
                                          <p:val>
                                            <p:strVal val="#ppt_w"/>
                                          </p:val>
                                        </p:tav>
                                      </p:tavLst>
                                    </p:anim>
                                    <p:anim calcmode="lin" valueType="num">
                                      <p:cBhvr>
                                        <p:cTn id="199" dur="1000" fill="hold"/>
                                        <p:tgtEl>
                                          <p:spTgt spid="53"/>
                                        </p:tgtEl>
                                        <p:attrNameLst>
                                          <p:attrName>ppt_h</p:attrName>
                                        </p:attrNameLst>
                                      </p:cBhvr>
                                      <p:tavLst>
                                        <p:tav tm="0">
                                          <p:val>
                                            <p:fltVal val="0"/>
                                          </p:val>
                                        </p:tav>
                                        <p:tav tm="100000">
                                          <p:val>
                                            <p:strVal val="#ppt_h"/>
                                          </p:val>
                                        </p:tav>
                                      </p:tavLst>
                                    </p:anim>
                                    <p:anim calcmode="lin" valueType="num">
                                      <p:cBhvr>
                                        <p:cTn id="200" dur="1000" fill="hold"/>
                                        <p:tgtEl>
                                          <p:spTgt spid="53"/>
                                        </p:tgtEl>
                                        <p:attrNameLst>
                                          <p:attrName>style.rotation</p:attrName>
                                        </p:attrNameLst>
                                      </p:cBhvr>
                                      <p:tavLst>
                                        <p:tav tm="0">
                                          <p:val>
                                            <p:fltVal val="90"/>
                                          </p:val>
                                        </p:tav>
                                        <p:tav tm="100000">
                                          <p:val>
                                            <p:fltVal val="0"/>
                                          </p:val>
                                        </p:tav>
                                      </p:tavLst>
                                    </p:anim>
                                    <p:animEffect transition="in" filter="fade">
                                      <p:cBhvr>
                                        <p:cTn id="201" dur="1000"/>
                                        <p:tgtEl>
                                          <p:spTgt spid="53"/>
                                        </p:tgtEl>
                                      </p:cBhvr>
                                    </p:animEffect>
                                  </p:childTnLst>
                                </p:cTn>
                              </p:par>
                              <p:par>
                                <p:cTn id="202" presetID="31" presetClass="entr" presetSubtype="0" fill="hold" grpId="0" nodeType="withEffect">
                                  <p:stCondLst>
                                    <p:cond delay="500"/>
                                  </p:stCondLst>
                                  <p:childTnLst>
                                    <p:set>
                                      <p:cBhvr>
                                        <p:cTn id="203" dur="1" fill="hold">
                                          <p:stCondLst>
                                            <p:cond delay="0"/>
                                          </p:stCondLst>
                                        </p:cTn>
                                        <p:tgtEl>
                                          <p:spTgt spid="54"/>
                                        </p:tgtEl>
                                        <p:attrNameLst>
                                          <p:attrName>style.visibility</p:attrName>
                                        </p:attrNameLst>
                                      </p:cBhvr>
                                      <p:to>
                                        <p:strVal val="visible"/>
                                      </p:to>
                                    </p:set>
                                    <p:anim calcmode="lin" valueType="num">
                                      <p:cBhvr>
                                        <p:cTn id="204" dur="1000" fill="hold"/>
                                        <p:tgtEl>
                                          <p:spTgt spid="54"/>
                                        </p:tgtEl>
                                        <p:attrNameLst>
                                          <p:attrName>ppt_w</p:attrName>
                                        </p:attrNameLst>
                                      </p:cBhvr>
                                      <p:tavLst>
                                        <p:tav tm="0">
                                          <p:val>
                                            <p:fltVal val="0"/>
                                          </p:val>
                                        </p:tav>
                                        <p:tav tm="100000">
                                          <p:val>
                                            <p:strVal val="#ppt_w"/>
                                          </p:val>
                                        </p:tav>
                                      </p:tavLst>
                                    </p:anim>
                                    <p:anim calcmode="lin" valueType="num">
                                      <p:cBhvr>
                                        <p:cTn id="205" dur="1000" fill="hold"/>
                                        <p:tgtEl>
                                          <p:spTgt spid="54"/>
                                        </p:tgtEl>
                                        <p:attrNameLst>
                                          <p:attrName>ppt_h</p:attrName>
                                        </p:attrNameLst>
                                      </p:cBhvr>
                                      <p:tavLst>
                                        <p:tav tm="0">
                                          <p:val>
                                            <p:fltVal val="0"/>
                                          </p:val>
                                        </p:tav>
                                        <p:tav tm="100000">
                                          <p:val>
                                            <p:strVal val="#ppt_h"/>
                                          </p:val>
                                        </p:tav>
                                      </p:tavLst>
                                    </p:anim>
                                    <p:anim calcmode="lin" valueType="num">
                                      <p:cBhvr>
                                        <p:cTn id="206" dur="1000" fill="hold"/>
                                        <p:tgtEl>
                                          <p:spTgt spid="54"/>
                                        </p:tgtEl>
                                        <p:attrNameLst>
                                          <p:attrName>style.rotation</p:attrName>
                                        </p:attrNameLst>
                                      </p:cBhvr>
                                      <p:tavLst>
                                        <p:tav tm="0">
                                          <p:val>
                                            <p:fltVal val="90"/>
                                          </p:val>
                                        </p:tav>
                                        <p:tav tm="100000">
                                          <p:val>
                                            <p:fltVal val="0"/>
                                          </p:val>
                                        </p:tav>
                                      </p:tavLst>
                                    </p:anim>
                                    <p:animEffect transition="in" filter="fade">
                                      <p:cBhvr>
                                        <p:cTn id="207" dur="1000"/>
                                        <p:tgtEl>
                                          <p:spTgt spid="54"/>
                                        </p:tgtEl>
                                      </p:cBhvr>
                                    </p:animEffect>
                                  </p:childTnLst>
                                </p:cTn>
                              </p:par>
                              <p:par>
                                <p:cTn id="208" presetID="31" presetClass="entr" presetSubtype="0" fill="hold" grpId="0" nodeType="withEffect">
                                  <p:stCondLst>
                                    <p:cond delay="500"/>
                                  </p:stCondLst>
                                  <p:childTnLst>
                                    <p:set>
                                      <p:cBhvr>
                                        <p:cTn id="209" dur="1" fill="hold">
                                          <p:stCondLst>
                                            <p:cond delay="0"/>
                                          </p:stCondLst>
                                        </p:cTn>
                                        <p:tgtEl>
                                          <p:spTgt spid="55"/>
                                        </p:tgtEl>
                                        <p:attrNameLst>
                                          <p:attrName>style.visibility</p:attrName>
                                        </p:attrNameLst>
                                      </p:cBhvr>
                                      <p:to>
                                        <p:strVal val="visible"/>
                                      </p:to>
                                    </p:set>
                                    <p:anim calcmode="lin" valueType="num">
                                      <p:cBhvr>
                                        <p:cTn id="210" dur="1000" fill="hold"/>
                                        <p:tgtEl>
                                          <p:spTgt spid="55"/>
                                        </p:tgtEl>
                                        <p:attrNameLst>
                                          <p:attrName>ppt_w</p:attrName>
                                        </p:attrNameLst>
                                      </p:cBhvr>
                                      <p:tavLst>
                                        <p:tav tm="0">
                                          <p:val>
                                            <p:fltVal val="0"/>
                                          </p:val>
                                        </p:tav>
                                        <p:tav tm="100000">
                                          <p:val>
                                            <p:strVal val="#ppt_w"/>
                                          </p:val>
                                        </p:tav>
                                      </p:tavLst>
                                    </p:anim>
                                    <p:anim calcmode="lin" valueType="num">
                                      <p:cBhvr>
                                        <p:cTn id="211" dur="1000" fill="hold"/>
                                        <p:tgtEl>
                                          <p:spTgt spid="55"/>
                                        </p:tgtEl>
                                        <p:attrNameLst>
                                          <p:attrName>ppt_h</p:attrName>
                                        </p:attrNameLst>
                                      </p:cBhvr>
                                      <p:tavLst>
                                        <p:tav tm="0">
                                          <p:val>
                                            <p:fltVal val="0"/>
                                          </p:val>
                                        </p:tav>
                                        <p:tav tm="100000">
                                          <p:val>
                                            <p:strVal val="#ppt_h"/>
                                          </p:val>
                                        </p:tav>
                                      </p:tavLst>
                                    </p:anim>
                                    <p:anim calcmode="lin" valueType="num">
                                      <p:cBhvr>
                                        <p:cTn id="212" dur="1000" fill="hold"/>
                                        <p:tgtEl>
                                          <p:spTgt spid="55"/>
                                        </p:tgtEl>
                                        <p:attrNameLst>
                                          <p:attrName>style.rotation</p:attrName>
                                        </p:attrNameLst>
                                      </p:cBhvr>
                                      <p:tavLst>
                                        <p:tav tm="0">
                                          <p:val>
                                            <p:fltVal val="90"/>
                                          </p:val>
                                        </p:tav>
                                        <p:tav tm="100000">
                                          <p:val>
                                            <p:fltVal val="0"/>
                                          </p:val>
                                        </p:tav>
                                      </p:tavLst>
                                    </p:anim>
                                    <p:animEffect transition="in" filter="fade">
                                      <p:cBhvr>
                                        <p:cTn id="213" dur="1000"/>
                                        <p:tgtEl>
                                          <p:spTgt spid="55"/>
                                        </p:tgtEl>
                                      </p:cBhvr>
                                    </p:animEffect>
                                  </p:childTnLst>
                                </p:cTn>
                              </p:par>
                              <p:par>
                                <p:cTn id="214" presetID="31" presetClass="entr" presetSubtype="0" fill="hold" grpId="0" nodeType="withEffect">
                                  <p:stCondLst>
                                    <p:cond delay="500"/>
                                  </p:stCondLst>
                                  <p:childTnLst>
                                    <p:set>
                                      <p:cBhvr>
                                        <p:cTn id="215" dur="1" fill="hold">
                                          <p:stCondLst>
                                            <p:cond delay="0"/>
                                          </p:stCondLst>
                                        </p:cTn>
                                        <p:tgtEl>
                                          <p:spTgt spid="56"/>
                                        </p:tgtEl>
                                        <p:attrNameLst>
                                          <p:attrName>style.visibility</p:attrName>
                                        </p:attrNameLst>
                                      </p:cBhvr>
                                      <p:to>
                                        <p:strVal val="visible"/>
                                      </p:to>
                                    </p:set>
                                    <p:anim calcmode="lin" valueType="num">
                                      <p:cBhvr>
                                        <p:cTn id="216" dur="1000" fill="hold"/>
                                        <p:tgtEl>
                                          <p:spTgt spid="56"/>
                                        </p:tgtEl>
                                        <p:attrNameLst>
                                          <p:attrName>ppt_w</p:attrName>
                                        </p:attrNameLst>
                                      </p:cBhvr>
                                      <p:tavLst>
                                        <p:tav tm="0">
                                          <p:val>
                                            <p:fltVal val="0"/>
                                          </p:val>
                                        </p:tav>
                                        <p:tav tm="100000">
                                          <p:val>
                                            <p:strVal val="#ppt_w"/>
                                          </p:val>
                                        </p:tav>
                                      </p:tavLst>
                                    </p:anim>
                                    <p:anim calcmode="lin" valueType="num">
                                      <p:cBhvr>
                                        <p:cTn id="217" dur="1000" fill="hold"/>
                                        <p:tgtEl>
                                          <p:spTgt spid="56"/>
                                        </p:tgtEl>
                                        <p:attrNameLst>
                                          <p:attrName>ppt_h</p:attrName>
                                        </p:attrNameLst>
                                      </p:cBhvr>
                                      <p:tavLst>
                                        <p:tav tm="0">
                                          <p:val>
                                            <p:fltVal val="0"/>
                                          </p:val>
                                        </p:tav>
                                        <p:tav tm="100000">
                                          <p:val>
                                            <p:strVal val="#ppt_h"/>
                                          </p:val>
                                        </p:tav>
                                      </p:tavLst>
                                    </p:anim>
                                    <p:anim calcmode="lin" valueType="num">
                                      <p:cBhvr>
                                        <p:cTn id="218" dur="1000" fill="hold"/>
                                        <p:tgtEl>
                                          <p:spTgt spid="56"/>
                                        </p:tgtEl>
                                        <p:attrNameLst>
                                          <p:attrName>style.rotation</p:attrName>
                                        </p:attrNameLst>
                                      </p:cBhvr>
                                      <p:tavLst>
                                        <p:tav tm="0">
                                          <p:val>
                                            <p:fltVal val="90"/>
                                          </p:val>
                                        </p:tav>
                                        <p:tav tm="100000">
                                          <p:val>
                                            <p:fltVal val="0"/>
                                          </p:val>
                                        </p:tav>
                                      </p:tavLst>
                                    </p:anim>
                                    <p:animEffect transition="in" filter="fade">
                                      <p:cBhvr>
                                        <p:cTn id="219" dur="1000"/>
                                        <p:tgtEl>
                                          <p:spTgt spid="56"/>
                                        </p:tgtEl>
                                      </p:cBhvr>
                                    </p:animEffect>
                                  </p:childTnLst>
                                </p:cTn>
                              </p:par>
                              <p:par>
                                <p:cTn id="220" presetID="31" presetClass="entr" presetSubtype="0" fill="hold" grpId="0" nodeType="withEffect">
                                  <p:stCondLst>
                                    <p:cond delay="500"/>
                                  </p:stCondLst>
                                  <p:childTnLst>
                                    <p:set>
                                      <p:cBhvr>
                                        <p:cTn id="221" dur="1" fill="hold">
                                          <p:stCondLst>
                                            <p:cond delay="0"/>
                                          </p:stCondLst>
                                        </p:cTn>
                                        <p:tgtEl>
                                          <p:spTgt spid="58"/>
                                        </p:tgtEl>
                                        <p:attrNameLst>
                                          <p:attrName>style.visibility</p:attrName>
                                        </p:attrNameLst>
                                      </p:cBhvr>
                                      <p:to>
                                        <p:strVal val="visible"/>
                                      </p:to>
                                    </p:set>
                                    <p:anim calcmode="lin" valueType="num">
                                      <p:cBhvr>
                                        <p:cTn id="222" dur="1000" fill="hold"/>
                                        <p:tgtEl>
                                          <p:spTgt spid="58"/>
                                        </p:tgtEl>
                                        <p:attrNameLst>
                                          <p:attrName>ppt_w</p:attrName>
                                        </p:attrNameLst>
                                      </p:cBhvr>
                                      <p:tavLst>
                                        <p:tav tm="0">
                                          <p:val>
                                            <p:fltVal val="0"/>
                                          </p:val>
                                        </p:tav>
                                        <p:tav tm="100000">
                                          <p:val>
                                            <p:strVal val="#ppt_w"/>
                                          </p:val>
                                        </p:tav>
                                      </p:tavLst>
                                    </p:anim>
                                    <p:anim calcmode="lin" valueType="num">
                                      <p:cBhvr>
                                        <p:cTn id="223" dur="1000" fill="hold"/>
                                        <p:tgtEl>
                                          <p:spTgt spid="58"/>
                                        </p:tgtEl>
                                        <p:attrNameLst>
                                          <p:attrName>ppt_h</p:attrName>
                                        </p:attrNameLst>
                                      </p:cBhvr>
                                      <p:tavLst>
                                        <p:tav tm="0">
                                          <p:val>
                                            <p:fltVal val="0"/>
                                          </p:val>
                                        </p:tav>
                                        <p:tav tm="100000">
                                          <p:val>
                                            <p:strVal val="#ppt_h"/>
                                          </p:val>
                                        </p:tav>
                                      </p:tavLst>
                                    </p:anim>
                                    <p:anim calcmode="lin" valueType="num">
                                      <p:cBhvr>
                                        <p:cTn id="224" dur="1000" fill="hold"/>
                                        <p:tgtEl>
                                          <p:spTgt spid="58"/>
                                        </p:tgtEl>
                                        <p:attrNameLst>
                                          <p:attrName>style.rotation</p:attrName>
                                        </p:attrNameLst>
                                      </p:cBhvr>
                                      <p:tavLst>
                                        <p:tav tm="0">
                                          <p:val>
                                            <p:fltVal val="90"/>
                                          </p:val>
                                        </p:tav>
                                        <p:tav tm="100000">
                                          <p:val>
                                            <p:fltVal val="0"/>
                                          </p:val>
                                        </p:tav>
                                      </p:tavLst>
                                    </p:anim>
                                    <p:animEffect transition="in" filter="fade">
                                      <p:cBhvr>
                                        <p:cTn id="225" dur="1000"/>
                                        <p:tgtEl>
                                          <p:spTgt spid="58"/>
                                        </p:tgtEl>
                                      </p:cBhvr>
                                    </p:animEffect>
                                  </p:childTnLst>
                                </p:cTn>
                              </p:par>
                              <p:par>
                                <p:cTn id="226" presetID="31" presetClass="entr" presetSubtype="0" fill="hold" grpId="0" nodeType="withEffect">
                                  <p:stCondLst>
                                    <p:cond delay="500"/>
                                  </p:stCondLst>
                                  <p:childTnLst>
                                    <p:set>
                                      <p:cBhvr>
                                        <p:cTn id="227" dur="1" fill="hold">
                                          <p:stCondLst>
                                            <p:cond delay="0"/>
                                          </p:stCondLst>
                                        </p:cTn>
                                        <p:tgtEl>
                                          <p:spTgt spid="60"/>
                                        </p:tgtEl>
                                        <p:attrNameLst>
                                          <p:attrName>style.visibility</p:attrName>
                                        </p:attrNameLst>
                                      </p:cBhvr>
                                      <p:to>
                                        <p:strVal val="visible"/>
                                      </p:to>
                                    </p:set>
                                    <p:anim calcmode="lin" valueType="num">
                                      <p:cBhvr>
                                        <p:cTn id="228" dur="1000" fill="hold"/>
                                        <p:tgtEl>
                                          <p:spTgt spid="60"/>
                                        </p:tgtEl>
                                        <p:attrNameLst>
                                          <p:attrName>ppt_w</p:attrName>
                                        </p:attrNameLst>
                                      </p:cBhvr>
                                      <p:tavLst>
                                        <p:tav tm="0">
                                          <p:val>
                                            <p:fltVal val="0"/>
                                          </p:val>
                                        </p:tav>
                                        <p:tav tm="100000">
                                          <p:val>
                                            <p:strVal val="#ppt_w"/>
                                          </p:val>
                                        </p:tav>
                                      </p:tavLst>
                                    </p:anim>
                                    <p:anim calcmode="lin" valueType="num">
                                      <p:cBhvr>
                                        <p:cTn id="229" dur="1000" fill="hold"/>
                                        <p:tgtEl>
                                          <p:spTgt spid="60"/>
                                        </p:tgtEl>
                                        <p:attrNameLst>
                                          <p:attrName>ppt_h</p:attrName>
                                        </p:attrNameLst>
                                      </p:cBhvr>
                                      <p:tavLst>
                                        <p:tav tm="0">
                                          <p:val>
                                            <p:fltVal val="0"/>
                                          </p:val>
                                        </p:tav>
                                        <p:tav tm="100000">
                                          <p:val>
                                            <p:strVal val="#ppt_h"/>
                                          </p:val>
                                        </p:tav>
                                      </p:tavLst>
                                    </p:anim>
                                    <p:anim calcmode="lin" valueType="num">
                                      <p:cBhvr>
                                        <p:cTn id="230" dur="1000" fill="hold"/>
                                        <p:tgtEl>
                                          <p:spTgt spid="60"/>
                                        </p:tgtEl>
                                        <p:attrNameLst>
                                          <p:attrName>style.rotation</p:attrName>
                                        </p:attrNameLst>
                                      </p:cBhvr>
                                      <p:tavLst>
                                        <p:tav tm="0">
                                          <p:val>
                                            <p:fltVal val="90"/>
                                          </p:val>
                                        </p:tav>
                                        <p:tav tm="100000">
                                          <p:val>
                                            <p:fltVal val="0"/>
                                          </p:val>
                                        </p:tav>
                                      </p:tavLst>
                                    </p:anim>
                                    <p:animEffect transition="in" filter="fade">
                                      <p:cBhvr>
                                        <p:cTn id="231" dur="1000"/>
                                        <p:tgtEl>
                                          <p:spTgt spid="60"/>
                                        </p:tgtEl>
                                      </p:cBhvr>
                                    </p:animEffect>
                                  </p:childTnLst>
                                </p:cTn>
                              </p:par>
                              <p:par>
                                <p:cTn id="232" presetID="31" presetClass="entr" presetSubtype="0" fill="hold" grpId="0" nodeType="withEffect">
                                  <p:stCondLst>
                                    <p:cond delay="500"/>
                                  </p:stCondLst>
                                  <p:childTnLst>
                                    <p:set>
                                      <p:cBhvr>
                                        <p:cTn id="233" dur="1" fill="hold">
                                          <p:stCondLst>
                                            <p:cond delay="0"/>
                                          </p:stCondLst>
                                        </p:cTn>
                                        <p:tgtEl>
                                          <p:spTgt spid="61"/>
                                        </p:tgtEl>
                                        <p:attrNameLst>
                                          <p:attrName>style.visibility</p:attrName>
                                        </p:attrNameLst>
                                      </p:cBhvr>
                                      <p:to>
                                        <p:strVal val="visible"/>
                                      </p:to>
                                    </p:set>
                                    <p:anim calcmode="lin" valueType="num">
                                      <p:cBhvr>
                                        <p:cTn id="234" dur="1000" fill="hold"/>
                                        <p:tgtEl>
                                          <p:spTgt spid="61"/>
                                        </p:tgtEl>
                                        <p:attrNameLst>
                                          <p:attrName>ppt_w</p:attrName>
                                        </p:attrNameLst>
                                      </p:cBhvr>
                                      <p:tavLst>
                                        <p:tav tm="0">
                                          <p:val>
                                            <p:fltVal val="0"/>
                                          </p:val>
                                        </p:tav>
                                        <p:tav tm="100000">
                                          <p:val>
                                            <p:strVal val="#ppt_w"/>
                                          </p:val>
                                        </p:tav>
                                      </p:tavLst>
                                    </p:anim>
                                    <p:anim calcmode="lin" valueType="num">
                                      <p:cBhvr>
                                        <p:cTn id="235" dur="1000" fill="hold"/>
                                        <p:tgtEl>
                                          <p:spTgt spid="61"/>
                                        </p:tgtEl>
                                        <p:attrNameLst>
                                          <p:attrName>ppt_h</p:attrName>
                                        </p:attrNameLst>
                                      </p:cBhvr>
                                      <p:tavLst>
                                        <p:tav tm="0">
                                          <p:val>
                                            <p:fltVal val="0"/>
                                          </p:val>
                                        </p:tav>
                                        <p:tav tm="100000">
                                          <p:val>
                                            <p:strVal val="#ppt_h"/>
                                          </p:val>
                                        </p:tav>
                                      </p:tavLst>
                                    </p:anim>
                                    <p:anim calcmode="lin" valueType="num">
                                      <p:cBhvr>
                                        <p:cTn id="236" dur="1000" fill="hold"/>
                                        <p:tgtEl>
                                          <p:spTgt spid="61"/>
                                        </p:tgtEl>
                                        <p:attrNameLst>
                                          <p:attrName>style.rotation</p:attrName>
                                        </p:attrNameLst>
                                      </p:cBhvr>
                                      <p:tavLst>
                                        <p:tav tm="0">
                                          <p:val>
                                            <p:fltVal val="90"/>
                                          </p:val>
                                        </p:tav>
                                        <p:tav tm="100000">
                                          <p:val>
                                            <p:fltVal val="0"/>
                                          </p:val>
                                        </p:tav>
                                      </p:tavLst>
                                    </p:anim>
                                    <p:animEffect transition="in" filter="fade">
                                      <p:cBhvr>
                                        <p:cTn id="237" dur="1000"/>
                                        <p:tgtEl>
                                          <p:spTgt spid="61"/>
                                        </p:tgtEl>
                                      </p:cBhvr>
                                    </p:animEffect>
                                  </p:childTnLst>
                                </p:cTn>
                              </p:par>
                              <p:par>
                                <p:cTn id="238" presetID="31" presetClass="entr" presetSubtype="0" fill="hold" grpId="0" nodeType="withEffect">
                                  <p:stCondLst>
                                    <p:cond delay="500"/>
                                  </p:stCondLst>
                                  <p:childTnLst>
                                    <p:set>
                                      <p:cBhvr>
                                        <p:cTn id="239" dur="1" fill="hold">
                                          <p:stCondLst>
                                            <p:cond delay="0"/>
                                          </p:stCondLst>
                                        </p:cTn>
                                        <p:tgtEl>
                                          <p:spTgt spid="65"/>
                                        </p:tgtEl>
                                        <p:attrNameLst>
                                          <p:attrName>style.visibility</p:attrName>
                                        </p:attrNameLst>
                                      </p:cBhvr>
                                      <p:to>
                                        <p:strVal val="visible"/>
                                      </p:to>
                                    </p:set>
                                    <p:anim calcmode="lin" valueType="num">
                                      <p:cBhvr>
                                        <p:cTn id="240" dur="1000" fill="hold"/>
                                        <p:tgtEl>
                                          <p:spTgt spid="65"/>
                                        </p:tgtEl>
                                        <p:attrNameLst>
                                          <p:attrName>ppt_w</p:attrName>
                                        </p:attrNameLst>
                                      </p:cBhvr>
                                      <p:tavLst>
                                        <p:tav tm="0">
                                          <p:val>
                                            <p:fltVal val="0"/>
                                          </p:val>
                                        </p:tav>
                                        <p:tav tm="100000">
                                          <p:val>
                                            <p:strVal val="#ppt_w"/>
                                          </p:val>
                                        </p:tav>
                                      </p:tavLst>
                                    </p:anim>
                                    <p:anim calcmode="lin" valueType="num">
                                      <p:cBhvr>
                                        <p:cTn id="241" dur="1000" fill="hold"/>
                                        <p:tgtEl>
                                          <p:spTgt spid="65"/>
                                        </p:tgtEl>
                                        <p:attrNameLst>
                                          <p:attrName>ppt_h</p:attrName>
                                        </p:attrNameLst>
                                      </p:cBhvr>
                                      <p:tavLst>
                                        <p:tav tm="0">
                                          <p:val>
                                            <p:fltVal val="0"/>
                                          </p:val>
                                        </p:tav>
                                        <p:tav tm="100000">
                                          <p:val>
                                            <p:strVal val="#ppt_h"/>
                                          </p:val>
                                        </p:tav>
                                      </p:tavLst>
                                    </p:anim>
                                    <p:anim calcmode="lin" valueType="num">
                                      <p:cBhvr>
                                        <p:cTn id="242" dur="1000" fill="hold"/>
                                        <p:tgtEl>
                                          <p:spTgt spid="65"/>
                                        </p:tgtEl>
                                        <p:attrNameLst>
                                          <p:attrName>style.rotation</p:attrName>
                                        </p:attrNameLst>
                                      </p:cBhvr>
                                      <p:tavLst>
                                        <p:tav tm="0">
                                          <p:val>
                                            <p:fltVal val="90"/>
                                          </p:val>
                                        </p:tav>
                                        <p:tav tm="100000">
                                          <p:val>
                                            <p:fltVal val="0"/>
                                          </p:val>
                                        </p:tav>
                                      </p:tavLst>
                                    </p:anim>
                                    <p:animEffect transition="in" filter="fade">
                                      <p:cBhvr>
                                        <p:cTn id="243" dur="1000"/>
                                        <p:tgtEl>
                                          <p:spTgt spid="65"/>
                                        </p:tgtEl>
                                      </p:cBhvr>
                                    </p:animEffect>
                                  </p:childTnLst>
                                </p:cTn>
                              </p:par>
                              <p:par>
                                <p:cTn id="244" presetID="31" presetClass="entr" presetSubtype="0" fill="hold" grpId="0" nodeType="withEffect">
                                  <p:stCondLst>
                                    <p:cond delay="500"/>
                                  </p:stCondLst>
                                  <p:childTnLst>
                                    <p:set>
                                      <p:cBhvr>
                                        <p:cTn id="245" dur="1" fill="hold">
                                          <p:stCondLst>
                                            <p:cond delay="0"/>
                                          </p:stCondLst>
                                        </p:cTn>
                                        <p:tgtEl>
                                          <p:spTgt spid="66"/>
                                        </p:tgtEl>
                                        <p:attrNameLst>
                                          <p:attrName>style.visibility</p:attrName>
                                        </p:attrNameLst>
                                      </p:cBhvr>
                                      <p:to>
                                        <p:strVal val="visible"/>
                                      </p:to>
                                    </p:set>
                                    <p:anim calcmode="lin" valueType="num">
                                      <p:cBhvr>
                                        <p:cTn id="246" dur="1000" fill="hold"/>
                                        <p:tgtEl>
                                          <p:spTgt spid="66"/>
                                        </p:tgtEl>
                                        <p:attrNameLst>
                                          <p:attrName>ppt_w</p:attrName>
                                        </p:attrNameLst>
                                      </p:cBhvr>
                                      <p:tavLst>
                                        <p:tav tm="0">
                                          <p:val>
                                            <p:fltVal val="0"/>
                                          </p:val>
                                        </p:tav>
                                        <p:tav tm="100000">
                                          <p:val>
                                            <p:strVal val="#ppt_w"/>
                                          </p:val>
                                        </p:tav>
                                      </p:tavLst>
                                    </p:anim>
                                    <p:anim calcmode="lin" valueType="num">
                                      <p:cBhvr>
                                        <p:cTn id="247" dur="1000" fill="hold"/>
                                        <p:tgtEl>
                                          <p:spTgt spid="66"/>
                                        </p:tgtEl>
                                        <p:attrNameLst>
                                          <p:attrName>ppt_h</p:attrName>
                                        </p:attrNameLst>
                                      </p:cBhvr>
                                      <p:tavLst>
                                        <p:tav tm="0">
                                          <p:val>
                                            <p:fltVal val="0"/>
                                          </p:val>
                                        </p:tav>
                                        <p:tav tm="100000">
                                          <p:val>
                                            <p:strVal val="#ppt_h"/>
                                          </p:val>
                                        </p:tav>
                                      </p:tavLst>
                                    </p:anim>
                                    <p:anim calcmode="lin" valueType="num">
                                      <p:cBhvr>
                                        <p:cTn id="248" dur="1000" fill="hold"/>
                                        <p:tgtEl>
                                          <p:spTgt spid="66"/>
                                        </p:tgtEl>
                                        <p:attrNameLst>
                                          <p:attrName>style.rotation</p:attrName>
                                        </p:attrNameLst>
                                      </p:cBhvr>
                                      <p:tavLst>
                                        <p:tav tm="0">
                                          <p:val>
                                            <p:fltVal val="90"/>
                                          </p:val>
                                        </p:tav>
                                        <p:tav tm="100000">
                                          <p:val>
                                            <p:fltVal val="0"/>
                                          </p:val>
                                        </p:tav>
                                      </p:tavLst>
                                    </p:anim>
                                    <p:animEffect transition="in" filter="fade">
                                      <p:cBhvr>
                                        <p:cTn id="249" dur="1000"/>
                                        <p:tgtEl>
                                          <p:spTgt spid="66"/>
                                        </p:tgtEl>
                                      </p:cBhvr>
                                    </p:animEffect>
                                  </p:childTnLst>
                                </p:cTn>
                              </p:par>
                              <p:par>
                                <p:cTn id="250" presetID="31" presetClass="entr" presetSubtype="0" fill="hold" grpId="0" nodeType="withEffect">
                                  <p:stCondLst>
                                    <p:cond delay="500"/>
                                  </p:stCondLst>
                                  <p:childTnLst>
                                    <p:set>
                                      <p:cBhvr>
                                        <p:cTn id="251" dur="1" fill="hold">
                                          <p:stCondLst>
                                            <p:cond delay="0"/>
                                          </p:stCondLst>
                                        </p:cTn>
                                        <p:tgtEl>
                                          <p:spTgt spid="37"/>
                                        </p:tgtEl>
                                        <p:attrNameLst>
                                          <p:attrName>style.visibility</p:attrName>
                                        </p:attrNameLst>
                                      </p:cBhvr>
                                      <p:to>
                                        <p:strVal val="visible"/>
                                      </p:to>
                                    </p:set>
                                    <p:anim calcmode="lin" valueType="num">
                                      <p:cBhvr>
                                        <p:cTn id="252" dur="1000" fill="hold"/>
                                        <p:tgtEl>
                                          <p:spTgt spid="37"/>
                                        </p:tgtEl>
                                        <p:attrNameLst>
                                          <p:attrName>ppt_w</p:attrName>
                                        </p:attrNameLst>
                                      </p:cBhvr>
                                      <p:tavLst>
                                        <p:tav tm="0">
                                          <p:val>
                                            <p:fltVal val="0"/>
                                          </p:val>
                                        </p:tav>
                                        <p:tav tm="100000">
                                          <p:val>
                                            <p:strVal val="#ppt_w"/>
                                          </p:val>
                                        </p:tav>
                                      </p:tavLst>
                                    </p:anim>
                                    <p:anim calcmode="lin" valueType="num">
                                      <p:cBhvr>
                                        <p:cTn id="253" dur="1000" fill="hold"/>
                                        <p:tgtEl>
                                          <p:spTgt spid="37"/>
                                        </p:tgtEl>
                                        <p:attrNameLst>
                                          <p:attrName>ppt_h</p:attrName>
                                        </p:attrNameLst>
                                      </p:cBhvr>
                                      <p:tavLst>
                                        <p:tav tm="0">
                                          <p:val>
                                            <p:fltVal val="0"/>
                                          </p:val>
                                        </p:tav>
                                        <p:tav tm="100000">
                                          <p:val>
                                            <p:strVal val="#ppt_h"/>
                                          </p:val>
                                        </p:tav>
                                      </p:tavLst>
                                    </p:anim>
                                    <p:anim calcmode="lin" valueType="num">
                                      <p:cBhvr>
                                        <p:cTn id="254" dur="1000" fill="hold"/>
                                        <p:tgtEl>
                                          <p:spTgt spid="37"/>
                                        </p:tgtEl>
                                        <p:attrNameLst>
                                          <p:attrName>style.rotation</p:attrName>
                                        </p:attrNameLst>
                                      </p:cBhvr>
                                      <p:tavLst>
                                        <p:tav tm="0">
                                          <p:val>
                                            <p:fltVal val="90"/>
                                          </p:val>
                                        </p:tav>
                                        <p:tav tm="100000">
                                          <p:val>
                                            <p:fltVal val="0"/>
                                          </p:val>
                                        </p:tav>
                                      </p:tavLst>
                                    </p:anim>
                                    <p:animEffect transition="in" filter="fade">
                                      <p:cBhvr>
                                        <p:cTn id="255" dur="1000"/>
                                        <p:tgtEl>
                                          <p:spTgt spid="37"/>
                                        </p:tgtEl>
                                      </p:cBhvr>
                                    </p:animEffect>
                                  </p:childTnLst>
                                </p:cTn>
                              </p:par>
                              <p:par>
                                <p:cTn id="256" presetID="31" presetClass="entr" presetSubtype="0" fill="hold" grpId="0" nodeType="withEffect">
                                  <p:stCondLst>
                                    <p:cond delay="500"/>
                                  </p:stCondLst>
                                  <p:childTnLst>
                                    <p:set>
                                      <p:cBhvr>
                                        <p:cTn id="257" dur="1" fill="hold">
                                          <p:stCondLst>
                                            <p:cond delay="0"/>
                                          </p:stCondLst>
                                        </p:cTn>
                                        <p:tgtEl>
                                          <p:spTgt spid="40"/>
                                        </p:tgtEl>
                                        <p:attrNameLst>
                                          <p:attrName>style.visibility</p:attrName>
                                        </p:attrNameLst>
                                      </p:cBhvr>
                                      <p:to>
                                        <p:strVal val="visible"/>
                                      </p:to>
                                    </p:set>
                                    <p:anim calcmode="lin" valueType="num">
                                      <p:cBhvr>
                                        <p:cTn id="258" dur="1000" fill="hold"/>
                                        <p:tgtEl>
                                          <p:spTgt spid="40"/>
                                        </p:tgtEl>
                                        <p:attrNameLst>
                                          <p:attrName>ppt_w</p:attrName>
                                        </p:attrNameLst>
                                      </p:cBhvr>
                                      <p:tavLst>
                                        <p:tav tm="0">
                                          <p:val>
                                            <p:fltVal val="0"/>
                                          </p:val>
                                        </p:tav>
                                        <p:tav tm="100000">
                                          <p:val>
                                            <p:strVal val="#ppt_w"/>
                                          </p:val>
                                        </p:tav>
                                      </p:tavLst>
                                    </p:anim>
                                    <p:anim calcmode="lin" valueType="num">
                                      <p:cBhvr>
                                        <p:cTn id="259" dur="1000" fill="hold"/>
                                        <p:tgtEl>
                                          <p:spTgt spid="40"/>
                                        </p:tgtEl>
                                        <p:attrNameLst>
                                          <p:attrName>ppt_h</p:attrName>
                                        </p:attrNameLst>
                                      </p:cBhvr>
                                      <p:tavLst>
                                        <p:tav tm="0">
                                          <p:val>
                                            <p:fltVal val="0"/>
                                          </p:val>
                                        </p:tav>
                                        <p:tav tm="100000">
                                          <p:val>
                                            <p:strVal val="#ppt_h"/>
                                          </p:val>
                                        </p:tav>
                                      </p:tavLst>
                                    </p:anim>
                                    <p:anim calcmode="lin" valueType="num">
                                      <p:cBhvr>
                                        <p:cTn id="260" dur="1000" fill="hold"/>
                                        <p:tgtEl>
                                          <p:spTgt spid="40"/>
                                        </p:tgtEl>
                                        <p:attrNameLst>
                                          <p:attrName>style.rotation</p:attrName>
                                        </p:attrNameLst>
                                      </p:cBhvr>
                                      <p:tavLst>
                                        <p:tav tm="0">
                                          <p:val>
                                            <p:fltVal val="90"/>
                                          </p:val>
                                        </p:tav>
                                        <p:tav tm="100000">
                                          <p:val>
                                            <p:fltVal val="0"/>
                                          </p:val>
                                        </p:tav>
                                      </p:tavLst>
                                    </p:anim>
                                    <p:animEffect transition="in" filter="fade">
                                      <p:cBhvr>
                                        <p:cTn id="261" dur="1000"/>
                                        <p:tgtEl>
                                          <p:spTgt spid="40"/>
                                        </p:tgtEl>
                                      </p:cBhvr>
                                    </p:animEffect>
                                  </p:childTnLst>
                                </p:cTn>
                              </p:par>
                              <p:par>
                                <p:cTn id="262" presetID="31" presetClass="entr" presetSubtype="0" fill="hold" grpId="0" nodeType="withEffect">
                                  <p:stCondLst>
                                    <p:cond delay="500"/>
                                  </p:stCondLst>
                                  <p:childTnLst>
                                    <p:set>
                                      <p:cBhvr>
                                        <p:cTn id="263" dur="1" fill="hold">
                                          <p:stCondLst>
                                            <p:cond delay="0"/>
                                          </p:stCondLst>
                                        </p:cTn>
                                        <p:tgtEl>
                                          <p:spTgt spid="41"/>
                                        </p:tgtEl>
                                        <p:attrNameLst>
                                          <p:attrName>style.visibility</p:attrName>
                                        </p:attrNameLst>
                                      </p:cBhvr>
                                      <p:to>
                                        <p:strVal val="visible"/>
                                      </p:to>
                                    </p:set>
                                    <p:anim calcmode="lin" valueType="num">
                                      <p:cBhvr>
                                        <p:cTn id="264" dur="1000" fill="hold"/>
                                        <p:tgtEl>
                                          <p:spTgt spid="41"/>
                                        </p:tgtEl>
                                        <p:attrNameLst>
                                          <p:attrName>ppt_w</p:attrName>
                                        </p:attrNameLst>
                                      </p:cBhvr>
                                      <p:tavLst>
                                        <p:tav tm="0">
                                          <p:val>
                                            <p:fltVal val="0"/>
                                          </p:val>
                                        </p:tav>
                                        <p:tav tm="100000">
                                          <p:val>
                                            <p:strVal val="#ppt_w"/>
                                          </p:val>
                                        </p:tav>
                                      </p:tavLst>
                                    </p:anim>
                                    <p:anim calcmode="lin" valueType="num">
                                      <p:cBhvr>
                                        <p:cTn id="265" dur="1000" fill="hold"/>
                                        <p:tgtEl>
                                          <p:spTgt spid="41"/>
                                        </p:tgtEl>
                                        <p:attrNameLst>
                                          <p:attrName>ppt_h</p:attrName>
                                        </p:attrNameLst>
                                      </p:cBhvr>
                                      <p:tavLst>
                                        <p:tav tm="0">
                                          <p:val>
                                            <p:fltVal val="0"/>
                                          </p:val>
                                        </p:tav>
                                        <p:tav tm="100000">
                                          <p:val>
                                            <p:strVal val="#ppt_h"/>
                                          </p:val>
                                        </p:tav>
                                      </p:tavLst>
                                    </p:anim>
                                    <p:anim calcmode="lin" valueType="num">
                                      <p:cBhvr>
                                        <p:cTn id="266" dur="1000" fill="hold"/>
                                        <p:tgtEl>
                                          <p:spTgt spid="41"/>
                                        </p:tgtEl>
                                        <p:attrNameLst>
                                          <p:attrName>style.rotation</p:attrName>
                                        </p:attrNameLst>
                                      </p:cBhvr>
                                      <p:tavLst>
                                        <p:tav tm="0">
                                          <p:val>
                                            <p:fltVal val="90"/>
                                          </p:val>
                                        </p:tav>
                                        <p:tav tm="100000">
                                          <p:val>
                                            <p:fltVal val="0"/>
                                          </p:val>
                                        </p:tav>
                                      </p:tavLst>
                                    </p:anim>
                                    <p:animEffect transition="in" filter="fade">
                                      <p:cBhvr>
                                        <p:cTn id="267" dur="1000"/>
                                        <p:tgtEl>
                                          <p:spTgt spid="41"/>
                                        </p:tgtEl>
                                      </p:cBhvr>
                                    </p:animEffect>
                                  </p:childTnLst>
                                </p:cTn>
                              </p:par>
                              <p:par>
                                <p:cTn id="268" presetID="31" presetClass="entr" presetSubtype="0" fill="hold" grpId="0" nodeType="withEffect">
                                  <p:stCondLst>
                                    <p:cond delay="500"/>
                                  </p:stCondLst>
                                  <p:childTnLst>
                                    <p:set>
                                      <p:cBhvr>
                                        <p:cTn id="269" dur="1" fill="hold">
                                          <p:stCondLst>
                                            <p:cond delay="0"/>
                                          </p:stCondLst>
                                        </p:cTn>
                                        <p:tgtEl>
                                          <p:spTgt spid="44"/>
                                        </p:tgtEl>
                                        <p:attrNameLst>
                                          <p:attrName>style.visibility</p:attrName>
                                        </p:attrNameLst>
                                      </p:cBhvr>
                                      <p:to>
                                        <p:strVal val="visible"/>
                                      </p:to>
                                    </p:set>
                                    <p:anim calcmode="lin" valueType="num">
                                      <p:cBhvr>
                                        <p:cTn id="270" dur="1000" fill="hold"/>
                                        <p:tgtEl>
                                          <p:spTgt spid="44"/>
                                        </p:tgtEl>
                                        <p:attrNameLst>
                                          <p:attrName>ppt_w</p:attrName>
                                        </p:attrNameLst>
                                      </p:cBhvr>
                                      <p:tavLst>
                                        <p:tav tm="0">
                                          <p:val>
                                            <p:fltVal val="0"/>
                                          </p:val>
                                        </p:tav>
                                        <p:tav tm="100000">
                                          <p:val>
                                            <p:strVal val="#ppt_w"/>
                                          </p:val>
                                        </p:tav>
                                      </p:tavLst>
                                    </p:anim>
                                    <p:anim calcmode="lin" valueType="num">
                                      <p:cBhvr>
                                        <p:cTn id="271" dur="1000" fill="hold"/>
                                        <p:tgtEl>
                                          <p:spTgt spid="44"/>
                                        </p:tgtEl>
                                        <p:attrNameLst>
                                          <p:attrName>ppt_h</p:attrName>
                                        </p:attrNameLst>
                                      </p:cBhvr>
                                      <p:tavLst>
                                        <p:tav tm="0">
                                          <p:val>
                                            <p:fltVal val="0"/>
                                          </p:val>
                                        </p:tav>
                                        <p:tav tm="100000">
                                          <p:val>
                                            <p:strVal val="#ppt_h"/>
                                          </p:val>
                                        </p:tav>
                                      </p:tavLst>
                                    </p:anim>
                                    <p:anim calcmode="lin" valueType="num">
                                      <p:cBhvr>
                                        <p:cTn id="272" dur="1000" fill="hold"/>
                                        <p:tgtEl>
                                          <p:spTgt spid="44"/>
                                        </p:tgtEl>
                                        <p:attrNameLst>
                                          <p:attrName>style.rotation</p:attrName>
                                        </p:attrNameLst>
                                      </p:cBhvr>
                                      <p:tavLst>
                                        <p:tav tm="0">
                                          <p:val>
                                            <p:fltVal val="90"/>
                                          </p:val>
                                        </p:tav>
                                        <p:tav tm="100000">
                                          <p:val>
                                            <p:fltVal val="0"/>
                                          </p:val>
                                        </p:tav>
                                      </p:tavLst>
                                    </p:anim>
                                    <p:animEffect transition="in" filter="fade">
                                      <p:cBhvr>
                                        <p:cTn id="273" dur="1000"/>
                                        <p:tgtEl>
                                          <p:spTgt spid="44"/>
                                        </p:tgtEl>
                                      </p:cBhvr>
                                    </p:animEffect>
                                  </p:childTnLst>
                                </p:cTn>
                              </p:par>
                              <p:par>
                                <p:cTn id="274" presetID="31" presetClass="entr" presetSubtype="0" fill="hold" grpId="0" nodeType="withEffect">
                                  <p:stCondLst>
                                    <p:cond delay="500"/>
                                  </p:stCondLst>
                                  <p:childTnLst>
                                    <p:set>
                                      <p:cBhvr>
                                        <p:cTn id="275" dur="1" fill="hold">
                                          <p:stCondLst>
                                            <p:cond delay="0"/>
                                          </p:stCondLst>
                                        </p:cTn>
                                        <p:tgtEl>
                                          <p:spTgt spid="57"/>
                                        </p:tgtEl>
                                        <p:attrNameLst>
                                          <p:attrName>style.visibility</p:attrName>
                                        </p:attrNameLst>
                                      </p:cBhvr>
                                      <p:to>
                                        <p:strVal val="visible"/>
                                      </p:to>
                                    </p:set>
                                    <p:anim calcmode="lin" valueType="num">
                                      <p:cBhvr>
                                        <p:cTn id="276" dur="1000" fill="hold"/>
                                        <p:tgtEl>
                                          <p:spTgt spid="57"/>
                                        </p:tgtEl>
                                        <p:attrNameLst>
                                          <p:attrName>ppt_w</p:attrName>
                                        </p:attrNameLst>
                                      </p:cBhvr>
                                      <p:tavLst>
                                        <p:tav tm="0">
                                          <p:val>
                                            <p:fltVal val="0"/>
                                          </p:val>
                                        </p:tav>
                                        <p:tav tm="100000">
                                          <p:val>
                                            <p:strVal val="#ppt_w"/>
                                          </p:val>
                                        </p:tav>
                                      </p:tavLst>
                                    </p:anim>
                                    <p:anim calcmode="lin" valueType="num">
                                      <p:cBhvr>
                                        <p:cTn id="277" dur="1000" fill="hold"/>
                                        <p:tgtEl>
                                          <p:spTgt spid="57"/>
                                        </p:tgtEl>
                                        <p:attrNameLst>
                                          <p:attrName>ppt_h</p:attrName>
                                        </p:attrNameLst>
                                      </p:cBhvr>
                                      <p:tavLst>
                                        <p:tav tm="0">
                                          <p:val>
                                            <p:fltVal val="0"/>
                                          </p:val>
                                        </p:tav>
                                        <p:tav tm="100000">
                                          <p:val>
                                            <p:strVal val="#ppt_h"/>
                                          </p:val>
                                        </p:tav>
                                      </p:tavLst>
                                    </p:anim>
                                    <p:anim calcmode="lin" valueType="num">
                                      <p:cBhvr>
                                        <p:cTn id="278" dur="1000" fill="hold"/>
                                        <p:tgtEl>
                                          <p:spTgt spid="57"/>
                                        </p:tgtEl>
                                        <p:attrNameLst>
                                          <p:attrName>style.rotation</p:attrName>
                                        </p:attrNameLst>
                                      </p:cBhvr>
                                      <p:tavLst>
                                        <p:tav tm="0">
                                          <p:val>
                                            <p:fltVal val="90"/>
                                          </p:val>
                                        </p:tav>
                                        <p:tav tm="100000">
                                          <p:val>
                                            <p:fltVal val="0"/>
                                          </p:val>
                                        </p:tav>
                                      </p:tavLst>
                                    </p:anim>
                                    <p:animEffect transition="in" filter="fade">
                                      <p:cBhvr>
                                        <p:cTn id="279" dur="1000"/>
                                        <p:tgtEl>
                                          <p:spTgt spid="57"/>
                                        </p:tgtEl>
                                      </p:cBhvr>
                                    </p:animEffect>
                                  </p:childTnLst>
                                </p:cTn>
                              </p:par>
                              <p:par>
                                <p:cTn id="280" presetID="31" presetClass="entr" presetSubtype="0" fill="hold" grpId="0" nodeType="withEffect">
                                  <p:stCondLst>
                                    <p:cond delay="500"/>
                                  </p:stCondLst>
                                  <p:childTnLst>
                                    <p:set>
                                      <p:cBhvr>
                                        <p:cTn id="281" dur="1" fill="hold">
                                          <p:stCondLst>
                                            <p:cond delay="0"/>
                                          </p:stCondLst>
                                        </p:cTn>
                                        <p:tgtEl>
                                          <p:spTgt spid="59"/>
                                        </p:tgtEl>
                                        <p:attrNameLst>
                                          <p:attrName>style.visibility</p:attrName>
                                        </p:attrNameLst>
                                      </p:cBhvr>
                                      <p:to>
                                        <p:strVal val="visible"/>
                                      </p:to>
                                    </p:set>
                                    <p:anim calcmode="lin" valueType="num">
                                      <p:cBhvr>
                                        <p:cTn id="282" dur="1000" fill="hold"/>
                                        <p:tgtEl>
                                          <p:spTgt spid="59"/>
                                        </p:tgtEl>
                                        <p:attrNameLst>
                                          <p:attrName>ppt_w</p:attrName>
                                        </p:attrNameLst>
                                      </p:cBhvr>
                                      <p:tavLst>
                                        <p:tav tm="0">
                                          <p:val>
                                            <p:fltVal val="0"/>
                                          </p:val>
                                        </p:tav>
                                        <p:tav tm="100000">
                                          <p:val>
                                            <p:strVal val="#ppt_w"/>
                                          </p:val>
                                        </p:tav>
                                      </p:tavLst>
                                    </p:anim>
                                    <p:anim calcmode="lin" valueType="num">
                                      <p:cBhvr>
                                        <p:cTn id="283" dur="1000" fill="hold"/>
                                        <p:tgtEl>
                                          <p:spTgt spid="59"/>
                                        </p:tgtEl>
                                        <p:attrNameLst>
                                          <p:attrName>ppt_h</p:attrName>
                                        </p:attrNameLst>
                                      </p:cBhvr>
                                      <p:tavLst>
                                        <p:tav tm="0">
                                          <p:val>
                                            <p:fltVal val="0"/>
                                          </p:val>
                                        </p:tav>
                                        <p:tav tm="100000">
                                          <p:val>
                                            <p:strVal val="#ppt_h"/>
                                          </p:val>
                                        </p:tav>
                                      </p:tavLst>
                                    </p:anim>
                                    <p:anim calcmode="lin" valueType="num">
                                      <p:cBhvr>
                                        <p:cTn id="284" dur="1000" fill="hold"/>
                                        <p:tgtEl>
                                          <p:spTgt spid="59"/>
                                        </p:tgtEl>
                                        <p:attrNameLst>
                                          <p:attrName>style.rotation</p:attrName>
                                        </p:attrNameLst>
                                      </p:cBhvr>
                                      <p:tavLst>
                                        <p:tav tm="0">
                                          <p:val>
                                            <p:fltVal val="90"/>
                                          </p:val>
                                        </p:tav>
                                        <p:tav tm="100000">
                                          <p:val>
                                            <p:fltVal val="0"/>
                                          </p:val>
                                        </p:tav>
                                      </p:tavLst>
                                    </p:anim>
                                    <p:animEffect transition="in" filter="fade">
                                      <p:cBhvr>
                                        <p:cTn id="285" dur="1000"/>
                                        <p:tgtEl>
                                          <p:spTgt spid="59"/>
                                        </p:tgtEl>
                                      </p:cBhvr>
                                    </p:animEffect>
                                  </p:childTnLst>
                                </p:cTn>
                              </p:par>
                              <p:par>
                                <p:cTn id="286" presetID="31" presetClass="entr" presetSubtype="0" fill="hold" grpId="0" nodeType="withEffect">
                                  <p:stCondLst>
                                    <p:cond delay="500"/>
                                  </p:stCondLst>
                                  <p:childTnLst>
                                    <p:set>
                                      <p:cBhvr>
                                        <p:cTn id="287" dur="1" fill="hold">
                                          <p:stCondLst>
                                            <p:cond delay="0"/>
                                          </p:stCondLst>
                                        </p:cTn>
                                        <p:tgtEl>
                                          <p:spTgt spid="62"/>
                                        </p:tgtEl>
                                        <p:attrNameLst>
                                          <p:attrName>style.visibility</p:attrName>
                                        </p:attrNameLst>
                                      </p:cBhvr>
                                      <p:to>
                                        <p:strVal val="visible"/>
                                      </p:to>
                                    </p:set>
                                    <p:anim calcmode="lin" valueType="num">
                                      <p:cBhvr>
                                        <p:cTn id="288" dur="1000" fill="hold"/>
                                        <p:tgtEl>
                                          <p:spTgt spid="62"/>
                                        </p:tgtEl>
                                        <p:attrNameLst>
                                          <p:attrName>ppt_w</p:attrName>
                                        </p:attrNameLst>
                                      </p:cBhvr>
                                      <p:tavLst>
                                        <p:tav tm="0">
                                          <p:val>
                                            <p:fltVal val="0"/>
                                          </p:val>
                                        </p:tav>
                                        <p:tav tm="100000">
                                          <p:val>
                                            <p:strVal val="#ppt_w"/>
                                          </p:val>
                                        </p:tav>
                                      </p:tavLst>
                                    </p:anim>
                                    <p:anim calcmode="lin" valueType="num">
                                      <p:cBhvr>
                                        <p:cTn id="289" dur="1000" fill="hold"/>
                                        <p:tgtEl>
                                          <p:spTgt spid="62"/>
                                        </p:tgtEl>
                                        <p:attrNameLst>
                                          <p:attrName>ppt_h</p:attrName>
                                        </p:attrNameLst>
                                      </p:cBhvr>
                                      <p:tavLst>
                                        <p:tav tm="0">
                                          <p:val>
                                            <p:fltVal val="0"/>
                                          </p:val>
                                        </p:tav>
                                        <p:tav tm="100000">
                                          <p:val>
                                            <p:strVal val="#ppt_h"/>
                                          </p:val>
                                        </p:tav>
                                      </p:tavLst>
                                    </p:anim>
                                    <p:anim calcmode="lin" valueType="num">
                                      <p:cBhvr>
                                        <p:cTn id="290" dur="1000" fill="hold"/>
                                        <p:tgtEl>
                                          <p:spTgt spid="62"/>
                                        </p:tgtEl>
                                        <p:attrNameLst>
                                          <p:attrName>style.rotation</p:attrName>
                                        </p:attrNameLst>
                                      </p:cBhvr>
                                      <p:tavLst>
                                        <p:tav tm="0">
                                          <p:val>
                                            <p:fltVal val="90"/>
                                          </p:val>
                                        </p:tav>
                                        <p:tav tm="100000">
                                          <p:val>
                                            <p:fltVal val="0"/>
                                          </p:val>
                                        </p:tav>
                                      </p:tavLst>
                                    </p:anim>
                                    <p:animEffect transition="in" filter="fade">
                                      <p:cBhvr>
                                        <p:cTn id="291" dur="1000"/>
                                        <p:tgtEl>
                                          <p:spTgt spid="62"/>
                                        </p:tgtEl>
                                      </p:cBhvr>
                                    </p:animEffect>
                                  </p:childTnLst>
                                </p:cTn>
                              </p:par>
                              <p:par>
                                <p:cTn id="292" presetID="31" presetClass="entr" presetSubtype="0" fill="hold" grpId="0" nodeType="withEffect">
                                  <p:stCondLst>
                                    <p:cond delay="500"/>
                                  </p:stCondLst>
                                  <p:childTnLst>
                                    <p:set>
                                      <p:cBhvr>
                                        <p:cTn id="293" dur="1" fill="hold">
                                          <p:stCondLst>
                                            <p:cond delay="0"/>
                                          </p:stCondLst>
                                        </p:cTn>
                                        <p:tgtEl>
                                          <p:spTgt spid="64"/>
                                        </p:tgtEl>
                                        <p:attrNameLst>
                                          <p:attrName>style.visibility</p:attrName>
                                        </p:attrNameLst>
                                      </p:cBhvr>
                                      <p:to>
                                        <p:strVal val="visible"/>
                                      </p:to>
                                    </p:set>
                                    <p:anim calcmode="lin" valueType="num">
                                      <p:cBhvr>
                                        <p:cTn id="294" dur="1000" fill="hold"/>
                                        <p:tgtEl>
                                          <p:spTgt spid="64"/>
                                        </p:tgtEl>
                                        <p:attrNameLst>
                                          <p:attrName>ppt_w</p:attrName>
                                        </p:attrNameLst>
                                      </p:cBhvr>
                                      <p:tavLst>
                                        <p:tav tm="0">
                                          <p:val>
                                            <p:fltVal val="0"/>
                                          </p:val>
                                        </p:tav>
                                        <p:tav tm="100000">
                                          <p:val>
                                            <p:strVal val="#ppt_w"/>
                                          </p:val>
                                        </p:tav>
                                      </p:tavLst>
                                    </p:anim>
                                    <p:anim calcmode="lin" valueType="num">
                                      <p:cBhvr>
                                        <p:cTn id="295" dur="1000" fill="hold"/>
                                        <p:tgtEl>
                                          <p:spTgt spid="64"/>
                                        </p:tgtEl>
                                        <p:attrNameLst>
                                          <p:attrName>ppt_h</p:attrName>
                                        </p:attrNameLst>
                                      </p:cBhvr>
                                      <p:tavLst>
                                        <p:tav tm="0">
                                          <p:val>
                                            <p:fltVal val="0"/>
                                          </p:val>
                                        </p:tav>
                                        <p:tav tm="100000">
                                          <p:val>
                                            <p:strVal val="#ppt_h"/>
                                          </p:val>
                                        </p:tav>
                                      </p:tavLst>
                                    </p:anim>
                                    <p:anim calcmode="lin" valueType="num">
                                      <p:cBhvr>
                                        <p:cTn id="296" dur="1000" fill="hold"/>
                                        <p:tgtEl>
                                          <p:spTgt spid="64"/>
                                        </p:tgtEl>
                                        <p:attrNameLst>
                                          <p:attrName>style.rotation</p:attrName>
                                        </p:attrNameLst>
                                      </p:cBhvr>
                                      <p:tavLst>
                                        <p:tav tm="0">
                                          <p:val>
                                            <p:fltVal val="90"/>
                                          </p:val>
                                        </p:tav>
                                        <p:tav tm="100000">
                                          <p:val>
                                            <p:fltVal val="0"/>
                                          </p:val>
                                        </p:tav>
                                      </p:tavLst>
                                    </p:anim>
                                    <p:animEffect transition="in" filter="fade">
                                      <p:cBhvr>
                                        <p:cTn id="297" dur="1000"/>
                                        <p:tgtEl>
                                          <p:spTgt spid="64"/>
                                        </p:tgtEl>
                                      </p:cBhvr>
                                    </p:animEffect>
                                  </p:childTnLst>
                                </p:cTn>
                              </p:par>
                              <p:par>
                                <p:cTn id="298" presetID="31" presetClass="entr" presetSubtype="0" fill="hold" grpId="0" nodeType="withEffect">
                                  <p:stCondLst>
                                    <p:cond delay="500"/>
                                  </p:stCondLst>
                                  <p:childTnLst>
                                    <p:set>
                                      <p:cBhvr>
                                        <p:cTn id="299" dur="1" fill="hold">
                                          <p:stCondLst>
                                            <p:cond delay="0"/>
                                          </p:stCondLst>
                                        </p:cTn>
                                        <p:tgtEl>
                                          <p:spTgt spid="67"/>
                                        </p:tgtEl>
                                        <p:attrNameLst>
                                          <p:attrName>style.visibility</p:attrName>
                                        </p:attrNameLst>
                                      </p:cBhvr>
                                      <p:to>
                                        <p:strVal val="visible"/>
                                      </p:to>
                                    </p:set>
                                    <p:anim calcmode="lin" valueType="num">
                                      <p:cBhvr>
                                        <p:cTn id="300" dur="1000" fill="hold"/>
                                        <p:tgtEl>
                                          <p:spTgt spid="67"/>
                                        </p:tgtEl>
                                        <p:attrNameLst>
                                          <p:attrName>ppt_w</p:attrName>
                                        </p:attrNameLst>
                                      </p:cBhvr>
                                      <p:tavLst>
                                        <p:tav tm="0">
                                          <p:val>
                                            <p:fltVal val="0"/>
                                          </p:val>
                                        </p:tav>
                                        <p:tav tm="100000">
                                          <p:val>
                                            <p:strVal val="#ppt_w"/>
                                          </p:val>
                                        </p:tav>
                                      </p:tavLst>
                                    </p:anim>
                                    <p:anim calcmode="lin" valueType="num">
                                      <p:cBhvr>
                                        <p:cTn id="301" dur="1000" fill="hold"/>
                                        <p:tgtEl>
                                          <p:spTgt spid="67"/>
                                        </p:tgtEl>
                                        <p:attrNameLst>
                                          <p:attrName>ppt_h</p:attrName>
                                        </p:attrNameLst>
                                      </p:cBhvr>
                                      <p:tavLst>
                                        <p:tav tm="0">
                                          <p:val>
                                            <p:fltVal val="0"/>
                                          </p:val>
                                        </p:tav>
                                        <p:tav tm="100000">
                                          <p:val>
                                            <p:strVal val="#ppt_h"/>
                                          </p:val>
                                        </p:tav>
                                      </p:tavLst>
                                    </p:anim>
                                    <p:anim calcmode="lin" valueType="num">
                                      <p:cBhvr>
                                        <p:cTn id="302" dur="1000" fill="hold"/>
                                        <p:tgtEl>
                                          <p:spTgt spid="67"/>
                                        </p:tgtEl>
                                        <p:attrNameLst>
                                          <p:attrName>style.rotation</p:attrName>
                                        </p:attrNameLst>
                                      </p:cBhvr>
                                      <p:tavLst>
                                        <p:tav tm="0">
                                          <p:val>
                                            <p:fltVal val="90"/>
                                          </p:val>
                                        </p:tav>
                                        <p:tav tm="100000">
                                          <p:val>
                                            <p:fltVal val="0"/>
                                          </p:val>
                                        </p:tav>
                                      </p:tavLst>
                                    </p:anim>
                                    <p:animEffect transition="in" filter="fade">
                                      <p:cBhvr>
                                        <p:cTn id="303" dur="1000"/>
                                        <p:tgtEl>
                                          <p:spTgt spid="67"/>
                                        </p:tgtEl>
                                      </p:cBhvr>
                                    </p:animEffect>
                                  </p:childTnLst>
                                </p:cTn>
                              </p:par>
                              <p:par>
                                <p:cTn id="304" presetID="31" presetClass="entr" presetSubtype="0" fill="hold" grpId="0" nodeType="withEffect">
                                  <p:stCondLst>
                                    <p:cond delay="500"/>
                                  </p:stCondLst>
                                  <p:childTnLst>
                                    <p:set>
                                      <p:cBhvr>
                                        <p:cTn id="305" dur="1" fill="hold">
                                          <p:stCondLst>
                                            <p:cond delay="0"/>
                                          </p:stCondLst>
                                        </p:cTn>
                                        <p:tgtEl>
                                          <p:spTgt spid="33"/>
                                        </p:tgtEl>
                                        <p:attrNameLst>
                                          <p:attrName>style.visibility</p:attrName>
                                        </p:attrNameLst>
                                      </p:cBhvr>
                                      <p:to>
                                        <p:strVal val="visible"/>
                                      </p:to>
                                    </p:set>
                                    <p:anim calcmode="lin" valueType="num">
                                      <p:cBhvr>
                                        <p:cTn id="306" dur="1000" fill="hold"/>
                                        <p:tgtEl>
                                          <p:spTgt spid="33"/>
                                        </p:tgtEl>
                                        <p:attrNameLst>
                                          <p:attrName>ppt_w</p:attrName>
                                        </p:attrNameLst>
                                      </p:cBhvr>
                                      <p:tavLst>
                                        <p:tav tm="0">
                                          <p:val>
                                            <p:fltVal val="0"/>
                                          </p:val>
                                        </p:tav>
                                        <p:tav tm="100000">
                                          <p:val>
                                            <p:strVal val="#ppt_w"/>
                                          </p:val>
                                        </p:tav>
                                      </p:tavLst>
                                    </p:anim>
                                    <p:anim calcmode="lin" valueType="num">
                                      <p:cBhvr>
                                        <p:cTn id="307" dur="1000" fill="hold"/>
                                        <p:tgtEl>
                                          <p:spTgt spid="33"/>
                                        </p:tgtEl>
                                        <p:attrNameLst>
                                          <p:attrName>ppt_h</p:attrName>
                                        </p:attrNameLst>
                                      </p:cBhvr>
                                      <p:tavLst>
                                        <p:tav tm="0">
                                          <p:val>
                                            <p:fltVal val="0"/>
                                          </p:val>
                                        </p:tav>
                                        <p:tav tm="100000">
                                          <p:val>
                                            <p:strVal val="#ppt_h"/>
                                          </p:val>
                                        </p:tav>
                                      </p:tavLst>
                                    </p:anim>
                                    <p:anim calcmode="lin" valueType="num">
                                      <p:cBhvr>
                                        <p:cTn id="308" dur="1000" fill="hold"/>
                                        <p:tgtEl>
                                          <p:spTgt spid="33"/>
                                        </p:tgtEl>
                                        <p:attrNameLst>
                                          <p:attrName>style.rotation</p:attrName>
                                        </p:attrNameLst>
                                      </p:cBhvr>
                                      <p:tavLst>
                                        <p:tav tm="0">
                                          <p:val>
                                            <p:fltVal val="90"/>
                                          </p:val>
                                        </p:tav>
                                        <p:tav tm="100000">
                                          <p:val>
                                            <p:fltVal val="0"/>
                                          </p:val>
                                        </p:tav>
                                      </p:tavLst>
                                    </p:anim>
                                    <p:animEffect transition="in" filter="fade">
                                      <p:cBhvr>
                                        <p:cTn id="309" dur="1000"/>
                                        <p:tgtEl>
                                          <p:spTgt spid="33"/>
                                        </p:tgtEl>
                                      </p:cBhvr>
                                    </p:animEffect>
                                  </p:childTnLst>
                                </p:cTn>
                              </p:par>
                              <p:par>
                                <p:cTn id="310" presetID="31" presetClass="entr" presetSubtype="0" fill="hold" grpId="0" nodeType="withEffect">
                                  <p:stCondLst>
                                    <p:cond delay="500"/>
                                  </p:stCondLst>
                                  <p:childTnLst>
                                    <p:set>
                                      <p:cBhvr>
                                        <p:cTn id="311" dur="1" fill="hold">
                                          <p:stCondLst>
                                            <p:cond delay="0"/>
                                          </p:stCondLst>
                                        </p:cTn>
                                        <p:tgtEl>
                                          <p:spTgt spid="39"/>
                                        </p:tgtEl>
                                        <p:attrNameLst>
                                          <p:attrName>style.visibility</p:attrName>
                                        </p:attrNameLst>
                                      </p:cBhvr>
                                      <p:to>
                                        <p:strVal val="visible"/>
                                      </p:to>
                                    </p:set>
                                    <p:anim calcmode="lin" valueType="num">
                                      <p:cBhvr>
                                        <p:cTn id="312" dur="1000" fill="hold"/>
                                        <p:tgtEl>
                                          <p:spTgt spid="39"/>
                                        </p:tgtEl>
                                        <p:attrNameLst>
                                          <p:attrName>ppt_w</p:attrName>
                                        </p:attrNameLst>
                                      </p:cBhvr>
                                      <p:tavLst>
                                        <p:tav tm="0">
                                          <p:val>
                                            <p:fltVal val="0"/>
                                          </p:val>
                                        </p:tav>
                                        <p:tav tm="100000">
                                          <p:val>
                                            <p:strVal val="#ppt_w"/>
                                          </p:val>
                                        </p:tav>
                                      </p:tavLst>
                                    </p:anim>
                                    <p:anim calcmode="lin" valueType="num">
                                      <p:cBhvr>
                                        <p:cTn id="313" dur="1000" fill="hold"/>
                                        <p:tgtEl>
                                          <p:spTgt spid="39"/>
                                        </p:tgtEl>
                                        <p:attrNameLst>
                                          <p:attrName>ppt_h</p:attrName>
                                        </p:attrNameLst>
                                      </p:cBhvr>
                                      <p:tavLst>
                                        <p:tav tm="0">
                                          <p:val>
                                            <p:fltVal val="0"/>
                                          </p:val>
                                        </p:tav>
                                        <p:tav tm="100000">
                                          <p:val>
                                            <p:strVal val="#ppt_h"/>
                                          </p:val>
                                        </p:tav>
                                      </p:tavLst>
                                    </p:anim>
                                    <p:anim calcmode="lin" valueType="num">
                                      <p:cBhvr>
                                        <p:cTn id="314" dur="1000" fill="hold"/>
                                        <p:tgtEl>
                                          <p:spTgt spid="39"/>
                                        </p:tgtEl>
                                        <p:attrNameLst>
                                          <p:attrName>style.rotation</p:attrName>
                                        </p:attrNameLst>
                                      </p:cBhvr>
                                      <p:tavLst>
                                        <p:tav tm="0">
                                          <p:val>
                                            <p:fltVal val="90"/>
                                          </p:val>
                                        </p:tav>
                                        <p:tav tm="100000">
                                          <p:val>
                                            <p:fltVal val="0"/>
                                          </p:val>
                                        </p:tav>
                                      </p:tavLst>
                                    </p:anim>
                                    <p:animEffect transition="in" filter="fade">
                                      <p:cBhvr>
                                        <p:cTn id="315" dur="1000"/>
                                        <p:tgtEl>
                                          <p:spTgt spid="39"/>
                                        </p:tgtEl>
                                      </p:cBhvr>
                                    </p:animEffect>
                                  </p:childTnLst>
                                </p:cTn>
                              </p:par>
                              <p:par>
                                <p:cTn id="316" presetID="31" presetClass="entr" presetSubtype="0" fill="hold" nodeType="withEffect">
                                  <p:stCondLst>
                                    <p:cond delay="500"/>
                                  </p:stCondLst>
                                  <p:childTnLst>
                                    <p:set>
                                      <p:cBhvr>
                                        <p:cTn id="317" dur="1" fill="hold">
                                          <p:stCondLst>
                                            <p:cond delay="0"/>
                                          </p:stCondLst>
                                        </p:cTn>
                                        <p:tgtEl>
                                          <p:spTgt spid="76"/>
                                        </p:tgtEl>
                                        <p:attrNameLst>
                                          <p:attrName>style.visibility</p:attrName>
                                        </p:attrNameLst>
                                      </p:cBhvr>
                                      <p:to>
                                        <p:strVal val="visible"/>
                                      </p:to>
                                    </p:set>
                                    <p:anim calcmode="lin" valueType="num">
                                      <p:cBhvr>
                                        <p:cTn id="318" dur="1000" fill="hold"/>
                                        <p:tgtEl>
                                          <p:spTgt spid="76"/>
                                        </p:tgtEl>
                                        <p:attrNameLst>
                                          <p:attrName>ppt_w</p:attrName>
                                        </p:attrNameLst>
                                      </p:cBhvr>
                                      <p:tavLst>
                                        <p:tav tm="0">
                                          <p:val>
                                            <p:fltVal val="0"/>
                                          </p:val>
                                        </p:tav>
                                        <p:tav tm="100000">
                                          <p:val>
                                            <p:strVal val="#ppt_w"/>
                                          </p:val>
                                        </p:tav>
                                      </p:tavLst>
                                    </p:anim>
                                    <p:anim calcmode="lin" valueType="num">
                                      <p:cBhvr>
                                        <p:cTn id="319" dur="1000" fill="hold"/>
                                        <p:tgtEl>
                                          <p:spTgt spid="76"/>
                                        </p:tgtEl>
                                        <p:attrNameLst>
                                          <p:attrName>ppt_h</p:attrName>
                                        </p:attrNameLst>
                                      </p:cBhvr>
                                      <p:tavLst>
                                        <p:tav tm="0">
                                          <p:val>
                                            <p:fltVal val="0"/>
                                          </p:val>
                                        </p:tav>
                                        <p:tav tm="100000">
                                          <p:val>
                                            <p:strVal val="#ppt_h"/>
                                          </p:val>
                                        </p:tav>
                                      </p:tavLst>
                                    </p:anim>
                                    <p:anim calcmode="lin" valueType="num">
                                      <p:cBhvr>
                                        <p:cTn id="320" dur="1000" fill="hold"/>
                                        <p:tgtEl>
                                          <p:spTgt spid="76"/>
                                        </p:tgtEl>
                                        <p:attrNameLst>
                                          <p:attrName>style.rotation</p:attrName>
                                        </p:attrNameLst>
                                      </p:cBhvr>
                                      <p:tavLst>
                                        <p:tav tm="0">
                                          <p:val>
                                            <p:fltVal val="90"/>
                                          </p:val>
                                        </p:tav>
                                        <p:tav tm="100000">
                                          <p:val>
                                            <p:fltVal val="0"/>
                                          </p:val>
                                        </p:tav>
                                      </p:tavLst>
                                    </p:anim>
                                    <p:animEffect transition="in" filter="fade">
                                      <p:cBhvr>
                                        <p:cTn id="321" dur="1000"/>
                                        <p:tgtEl>
                                          <p:spTgt spid="76"/>
                                        </p:tgtEl>
                                      </p:cBhvr>
                                    </p:animEffect>
                                  </p:childTnLst>
                                </p:cTn>
                              </p:par>
                              <p:par>
                                <p:cTn id="322" presetID="31" presetClass="entr" presetSubtype="0" fill="hold" nodeType="withEffect">
                                  <p:stCondLst>
                                    <p:cond delay="500"/>
                                  </p:stCondLst>
                                  <p:childTnLst>
                                    <p:set>
                                      <p:cBhvr>
                                        <p:cTn id="323" dur="1" fill="hold">
                                          <p:stCondLst>
                                            <p:cond delay="0"/>
                                          </p:stCondLst>
                                        </p:cTn>
                                        <p:tgtEl>
                                          <p:spTgt spid="69"/>
                                        </p:tgtEl>
                                        <p:attrNameLst>
                                          <p:attrName>style.visibility</p:attrName>
                                        </p:attrNameLst>
                                      </p:cBhvr>
                                      <p:to>
                                        <p:strVal val="visible"/>
                                      </p:to>
                                    </p:set>
                                    <p:anim calcmode="lin" valueType="num">
                                      <p:cBhvr>
                                        <p:cTn id="324" dur="1000" fill="hold"/>
                                        <p:tgtEl>
                                          <p:spTgt spid="69"/>
                                        </p:tgtEl>
                                        <p:attrNameLst>
                                          <p:attrName>ppt_w</p:attrName>
                                        </p:attrNameLst>
                                      </p:cBhvr>
                                      <p:tavLst>
                                        <p:tav tm="0">
                                          <p:val>
                                            <p:fltVal val="0"/>
                                          </p:val>
                                        </p:tav>
                                        <p:tav tm="100000">
                                          <p:val>
                                            <p:strVal val="#ppt_w"/>
                                          </p:val>
                                        </p:tav>
                                      </p:tavLst>
                                    </p:anim>
                                    <p:anim calcmode="lin" valueType="num">
                                      <p:cBhvr>
                                        <p:cTn id="325" dur="1000" fill="hold"/>
                                        <p:tgtEl>
                                          <p:spTgt spid="69"/>
                                        </p:tgtEl>
                                        <p:attrNameLst>
                                          <p:attrName>ppt_h</p:attrName>
                                        </p:attrNameLst>
                                      </p:cBhvr>
                                      <p:tavLst>
                                        <p:tav tm="0">
                                          <p:val>
                                            <p:fltVal val="0"/>
                                          </p:val>
                                        </p:tav>
                                        <p:tav tm="100000">
                                          <p:val>
                                            <p:strVal val="#ppt_h"/>
                                          </p:val>
                                        </p:tav>
                                      </p:tavLst>
                                    </p:anim>
                                    <p:anim calcmode="lin" valueType="num">
                                      <p:cBhvr>
                                        <p:cTn id="326" dur="1000" fill="hold"/>
                                        <p:tgtEl>
                                          <p:spTgt spid="69"/>
                                        </p:tgtEl>
                                        <p:attrNameLst>
                                          <p:attrName>style.rotation</p:attrName>
                                        </p:attrNameLst>
                                      </p:cBhvr>
                                      <p:tavLst>
                                        <p:tav tm="0">
                                          <p:val>
                                            <p:fltVal val="90"/>
                                          </p:val>
                                        </p:tav>
                                        <p:tav tm="100000">
                                          <p:val>
                                            <p:fltVal val="0"/>
                                          </p:val>
                                        </p:tav>
                                      </p:tavLst>
                                    </p:anim>
                                    <p:animEffect transition="in" filter="fade">
                                      <p:cBhvr>
                                        <p:cTn id="327" dur="1000"/>
                                        <p:tgtEl>
                                          <p:spTgt spid="69"/>
                                        </p:tgtEl>
                                      </p:cBhvr>
                                    </p:animEffect>
                                  </p:childTnLst>
                                </p:cTn>
                              </p:par>
                              <p:par>
                                <p:cTn id="328" presetID="31" presetClass="entr" presetSubtype="0" fill="hold" nodeType="withEffect">
                                  <p:stCondLst>
                                    <p:cond delay="500"/>
                                  </p:stCondLst>
                                  <p:childTnLst>
                                    <p:set>
                                      <p:cBhvr>
                                        <p:cTn id="329" dur="1" fill="hold">
                                          <p:stCondLst>
                                            <p:cond delay="0"/>
                                          </p:stCondLst>
                                        </p:cTn>
                                        <p:tgtEl>
                                          <p:spTgt spid="70"/>
                                        </p:tgtEl>
                                        <p:attrNameLst>
                                          <p:attrName>style.visibility</p:attrName>
                                        </p:attrNameLst>
                                      </p:cBhvr>
                                      <p:to>
                                        <p:strVal val="visible"/>
                                      </p:to>
                                    </p:set>
                                    <p:anim calcmode="lin" valueType="num">
                                      <p:cBhvr>
                                        <p:cTn id="330" dur="1000" fill="hold"/>
                                        <p:tgtEl>
                                          <p:spTgt spid="70"/>
                                        </p:tgtEl>
                                        <p:attrNameLst>
                                          <p:attrName>ppt_w</p:attrName>
                                        </p:attrNameLst>
                                      </p:cBhvr>
                                      <p:tavLst>
                                        <p:tav tm="0">
                                          <p:val>
                                            <p:fltVal val="0"/>
                                          </p:val>
                                        </p:tav>
                                        <p:tav tm="100000">
                                          <p:val>
                                            <p:strVal val="#ppt_w"/>
                                          </p:val>
                                        </p:tav>
                                      </p:tavLst>
                                    </p:anim>
                                    <p:anim calcmode="lin" valueType="num">
                                      <p:cBhvr>
                                        <p:cTn id="331" dur="1000" fill="hold"/>
                                        <p:tgtEl>
                                          <p:spTgt spid="70"/>
                                        </p:tgtEl>
                                        <p:attrNameLst>
                                          <p:attrName>ppt_h</p:attrName>
                                        </p:attrNameLst>
                                      </p:cBhvr>
                                      <p:tavLst>
                                        <p:tav tm="0">
                                          <p:val>
                                            <p:fltVal val="0"/>
                                          </p:val>
                                        </p:tav>
                                        <p:tav tm="100000">
                                          <p:val>
                                            <p:strVal val="#ppt_h"/>
                                          </p:val>
                                        </p:tav>
                                      </p:tavLst>
                                    </p:anim>
                                    <p:anim calcmode="lin" valueType="num">
                                      <p:cBhvr>
                                        <p:cTn id="332" dur="1000" fill="hold"/>
                                        <p:tgtEl>
                                          <p:spTgt spid="70"/>
                                        </p:tgtEl>
                                        <p:attrNameLst>
                                          <p:attrName>style.rotation</p:attrName>
                                        </p:attrNameLst>
                                      </p:cBhvr>
                                      <p:tavLst>
                                        <p:tav tm="0">
                                          <p:val>
                                            <p:fltVal val="90"/>
                                          </p:val>
                                        </p:tav>
                                        <p:tav tm="100000">
                                          <p:val>
                                            <p:fltVal val="0"/>
                                          </p:val>
                                        </p:tav>
                                      </p:tavLst>
                                    </p:anim>
                                    <p:animEffect transition="in" filter="fade">
                                      <p:cBhvr>
                                        <p:cTn id="333" dur="1000"/>
                                        <p:tgtEl>
                                          <p:spTgt spid="70"/>
                                        </p:tgtEl>
                                      </p:cBhvr>
                                    </p:animEffect>
                                  </p:childTnLst>
                                </p:cTn>
                              </p:par>
                              <p:par>
                                <p:cTn id="334" presetID="31" presetClass="entr" presetSubtype="0" fill="hold" grpId="0" nodeType="withEffect">
                                  <p:stCondLst>
                                    <p:cond delay="500"/>
                                  </p:stCondLst>
                                  <p:childTnLst>
                                    <p:set>
                                      <p:cBhvr>
                                        <p:cTn id="335" dur="1" fill="hold">
                                          <p:stCondLst>
                                            <p:cond delay="0"/>
                                          </p:stCondLst>
                                        </p:cTn>
                                        <p:tgtEl>
                                          <p:spTgt spid="34"/>
                                        </p:tgtEl>
                                        <p:attrNameLst>
                                          <p:attrName>style.visibility</p:attrName>
                                        </p:attrNameLst>
                                      </p:cBhvr>
                                      <p:to>
                                        <p:strVal val="visible"/>
                                      </p:to>
                                    </p:set>
                                    <p:anim calcmode="lin" valueType="num">
                                      <p:cBhvr>
                                        <p:cTn id="336" dur="1000" fill="hold"/>
                                        <p:tgtEl>
                                          <p:spTgt spid="34"/>
                                        </p:tgtEl>
                                        <p:attrNameLst>
                                          <p:attrName>ppt_w</p:attrName>
                                        </p:attrNameLst>
                                      </p:cBhvr>
                                      <p:tavLst>
                                        <p:tav tm="0">
                                          <p:val>
                                            <p:fltVal val="0"/>
                                          </p:val>
                                        </p:tav>
                                        <p:tav tm="100000">
                                          <p:val>
                                            <p:strVal val="#ppt_w"/>
                                          </p:val>
                                        </p:tav>
                                      </p:tavLst>
                                    </p:anim>
                                    <p:anim calcmode="lin" valueType="num">
                                      <p:cBhvr>
                                        <p:cTn id="337" dur="1000" fill="hold"/>
                                        <p:tgtEl>
                                          <p:spTgt spid="34"/>
                                        </p:tgtEl>
                                        <p:attrNameLst>
                                          <p:attrName>ppt_h</p:attrName>
                                        </p:attrNameLst>
                                      </p:cBhvr>
                                      <p:tavLst>
                                        <p:tav tm="0">
                                          <p:val>
                                            <p:fltVal val="0"/>
                                          </p:val>
                                        </p:tav>
                                        <p:tav tm="100000">
                                          <p:val>
                                            <p:strVal val="#ppt_h"/>
                                          </p:val>
                                        </p:tav>
                                      </p:tavLst>
                                    </p:anim>
                                    <p:anim calcmode="lin" valueType="num">
                                      <p:cBhvr>
                                        <p:cTn id="338" dur="1000" fill="hold"/>
                                        <p:tgtEl>
                                          <p:spTgt spid="34"/>
                                        </p:tgtEl>
                                        <p:attrNameLst>
                                          <p:attrName>style.rotation</p:attrName>
                                        </p:attrNameLst>
                                      </p:cBhvr>
                                      <p:tavLst>
                                        <p:tav tm="0">
                                          <p:val>
                                            <p:fltVal val="90"/>
                                          </p:val>
                                        </p:tav>
                                        <p:tav tm="100000">
                                          <p:val>
                                            <p:fltVal val="0"/>
                                          </p:val>
                                        </p:tav>
                                      </p:tavLst>
                                    </p:anim>
                                    <p:animEffect transition="in" filter="fade">
                                      <p:cBhvr>
                                        <p:cTn id="339" dur="1000"/>
                                        <p:tgtEl>
                                          <p:spTgt spid="34"/>
                                        </p:tgtEl>
                                      </p:cBhvr>
                                    </p:animEffect>
                                  </p:childTnLst>
                                </p:cTn>
                              </p:par>
                              <p:par>
                                <p:cTn id="340" presetID="31" presetClass="entr" presetSubtype="0" fill="hold" grpId="0" nodeType="withEffect">
                                  <p:stCondLst>
                                    <p:cond delay="500"/>
                                  </p:stCondLst>
                                  <p:childTnLst>
                                    <p:set>
                                      <p:cBhvr>
                                        <p:cTn id="341" dur="1" fill="hold">
                                          <p:stCondLst>
                                            <p:cond delay="0"/>
                                          </p:stCondLst>
                                        </p:cTn>
                                        <p:tgtEl>
                                          <p:spTgt spid="45"/>
                                        </p:tgtEl>
                                        <p:attrNameLst>
                                          <p:attrName>style.visibility</p:attrName>
                                        </p:attrNameLst>
                                      </p:cBhvr>
                                      <p:to>
                                        <p:strVal val="visible"/>
                                      </p:to>
                                    </p:set>
                                    <p:anim calcmode="lin" valueType="num">
                                      <p:cBhvr>
                                        <p:cTn id="342" dur="1000" fill="hold"/>
                                        <p:tgtEl>
                                          <p:spTgt spid="45"/>
                                        </p:tgtEl>
                                        <p:attrNameLst>
                                          <p:attrName>ppt_w</p:attrName>
                                        </p:attrNameLst>
                                      </p:cBhvr>
                                      <p:tavLst>
                                        <p:tav tm="0">
                                          <p:val>
                                            <p:fltVal val="0"/>
                                          </p:val>
                                        </p:tav>
                                        <p:tav tm="100000">
                                          <p:val>
                                            <p:strVal val="#ppt_w"/>
                                          </p:val>
                                        </p:tav>
                                      </p:tavLst>
                                    </p:anim>
                                    <p:anim calcmode="lin" valueType="num">
                                      <p:cBhvr>
                                        <p:cTn id="343" dur="1000" fill="hold"/>
                                        <p:tgtEl>
                                          <p:spTgt spid="45"/>
                                        </p:tgtEl>
                                        <p:attrNameLst>
                                          <p:attrName>ppt_h</p:attrName>
                                        </p:attrNameLst>
                                      </p:cBhvr>
                                      <p:tavLst>
                                        <p:tav tm="0">
                                          <p:val>
                                            <p:fltVal val="0"/>
                                          </p:val>
                                        </p:tav>
                                        <p:tav tm="100000">
                                          <p:val>
                                            <p:strVal val="#ppt_h"/>
                                          </p:val>
                                        </p:tav>
                                      </p:tavLst>
                                    </p:anim>
                                    <p:anim calcmode="lin" valueType="num">
                                      <p:cBhvr>
                                        <p:cTn id="344" dur="1000" fill="hold"/>
                                        <p:tgtEl>
                                          <p:spTgt spid="45"/>
                                        </p:tgtEl>
                                        <p:attrNameLst>
                                          <p:attrName>style.rotation</p:attrName>
                                        </p:attrNameLst>
                                      </p:cBhvr>
                                      <p:tavLst>
                                        <p:tav tm="0">
                                          <p:val>
                                            <p:fltVal val="90"/>
                                          </p:val>
                                        </p:tav>
                                        <p:tav tm="100000">
                                          <p:val>
                                            <p:fltVal val="0"/>
                                          </p:val>
                                        </p:tav>
                                      </p:tavLst>
                                    </p:anim>
                                    <p:animEffect transition="in" filter="fade">
                                      <p:cBhvr>
                                        <p:cTn id="345" dur="1000"/>
                                        <p:tgtEl>
                                          <p:spTgt spid="45"/>
                                        </p:tgtEl>
                                      </p:cBhvr>
                                    </p:animEffect>
                                  </p:childTnLst>
                                </p:cTn>
                              </p:par>
                              <p:par>
                                <p:cTn id="346" presetID="31" presetClass="entr" presetSubtype="0" fill="hold" grpId="0" nodeType="withEffect">
                                  <p:stCondLst>
                                    <p:cond delay="500"/>
                                  </p:stCondLst>
                                  <p:childTnLst>
                                    <p:set>
                                      <p:cBhvr>
                                        <p:cTn id="347" dur="1" fill="hold">
                                          <p:stCondLst>
                                            <p:cond delay="0"/>
                                          </p:stCondLst>
                                        </p:cTn>
                                        <p:tgtEl>
                                          <p:spTgt spid="7"/>
                                        </p:tgtEl>
                                        <p:attrNameLst>
                                          <p:attrName>style.visibility</p:attrName>
                                        </p:attrNameLst>
                                      </p:cBhvr>
                                      <p:to>
                                        <p:strVal val="visible"/>
                                      </p:to>
                                    </p:set>
                                    <p:anim calcmode="lin" valueType="num">
                                      <p:cBhvr>
                                        <p:cTn id="348" dur="1000" fill="hold"/>
                                        <p:tgtEl>
                                          <p:spTgt spid="7"/>
                                        </p:tgtEl>
                                        <p:attrNameLst>
                                          <p:attrName>ppt_w</p:attrName>
                                        </p:attrNameLst>
                                      </p:cBhvr>
                                      <p:tavLst>
                                        <p:tav tm="0">
                                          <p:val>
                                            <p:fltVal val="0"/>
                                          </p:val>
                                        </p:tav>
                                        <p:tav tm="100000">
                                          <p:val>
                                            <p:strVal val="#ppt_w"/>
                                          </p:val>
                                        </p:tav>
                                      </p:tavLst>
                                    </p:anim>
                                    <p:anim calcmode="lin" valueType="num">
                                      <p:cBhvr>
                                        <p:cTn id="349" dur="1000" fill="hold"/>
                                        <p:tgtEl>
                                          <p:spTgt spid="7"/>
                                        </p:tgtEl>
                                        <p:attrNameLst>
                                          <p:attrName>ppt_h</p:attrName>
                                        </p:attrNameLst>
                                      </p:cBhvr>
                                      <p:tavLst>
                                        <p:tav tm="0">
                                          <p:val>
                                            <p:fltVal val="0"/>
                                          </p:val>
                                        </p:tav>
                                        <p:tav tm="100000">
                                          <p:val>
                                            <p:strVal val="#ppt_h"/>
                                          </p:val>
                                        </p:tav>
                                      </p:tavLst>
                                    </p:anim>
                                    <p:anim calcmode="lin" valueType="num">
                                      <p:cBhvr>
                                        <p:cTn id="350" dur="1000" fill="hold"/>
                                        <p:tgtEl>
                                          <p:spTgt spid="7"/>
                                        </p:tgtEl>
                                        <p:attrNameLst>
                                          <p:attrName>style.rotation</p:attrName>
                                        </p:attrNameLst>
                                      </p:cBhvr>
                                      <p:tavLst>
                                        <p:tav tm="0">
                                          <p:val>
                                            <p:fltVal val="90"/>
                                          </p:val>
                                        </p:tav>
                                        <p:tav tm="100000">
                                          <p:val>
                                            <p:fltVal val="0"/>
                                          </p:val>
                                        </p:tav>
                                      </p:tavLst>
                                    </p:anim>
                                    <p:animEffect transition="in" filter="fade">
                                      <p:cBhvr>
                                        <p:cTn id="351" dur="1000"/>
                                        <p:tgtEl>
                                          <p:spTgt spid="7"/>
                                        </p:tgtEl>
                                      </p:cBhvr>
                                    </p:animEffect>
                                  </p:childTnLst>
                                </p:cTn>
                              </p:par>
                              <p:par>
                                <p:cTn id="352" presetID="10" presetClass="entr" presetSubtype="0" fill="hold" grpId="0" nodeType="withEffect">
                                  <p:stCondLst>
                                    <p:cond delay="1000"/>
                                  </p:stCondLst>
                                  <p:childTnLst>
                                    <p:set>
                                      <p:cBhvr>
                                        <p:cTn id="353" dur="1" fill="hold">
                                          <p:stCondLst>
                                            <p:cond delay="0"/>
                                          </p:stCondLst>
                                        </p:cTn>
                                        <p:tgtEl>
                                          <p:spTgt spid="2"/>
                                        </p:tgtEl>
                                        <p:attrNameLst>
                                          <p:attrName>style.visibility</p:attrName>
                                        </p:attrNameLst>
                                      </p:cBhvr>
                                      <p:to>
                                        <p:strVal val="visible"/>
                                      </p:to>
                                    </p:set>
                                    <p:animEffect transition="in" filter="fade">
                                      <p:cBhvr>
                                        <p:cTn id="354" dur="500"/>
                                        <p:tgtEl>
                                          <p:spTgt spid="2"/>
                                        </p:tgtEl>
                                      </p:cBhvr>
                                    </p:animEffect>
                                  </p:childTnLst>
                                </p:cTn>
                              </p:par>
                              <p:par>
                                <p:cTn id="355" presetID="10" presetClass="entr" presetSubtype="0" fill="hold" nodeType="withEffect">
                                  <p:stCondLst>
                                    <p:cond delay="0"/>
                                  </p:stCondLst>
                                  <p:childTnLst>
                                    <p:set>
                                      <p:cBhvr>
                                        <p:cTn id="356" dur="1" fill="hold">
                                          <p:stCondLst>
                                            <p:cond delay="0"/>
                                          </p:stCondLst>
                                        </p:cTn>
                                        <p:tgtEl>
                                          <p:spTgt spid="94"/>
                                        </p:tgtEl>
                                        <p:attrNameLst>
                                          <p:attrName>style.visibility</p:attrName>
                                        </p:attrNameLst>
                                      </p:cBhvr>
                                      <p:to>
                                        <p:strVal val="visible"/>
                                      </p:to>
                                    </p:set>
                                    <p:animEffect transition="in" filter="fade">
                                      <p:cBhvr>
                                        <p:cTn id="357" dur="1000"/>
                                        <p:tgtEl>
                                          <p:spTgt spid="94"/>
                                        </p:tgtEl>
                                      </p:cBhvr>
                                    </p:animEffect>
                                  </p:childTnLst>
                                </p:cTn>
                              </p:par>
                              <p:par>
                                <p:cTn id="358" presetID="63" presetClass="path" presetSubtype="0" decel="30000" fill="hold" nodeType="withEffect">
                                  <p:stCondLst>
                                    <p:cond delay="0"/>
                                  </p:stCondLst>
                                  <p:childTnLst>
                                    <p:animMotion origin="layout" path="M -0.124349 -0.124074 L 0 0 E" pathEditMode="relative" ptsTypes="">
                                      <p:cBhvr>
                                        <p:cTn id="359" dur="1000" fill="hold"/>
                                        <p:tgtEl>
                                          <p:spTgt spid="94"/>
                                        </p:tgtEl>
                                        <p:attrNameLst>
                                          <p:attrName>ppt_x</p:attrName>
                                          <p:attrName>ppt_y</p:attrName>
                                        </p:attrNameLst>
                                      </p:cBhvr>
                                    </p:animMotion>
                                  </p:childTnLst>
                                </p:cTn>
                              </p:par>
                              <p:par>
                                <p:cTn id="360" presetID="6" presetClass="emph" presetSubtype="0" decel="30000" fill="hold" nodeType="withEffect">
                                  <p:stCondLst>
                                    <p:cond delay="0"/>
                                  </p:stCondLst>
                                  <p:childTnLst>
                                    <p:animScale>
                                      <p:cBhvr>
                                        <p:cTn id="361" dur="1000" fill="hold"/>
                                        <p:tgtEl>
                                          <p:spTgt spid="94"/>
                                        </p:tgtEl>
                                      </p:cBhvr>
                                      <p:by x="150000" y="150000"/>
                                      <p:from x="146726" y="119179"/>
                                      <p:to x="100000" y="100000"/>
                                    </p:animScale>
                                  </p:childTnLst>
                                </p:cTn>
                              </p:par>
                              <p:par>
                                <p:cTn id="362" presetID="53" presetClass="entr" presetSubtype="16" fill="hold" nodeType="withEffect">
                                  <p:stCondLst>
                                    <p:cond delay="750"/>
                                  </p:stCondLst>
                                  <p:childTnLst>
                                    <p:set>
                                      <p:cBhvr>
                                        <p:cTn id="363" dur="1" fill="hold">
                                          <p:stCondLst>
                                            <p:cond delay="0"/>
                                          </p:stCondLst>
                                        </p:cTn>
                                        <p:tgtEl>
                                          <p:spTgt spid="4"/>
                                        </p:tgtEl>
                                        <p:attrNameLst>
                                          <p:attrName>style.visibility</p:attrName>
                                        </p:attrNameLst>
                                      </p:cBhvr>
                                      <p:to>
                                        <p:strVal val="visible"/>
                                      </p:to>
                                    </p:set>
                                    <p:anim calcmode="lin" valueType="num">
                                      <p:cBhvr>
                                        <p:cTn id="364" dur="1000" fill="hold"/>
                                        <p:tgtEl>
                                          <p:spTgt spid="4"/>
                                        </p:tgtEl>
                                        <p:attrNameLst>
                                          <p:attrName>ppt_w</p:attrName>
                                        </p:attrNameLst>
                                      </p:cBhvr>
                                      <p:tavLst>
                                        <p:tav tm="0">
                                          <p:val>
                                            <p:fltVal val="0"/>
                                          </p:val>
                                        </p:tav>
                                        <p:tav tm="100000">
                                          <p:val>
                                            <p:strVal val="#ppt_w"/>
                                          </p:val>
                                        </p:tav>
                                      </p:tavLst>
                                    </p:anim>
                                    <p:anim calcmode="lin" valueType="num">
                                      <p:cBhvr>
                                        <p:cTn id="365" dur="1000" fill="hold"/>
                                        <p:tgtEl>
                                          <p:spTgt spid="4"/>
                                        </p:tgtEl>
                                        <p:attrNameLst>
                                          <p:attrName>ppt_h</p:attrName>
                                        </p:attrNameLst>
                                      </p:cBhvr>
                                      <p:tavLst>
                                        <p:tav tm="0">
                                          <p:val>
                                            <p:fltVal val="0"/>
                                          </p:val>
                                        </p:tav>
                                        <p:tav tm="100000">
                                          <p:val>
                                            <p:strVal val="#ppt_h"/>
                                          </p:val>
                                        </p:tav>
                                      </p:tavLst>
                                    </p:anim>
                                    <p:animEffect transition="in" filter="fade">
                                      <p:cBhvr>
                                        <p:cTn id="366" dur="1000"/>
                                        <p:tgtEl>
                                          <p:spTgt spid="4"/>
                                        </p:tgtEl>
                                      </p:cBhvr>
                                    </p:animEffect>
                                  </p:childTnLst>
                                </p:cTn>
                              </p:par>
                              <p:par>
                                <p:cTn id="367" presetID="63" presetClass="path" presetSubtype="0" decel="50000" fill="hold" nodeType="withEffect">
                                  <p:stCondLst>
                                    <p:cond delay="750"/>
                                  </p:stCondLst>
                                  <p:childTnLst>
                                    <p:animMotion origin="layout" path="M 0.01523 2.59259E-6 L -0.0543 2.59259E-6 " pathEditMode="relative" rAng="0" ptsTypes="AA">
                                      <p:cBhvr>
                                        <p:cTn id="368" dur="750" spd="-100000" fill="hold"/>
                                        <p:tgtEl>
                                          <p:spTgt spid="4"/>
                                        </p:tgtEl>
                                        <p:attrNameLst>
                                          <p:attrName>ppt_x</p:attrName>
                                          <p:attrName>ppt_y</p:attrName>
                                        </p:attrNameLst>
                                      </p:cBhvr>
                                      <p:rCtr x="-3477" y="0"/>
                                    </p:animMotion>
                                  </p:childTnLst>
                                </p:cTn>
                              </p:par>
                              <p:par>
                                <p:cTn id="369" presetID="35" presetClass="path" presetSubtype="0" accel="50000" decel="50000" fill="hold" nodeType="withEffect">
                                  <p:stCondLst>
                                    <p:cond delay="1500"/>
                                  </p:stCondLst>
                                  <p:childTnLst>
                                    <p:animMotion origin="layout" path="M 0.01602 1.85185E-6 L -3.75E-6 1.85185E-6 " pathEditMode="relative" rAng="0" ptsTypes="AA">
                                      <p:cBhvr>
                                        <p:cTn id="370" dur="750" fill="hold"/>
                                        <p:tgtEl>
                                          <p:spTgt spid="4"/>
                                        </p:tgtEl>
                                        <p:attrNameLst>
                                          <p:attrName>ppt_x</p:attrName>
                                          <p:attrName>ppt_y</p:attrName>
                                        </p:attrNameLst>
                                      </p:cBhvr>
                                      <p:rCtr x="-807" y="0"/>
                                    </p:animMotion>
                                  </p:childTnLst>
                                </p:cTn>
                              </p:par>
                              <p:par>
                                <p:cTn id="371" presetID="22" presetClass="entr" presetSubtype="1" fill="hold" grpId="0" nodeType="withEffect">
                                  <p:stCondLst>
                                    <p:cond delay="1500"/>
                                  </p:stCondLst>
                                  <p:childTnLst>
                                    <p:set>
                                      <p:cBhvr>
                                        <p:cTn id="372" dur="1" fill="hold">
                                          <p:stCondLst>
                                            <p:cond delay="0"/>
                                          </p:stCondLst>
                                        </p:cTn>
                                        <p:tgtEl>
                                          <p:spTgt spid="98"/>
                                        </p:tgtEl>
                                        <p:attrNameLst>
                                          <p:attrName>style.visibility</p:attrName>
                                        </p:attrNameLst>
                                      </p:cBhvr>
                                      <p:to>
                                        <p:strVal val="visible"/>
                                      </p:to>
                                    </p:set>
                                    <p:animEffect transition="in" filter="wipe(up)">
                                      <p:cBhvr>
                                        <p:cTn id="373" dur="750"/>
                                        <p:tgtEl>
                                          <p:spTgt spid="98"/>
                                        </p:tgtEl>
                                      </p:cBhvr>
                                    </p:animEffect>
                                  </p:childTnLst>
                                </p:cTn>
                              </p:par>
                              <p:par>
                                <p:cTn id="374" presetID="10" presetClass="entr" presetSubtype="0" fill="hold" nodeType="withEffect">
                                  <p:stCondLst>
                                    <p:cond delay="1250"/>
                                  </p:stCondLst>
                                  <p:childTnLst>
                                    <p:set>
                                      <p:cBhvr>
                                        <p:cTn id="375" dur="1" fill="hold">
                                          <p:stCondLst>
                                            <p:cond delay="0"/>
                                          </p:stCondLst>
                                        </p:cTn>
                                        <p:tgtEl>
                                          <p:spTgt spid="5"/>
                                        </p:tgtEl>
                                        <p:attrNameLst>
                                          <p:attrName>style.visibility</p:attrName>
                                        </p:attrNameLst>
                                      </p:cBhvr>
                                      <p:to>
                                        <p:strVal val="visible"/>
                                      </p:to>
                                    </p:set>
                                    <p:animEffect transition="in" filter="fade">
                                      <p:cBhvr>
                                        <p:cTn id="376"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5" grpId="0" animBg="1"/>
      <p:bldP spid="36" grpId="0" animBg="1"/>
      <p:bldP spid="38" grpId="0" animBg="1"/>
      <p:bldP spid="42" grpId="0" animBg="1"/>
      <p:bldP spid="43" grpId="0" animBg="1"/>
      <p:bldP spid="46" grpId="0" animBg="1"/>
      <p:bldP spid="47" grpId="0" animBg="1"/>
      <p:bldP spid="48" grpId="0" animBg="1"/>
      <p:bldP spid="49" grpId="0" animBg="1"/>
      <p:bldP spid="50" grpId="0" animBg="1"/>
      <p:bldP spid="53" grpId="0" animBg="1"/>
      <p:bldP spid="54" grpId="0" animBg="1"/>
      <p:bldP spid="55" grpId="0" animBg="1"/>
      <p:bldP spid="56" grpId="0" animBg="1"/>
      <p:bldP spid="58" grpId="0" animBg="1"/>
      <p:bldP spid="60" grpId="0" animBg="1"/>
      <p:bldP spid="61" grpId="0" animBg="1"/>
      <p:bldP spid="65" grpId="0" animBg="1"/>
      <p:bldP spid="66" grpId="0" animBg="1"/>
      <p:bldP spid="37" grpId="0" animBg="1"/>
      <p:bldP spid="40" grpId="0" animBg="1"/>
      <p:bldP spid="41" grpId="0" animBg="1"/>
      <p:bldP spid="44" grpId="0" animBg="1"/>
      <p:bldP spid="57" grpId="0" animBg="1"/>
      <p:bldP spid="59" grpId="0" animBg="1"/>
      <p:bldP spid="62" grpId="0" animBg="1"/>
      <p:bldP spid="64" grpId="0" animBg="1"/>
      <p:bldP spid="67" grpId="0" animBg="1"/>
      <p:bldP spid="33" grpId="0" animBg="1"/>
      <p:bldP spid="39" grpId="0" animBg="1"/>
      <p:bldP spid="34" grpId="0" animBg="1"/>
      <p:bldP spid="45" grpId="0" animBg="1"/>
      <p:bldP spid="7" grpId="0" animBg="1"/>
      <p:bldP spid="98" grpId="0"/>
      <p:bldP spid="2" grpId="0" animBg="1"/>
      <p:bldP spid="78" grpId="0"/>
      <p:bldP spid="78"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文本框 50"/>
          <p:cNvSpPr txBox="1"/>
          <p:nvPr/>
        </p:nvSpPr>
        <p:spPr>
          <a:xfrm>
            <a:off x="1459048" y="502374"/>
            <a:ext cx="4502332" cy="5183342"/>
          </a:xfrm>
          <a:prstGeom prst="rect">
            <a:avLst/>
          </a:prstGeom>
          <a:noFill/>
        </p:spPr>
        <p:txBody>
          <a:bodyPr wrap="square" rtlCol="0" anchor="ctr">
            <a:spAutoFit/>
          </a:bodyPr>
          <a:lstStyle/>
          <a:p>
            <a:pPr algn="ctr">
              <a:lnSpc>
                <a:spcPct val="150000"/>
              </a:lnSpc>
            </a:pPr>
            <a:r>
              <a:rPr lang="en-US" altLang="zh-CN" sz="25000" dirty="0">
                <a:latin typeface="微软雅黑" panose="020B0503020204020204" pitchFamily="34" charset="-122"/>
                <a:ea typeface="微软雅黑" panose="020B0503020204020204" pitchFamily="34" charset="-122"/>
              </a:rPr>
              <a:t>4</a:t>
            </a:r>
            <a:endParaRPr lang="en-US" altLang="zh-CN" sz="25000" dirty="0">
              <a:latin typeface="微软雅黑" panose="020B0503020204020204" pitchFamily="34" charset="-122"/>
              <a:ea typeface="微软雅黑" panose="020B0503020204020204" pitchFamily="34" charset="-122"/>
            </a:endParaRPr>
          </a:p>
        </p:txBody>
      </p:sp>
      <p:sp useBgFill="1">
        <p:nvSpPr>
          <p:cNvPr id="52" name="矩形 51"/>
          <p:cNvSpPr/>
          <p:nvPr/>
        </p:nvSpPr>
        <p:spPr>
          <a:xfrm>
            <a:off x="3709536" y="294873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latin typeface="+mn-ea"/>
            </a:endParaRPr>
          </a:p>
        </p:txBody>
      </p:sp>
      <p:sp>
        <p:nvSpPr>
          <p:cNvPr id="53" name="文本框 52"/>
          <p:cNvSpPr txBox="1"/>
          <p:nvPr/>
        </p:nvSpPr>
        <p:spPr>
          <a:xfrm>
            <a:off x="4681006" y="3631262"/>
            <a:ext cx="5859994" cy="1052596"/>
          </a:xfrm>
          <a:prstGeom prst="rect">
            <a:avLst/>
          </a:prstGeom>
          <a:noFill/>
        </p:spPr>
        <p:txBody>
          <a:bodyPr wrap="square" rtlCol="0">
            <a:spAutoFit/>
          </a:bodyPr>
          <a:lstStyle/>
          <a:p>
            <a:pPr>
              <a:lnSpc>
                <a:spcPct val="130000"/>
              </a:lnSpc>
            </a:pPr>
            <a:r>
              <a:rPr lang="en-US" altLang="zh-CN" sz="1600" dirty="0">
                <a:solidFill>
                  <a:schemeClr val="tx2"/>
                </a:solidFill>
                <a:latin typeface="+mn-ea"/>
              </a:rPr>
              <a:t>Memories, beautiful very hurt, memories, memories of the past but can not go </a:t>
            </a:r>
            <a:r>
              <a:rPr lang="en-US" altLang="zh-CN" sz="1600" dirty="0" err="1">
                <a:solidFill>
                  <a:schemeClr val="tx2"/>
                </a:solidFill>
                <a:latin typeface="+mn-ea"/>
              </a:rPr>
              <a:t>back.You</a:t>
            </a:r>
            <a:r>
              <a:rPr lang="en-US" altLang="zh-CN" sz="1600" dirty="0">
                <a:solidFill>
                  <a:schemeClr val="tx2"/>
                </a:solidFill>
                <a:latin typeface="+mn-ea"/>
              </a:rPr>
              <a:t> can be happy to live just by yourself.</a:t>
            </a:r>
            <a:endParaRPr lang="en-US" altLang="zh-CN" sz="1050" dirty="0">
              <a:solidFill>
                <a:schemeClr val="tx2"/>
              </a:solidFill>
              <a:latin typeface="+mn-ea"/>
            </a:endParaRPr>
          </a:p>
        </p:txBody>
      </p:sp>
      <p:sp>
        <p:nvSpPr>
          <p:cNvPr id="61" name="矩形 60"/>
          <p:cNvSpPr/>
          <p:nvPr/>
        </p:nvSpPr>
        <p:spPr>
          <a:xfrm>
            <a:off x="3592956" y="2959978"/>
            <a:ext cx="1529586" cy="58477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latin typeface="+mn-ea"/>
              </a:rPr>
              <a:t>Part 04</a:t>
            </a:r>
            <a:endParaRPr kumimoji="1" lang="zh-CN" altLang="en-US" sz="3200" dirty="0">
              <a:solidFill>
                <a:schemeClr val="tx2"/>
              </a:solidFill>
              <a:effectLst>
                <a:innerShdw blurRad="63500" dist="50800" dir="16200000">
                  <a:prstClr val="black">
                    <a:alpha val="30000"/>
                  </a:prstClr>
                </a:innerShdw>
              </a:effectLst>
              <a:latin typeface="+mn-ea"/>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P spid="235" grpId="0" animBg="1"/>
      <p:bldP spid="241" grpId="0" animBg="1"/>
      <p:bldP spid="242" grpId="0" animBg="1"/>
      <p:bldP spid="250" grpId="0" animBg="1"/>
      <p:bldP spid="251" grpId="0" animBg="1"/>
      <p:bldP spid="252" grpId="0" animBg="1"/>
      <p:bldP spid="253" grpId="0" animBg="1"/>
      <p:bldP spid="255" grpId="0" animBg="1"/>
      <p:bldP spid="256" grpId="0" animBg="1"/>
      <p:bldP spid="257" grpId="0" animBg="1"/>
      <p:bldP spid="258" grpId="0" animBg="1"/>
      <p:bldP spid="264" grpId="0" animBg="1"/>
      <p:bldP spid="265" grpId="0" animBg="1"/>
      <p:bldP spid="266" grpId="0" animBg="1"/>
      <p:bldP spid="267" grpId="0" animBg="1"/>
      <p:bldP spid="268" grpId="0" animBg="1"/>
      <p:bldP spid="269" grpId="0" animBg="1"/>
      <p:bldP spid="234" grpId="0" animBg="1"/>
      <p:bldP spid="243" grpId="0" animBg="1"/>
      <p:bldP spid="244" grpId="0" animBg="1"/>
      <p:bldP spid="271" grpId="0" animBg="1"/>
      <p:bldP spid="236" grpId="0" animBg="1"/>
      <p:bldP spid="237" grpId="0" animBg="1"/>
      <p:bldP spid="238" grpId="0" animBg="1"/>
      <p:bldP spid="254" grpId="0" animBg="1"/>
      <p:bldP spid="259" grpId="0" animBg="1"/>
      <p:bldP spid="260" grpId="0" animBg="1"/>
      <p:bldP spid="261" grpId="0" animBg="1"/>
      <p:bldP spid="262" grpId="0" animBg="1"/>
      <p:bldP spid="270" grpId="0" animBg="1"/>
      <p:bldP spid="51" grpId="0"/>
      <p:bldP spid="53" grpId="0"/>
      <p:bldP spid="6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959262" y="1334848"/>
            <a:ext cx="8349676" cy="4173806"/>
            <a:chOff x="584201" y="2584450"/>
            <a:chExt cx="6427787" cy="3213100"/>
          </a:xfrm>
          <a:solidFill>
            <a:schemeClr val="tx2">
              <a:alpha val="46000"/>
            </a:schemeClr>
          </a:solidFill>
          <a:effectLst/>
        </p:grpSpPr>
        <p:sp>
          <p:nvSpPr>
            <p:cNvPr id="4" name="Freeform 5"/>
            <p:cNvSpPr/>
            <p:nvPr/>
          </p:nvSpPr>
          <p:spPr bwMode="auto">
            <a:xfrm>
              <a:off x="1530351" y="2903538"/>
              <a:ext cx="239713" cy="98425"/>
            </a:xfrm>
            <a:custGeom>
              <a:avLst/>
              <a:gdLst>
                <a:gd name="T0" fmla="*/ 0 w 27"/>
                <a:gd name="T1" fmla="*/ 8 h 11"/>
                <a:gd name="T2" fmla="*/ 1 w 27"/>
                <a:gd name="T3" fmla="*/ 9 h 11"/>
                <a:gd name="T4" fmla="*/ 5 w 27"/>
                <a:gd name="T5" fmla="*/ 10 h 11"/>
                <a:gd name="T6" fmla="*/ 7 w 27"/>
                <a:gd name="T7" fmla="*/ 10 h 11"/>
                <a:gd name="T8" fmla="*/ 11 w 27"/>
                <a:gd name="T9" fmla="*/ 8 h 11"/>
                <a:gd name="T10" fmla="*/ 21 w 27"/>
                <a:gd name="T11" fmla="*/ 8 h 11"/>
                <a:gd name="T12" fmla="*/ 24 w 27"/>
                <a:gd name="T13" fmla="*/ 8 h 11"/>
                <a:gd name="T14" fmla="*/ 24 w 27"/>
                <a:gd name="T15" fmla="*/ 6 h 11"/>
                <a:gd name="T16" fmla="*/ 23 w 27"/>
                <a:gd name="T17" fmla="*/ 6 h 11"/>
                <a:gd name="T18" fmla="*/ 16 w 27"/>
                <a:gd name="T19" fmla="*/ 0 h 11"/>
                <a:gd name="T20" fmla="*/ 13 w 27"/>
                <a:gd name="T21" fmla="*/ 4 h 11"/>
                <a:gd name="T22" fmla="*/ 7 w 27"/>
                <a:gd name="T23" fmla="*/ 3 h 11"/>
                <a:gd name="T24" fmla="*/ 4 w 27"/>
                <a:gd name="T25" fmla="*/ 2 h 11"/>
                <a:gd name="T26" fmla="*/ 1 w 27"/>
                <a:gd name="T27" fmla="*/ 3 h 11"/>
                <a:gd name="T28" fmla="*/ 0 w 27"/>
                <a:gd name="T29"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11">
                  <a:moveTo>
                    <a:pt x="0" y="8"/>
                  </a:moveTo>
                  <a:cubicBezTo>
                    <a:pt x="0" y="9"/>
                    <a:pt x="1" y="9"/>
                    <a:pt x="1" y="9"/>
                  </a:cubicBezTo>
                  <a:cubicBezTo>
                    <a:pt x="3" y="9"/>
                    <a:pt x="5" y="9"/>
                    <a:pt x="5" y="10"/>
                  </a:cubicBezTo>
                  <a:cubicBezTo>
                    <a:pt x="5" y="11"/>
                    <a:pt x="6" y="11"/>
                    <a:pt x="7" y="10"/>
                  </a:cubicBezTo>
                  <a:cubicBezTo>
                    <a:pt x="8" y="10"/>
                    <a:pt x="10" y="9"/>
                    <a:pt x="11" y="8"/>
                  </a:cubicBezTo>
                  <a:cubicBezTo>
                    <a:pt x="13" y="6"/>
                    <a:pt x="16" y="8"/>
                    <a:pt x="21" y="8"/>
                  </a:cubicBezTo>
                  <a:cubicBezTo>
                    <a:pt x="22" y="8"/>
                    <a:pt x="23" y="8"/>
                    <a:pt x="24" y="8"/>
                  </a:cubicBezTo>
                  <a:cubicBezTo>
                    <a:pt x="27" y="7"/>
                    <a:pt x="27" y="6"/>
                    <a:pt x="24" y="6"/>
                  </a:cubicBezTo>
                  <a:cubicBezTo>
                    <a:pt x="23" y="6"/>
                    <a:pt x="23" y="6"/>
                    <a:pt x="23" y="6"/>
                  </a:cubicBezTo>
                  <a:cubicBezTo>
                    <a:pt x="19" y="6"/>
                    <a:pt x="19" y="0"/>
                    <a:pt x="16" y="0"/>
                  </a:cubicBezTo>
                  <a:cubicBezTo>
                    <a:pt x="13" y="0"/>
                    <a:pt x="14" y="1"/>
                    <a:pt x="13" y="4"/>
                  </a:cubicBezTo>
                  <a:cubicBezTo>
                    <a:pt x="12" y="6"/>
                    <a:pt x="10" y="4"/>
                    <a:pt x="7" y="3"/>
                  </a:cubicBezTo>
                  <a:cubicBezTo>
                    <a:pt x="6" y="2"/>
                    <a:pt x="5" y="2"/>
                    <a:pt x="4" y="2"/>
                  </a:cubicBezTo>
                  <a:cubicBezTo>
                    <a:pt x="3" y="2"/>
                    <a:pt x="2" y="3"/>
                    <a:pt x="1" y="3"/>
                  </a:cubicBezTo>
                  <a:cubicBezTo>
                    <a:pt x="0" y="4"/>
                    <a:pt x="0" y="6"/>
                    <a:pt x="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6"/>
            <p:cNvSpPr/>
            <p:nvPr/>
          </p:nvSpPr>
          <p:spPr bwMode="auto">
            <a:xfrm>
              <a:off x="1389063" y="2868613"/>
              <a:ext cx="168275" cy="79375"/>
            </a:xfrm>
            <a:custGeom>
              <a:avLst/>
              <a:gdLst>
                <a:gd name="T0" fmla="*/ 5 w 19"/>
                <a:gd name="T1" fmla="*/ 9 h 9"/>
                <a:gd name="T2" fmla="*/ 11 w 19"/>
                <a:gd name="T3" fmla="*/ 5 h 9"/>
                <a:gd name="T4" fmla="*/ 17 w 19"/>
                <a:gd name="T5" fmla="*/ 3 h 9"/>
                <a:gd name="T6" fmla="*/ 17 w 19"/>
                <a:gd name="T7" fmla="*/ 0 h 9"/>
                <a:gd name="T8" fmla="*/ 16 w 19"/>
                <a:gd name="T9" fmla="*/ 0 h 9"/>
                <a:gd name="T10" fmla="*/ 5 w 19"/>
                <a:gd name="T11" fmla="*/ 4 h 9"/>
                <a:gd name="T12" fmla="*/ 5 w 19"/>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9" h="9">
                  <a:moveTo>
                    <a:pt x="5" y="9"/>
                  </a:moveTo>
                  <a:cubicBezTo>
                    <a:pt x="8" y="9"/>
                    <a:pt x="7" y="5"/>
                    <a:pt x="11" y="5"/>
                  </a:cubicBezTo>
                  <a:cubicBezTo>
                    <a:pt x="13" y="5"/>
                    <a:pt x="16" y="4"/>
                    <a:pt x="17" y="3"/>
                  </a:cubicBezTo>
                  <a:cubicBezTo>
                    <a:pt x="19" y="2"/>
                    <a:pt x="19" y="1"/>
                    <a:pt x="17" y="0"/>
                  </a:cubicBezTo>
                  <a:cubicBezTo>
                    <a:pt x="17" y="0"/>
                    <a:pt x="16" y="0"/>
                    <a:pt x="16" y="0"/>
                  </a:cubicBezTo>
                  <a:cubicBezTo>
                    <a:pt x="10" y="0"/>
                    <a:pt x="10" y="4"/>
                    <a:pt x="5" y="4"/>
                  </a:cubicBezTo>
                  <a:cubicBezTo>
                    <a:pt x="0" y="4"/>
                    <a:pt x="2" y="9"/>
                    <a:pt x="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
            <p:cNvSpPr/>
            <p:nvPr/>
          </p:nvSpPr>
          <p:spPr bwMode="auto">
            <a:xfrm>
              <a:off x="1363663" y="2984500"/>
              <a:ext cx="458788" cy="203200"/>
            </a:xfrm>
            <a:custGeom>
              <a:avLst/>
              <a:gdLst>
                <a:gd name="T0" fmla="*/ 15 w 52"/>
                <a:gd name="T1" fmla="*/ 14 h 23"/>
                <a:gd name="T2" fmla="*/ 20 w 52"/>
                <a:gd name="T3" fmla="*/ 17 h 23"/>
                <a:gd name="T4" fmla="*/ 20 w 52"/>
                <a:gd name="T5" fmla="*/ 18 h 23"/>
                <a:gd name="T6" fmla="*/ 20 w 52"/>
                <a:gd name="T7" fmla="*/ 18 h 23"/>
                <a:gd name="T8" fmla="*/ 20 w 52"/>
                <a:gd name="T9" fmla="*/ 19 h 23"/>
                <a:gd name="T10" fmla="*/ 25 w 52"/>
                <a:gd name="T11" fmla="*/ 22 h 23"/>
                <a:gd name="T12" fmla="*/ 26 w 52"/>
                <a:gd name="T13" fmla="*/ 22 h 23"/>
                <a:gd name="T14" fmla="*/ 43 w 52"/>
                <a:gd name="T15" fmla="*/ 20 h 23"/>
                <a:gd name="T16" fmla="*/ 43 w 52"/>
                <a:gd name="T17" fmla="*/ 20 h 23"/>
                <a:gd name="T18" fmla="*/ 49 w 52"/>
                <a:gd name="T19" fmla="*/ 19 h 23"/>
                <a:gd name="T20" fmla="*/ 50 w 52"/>
                <a:gd name="T21" fmla="*/ 18 h 23"/>
                <a:gd name="T22" fmla="*/ 49 w 52"/>
                <a:gd name="T23" fmla="*/ 17 h 23"/>
                <a:gd name="T24" fmla="*/ 43 w 52"/>
                <a:gd name="T25" fmla="*/ 10 h 23"/>
                <a:gd name="T26" fmla="*/ 43 w 52"/>
                <a:gd name="T27" fmla="*/ 9 h 23"/>
                <a:gd name="T28" fmla="*/ 31 w 52"/>
                <a:gd name="T29" fmla="*/ 6 h 23"/>
                <a:gd name="T30" fmla="*/ 26 w 52"/>
                <a:gd name="T31" fmla="*/ 5 h 23"/>
                <a:gd name="T32" fmla="*/ 20 w 52"/>
                <a:gd name="T33" fmla="*/ 3 h 23"/>
                <a:gd name="T34" fmla="*/ 19 w 52"/>
                <a:gd name="T35" fmla="*/ 3 h 23"/>
                <a:gd name="T36" fmla="*/ 8 w 52"/>
                <a:gd name="T37" fmla="*/ 0 h 23"/>
                <a:gd name="T38" fmla="*/ 2 w 52"/>
                <a:gd name="T39" fmla="*/ 11 h 23"/>
                <a:gd name="T40" fmla="*/ 15 w 52"/>
                <a:gd name="T41"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23">
                  <a:moveTo>
                    <a:pt x="15" y="14"/>
                  </a:moveTo>
                  <a:cubicBezTo>
                    <a:pt x="16" y="16"/>
                    <a:pt x="19" y="16"/>
                    <a:pt x="20" y="17"/>
                  </a:cubicBezTo>
                  <a:cubicBezTo>
                    <a:pt x="21" y="17"/>
                    <a:pt x="22" y="17"/>
                    <a:pt x="20" y="18"/>
                  </a:cubicBezTo>
                  <a:cubicBezTo>
                    <a:pt x="20" y="18"/>
                    <a:pt x="20" y="18"/>
                    <a:pt x="20" y="18"/>
                  </a:cubicBezTo>
                  <a:cubicBezTo>
                    <a:pt x="19" y="18"/>
                    <a:pt x="19" y="19"/>
                    <a:pt x="20" y="19"/>
                  </a:cubicBezTo>
                  <a:cubicBezTo>
                    <a:pt x="21" y="20"/>
                    <a:pt x="23" y="20"/>
                    <a:pt x="25" y="22"/>
                  </a:cubicBezTo>
                  <a:cubicBezTo>
                    <a:pt x="26" y="22"/>
                    <a:pt x="26" y="22"/>
                    <a:pt x="26" y="22"/>
                  </a:cubicBezTo>
                  <a:cubicBezTo>
                    <a:pt x="30" y="23"/>
                    <a:pt x="38" y="19"/>
                    <a:pt x="43" y="20"/>
                  </a:cubicBezTo>
                  <a:cubicBezTo>
                    <a:pt x="43" y="20"/>
                    <a:pt x="43" y="20"/>
                    <a:pt x="43" y="20"/>
                  </a:cubicBezTo>
                  <a:cubicBezTo>
                    <a:pt x="46" y="20"/>
                    <a:pt x="48" y="19"/>
                    <a:pt x="49" y="19"/>
                  </a:cubicBezTo>
                  <a:cubicBezTo>
                    <a:pt x="51" y="18"/>
                    <a:pt x="52" y="18"/>
                    <a:pt x="50" y="18"/>
                  </a:cubicBezTo>
                  <a:cubicBezTo>
                    <a:pt x="50" y="18"/>
                    <a:pt x="49" y="17"/>
                    <a:pt x="49" y="17"/>
                  </a:cubicBezTo>
                  <a:cubicBezTo>
                    <a:pt x="47" y="17"/>
                    <a:pt x="44" y="14"/>
                    <a:pt x="43" y="10"/>
                  </a:cubicBezTo>
                  <a:cubicBezTo>
                    <a:pt x="43" y="9"/>
                    <a:pt x="43" y="9"/>
                    <a:pt x="43" y="9"/>
                  </a:cubicBezTo>
                  <a:cubicBezTo>
                    <a:pt x="41" y="4"/>
                    <a:pt x="36" y="6"/>
                    <a:pt x="31" y="6"/>
                  </a:cubicBezTo>
                  <a:cubicBezTo>
                    <a:pt x="29" y="6"/>
                    <a:pt x="28" y="6"/>
                    <a:pt x="26" y="5"/>
                  </a:cubicBezTo>
                  <a:cubicBezTo>
                    <a:pt x="24" y="4"/>
                    <a:pt x="22" y="3"/>
                    <a:pt x="20" y="3"/>
                  </a:cubicBezTo>
                  <a:cubicBezTo>
                    <a:pt x="20" y="3"/>
                    <a:pt x="19" y="3"/>
                    <a:pt x="19" y="3"/>
                  </a:cubicBezTo>
                  <a:cubicBezTo>
                    <a:pt x="15" y="3"/>
                    <a:pt x="12" y="0"/>
                    <a:pt x="8" y="0"/>
                  </a:cubicBezTo>
                  <a:cubicBezTo>
                    <a:pt x="2" y="0"/>
                    <a:pt x="0" y="7"/>
                    <a:pt x="2" y="11"/>
                  </a:cubicBezTo>
                  <a:cubicBezTo>
                    <a:pt x="5" y="14"/>
                    <a:pt x="15" y="11"/>
                    <a:pt x="1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8"/>
            <p:cNvSpPr/>
            <p:nvPr/>
          </p:nvSpPr>
          <p:spPr bwMode="auto">
            <a:xfrm>
              <a:off x="584201" y="3073400"/>
              <a:ext cx="2432050" cy="2724150"/>
            </a:xfrm>
            <a:custGeom>
              <a:avLst/>
              <a:gdLst>
                <a:gd name="T0" fmla="*/ 241 w 275"/>
                <a:gd name="T1" fmla="*/ 181 h 307"/>
                <a:gd name="T2" fmla="*/ 222 w 275"/>
                <a:gd name="T3" fmla="*/ 164 h 307"/>
                <a:gd name="T4" fmla="*/ 209 w 275"/>
                <a:gd name="T5" fmla="*/ 162 h 307"/>
                <a:gd name="T6" fmla="*/ 199 w 275"/>
                <a:gd name="T7" fmla="*/ 160 h 307"/>
                <a:gd name="T8" fmla="*/ 182 w 275"/>
                <a:gd name="T9" fmla="*/ 162 h 307"/>
                <a:gd name="T10" fmla="*/ 174 w 275"/>
                <a:gd name="T11" fmla="*/ 157 h 307"/>
                <a:gd name="T12" fmla="*/ 162 w 275"/>
                <a:gd name="T13" fmla="*/ 139 h 307"/>
                <a:gd name="T14" fmla="*/ 147 w 275"/>
                <a:gd name="T15" fmla="*/ 137 h 307"/>
                <a:gd name="T16" fmla="*/ 162 w 275"/>
                <a:gd name="T17" fmla="*/ 120 h 307"/>
                <a:gd name="T18" fmla="*/ 175 w 275"/>
                <a:gd name="T19" fmla="*/ 122 h 307"/>
                <a:gd name="T20" fmla="*/ 181 w 275"/>
                <a:gd name="T21" fmla="*/ 114 h 307"/>
                <a:gd name="T22" fmla="*/ 195 w 275"/>
                <a:gd name="T23" fmla="*/ 95 h 307"/>
                <a:gd name="T24" fmla="*/ 208 w 275"/>
                <a:gd name="T25" fmla="*/ 85 h 307"/>
                <a:gd name="T26" fmla="*/ 211 w 275"/>
                <a:gd name="T27" fmla="*/ 74 h 307"/>
                <a:gd name="T28" fmla="*/ 208 w 275"/>
                <a:gd name="T29" fmla="*/ 69 h 307"/>
                <a:gd name="T30" fmla="*/ 216 w 275"/>
                <a:gd name="T31" fmla="*/ 70 h 307"/>
                <a:gd name="T32" fmla="*/ 226 w 275"/>
                <a:gd name="T33" fmla="*/ 58 h 307"/>
                <a:gd name="T34" fmla="*/ 213 w 275"/>
                <a:gd name="T35" fmla="*/ 41 h 307"/>
                <a:gd name="T36" fmla="*/ 208 w 275"/>
                <a:gd name="T37" fmla="*/ 45 h 307"/>
                <a:gd name="T38" fmla="*/ 189 w 275"/>
                <a:gd name="T39" fmla="*/ 33 h 307"/>
                <a:gd name="T40" fmla="*/ 185 w 275"/>
                <a:gd name="T41" fmla="*/ 53 h 307"/>
                <a:gd name="T42" fmla="*/ 177 w 275"/>
                <a:gd name="T43" fmla="*/ 59 h 307"/>
                <a:gd name="T44" fmla="*/ 162 w 275"/>
                <a:gd name="T45" fmla="*/ 51 h 307"/>
                <a:gd name="T46" fmla="*/ 158 w 275"/>
                <a:gd name="T47" fmla="*/ 33 h 307"/>
                <a:gd name="T48" fmla="*/ 168 w 275"/>
                <a:gd name="T49" fmla="*/ 23 h 307"/>
                <a:gd name="T50" fmla="*/ 175 w 275"/>
                <a:gd name="T51" fmla="*/ 10 h 307"/>
                <a:gd name="T52" fmla="*/ 167 w 275"/>
                <a:gd name="T53" fmla="*/ 15 h 307"/>
                <a:gd name="T54" fmla="*/ 158 w 275"/>
                <a:gd name="T55" fmla="*/ 9 h 307"/>
                <a:gd name="T56" fmla="*/ 149 w 275"/>
                <a:gd name="T57" fmla="*/ 4 h 307"/>
                <a:gd name="T58" fmla="*/ 154 w 275"/>
                <a:gd name="T59" fmla="*/ 13 h 307"/>
                <a:gd name="T60" fmla="*/ 142 w 275"/>
                <a:gd name="T61" fmla="*/ 15 h 307"/>
                <a:gd name="T62" fmla="*/ 130 w 275"/>
                <a:gd name="T63" fmla="*/ 12 h 307"/>
                <a:gd name="T64" fmla="*/ 113 w 275"/>
                <a:gd name="T65" fmla="*/ 14 h 307"/>
                <a:gd name="T66" fmla="*/ 97 w 275"/>
                <a:gd name="T67" fmla="*/ 9 h 307"/>
                <a:gd name="T68" fmla="*/ 70 w 275"/>
                <a:gd name="T69" fmla="*/ 13 h 307"/>
                <a:gd name="T70" fmla="*/ 9 w 275"/>
                <a:gd name="T71" fmla="*/ 11 h 307"/>
                <a:gd name="T72" fmla="*/ 14 w 275"/>
                <a:gd name="T73" fmla="*/ 27 h 307"/>
                <a:gd name="T74" fmla="*/ 21 w 275"/>
                <a:gd name="T75" fmla="*/ 45 h 307"/>
                <a:gd name="T76" fmla="*/ 27 w 275"/>
                <a:gd name="T77" fmla="*/ 51 h 307"/>
                <a:gd name="T78" fmla="*/ 49 w 275"/>
                <a:gd name="T79" fmla="*/ 42 h 307"/>
                <a:gd name="T80" fmla="*/ 78 w 275"/>
                <a:gd name="T81" fmla="*/ 56 h 307"/>
                <a:gd name="T82" fmla="*/ 96 w 275"/>
                <a:gd name="T83" fmla="*/ 77 h 307"/>
                <a:gd name="T84" fmla="*/ 93 w 275"/>
                <a:gd name="T85" fmla="*/ 102 h 307"/>
                <a:gd name="T86" fmla="*/ 114 w 275"/>
                <a:gd name="T87" fmla="*/ 127 h 307"/>
                <a:gd name="T88" fmla="*/ 119 w 275"/>
                <a:gd name="T89" fmla="*/ 127 h 307"/>
                <a:gd name="T90" fmla="*/ 135 w 275"/>
                <a:gd name="T91" fmla="*/ 145 h 307"/>
                <a:gd name="T92" fmla="*/ 149 w 275"/>
                <a:gd name="T93" fmla="*/ 150 h 307"/>
                <a:gd name="T94" fmla="*/ 166 w 275"/>
                <a:gd name="T95" fmla="*/ 156 h 307"/>
                <a:gd name="T96" fmla="*/ 179 w 275"/>
                <a:gd name="T97" fmla="*/ 168 h 307"/>
                <a:gd name="T98" fmla="*/ 187 w 275"/>
                <a:gd name="T99" fmla="*/ 175 h 307"/>
                <a:gd name="T100" fmla="*/ 179 w 275"/>
                <a:gd name="T101" fmla="*/ 185 h 307"/>
                <a:gd name="T102" fmla="*/ 187 w 275"/>
                <a:gd name="T103" fmla="*/ 208 h 307"/>
                <a:gd name="T104" fmla="*/ 199 w 275"/>
                <a:gd name="T105" fmla="*/ 224 h 307"/>
                <a:gd name="T106" fmla="*/ 199 w 275"/>
                <a:gd name="T107" fmla="*/ 239 h 307"/>
                <a:gd name="T108" fmla="*/ 194 w 275"/>
                <a:gd name="T109" fmla="*/ 271 h 307"/>
                <a:gd name="T110" fmla="*/ 199 w 275"/>
                <a:gd name="T111" fmla="*/ 304 h 307"/>
                <a:gd name="T112" fmla="*/ 208 w 275"/>
                <a:gd name="T113" fmla="*/ 295 h 307"/>
                <a:gd name="T114" fmla="*/ 211 w 275"/>
                <a:gd name="T115" fmla="*/ 282 h 307"/>
                <a:gd name="T116" fmla="*/ 216 w 275"/>
                <a:gd name="T117" fmla="*/ 273 h 307"/>
                <a:gd name="T118" fmla="*/ 230 w 275"/>
                <a:gd name="T119" fmla="*/ 258 h 307"/>
                <a:gd name="T120" fmla="*/ 245 w 275"/>
                <a:gd name="T121" fmla="*/ 240 h 307"/>
                <a:gd name="T122" fmla="*/ 272 w 275"/>
                <a:gd name="T123" fmla="*/ 203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5" h="307">
                  <a:moveTo>
                    <a:pt x="267" y="193"/>
                  </a:moveTo>
                  <a:cubicBezTo>
                    <a:pt x="261" y="189"/>
                    <a:pt x="259" y="189"/>
                    <a:pt x="253" y="187"/>
                  </a:cubicBezTo>
                  <a:cubicBezTo>
                    <a:pt x="247" y="185"/>
                    <a:pt x="241" y="185"/>
                    <a:pt x="241" y="181"/>
                  </a:cubicBezTo>
                  <a:cubicBezTo>
                    <a:pt x="241" y="177"/>
                    <a:pt x="242" y="172"/>
                    <a:pt x="237" y="172"/>
                  </a:cubicBezTo>
                  <a:cubicBezTo>
                    <a:pt x="235" y="172"/>
                    <a:pt x="233" y="171"/>
                    <a:pt x="230" y="169"/>
                  </a:cubicBezTo>
                  <a:cubicBezTo>
                    <a:pt x="228" y="168"/>
                    <a:pt x="225" y="166"/>
                    <a:pt x="222" y="164"/>
                  </a:cubicBezTo>
                  <a:cubicBezTo>
                    <a:pt x="220" y="163"/>
                    <a:pt x="218" y="162"/>
                    <a:pt x="216" y="162"/>
                  </a:cubicBezTo>
                  <a:cubicBezTo>
                    <a:pt x="214" y="162"/>
                    <a:pt x="213" y="162"/>
                    <a:pt x="211" y="162"/>
                  </a:cubicBezTo>
                  <a:cubicBezTo>
                    <a:pt x="210" y="162"/>
                    <a:pt x="209" y="162"/>
                    <a:pt x="209" y="162"/>
                  </a:cubicBezTo>
                  <a:cubicBezTo>
                    <a:pt x="208" y="162"/>
                    <a:pt x="208" y="162"/>
                    <a:pt x="208" y="162"/>
                  </a:cubicBezTo>
                  <a:cubicBezTo>
                    <a:pt x="205" y="162"/>
                    <a:pt x="201" y="163"/>
                    <a:pt x="199" y="161"/>
                  </a:cubicBezTo>
                  <a:cubicBezTo>
                    <a:pt x="199" y="161"/>
                    <a:pt x="199" y="160"/>
                    <a:pt x="199" y="160"/>
                  </a:cubicBezTo>
                  <a:cubicBezTo>
                    <a:pt x="197" y="156"/>
                    <a:pt x="194" y="160"/>
                    <a:pt x="192" y="161"/>
                  </a:cubicBezTo>
                  <a:cubicBezTo>
                    <a:pt x="191" y="162"/>
                    <a:pt x="189" y="162"/>
                    <a:pt x="187" y="162"/>
                  </a:cubicBezTo>
                  <a:cubicBezTo>
                    <a:pt x="185" y="162"/>
                    <a:pt x="183" y="162"/>
                    <a:pt x="182" y="162"/>
                  </a:cubicBezTo>
                  <a:cubicBezTo>
                    <a:pt x="181" y="162"/>
                    <a:pt x="180" y="162"/>
                    <a:pt x="179" y="162"/>
                  </a:cubicBezTo>
                  <a:cubicBezTo>
                    <a:pt x="177" y="162"/>
                    <a:pt x="175" y="160"/>
                    <a:pt x="174" y="158"/>
                  </a:cubicBezTo>
                  <a:cubicBezTo>
                    <a:pt x="174" y="157"/>
                    <a:pt x="174" y="157"/>
                    <a:pt x="174" y="157"/>
                  </a:cubicBezTo>
                  <a:cubicBezTo>
                    <a:pt x="172" y="154"/>
                    <a:pt x="175" y="150"/>
                    <a:pt x="170" y="150"/>
                  </a:cubicBezTo>
                  <a:cubicBezTo>
                    <a:pt x="165" y="150"/>
                    <a:pt x="166" y="142"/>
                    <a:pt x="166" y="139"/>
                  </a:cubicBezTo>
                  <a:cubicBezTo>
                    <a:pt x="166" y="137"/>
                    <a:pt x="164" y="137"/>
                    <a:pt x="162" y="139"/>
                  </a:cubicBezTo>
                  <a:cubicBezTo>
                    <a:pt x="160" y="140"/>
                    <a:pt x="159" y="141"/>
                    <a:pt x="158" y="142"/>
                  </a:cubicBezTo>
                  <a:cubicBezTo>
                    <a:pt x="155" y="145"/>
                    <a:pt x="152" y="142"/>
                    <a:pt x="149" y="139"/>
                  </a:cubicBezTo>
                  <a:cubicBezTo>
                    <a:pt x="148" y="139"/>
                    <a:pt x="147" y="138"/>
                    <a:pt x="147" y="137"/>
                  </a:cubicBezTo>
                  <a:cubicBezTo>
                    <a:pt x="144" y="134"/>
                    <a:pt x="147" y="128"/>
                    <a:pt x="149" y="124"/>
                  </a:cubicBezTo>
                  <a:cubicBezTo>
                    <a:pt x="150" y="123"/>
                    <a:pt x="150" y="122"/>
                    <a:pt x="151" y="122"/>
                  </a:cubicBezTo>
                  <a:cubicBezTo>
                    <a:pt x="154" y="119"/>
                    <a:pt x="158" y="121"/>
                    <a:pt x="162" y="120"/>
                  </a:cubicBezTo>
                  <a:cubicBezTo>
                    <a:pt x="162" y="120"/>
                    <a:pt x="162" y="120"/>
                    <a:pt x="162" y="120"/>
                  </a:cubicBezTo>
                  <a:cubicBezTo>
                    <a:pt x="165" y="119"/>
                    <a:pt x="170" y="118"/>
                    <a:pt x="174" y="121"/>
                  </a:cubicBezTo>
                  <a:cubicBezTo>
                    <a:pt x="174" y="121"/>
                    <a:pt x="175" y="122"/>
                    <a:pt x="175" y="122"/>
                  </a:cubicBezTo>
                  <a:cubicBezTo>
                    <a:pt x="177" y="125"/>
                    <a:pt x="178" y="126"/>
                    <a:pt x="179" y="127"/>
                  </a:cubicBezTo>
                  <a:cubicBezTo>
                    <a:pt x="181" y="127"/>
                    <a:pt x="181" y="126"/>
                    <a:pt x="181" y="124"/>
                  </a:cubicBezTo>
                  <a:cubicBezTo>
                    <a:pt x="181" y="119"/>
                    <a:pt x="180" y="116"/>
                    <a:pt x="181" y="114"/>
                  </a:cubicBezTo>
                  <a:cubicBezTo>
                    <a:pt x="182" y="112"/>
                    <a:pt x="185" y="111"/>
                    <a:pt x="187" y="109"/>
                  </a:cubicBezTo>
                  <a:cubicBezTo>
                    <a:pt x="188" y="108"/>
                    <a:pt x="189" y="107"/>
                    <a:pt x="189" y="106"/>
                  </a:cubicBezTo>
                  <a:cubicBezTo>
                    <a:pt x="189" y="103"/>
                    <a:pt x="191" y="95"/>
                    <a:pt x="195" y="95"/>
                  </a:cubicBezTo>
                  <a:cubicBezTo>
                    <a:pt x="197" y="95"/>
                    <a:pt x="198" y="93"/>
                    <a:pt x="199" y="91"/>
                  </a:cubicBezTo>
                  <a:cubicBezTo>
                    <a:pt x="200" y="90"/>
                    <a:pt x="201" y="89"/>
                    <a:pt x="202" y="88"/>
                  </a:cubicBezTo>
                  <a:cubicBezTo>
                    <a:pt x="203" y="87"/>
                    <a:pt x="205" y="86"/>
                    <a:pt x="208" y="85"/>
                  </a:cubicBezTo>
                  <a:cubicBezTo>
                    <a:pt x="209" y="84"/>
                    <a:pt x="210" y="83"/>
                    <a:pt x="211" y="82"/>
                  </a:cubicBezTo>
                  <a:cubicBezTo>
                    <a:pt x="211" y="81"/>
                    <a:pt x="212" y="81"/>
                    <a:pt x="212" y="81"/>
                  </a:cubicBezTo>
                  <a:cubicBezTo>
                    <a:pt x="214" y="79"/>
                    <a:pt x="213" y="76"/>
                    <a:pt x="211" y="74"/>
                  </a:cubicBezTo>
                  <a:cubicBezTo>
                    <a:pt x="210" y="73"/>
                    <a:pt x="209" y="72"/>
                    <a:pt x="208" y="72"/>
                  </a:cubicBezTo>
                  <a:cubicBezTo>
                    <a:pt x="207" y="72"/>
                    <a:pt x="206" y="71"/>
                    <a:pt x="206" y="71"/>
                  </a:cubicBezTo>
                  <a:cubicBezTo>
                    <a:pt x="204" y="71"/>
                    <a:pt x="205" y="70"/>
                    <a:pt x="208" y="69"/>
                  </a:cubicBezTo>
                  <a:cubicBezTo>
                    <a:pt x="209" y="69"/>
                    <a:pt x="210" y="68"/>
                    <a:pt x="211" y="68"/>
                  </a:cubicBezTo>
                  <a:cubicBezTo>
                    <a:pt x="212" y="68"/>
                    <a:pt x="213" y="68"/>
                    <a:pt x="214" y="69"/>
                  </a:cubicBezTo>
                  <a:cubicBezTo>
                    <a:pt x="214" y="69"/>
                    <a:pt x="215" y="70"/>
                    <a:pt x="216" y="70"/>
                  </a:cubicBezTo>
                  <a:cubicBezTo>
                    <a:pt x="217" y="71"/>
                    <a:pt x="217" y="72"/>
                    <a:pt x="218" y="70"/>
                  </a:cubicBezTo>
                  <a:cubicBezTo>
                    <a:pt x="219" y="68"/>
                    <a:pt x="222" y="66"/>
                    <a:pt x="228" y="66"/>
                  </a:cubicBezTo>
                  <a:cubicBezTo>
                    <a:pt x="233" y="66"/>
                    <a:pt x="225" y="60"/>
                    <a:pt x="226" y="58"/>
                  </a:cubicBezTo>
                  <a:cubicBezTo>
                    <a:pt x="227" y="56"/>
                    <a:pt x="222" y="55"/>
                    <a:pt x="219" y="52"/>
                  </a:cubicBezTo>
                  <a:cubicBezTo>
                    <a:pt x="217" y="50"/>
                    <a:pt x="217" y="45"/>
                    <a:pt x="216" y="43"/>
                  </a:cubicBezTo>
                  <a:cubicBezTo>
                    <a:pt x="215" y="42"/>
                    <a:pt x="214" y="41"/>
                    <a:pt x="213" y="41"/>
                  </a:cubicBezTo>
                  <a:cubicBezTo>
                    <a:pt x="212" y="41"/>
                    <a:pt x="212" y="41"/>
                    <a:pt x="211" y="41"/>
                  </a:cubicBezTo>
                  <a:cubicBezTo>
                    <a:pt x="210" y="42"/>
                    <a:pt x="211" y="44"/>
                    <a:pt x="208" y="45"/>
                  </a:cubicBezTo>
                  <a:cubicBezTo>
                    <a:pt x="208" y="45"/>
                    <a:pt x="208" y="45"/>
                    <a:pt x="208" y="45"/>
                  </a:cubicBezTo>
                  <a:cubicBezTo>
                    <a:pt x="205" y="46"/>
                    <a:pt x="203" y="44"/>
                    <a:pt x="203" y="41"/>
                  </a:cubicBezTo>
                  <a:cubicBezTo>
                    <a:pt x="203" y="40"/>
                    <a:pt x="202" y="38"/>
                    <a:pt x="199" y="36"/>
                  </a:cubicBezTo>
                  <a:cubicBezTo>
                    <a:pt x="196" y="34"/>
                    <a:pt x="192" y="32"/>
                    <a:pt x="189" y="33"/>
                  </a:cubicBezTo>
                  <a:cubicBezTo>
                    <a:pt x="188" y="33"/>
                    <a:pt x="188" y="33"/>
                    <a:pt x="187" y="33"/>
                  </a:cubicBezTo>
                  <a:cubicBezTo>
                    <a:pt x="182" y="35"/>
                    <a:pt x="183" y="41"/>
                    <a:pt x="184" y="45"/>
                  </a:cubicBezTo>
                  <a:cubicBezTo>
                    <a:pt x="185" y="50"/>
                    <a:pt x="187" y="53"/>
                    <a:pt x="185" y="53"/>
                  </a:cubicBezTo>
                  <a:cubicBezTo>
                    <a:pt x="182" y="53"/>
                    <a:pt x="182" y="57"/>
                    <a:pt x="182" y="63"/>
                  </a:cubicBezTo>
                  <a:cubicBezTo>
                    <a:pt x="182" y="67"/>
                    <a:pt x="180" y="66"/>
                    <a:pt x="179" y="64"/>
                  </a:cubicBezTo>
                  <a:cubicBezTo>
                    <a:pt x="178" y="63"/>
                    <a:pt x="177" y="60"/>
                    <a:pt x="177" y="59"/>
                  </a:cubicBezTo>
                  <a:cubicBezTo>
                    <a:pt x="177" y="57"/>
                    <a:pt x="176" y="56"/>
                    <a:pt x="174" y="55"/>
                  </a:cubicBezTo>
                  <a:cubicBezTo>
                    <a:pt x="171" y="54"/>
                    <a:pt x="168" y="53"/>
                    <a:pt x="164" y="52"/>
                  </a:cubicBezTo>
                  <a:cubicBezTo>
                    <a:pt x="163" y="52"/>
                    <a:pt x="162" y="51"/>
                    <a:pt x="162" y="51"/>
                  </a:cubicBezTo>
                  <a:cubicBezTo>
                    <a:pt x="157" y="49"/>
                    <a:pt x="155" y="48"/>
                    <a:pt x="155" y="46"/>
                  </a:cubicBezTo>
                  <a:cubicBezTo>
                    <a:pt x="155" y="43"/>
                    <a:pt x="152" y="41"/>
                    <a:pt x="154" y="40"/>
                  </a:cubicBezTo>
                  <a:cubicBezTo>
                    <a:pt x="156" y="39"/>
                    <a:pt x="155" y="33"/>
                    <a:pt x="158" y="33"/>
                  </a:cubicBezTo>
                  <a:cubicBezTo>
                    <a:pt x="161" y="32"/>
                    <a:pt x="160" y="31"/>
                    <a:pt x="162" y="30"/>
                  </a:cubicBezTo>
                  <a:cubicBezTo>
                    <a:pt x="162" y="30"/>
                    <a:pt x="162" y="29"/>
                    <a:pt x="163" y="29"/>
                  </a:cubicBezTo>
                  <a:cubicBezTo>
                    <a:pt x="167" y="29"/>
                    <a:pt x="168" y="23"/>
                    <a:pt x="168" y="23"/>
                  </a:cubicBezTo>
                  <a:cubicBezTo>
                    <a:pt x="168" y="23"/>
                    <a:pt x="171" y="22"/>
                    <a:pt x="174" y="21"/>
                  </a:cubicBezTo>
                  <a:cubicBezTo>
                    <a:pt x="175" y="21"/>
                    <a:pt x="175" y="21"/>
                    <a:pt x="176" y="21"/>
                  </a:cubicBezTo>
                  <a:cubicBezTo>
                    <a:pt x="180" y="21"/>
                    <a:pt x="178" y="10"/>
                    <a:pt x="175" y="10"/>
                  </a:cubicBezTo>
                  <a:cubicBezTo>
                    <a:pt x="174" y="10"/>
                    <a:pt x="174" y="10"/>
                    <a:pt x="174" y="10"/>
                  </a:cubicBezTo>
                  <a:cubicBezTo>
                    <a:pt x="171" y="10"/>
                    <a:pt x="169" y="11"/>
                    <a:pt x="169" y="14"/>
                  </a:cubicBezTo>
                  <a:cubicBezTo>
                    <a:pt x="169" y="17"/>
                    <a:pt x="167" y="18"/>
                    <a:pt x="167" y="15"/>
                  </a:cubicBezTo>
                  <a:cubicBezTo>
                    <a:pt x="166" y="13"/>
                    <a:pt x="164" y="11"/>
                    <a:pt x="162" y="13"/>
                  </a:cubicBezTo>
                  <a:cubicBezTo>
                    <a:pt x="162" y="13"/>
                    <a:pt x="162" y="13"/>
                    <a:pt x="162" y="13"/>
                  </a:cubicBezTo>
                  <a:cubicBezTo>
                    <a:pt x="159" y="14"/>
                    <a:pt x="162" y="8"/>
                    <a:pt x="158" y="9"/>
                  </a:cubicBezTo>
                  <a:cubicBezTo>
                    <a:pt x="154" y="9"/>
                    <a:pt x="157" y="5"/>
                    <a:pt x="155" y="2"/>
                  </a:cubicBezTo>
                  <a:cubicBezTo>
                    <a:pt x="153" y="0"/>
                    <a:pt x="153" y="2"/>
                    <a:pt x="150" y="3"/>
                  </a:cubicBezTo>
                  <a:cubicBezTo>
                    <a:pt x="150" y="4"/>
                    <a:pt x="149" y="4"/>
                    <a:pt x="149" y="4"/>
                  </a:cubicBezTo>
                  <a:cubicBezTo>
                    <a:pt x="148" y="5"/>
                    <a:pt x="148" y="7"/>
                    <a:pt x="149" y="8"/>
                  </a:cubicBezTo>
                  <a:cubicBezTo>
                    <a:pt x="149" y="8"/>
                    <a:pt x="150" y="8"/>
                    <a:pt x="150" y="8"/>
                  </a:cubicBezTo>
                  <a:cubicBezTo>
                    <a:pt x="151" y="9"/>
                    <a:pt x="152" y="11"/>
                    <a:pt x="154" y="13"/>
                  </a:cubicBezTo>
                  <a:cubicBezTo>
                    <a:pt x="155" y="14"/>
                    <a:pt x="153" y="15"/>
                    <a:pt x="149" y="15"/>
                  </a:cubicBezTo>
                  <a:cubicBezTo>
                    <a:pt x="148" y="15"/>
                    <a:pt x="146" y="15"/>
                    <a:pt x="144" y="15"/>
                  </a:cubicBezTo>
                  <a:cubicBezTo>
                    <a:pt x="143" y="15"/>
                    <a:pt x="142" y="15"/>
                    <a:pt x="142" y="15"/>
                  </a:cubicBezTo>
                  <a:cubicBezTo>
                    <a:pt x="140" y="15"/>
                    <a:pt x="138" y="15"/>
                    <a:pt x="137" y="14"/>
                  </a:cubicBezTo>
                  <a:cubicBezTo>
                    <a:pt x="135" y="13"/>
                    <a:pt x="133" y="12"/>
                    <a:pt x="131" y="12"/>
                  </a:cubicBezTo>
                  <a:cubicBezTo>
                    <a:pt x="130" y="12"/>
                    <a:pt x="130" y="12"/>
                    <a:pt x="130" y="12"/>
                  </a:cubicBezTo>
                  <a:cubicBezTo>
                    <a:pt x="124" y="12"/>
                    <a:pt x="125" y="18"/>
                    <a:pt x="121" y="17"/>
                  </a:cubicBezTo>
                  <a:cubicBezTo>
                    <a:pt x="118" y="16"/>
                    <a:pt x="116" y="17"/>
                    <a:pt x="114" y="16"/>
                  </a:cubicBezTo>
                  <a:cubicBezTo>
                    <a:pt x="113" y="16"/>
                    <a:pt x="113" y="15"/>
                    <a:pt x="113" y="14"/>
                  </a:cubicBezTo>
                  <a:cubicBezTo>
                    <a:pt x="112" y="12"/>
                    <a:pt x="111" y="12"/>
                    <a:pt x="108" y="12"/>
                  </a:cubicBezTo>
                  <a:cubicBezTo>
                    <a:pt x="107" y="12"/>
                    <a:pt x="106" y="13"/>
                    <a:pt x="105" y="13"/>
                  </a:cubicBezTo>
                  <a:cubicBezTo>
                    <a:pt x="100" y="13"/>
                    <a:pt x="102" y="9"/>
                    <a:pt x="97" y="9"/>
                  </a:cubicBezTo>
                  <a:cubicBezTo>
                    <a:pt x="91" y="9"/>
                    <a:pt x="94" y="10"/>
                    <a:pt x="89" y="7"/>
                  </a:cubicBezTo>
                  <a:cubicBezTo>
                    <a:pt x="84" y="3"/>
                    <a:pt x="85" y="8"/>
                    <a:pt x="79" y="8"/>
                  </a:cubicBezTo>
                  <a:cubicBezTo>
                    <a:pt x="72" y="8"/>
                    <a:pt x="70" y="10"/>
                    <a:pt x="70" y="13"/>
                  </a:cubicBezTo>
                  <a:cubicBezTo>
                    <a:pt x="70" y="16"/>
                    <a:pt x="61" y="8"/>
                    <a:pt x="51" y="7"/>
                  </a:cubicBezTo>
                  <a:cubicBezTo>
                    <a:pt x="42" y="7"/>
                    <a:pt x="31" y="3"/>
                    <a:pt x="25" y="3"/>
                  </a:cubicBezTo>
                  <a:cubicBezTo>
                    <a:pt x="19" y="3"/>
                    <a:pt x="16" y="10"/>
                    <a:pt x="9" y="11"/>
                  </a:cubicBezTo>
                  <a:cubicBezTo>
                    <a:pt x="2" y="12"/>
                    <a:pt x="10" y="14"/>
                    <a:pt x="12" y="18"/>
                  </a:cubicBezTo>
                  <a:cubicBezTo>
                    <a:pt x="14" y="21"/>
                    <a:pt x="13" y="21"/>
                    <a:pt x="6" y="22"/>
                  </a:cubicBezTo>
                  <a:cubicBezTo>
                    <a:pt x="0" y="22"/>
                    <a:pt x="10" y="27"/>
                    <a:pt x="14" y="27"/>
                  </a:cubicBezTo>
                  <a:cubicBezTo>
                    <a:pt x="19" y="27"/>
                    <a:pt x="14" y="30"/>
                    <a:pt x="11" y="32"/>
                  </a:cubicBezTo>
                  <a:cubicBezTo>
                    <a:pt x="7" y="34"/>
                    <a:pt x="6" y="41"/>
                    <a:pt x="11" y="41"/>
                  </a:cubicBezTo>
                  <a:cubicBezTo>
                    <a:pt x="17" y="42"/>
                    <a:pt x="14" y="45"/>
                    <a:pt x="21" y="45"/>
                  </a:cubicBezTo>
                  <a:cubicBezTo>
                    <a:pt x="27" y="45"/>
                    <a:pt x="21" y="50"/>
                    <a:pt x="17" y="53"/>
                  </a:cubicBezTo>
                  <a:cubicBezTo>
                    <a:pt x="13" y="57"/>
                    <a:pt x="13" y="61"/>
                    <a:pt x="15" y="59"/>
                  </a:cubicBezTo>
                  <a:cubicBezTo>
                    <a:pt x="18" y="57"/>
                    <a:pt x="24" y="52"/>
                    <a:pt x="27" y="51"/>
                  </a:cubicBezTo>
                  <a:cubicBezTo>
                    <a:pt x="30" y="50"/>
                    <a:pt x="32" y="44"/>
                    <a:pt x="34" y="43"/>
                  </a:cubicBezTo>
                  <a:cubicBezTo>
                    <a:pt x="37" y="41"/>
                    <a:pt x="39" y="46"/>
                    <a:pt x="41" y="43"/>
                  </a:cubicBezTo>
                  <a:cubicBezTo>
                    <a:pt x="43" y="41"/>
                    <a:pt x="46" y="43"/>
                    <a:pt x="49" y="42"/>
                  </a:cubicBezTo>
                  <a:cubicBezTo>
                    <a:pt x="52" y="42"/>
                    <a:pt x="58" y="43"/>
                    <a:pt x="61" y="44"/>
                  </a:cubicBezTo>
                  <a:cubicBezTo>
                    <a:pt x="64" y="44"/>
                    <a:pt x="67" y="47"/>
                    <a:pt x="71" y="47"/>
                  </a:cubicBezTo>
                  <a:cubicBezTo>
                    <a:pt x="75" y="47"/>
                    <a:pt x="75" y="53"/>
                    <a:pt x="78" y="56"/>
                  </a:cubicBezTo>
                  <a:cubicBezTo>
                    <a:pt x="81" y="58"/>
                    <a:pt x="84" y="58"/>
                    <a:pt x="83" y="61"/>
                  </a:cubicBezTo>
                  <a:cubicBezTo>
                    <a:pt x="82" y="64"/>
                    <a:pt x="88" y="69"/>
                    <a:pt x="93" y="71"/>
                  </a:cubicBezTo>
                  <a:cubicBezTo>
                    <a:pt x="98" y="73"/>
                    <a:pt x="100" y="79"/>
                    <a:pt x="96" y="77"/>
                  </a:cubicBezTo>
                  <a:cubicBezTo>
                    <a:pt x="92" y="75"/>
                    <a:pt x="91" y="76"/>
                    <a:pt x="93" y="79"/>
                  </a:cubicBezTo>
                  <a:cubicBezTo>
                    <a:pt x="94" y="83"/>
                    <a:pt x="95" y="86"/>
                    <a:pt x="93" y="87"/>
                  </a:cubicBezTo>
                  <a:cubicBezTo>
                    <a:pt x="91" y="88"/>
                    <a:pt x="91" y="97"/>
                    <a:pt x="93" y="102"/>
                  </a:cubicBezTo>
                  <a:cubicBezTo>
                    <a:pt x="96" y="107"/>
                    <a:pt x="105" y="111"/>
                    <a:pt x="107" y="116"/>
                  </a:cubicBezTo>
                  <a:cubicBezTo>
                    <a:pt x="107" y="117"/>
                    <a:pt x="108" y="118"/>
                    <a:pt x="108" y="119"/>
                  </a:cubicBezTo>
                  <a:cubicBezTo>
                    <a:pt x="110" y="122"/>
                    <a:pt x="112" y="124"/>
                    <a:pt x="114" y="127"/>
                  </a:cubicBezTo>
                  <a:cubicBezTo>
                    <a:pt x="114" y="128"/>
                    <a:pt x="114" y="128"/>
                    <a:pt x="114" y="128"/>
                  </a:cubicBezTo>
                  <a:cubicBezTo>
                    <a:pt x="117" y="131"/>
                    <a:pt x="119" y="135"/>
                    <a:pt x="121" y="134"/>
                  </a:cubicBezTo>
                  <a:cubicBezTo>
                    <a:pt x="123" y="134"/>
                    <a:pt x="121" y="130"/>
                    <a:pt x="119" y="127"/>
                  </a:cubicBezTo>
                  <a:cubicBezTo>
                    <a:pt x="117" y="124"/>
                    <a:pt x="126" y="132"/>
                    <a:pt x="129" y="134"/>
                  </a:cubicBezTo>
                  <a:cubicBezTo>
                    <a:pt x="130" y="135"/>
                    <a:pt x="130" y="136"/>
                    <a:pt x="131" y="138"/>
                  </a:cubicBezTo>
                  <a:cubicBezTo>
                    <a:pt x="132" y="141"/>
                    <a:pt x="133" y="145"/>
                    <a:pt x="135" y="145"/>
                  </a:cubicBezTo>
                  <a:cubicBezTo>
                    <a:pt x="136" y="145"/>
                    <a:pt x="137" y="146"/>
                    <a:pt x="137" y="146"/>
                  </a:cubicBezTo>
                  <a:cubicBezTo>
                    <a:pt x="139" y="146"/>
                    <a:pt x="140" y="147"/>
                    <a:pt x="142" y="147"/>
                  </a:cubicBezTo>
                  <a:cubicBezTo>
                    <a:pt x="144" y="148"/>
                    <a:pt x="146" y="149"/>
                    <a:pt x="149" y="150"/>
                  </a:cubicBezTo>
                  <a:cubicBezTo>
                    <a:pt x="150" y="150"/>
                    <a:pt x="150" y="150"/>
                    <a:pt x="151" y="150"/>
                  </a:cubicBezTo>
                  <a:cubicBezTo>
                    <a:pt x="156" y="150"/>
                    <a:pt x="158" y="153"/>
                    <a:pt x="162" y="155"/>
                  </a:cubicBezTo>
                  <a:cubicBezTo>
                    <a:pt x="163" y="155"/>
                    <a:pt x="164" y="156"/>
                    <a:pt x="166" y="156"/>
                  </a:cubicBezTo>
                  <a:cubicBezTo>
                    <a:pt x="172" y="156"/>
                    <a:pt x="172" y="163"/>
                    <a:pt x="174" y="166"/>
                  </a:cubicBezTo>
                  <a:cubicBezTo>
                    <a:pt x="174" y="166"/>
                    <a:pt x="174" y="166"/>
                    <a:pt x="174" y="166"/>
                  </a:cubicBezTo>
                  <a:cubicBezTo>
                    <a:pt x="175" y="167"/>
                    <a:pt x="177" y="168"/>
                    <a:pt x="179" y="168"/>
                  </a:cubicBezTo>
                  <a:cubicBezTo>
                    <a:pt x="182" y="168"/>
                    <a:pt x="185" y="167"/>
                    <a:pt x="185" y="169"/>
                  </a:cubicBezTo>
                  <a:cubicBezTo>
                    <a:pt x="186" y="170"/>
                    <a:pt x="187" y="172"/>
                    <a:pt x="187" y="173"/>
                  </a:cubicBezTo>
                  <a:cubicBezTo>
                    <a:pt x="187" y="174"/>
                    <a:pt x="187" y="175"/>
                    <a:pt x="187" y="175"/>
                  </a:cubicBezTo>
                  <a:cubicBezTo>
                    <a:pt x="187" y="176"/>
                    <a:pt x="186" y="176"/>
                    <a:pt x="185" y="177"/>
                  </a:cubicBezTo>
                  <a:cubicBezTo>
                    <a:pt x="182" y="178"/>
                    <a:pt x="183" y="183"/>
                    <a:pt x="180" y="184"/>
                  </a:cubicBezTo>
                  <a:cubicBezTo>
                    <a:pt x="180" y="184"/>
                    <a:pt x="179" y="184"/>
                    <a:pt x="179" y="185"/>
                  </a:cubicBezTo>
                  <a:cubicBezTo>
                    <a:pt x="176" y="186"/>
                    <a:pt x="176" y="193"/>
                    <a:pt x="178" y="197"/>
                  </a:cubicBezTo>
                  <a:cubicBezTo>
                    <a:pt x="179" y="198"/>
                    <a:pt x="179" y="198"/>
                    <a:pt x="179" y="199"/>
                  </a:cubicBezTo>
                  <a:cubicBezTo>
                    <a:pt x="182" y="202"/>
                    <a:pt x="186" y="205"/>
                    <a:pt x="187" y="208"/>
                  </a:cubicBezTo>
                  <a:cubicBezTo>
                    <a:pt x="188" y="208"/>
                    <a:pt x="188" y="209"/>
                    <a:pt x="188" y="210"/>
                  </a:cubicBezTo>
                  <a:cubicBezTo>
                    <a:pt x="188" y="213"/>
                    <a:pt x="187" y="216"/>
                    <a:pt x="191" y="216"/>
                  </a:cubicBezTo>
                  <a:cubicBezTo>
                    <a:pt x="194" y="216"/>
                    <a:pt x="197" y="221"/>
                    <a:pt x="199" y="224"/>
                  </a:cubicBezTo>
                  <a:cubicBezTo>
                    <a:pt x="200" y="224"/>
                    <a:pt x="200" y="224"/>
                    <a:pt x="200" y="224"/>
                  </a:cubicBezTo>
                  <a:cubicBezTo>
                    <a:pt x="202" y="226"/>
                    <a:pt x="200" y="230"/>
                    <a:pt x="202" y="234"/>
                  </a:cubicBezTo>
                  <a:cubicBezTo>
                    <a:pt x="203" y="236"/>
                    <a:pt x="201" y="238"/>
                    <a:pt x="199" y="239"/>
                  </a:cubicBezTo>
                  <a:cubicBezTo>
                    <a:pt x="198" y="240"/>
                    <a:pt x="198" y="242"/>
                    <a:pt x="198" y="243"/>
                  </a:cubicBezTo>
                  <a:cubicBezTo>
                    <a:pt x="198" y="248"/>
                    <a:pt x="199" y="255"/>
                    <a:pt x="196" y="258"/>
                  </a:cubicBezTo>
                  <a:cubicBezTo>
                    <a:pt x="193" y="260"/>
                    <a:pt x="192" y="265"/>
                    <a:pt x="194" y="271"/>
                  </a:cubicBezTo>
                  <a:cubicBezTo>
                    <a:pt x="197" y="277"/>
                    <a:pt x="197" y="279"/>
                    <a:pt x="195" y="283"/>
                  </a:cubicBezTo>
                  <a:cubicBezTo>
                    <a:pt x="193" y="286"/>
                    <a:pt x="191" y="287"/>
                    <a:pt x="192" y="289"/>
                  </a:cubicBezTo>
                  <a:cubicBezTo>
                    <a:pt x="194" y="292"/>
                    <a:pt x="196" y="300"/>
                    <a:pt x="199" y="304"/>
                  </a:cubicBezTo>
                  <a:cubicBezTo>
                    <a:pt x="200" y="304"/>
                    <a:pt x="200" y="304"/>
                    <a:pt x="200" y="304"/>
                  </a:cubicBezTo>
                  <a:cubicBezTo>
                    <a:pt x="204" y="307"/>
                    <a:pt x="204" y="303"/>
                    <a:pt x="204" y="303"/>
                  </a:cubicBezTo>
                  <a:cubicBezTo>
                    <a:pt x="204" y="303"/>
                    <a:pt x="206" y="298"/>
                    <a:pt x="208" y="295"/>
                  </a:cubicBezTo>
                  <a:cubicBezTo>
                    <a:pt x="209" y="294"/>
                    <a:pt x="210" y="293"/>
                    <a:pt x="210" y="292"/>
                  </a:cubicBezTo>
                  <a:cubicBezTo>
                    <a:pt x="212" y="291"/>
                    <a:pt x="206" y="283"/>
                    <a:pt x="209" y="283"/>
                  </a:cubicBezTo>
                  <a:cubicBezTo>
                    <a:pt x="210" y="283"/>
                    <a:pt x="211" y="283"/>
                    <a:pt x="211" y="282"/>
                  </a:cubicBezTo>
                  <a:cubicBezTo>
                    <a:pt x="213" y="280"/>
                    <a:pt x="213" y="278"/>
                    <a:pt x="213" y="276"/>
                  </a:cubicBezTo>
                  <a:cubicBezTo>
                    <a:pt x="213" y="273"/>
                    <a:pt x="213" y="271"/>
                    <a:pt x="215" y="273"/>
                  </a:cubicBezTo>
                  <a:cubicBezTo>
                    <a:pt x="215" y="273"/>
                    <a:pt x="215" y="273"/>
                    <a:pt x="216" y="273"/>
                  </a:cubicBezTo>
                  <a:cubicBezTo>
                    <a:pt x="218" y="274"/>
                    <a:pt x="222" y="268"/>
                    <a:pt x="226" y="267"/>
                  </a:cubicBezTo>
                  <a:cubicBezTo>
                    <a:pt x="229" y="265"/>
                    <a:pt x="229" y="263"/>
                    <a:pt x="225" y="258"/>
                  </a:cubicBezTo>
                  <a:cubicBezTo>
                    <a:pt x="223" y="254"/>
                    <a:pt x="227" y="256"/>
                    <a:pt x="230" y="258"/>
                  </a:cubicBezTo>
                  <a:cubicBezTo>
                    <a:pt x="231" y="258"/>
                    <a:pt x="232" y="259"/>
                    <a:pt x="233" y="259"/>
                  </a:cubicBezTo>
                  <a:cubicBezTo>
                    <a:pt x="235" y="260"/>
                    <a:pt x="240" y="254"/>
                    <a:pt x="241" y="248"/>
                  </a:cubicBezTo>
                  <a:cubicBezTo>
                    <a:pt x="241" y="242"/>
                    <a:pt x="245" y="243"/>
                    <a:pt x="245" y="240"/>
                  </a:cubicBezTo>
                  <a:cubicBezTo>
                    <a:pt x="245" y="237"/>
                    <a:pt x="249" y="234"/>
                    <a:pt x="253" y="233"/>
                  </a:cubicBezTo>
                  <a:cubicBezTo>
                    <a:pt x="258" y="233"/>
                    <a:pt x="262" y="227"/>
                    <a:pt x="262" y="220"/>
                  </a:cubicBezTo>
                  <a:cubicBezTo>
                    <a:pt x="262" y="214"/>
                    <a:pt x="269" y="207"/>
                    <a:pt x="272" y="203"/>
                  </a:cubicBezTo>
                  <a:cubicBezTo>
                    <a:pt x="275" y="198"/>
                    <a:pt x="273" y="196"/>
                    <a:pt x="267" y="19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9"/>
            <p:cNvSpPr/>
            <p:nvPr/>
          </p:nvSpPr>
          <p:spPr bwMode="auto">
            <a:xfrm>
              <a:off x="2555876" y="3667125"/>
              <a:ext cx="123825" cy="123825"/>
            </a:xfrm>
            <a:custGeom>
              <a:avLst/>
              <a:gdLst>
                <a:gd name="T0" fmla="*/ 2 w 14"/>
                <a:gd name="T1" fmla="*/ 5 h 14"/>
                <a:gd name="T2" fmla="*/ 7 w 14"/>
                <a:gd name="T3" fmla="*/ 12 h 14"/>
                <a:gd name="T4" fmla="*/ 8 w 14"/>
                <a:gd name="T5" fmla="*/ 12 h 14"/>
                <a:gd name="T6" fmla="*/ 12 w 14"/>
                <a:gd name="T7" fmla="*/ 8 h 14"/>
                <a:gd name="T8" fmla="*/ 7 w 14"/>
                <a:gd name="T9" fmla="*/ 1 h 14"/>
                <a:gd name="T10" fmla="*/ 5 w 14"/>
                <a:gd name="T11" fmla="*/ 1 h 14"/>
                <a:gd name="T12" fmla="*/ 2 w 14"/>
                <a:gd name="T13" fmla="*/ 5 h 14"/>
              </a:gdLst>
              <a:ahLst/>
              <a:cxnLst>
                <a:cxn ang="0">
                  <a:pos x="T0" y="T1"/>
                </a:cxn>
                <a:cxn ang="0">
                  <a:pos x="T2" y="T3"/>
                </a:cxn>
                <a:cxn ang="0">
                  <a:pos x="T4" y="T5"/>
                </a:cxn>
                <a:cxn ang="0">
                  <a:pos x="T6" y="T7"/>
                </a:cxn>
                <a:cxn ang="0">
                  <a:pos x="T8" y="T9"/>
                </a:cxn>
                <a:cxn ang="0">
                  <a:pos x="T10" y="T11"/>
                </a:cxn>
                <a:cxn ang="0">
                  <a:pos x="T12" y="T13"/>
                </a:cxn>
              </a:cxnLst>
              <a:rect l="0" t="0" r="r" b="b"/>
              <a:pathLst>
                <a:path w="14" h="14">
                  <a:moveTo>
                    <a:pt x="2" y="5"/>
                  </a:moveTo>
                  <a:cubicBezTo>
                    <a:pt x="0" y="9"/>
                    <a:pt x="3" y="10"/>
                    <a:pt x="7" y="12"/>
                  </a:cubicBezTo>
                  <a:cubicBezTo>
                    <a:pt x="8" y="12"/>
                    <a:pt x="8" y="12"/>
                    <a:pt x="8" y="12"/>
                  </a:cubicBezTo>
                  <a:cubicBezTo>
                    <a:pt x="13" y="14"/>
                    <a:pt x="14" y="11"/>
                    <a:pt x="12" y="8"/>
                  </a:cubicBezTo>
                  <a:cubicBezTo>
                    <a:pt x="11" y="5"/>
                    <a:pt x="10" y="2"/>
                    <a:pt x="7" y="1"/>
                  </a:cubicBezTo>
                  <a:cubicBezTo>
                    <a:pt x="7" y="1"/>
                    <a:pt x="6" y="1"/>
                    <a:pt x="5" y="1"/>
                  </a:cubicBezTo>
                  <a:cubicBezTo>
                    <a:pt x="2" y="0"/>
                    <a:pt x="4" y="0"/>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10"/>
            <p:cNvSpPr/>
            <p:nvPr/>
          </p:nvSpPr>
          <p:spPr bwMode="auto">
            <a:xfrm>
              <a:off x="1884363" y="2708275"/>
              <a:ext cx="185738" cy="150813"/>
            </a:xfrm>
            <a:custGeom>
              <a:avLst/>
              <a:gdLst>
                <a:gd name="T0" fmla="*/ 7 w 21"/>
                <a:gd name="T1" fmla="*/ 11 h 17"/>
                <a:gd name="T2" fmla="*/ 15 w 21"/>
                <a:gd name="T3" fmla="*/ 15 h 17"/>
                <a:gd name="T4" fmla="*/ 16 w 21"/>
                <a:gd name="T5" fmla="*/ 14 h 17"/>
                <a:gd name="T6" fmla="*/ 15 w 21"/>
                <a:gd name="T7" fmla="*/ 5 h 17"/>
                <a:gd name="T8" fmla="*/ 14 w 21"/>
                <a:gd name="T9" fmla="*/ 5 h 17"/>
                <a:gd name="T10" fmla="*/ 5 w 21"/>
                <a:gd name="T11" fmla="*/ 0 h 17"/>
                <a:gd name="T12" fmla="*/ 7 w 21"/>
                <a:gd name="T13" fmla="*/ 11 h 17"/>
              </a:gdLst>
              <a:ahLst/>
              <a:cxnLst>
                <a:cxn ang="0">
                  <a:pos x="T0" y="T1"/>
                </a:cxn>
                <a:cxn ang="0">
                  <a:pos x="T2" y="T3"/>
                </a:cxn>
                <a:cxn ang="0">
                  <a:pos x="T4" y="T5"/>
                </a:cxn>
                <a:cxn ang="0">
                  <a:pos x="T6" y="T7"/>
                </a:cxn>
                <a:cxn ang="0">
                  <a:pos x="T8" y="T9"/>
                </a:cxn>
                <a:cxn ang="0">
                  <a:pos x="T10" y="T11"/>
                </a:cxn>
                <a:cxn ang="0">
                  <a:pos x="T12" y="T13"/>
                </a:cxn>
              </a:cxnLst>
              <a:rect l="0" t="0" r="r" b="b"/>
              <a:pathLst>
                <a:path w="21" h="17">
                  <a:moveTo>
                    <a:pt x="7" y="11"/>
                  </a:moveTo>
                  <a:cubicBezTo>
                    <a:pt x="6" y="15"/>
                    <a:pt x="10" y="17"/>
                    <a:pt x="15" y="15"/>
                  </a:cubicBezTo>
                  <a:cubicBezTo>
                    <a:pt x="15" y="15"/>
                    <a:pt x="15" y="14"/>
                    <a:pt x="16" y="14"/>
                  </a:cubicBezTo>
                  <a:cubicBezTo>
                    <a:pt x="21" y="11"/>
                    <a:pt x="17" y="6"/>
                    <a:pt x="15" y="5"/>
                  </a:cubicBezTo>
                  <a:cubicBezTo>
                    <a:pt x="14" y="5"/>
                    <a:pt x="14" y="5"/>
                    <a:pt x="14" y="5"/>
                  </a:cubicBezTo>
                  <a:cubicBezTo>
                    <a:pt x="11" y="5"/>
                    <a:pt x="12" y="0"/>
                    <a:pt x="5" y="0"/>
                  </a:cubicBezTo>
                  <a:cubicBezTo>
                    <a:pt x="0" y="0"/>
                    <a:pt x="7" y="7"/>
                    <a:pt x="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11"/>
            <p:cNvSpPr/>
            <p:nvPr/>
          </p:nvSpPr>
          <p:spPr bwMode="auto">
            <a:xfrm>
              <a:off x="2459038" y="3790950"/>
              <a:ext cx="61913" cy="44450"/>
            </a:xfrm>
            <a:custGeom>
              <a:avLst/>
              <a:gdLst>
                <a:gd name="T0" fmla="*/ 4 w 7"/>
                <a:gd name="T1" fmla="*/ 0 h 5"/>
                <a:gd name="T2" fmla="*/ 3 w 7"/>
                <a:gd name="T3" fmla="*/ 0 h 5"/>
                <a:gd name="T4" fmla="*/ 4 w 7"/>
                <a:gd name="T5" fmla="*/ 5 h 5"/>
                <a:gd name="T6" fmla="*/ 4 w 7"/>
                <a:gd name="T7" fmla="*/ 5 h 5"/>
                <a:gd name="T8" fmla="*/ 4 w 7"/>
                <a:gd name="T9" fmla="*/ 0 h 5"/>
              </a:gdLst>
              <a:ahLst/>
              <a:cxnLst>
                <a:cxn ang="0">
                  <a:pos x="T0" y="T1"/>
                </a:cxn>
                <a:cxn ang="0">
                  <a:pos x="T2" y="T3"/>
                </a:cxn>
                <a:cxn ang="0">
                  <a:pos x="T4" y="T5"/>
                </a:cxn>
                <a:cxn ang="0">
                  <a:pos x="T6" y="T7"/>
                </a:cxn>
                <a:cxn ang="0">
                  <a:pos x="T8" y="T9"/>
                </a:cxn>
              </a:cxnLst>
              <a:rect l="0" t="0" r="r" b="b"/>
              <a:pathLst>
                <a:path w="7" h="5">
                  <a:moveTo>
                    <a:pt x="4" y="0"/>
                  </a:moveTo>
                  <a:cubicBezTo>
                    <a:pt x="3" y="0"/>
                    <a:pt x="3" y="0"/>
                    <a:pt x="3" y="0"/>
                  </a:cubicBezTo>
                  <a:cubicBezTo>
                    <a:pt x="0" y="1"/>
                    <a:pt x="1" y="4"/>
                    <a:pt x="4" y="5"/>
                  </a:cubicBezTo>
                  <a:cubicBezTo>
                    <a:pt x="4" y="5"/>
                    <a:pt x="4" y="5"/>
                    <a:pt x="4" y="5"/>
                  </a:cubicBezTo>
                  <a:cubicBezTo>
                    <a:pt x="7" y="5"/>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2"/>
            <p:cNvSpPr/>
            <p:nvPr/>
          </p:nvSpPr>
          <p:spPr bwMode="auto">
            <a:xfrm>
              <a:off x="1973263" y="2859088"/>
              <a:ext cx="52388" cy="36513"/>
            </a:xfrm>
            <a:custGeom>
              <a:avLst/>
              <a:gdLst>
                <a:gd name="T0" fmla="*/ 5 w 6"/>
                <a:gd name="T1" fmla="*/ 4 h 4"/>
                <a:gd name="T2" fmla="*/ 5 w 6"/>
                <a:gd name="T3" fmla="*/ 1 h 4"/>
                <a:gd name="T4" fmla="*/ 3 w 6"/>
                <a:gd name="T5" fmla="*/ 0 h 4"/>
                <a:gd name="T6" fmla="*/ 3 w 6"/>
                <a:gd name="T7" fmla="*/ 4 h 4"/>
                <a:gd name="T8" fmla="*/ 5 w 6"/>
                <a:gd name="T9" fmla="*/ 4 h 4"/>
              </a:gdLst>
              <a:ahLst/>
              <a:cxnLst>
                <a:cxn ang="0">
                  <a:pos x="T0" y="T1"/>
                </a:cxn>
                <a:cxn ang="0">
                  <a:pos x="T2" y="T3"/>
                </a:cxn>
                <a:cxn ang="0">
                  <a:pos x="T4" y="T5"/>
                </a:cxn>
                <a:cxn ang="0">
                  <a:pos x="T6" y="T7"/>
                </a:cxn>
                <a:cxn ang="0">
                  <a:pos x="T8" y="T9"/>
                </a:cxn>
              </a:cxnLst>
              <a:rect l="0" t="0" r="r" b="b"/>
              <a:pathLst>
                <a:path w="6" h="4">
                  <a:moveTo>
                    <a:pt x="5" y="4"/>
                  </a:moveTo>
                  <a:cubicBezTo>
                    <a:pt x="6" y="3"/>
                    <a:pt x="6" y="1"/>
                    <a:pt x="5" y="1"/>
                  </a:cubicBezTo>
                  <a:cubicBezTo>
                    <a:pt x="4" y="1"/>
                    <a:pt x="4" y="0"/>
                    <a:pt x="3" y="0"/>
                  </a:cubicBezTo>
                  <a:cubicBezTo>
                    <a:pt x="0" y="0"/>
                    <a:pt x="0" y="3"/>
                    <a:pt x="3" y="4"/>
                  </a:cubicBezTo>
                  <a:cubicBezTo>
                    <a:pt x="4" y="4"/>
                    <a:pt x="4"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13"/>
            <p:cNvSpPr/>
            <p:nvPr/>
          </p:nvSpPr>
          <p:spPr bwMode="auto">
            <a:xfrm>
              <a:off x="1938338" y="2913063"/>
              <a:ext cx="273050" cy="79375"/>
            </a:xfrm>
            <a:custGeom>
              <a:avLst/>
              <a:gdLst>
                <a:gd name="T0" fmla="*/ 12 w 31"/>
                <a:gd name="T1" fmla="*/ 8 h 9"/>
                <a:gd name="T2" fmla="*/ 21 w 31"/>
                <a:gd name="T3" fmla="*/ 9 h 9"/>
                <a:gd name="T4" fmla="*/ 26 w 31"/>
                <a:gd name="T5" fmla="*/ 8 h 9"/>
                <a:gd name="T6" fmla="*/ 29 w 31"/>
                <a:gd name="T7" fmla="*/ 7 h 9"/>
                <a:gd name="T8" fmla="*/ 26 w 31"/>
                <a:gd name="T9" fmla="*/ 5 h 9"/>
                <a:gd name="T10" fmla="*/ 21 w 31"/>
                <a:gd name="T11" fmla="*/ 4 h 9"/>
                <a:gd name="T12" fmla="*/ 13 w 31"/>
                <a:gd name="T13" fmla="*/ 3 h 9"/>
                <a:gd name="T14" fmla="*/ 9 w 31"/>
                <a:gd name="T15" fmla="*/ 2 h 9"/>
                <a:gd name="T16" fmla="*/ 4 w 31"/>
                <a:gd name="T17" fmla="*/ 1 h 9"/>
                <a:gd name="T18" fmla="*/ 5 w 31"/>
                <a:gd name="T19" fmla="*/ 7 h 9"/>
                <a:gd name="T20" fmla="*/ 9 w 31"/>
                <a:gd name="T21" fmla="*/ 8 h 9"/>
                <a:gd name="T22" fmla="*/ 12 w 31"/>
                <a:gd name="T23"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9">
                  <a:moveTo>
                    <a:pt x="12" y="8"/>
                  </a:moveTo>
                  <a:cubicBezTo>
                    <a:pt x="15" y="8"/>
                    <a:pt x="18" y="8"/>
                    <a:pt x="21" y="9"/>
                  </a:cubicBezTo>
                  <a:cubicBezTo>
                    <a:pt x="23" y="9"/>
                    <a:pt x="25" y="9"/>
                    <a:pt x="26" y="8"/>
                  </a:cubicBezTo>
                  <a:cubicBezTo>
                    <a:pt x="28" y="8"/>
                    <a:pt x="29" y="8"/>
                    <a:pt x="29" y="7"/>
                  </a:cubicBezTo>
                  <a:cubicBezTo>
                    <a:pt x="31" y="6"/>
                    <a:pt x="29" y="5"/>
                    <a:pt x="26" y="5"/>
                  </a:cubicBezTo>
                  <a:cubicBezTo>
                    <a:pt x="25" y="4"/>
                    <a:pt x="23" y="4"/>
                    <a:pt x="21" y="4"/>
                  </a:cubicBezTo>
                  <a:cubicBezTo>
                    <a:pt x="18" y="3"/>
                    <a:pt x="15" y="3"/>
                    <a:pt x="13" y="3"/>
                  </a:cubicBezTo>
                  <a:cubicBezTo>
                    <a:pt x="11" y="3"/>
                    <a:pt x="10" y="3"/>
                    <a:pt x="9" y="2"/>
                  </a:cubicBezTo>
                  <a:cubicBezTo>
                    <a:pt x="7" y="1"/>
                    <a:pt x="6" y="0"/>
                    <a:pt x="4" y="1"/>
                  </a:cubicBezTo>
                  <a:cubicBezTo>
                    <a:pt x="0" y="0"/>
                    <a:pt x="2" y="5"/>
                    <a:pt x="5" y="7"/>
                  </a:cubicBezTo>
                  <a:cubicBezTo>
                    <a:pt x="6" y="9"/>
                    <a:pt x="7" y="9"/>
                    <a:pt x="9" y="8"/>
                  </a:cubicBezTo>
                  <a:cubicBezTo>
                    <a:pt x="9" y="8"/>
                    <a:pt x="11" y="8"/>
                    <a:pt x="1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4"/>
            <p:cNvSpPr/>
            <p:nvPr/>
          </p:nvSpPr>
          <p:spPr bwMode="auto">
            <a:xfrm>
              <a:off x="1708151" y="2797175"/>
              <a:ext cx="203200" cy="80963"/>
            </a:xfrm>
            <a:custGeom>
              <a:avLst/>
              <a:gdLst>
                <a:gd name="T0" fmla="*/ 7 w 23"/>
                <a:gd name="T1" fmla="*/ 8 h 9"/>
                <a:gd name="T2" fmla="*/ 10 w 23"/>
                <a:gd name="T3" fmla="*/ 8 h 9"/>
                <a:gd name="T4" fmla="*/ 15 w 23"/>
                <a:gd name="T5" fmla="*/ 8 h 9"/>
                <a:gd name="T6" fmla="*/ 20 w 23"/>
                <a:gd name="T7" fmla="*/ 9 h 9"/>
                <a:gd name="T8" fmla="*/ 22 w 23"/>
                <a:gd name="T9" fmla="*/ 8 h 9"/>
                <a:gd name="T10" fmla="*/ 22 w 23"/>
                <a:gd name="T11" fmla="*/ 4 h 9"/>
                <a:gd name="T12" fmla="*/ 18 w 23"/>
                <a:gd name="T13" fmla="*/ 3 h 9"/>
                <a:gd name="T14" fmla="*/ 15 w 23"/>
                <a:gd name="T15" fmla="*/ 3 h 9"/>
                <a:gd name="T16" fmla="*/ 10 w 23"/>
                <a:gd name="T17" fmla="*/ 2 h 9"/>
                <a:gd name="T18" fmla="*/ 4 w 23"/>
                <a:gd name="T19" fmla="*/ 1 h 9"/>
                <a:gd name="T20" fmla="*/ 3 w 23"/>
                <a:gd name="T21" fmla="*/ 1 h 9"/>
                <a:gd name="T22" fmla="*/ 4 w 23"/>
                <a:gd name="T23" fmla="*/ 6 h 9"/>
                <a:gd name="T24" fmla="*/ 7 w 23"/>
                <a:gd name="T25"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9">
                  <a:moveTo>
                    <a:pt x="7" y="8"/>
                  </a:moveTo>
                  <a:cubicBezTo>
                    <a:pt x="8" y="8"/>
                    <a:pt x="9" y="8"/>
                    <a:pt x="10" y="8"/>
                  </a:cubicBezTo>
                  <a:cubicBezTo>
                    <a:pt x="12" y="8"/>
                    <a:pt x="13" y="8"/>
                    <a:pt x="15" y="8"/>
                  </a:cubicBezTo>
                  <a:cubicBezTo>
                    <a:pt x="16" y="8"/>
                    <a:pt x="18" y="8"/>
                    <a:pt x="20" y="9"/>
                  </a:cubicBezTo>
                  <a:cubicBezTo>
                    <a:pt x="21" y="9"/>
                    <a:pt x="22" y="9"/>
                    <a:pt x="22" y="8"/>
                  </a:cubicBezTo>
                  <a:cubicBezTo>
                    <a:pt x="23" y="8"/>
                    <a:pt x="23" y="6"/>
                    <a:pt x="22" y="4"/>
                  </a:cubicBezTo>
                  <a:cubicBezTo>
                    <a:pt x="21" y="4"/>
                    <a:pt x="20" y="3"/>
                    <a:pt x="18" y="3"/>
                  </a:cubicBezTo>
                  <a:cubicBezTo>
                    <a:pt x="17" y="3"/>
                    <a:pt x="16" y="3"/>
                    <a:pt x="15" y="3"/>
                  </a:cubicBezTo>
                  <a:cubicBezTo>
                    <a:pt x="13" y="2"/>
                    <a:pt x="12" y="2"/>
                    <a:pt x="10" y="2"/>
                  </a:cubicBezTo>
                  <a:cubicBezTo>
                    <a:pt x="8" y="1"/>
                    <a:pt x="6" y="1"/>
                    <a:pt x="4" y="1"/>
                  </a:cubicBezTo>
                  <a:cubicBezTo>
                    <a:pt x="3" y="1"/>
                    <a:pt x="3" y="1"/>
                    <a:pt x="3" y="1"/>
                  </a:cubicBezTo>
                  <a:cubicBezTo>
                    <a:pt x="0" y="0"/>
                    <a:pt x="1" y="3"/>
                    <a:pt x="4" y="6"/>
                  </a:cubicBezTo>
                  <a:cubicBezTo>
                    <a:pt x="5" y="7"/>
                    <a:pt x="6" y="8"/>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5"/>
            <p:cNvSpPr/>
            <p:nvPr/>
          </p:nvSpPr>
          <p:spPr bwMode="auto">
            <a:xfrm>
              <a:off x="1592263" y="2824163"/>
              <a:ext cx="88900" cy="53975"/>
            </a:xfrm>
            <a:custGeom>
              <a:avLst/>
              <a:gdLst>
                <a:gd name="T0" fmla="*/ 5 w 10"/>
                <a:gd name="T1" fmla="*/ 6 h 6"/>
                <a:gd name="T2" fmla="*/ 3 w 10"/>
                <a:gd name="T3" fmla="*/ 0 h 6"/>
                <a:gd name="T4" fmla="*/ 0 w 10"/>
                <a:gd name="T5" fmla="*/ 1 h 6"/>
                <a:gd name="T6" fmla="*/ 0 w 10"/>
                <a:gd name="T7" fmla="*/ 3 h 6"/>
                <a:gd name="T8" fmla="*/ 5 w 10"/>
                <a:gd name="T9" fmla="*/ 6 h 6"/>
              </a:gdLst>
              <a:ahLst/>
              <a:cxnLst>
                <a:cxn ang="0">
                  <a:pos x="T0" y="T1"/>
                </a:cxn>
                <a:cxn ang="0">
                  <a:pos x="T2" y="T3"/>
                </a:cxn>
                <a:cxn ang="0">
                  <a:pos x="T4" y="T5"/>
                </a:cxn>
                <a:cxn ang="0">
                  <a:pos x="T6" y="T7"/>
                </a:cxn>
                <a:cxn ang="0">
                  <a:pos x="T8" y="T9"/>
                </a:cxn>
              </a:cxnLst>
              <a:rect l="0" t="0" r="r" b="b"/>
              <a:pathLst>
                <a:path w="10" h="6">
                  <a:moveTo>
                    <a:pt x="5" y="6"/>
                  </a:moveTo>
                  <a:cubicBezTo>
                    <a:pt x="10" y="6"/>
                    <a:pt x="7" y="0"/>
                    <a:pt x="3" y="0"/>
                  </a:cubicBezTo>
                  <a:cubicBezTo>
                    <a:pt x="2" y="0"/>
                    <a:pt x="0" y="0"/>
                    <a:pt x="0" y="1"/>
                  </a:cubicBezTo>
                  <a:cubicBezTo>
                    <a:pt x="0" y="1"/>
                    <a:pt x="0" y="2"/>
                    <a:pt x="0" y="3"/>
                  </a:cubicBezTo>
                  <a:cubicBezTo>
                    <a:pt x="1" y="5"/>
                    <a:pt x="3"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6"/>
            <p:cNvSpPr/>
            <p:nvPr/>
          </p:nvSpPr>
          <p:spPr bwMode="auto">
            <a:xfrm>
              <a:off x="1708151" y="2903538"/>
              <a:ext cx="79375" cy="26988"/>
            </a:xfrm>
            <a:custGeom>
              <a:avLst/>
              <a:gdLst>
                <a:gd name="T0" fmla="*/ 4 w 9"/>
                <a:gd name="T1" fmla="*/ 0 h 3"/>
                <a:gd name="T2" fmla="*/ 4 w 9"/>
                <a:gd name="T3" fmla="*/ 0 h 3"/>
                <a:gd name="T4" fmla="*/ 4 w 9"/>
                <a:gd name="T5" fmla="*/ 3 h 3"/>
                <a:gd name="T6" fmla="*/ 5 w 9"/>
                <a:gd name="T7" fmla="*/ 3 h 3"/>
                <a:gd name="T8" fmla="*/ 4 w 9"/>
                <a:gd name="T9" fmla="*/ 0 h 3"/>
              </a:gdLst>
              <a:ahLst/>
              <a:cxnLst>
                <a:cxn ang="0">
                  <a:pos x="T0" y="T1"/>
                </a:cxn>
                <a:cxn ang="0">
                  <a:pos x="T2" y="T3"/>
                </a:cxn>
                <a:cxn ang="0">
                  <a:pos x="T4" y="T5"/>
                </a:cxn>
                <a:cxn ang="0">
                  <a:pos x="T6" y="T7"/>
                </a:cxn>
                <a:cxn ang="0">
                  <a:pos x="T8" y="T9"/>
                </a:cxn>
              </a:cxnLst>
              <a:rect l="0" t="0" r="r" b="b"/>
              <a:pathLst>
                <a:path w="9" h="3">
                  <a:moveTo>
                    <a:pt x="4" y="0"/>
                  </a:moveTo>
                  <a:cubicBezTo>
                    <a:pt x="4" y="0"/>
                    <a:pt x="4" y="0"/>
                    <a:pt x="4" y="0"/>
                  </a:cubicBezTo>
                  <a:cubicBezTo>
                    <a:pt x="0" y="0"/>
                    <a:pt x="1" y="2"/>
                    <a:pt x="4" y="3"/>
                  </a:cubicBezTo>
                  <a:cubicBezTo>
                    <a:pt x="4" y="3"/>
                    <a:pt x="5" y="3"/>
                    <a:pt x="5" y="3"/>
                  </a:cubicBezTo>
                  <a:cubicBezTo>
                    <a:pt x="9" y="3"/>
                    <a:pt x="8"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7"/>
            <p:cNvSpPr/>
            <p:nvPr/>
          </p:nvSpPr>
          <p:spPr bwMode="auto">
            <a:xfrm>
              <a:off x="1831976" y="2744788"/>
              <a:ext cx="69850" cy="44450"/>
            </a:xfrm>
            <a:custGeom>
              <a:avLst/>
              <a:gdLst>
                <a:gd name="T0" fmla="*/ 5 w 8"/>
                <a:gd name="T1" fmla="*/ 5 h 5"/>
                <a:gd name="T2" fmla="*/ 2 w 8"/>
                <a:gd name="T3" fmla="*/ 1 h 5"/>
                <a:gd name="T4" fmla="*/ 1 w 8"/>
                <a:gd name="T5" fmla="*/ 1 h 5"/>
                <a:gd name="T6" fmla="*/ 1 w 8"/>
                <a:gd name="T7" fmla="*/ 3 h 5"/>
                <a:gd name="T8" fmla="*/ 5 w 8"/>
                <a:gd name="T9" fmla="*/ 5 h 5"/>
              </a:gdLst>
              <a:ahLst/>
              <a:cxnLst>
                <a:cxn ang="0">
                  <a:pos x="T0" y="T1"/>
                </a:cxn>
                <a:cxn ang="0">
                  <a:pos x="T2" y="T3"/>
                </a:cxn>
                <a:cxn ang="0">
                  <a:pos x="T4" y="T5"/>
                </a:cxn>
                <a:cxn ang="0">
                  <a:pos x="T6" y="T7"/>
                </a:cxn>
                <a:cxn ang="0">
                  <a:pos x="T8" y="T9"/>
                </a:cxn>
              </a:cxnLst>
              <a:rect l="0" t="0" r="r" b="b"/>
              <a:pathLst>
                <a:path w="8" h="5">
                  <a:moveTo>
                    <a:pt x="5" y="5"/>
                  </a:moveTo>
                  <a:cubicBezTo>
                    <a:pt x="8" y="5"/>
                    <a:pt x="6" y="0"/>
                    <a:pt x="2" y="1"/>
                  </a:cubicBezTo>
                  <a:cubicBezTo>
                    <a:pt x="2" y="1"/>
                    <a:pt x="1" y="1"/>
                    <a:pt x="1" y="1"/>
                  </a:cubicBezTo>
                  <a:cubicBezTo>
                    <a:pt x="0" y="2"/>
                    <a:pt x="0" y="2"/>
                    <a:pt x="1" y="3"/>
                  </a:cubicBezTo>
                  <a:cubicBezTo>
                    <a:pt x="1" y="4"/>
                    <a:pt x="3" y="5"/>
                    <a:pt x="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8"/>
            <p:cNvSpPr/>
            <p:nvPr/>
          </p:nvSpPr>
          <p:spPr bwMode="auto">
            <a:xfrm>
              <a:off x="3175001" y="3232150"/>
              <a:ext cx="195263" cy="123825"/>
            </a:xfrm>
            <a:custGeom>
              <a:avLst/>
              <a:gdLst>
                <a:gd name="T0" fmla="*/ 15 w 22"/>
                <a:gd name="T1" fmla="*/ 13 h 14"/>
                <a:gd name="T2" fmla="*/ 17 w 22"/>
                <a:gd name="T3" fmla="*/ 12 h 14"/>
                <a:gd name="T4" fmla="*/ 20 w 22"/>
                <a:gd name="T5" fmla="*/ 9 h 14"/>
                <a:gd name="T6" fmla="*/ 17 w 22"/>
                <a:gd name="T7" fmla="*/ 3 h 14"/>
                <a:gd name="T8" fmla="*/ 15 w 22"/>
                <a:gd name="T9" fmla="*/ 4 h 14"/>
                <a:gd name="T10" fmla="*/ 15 w 22"/>
                <a:gd name="T11" fmla="*/ 4 h 14"/>
                <a:gd name="T12" fmla="*/ 7 w 22"/>
                <a:gd name="T13" fmla="*/ 2 h 14"/>
                <a:gd name="T14" fmla="*/ 6 w 22"/>
                <a:gd name="T15" fmla="*/ 12 h 14"/>
                <a:gd name="T16" fmla="*/ 15 w 22"/>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4">
                  <a:moveTo>
                    <a:pt x="15" y="13"/>
                  </a:moveTo>
                  <a:cubicBezTo>
                    <a:pt x="16" y="13"/>
                    <a:pt x="17" y="12"/>
                    <a:pt x="17" y="12"/>
                  </a:cubicBezTo>
                  <a:cubicBezTo>
                    <a:pt x="18" y="11"/>
                    <a:pt x="19" y="10"/>
                    <a:pt x="20" y="9"/>
                  </a:cubicBezTo>
                  <a:cubicBezTo>
                    <a:pt x="22" y="7"/>
                    <a:pt x="21" y="3"/>
                    <a:pt x="17" y="3"/>
                  </a:cubicBezTo>
                  <a:cubicBezTo>
                    <a:pt x="17" y="3"/>
                    <a:pt x="16" y="3"/>
                    <a:pt x="15" y="4"/>
                  </a:cubicBezTo>
                  <a:cubicBezTo>
                    <a:pt x="15" y="4"/>
                    <a:pt x="15" y="4"/>
                    <a:pt x="15" y="4"/>
                  </a:cubicBezTo>
                  <a:cubicBezTo>
                    <a:pt x="12" y="3"/>
                    <a:pt x="11" y="4"/>
                    <a:pt x="7" y="2"/>
                  </a:cubicBezTo>
                  <a:cubicBezTo>
                    <a:pt x="4" y="0"/>
                    <a:pt x="0" y="7"/>
                    <a:pt x="6" y="12"/>
                  </a:cubicBezTo>
                  <a:cubicBezTo>
                    <a:pt x="9" y="14"/>
                    <a:pt x="12" y="14"/>
                    <a:pt x="1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9"/>
            <p:cNvSpPr/>
            <p:nvPr/>
          </p:nvSpPr>
          <p:spPr bwMode="auto">
            <a:xfrm>
              <a:off x="3308351" y="4049713"/>
              <a:ext cx="34925" cy="34925"/>
            </a:xfrm>
            <a:custGeom>
              <a:avLst/>
              <a:gdLst>
                <a:gd name="T0" fmla="*/ 2 w 4"/>
                <a:gd name="T1" fmla="*/ 1 h 4"/>
                <a:gd name="T2" fmla="*/ 2 w 4"/>
                <a:gd name="T3" fmla="*/ 1 h 4"/>
                <a:gd name="T4" fmla="*/ 1 w 4"/>
                <a:gd name="T5" fmla="*/ 3 h 4"/>
                <a:gd name="T6" fmla="*/ 2 w 4"/>
                <a:gd name="T7" fmla="*/ 4 h 4"/>
                <a:gd name="T8" fmla="*/ 4 w 4"/>
                <a:gd name="T9" fmla="*/ 2 h 4"/>
                <a:gd name="T10" fmla="*/ 2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2" y="1"/>
                  </a:moveTo>
                  <a:cubicBezTo>
                    <a:pt x="2" y="1"/>
                    <a:pt x="2" y="1"/>
                    <a:pt x="2" y="1"/>
                  </a:cubicBezTo>
                  <a:cubicBezTo>
                    <a:pt x="0" y="1"/>
                    <a:pt x="0" y="2"/>
                    <a:pt x="1" y="3"/>
                  </a:cubicBezTo>
                  <a:cubicBezTo>
                    <a:pt x="2" y="3"/>
                    <a:pt x="2" y="4"/>
                    <a:pt x="2" y="4"/>
                  </a:cubicBezTo>
                  <a:cubicBezTo>
                    <a:pt x="3" y="4"/>
                    <a:pt x="3" y="3"/>
                    <a:pt x="4" y="2"/>
                  </a:cubicBezTo>
                  <a:cubicBezTo>
                    <a:pt x="4" y="1"/>
                    <a:pt x="3"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0"/>
            <p:cNvSpPr/>
            <p:nvPr/>
          </p:nvSpPr>
          <p:spPr bwMode="auto">
            <a:xfrm>
              <a:off x="2327276" y="2584450"/>
              <a:ext cx="1104900" cy="887413"/>
            </a:xfrm>
            <a:custGeom>
              <a:avLst/>
              <a:gdLst>
                <a:gd name="T0" fmla="*/ 94 w 125"/>
                <a:gd name="T1" fmla="*/ 62 h 100"/>
                <a:gd name="T2" fmla="*/ 96 w 125"/>
                <a:gd name="T3" fmla="*/ 55 h 100"/>
                <a:gd name="T4" fmla="*/ 96 w 125"/>
                <a:gd name="T5" fmla="*/ 48 h 100"/>
                <a:gd name="T6" fmla="*/ 103 w 125"/>
                <a:gd name="T7" fmla="*/ 42 h 100"/>
                <a:gd name="T8" fmla="*/ 106 w 125"/>
                <a:gd name="T9" fmla="*/ 36 h 100"/>
                <a:gd name="T10" fmla="*/ 107 w 125"/>
                <a:gd name="T11" fmla="*/ 28 h 100"/>
                <a:gd name="T12" fmla="*/ 108 w 125"/>
                <a:gd name="T13" fmla="*/ 21 h 100"/>
                <a:gd name="T14" fmla="*/ 111 w 125"/>
                <a:gd name="T15" fmla="*/ 18 h 100"/>
                <a:gd name="T16" fmla="*/ 113 w 125"/>
                <a:gd name="T17" fmla="*/ 18 h 100"/>
                <a:gd name="T18" fmla="*/ 120 w 125"/>
                <a:gd name="T19" fmla="*/ 17 h 100"/>
                <a:gd name="T20" fmla="*/ 113 w 125"/>
                <a:gd name="T21" fmla="*/ 12 h 100"/>
                <a:gd name="T22" fmla="*/ 112 w 125"/>
                <a:gd name="T23" fmla="*/ 13 h 100"/>
                <a:gd name="T24" fmla="*/ 111 w 125"/>
                <a:gd name="T25" fmla="*/ 13 h 100"/>
                <a:gd name="T26" fmla="*/ 102 w 125"/>
                <a:gd name="T27" fmla="*/ 13 h 100"/>
                <a:gd name="T28" fmla="*/ 93 w 125"/>
                <a:gd name="T29" fmla="*/ 10 h 100"/>
                <a:gd name="T30" fmla="*/ 83 w 125"/>
                <a:gd name="T31" fmla="*/ 10 h 100"/>
                <a:gd name="T32" fmla="*/ 101 w 125"/>
                <a:gd name="T33" fmla="*/ 8 h 100"/>
                <a:gd name="T34" fmla="*/ 79 w 125"/>
                <a:gd name="T35" fmla="*/ 0 h 100"/>
                <a:gd name="T36" fmla="*/ 61 w 125"/>
                <a:gd name="T37" fmla="*/ 4 h 100"/>
                <a:gd name="T38" fmla="*/ 57 w 125"/>
                <a:gd name="T39" fmla="*/ 10 h 100"/>
                <a:gd name="T40" fmla="*/ 50 w 125"/>
                <a:gd name="T41" fmla="*/ 11 h 100"/>
                <a:gd name="T42" fmla="*/ 44 w 125"/>
                <a:gd name="T43" fmla="*/ 14 h 100"/>
                <a:gd name="T44" fmla="*/ 33 w 125"/>
                <a:gd name="T45" fmla="*/ 10 h 100"/>
                <a:gd name="T46" fmla="*/ 32 w 125"/>
                <a:gd name="T47" fmla="*/ 10 h 100"/>
                <a:gd name="T48" fmla="*/ 19 w 125"/>
                <a:gd name="T49" fmla="*/ 15 h 100"/>
                <a:gd name="T50" fmla="*/ 17 w 125"/>
                <a:gd name="T51" fmla="*/ 15 h 100"/>
                <a:gd name="T52" fmla="*/ 14 w 125"/>
                <a:gd name="T53" fmla="*/ 15 h 100"/>
                <a:gd name="T54" fmla="*/ 13 w 125"/>
                <a:gd name="T55" fmla="*/ 20 h 100"/>
                <a:gd name="T56" fmla="*/ 14 w 125"/>
                <a:gd name="T57" fmla="*/ 21 h 100"/>
                <a:gd name="T58" fmla="*/ 14 w 125"/>
                <a:gd name="T59" fmla="*/ 26 h 100"/>
                <a:gd name="T60" fmla="*/ 11 w 125"/>
                <a:gd name="T61" fmla="*/ 27 h 100"/>
                <a:gd name="T62" fmla="*/ 10 w 125"/>
                <a:gd name="T63" fmla="*/ 27 h 100"/>
                <a:gd name="T64" fmla="*/ 2 w 125"/>
                <a:gd name="T65" fmla="*/ 28 h 100"/>
                <a:gd name="T66" fmla="*/ 1 w 125"/>
                <a:gd name="T67" fmla="*/ 31 h 100"/>
                <a:gd name="T68" fmla="*/ 2 w 125"/>
                <a:gd name="T69" fmla="*/ 33 h 100"/>
                <a:gd name="T70" fmla="*/ 11 w 125"/>
                <a:gd name="T71" fmla="*/ 33 h 100"/>
                <a:gd name="T72" fmla="*/ 13 w 125"/>
                <a:gd name="T73" fmla="*/ 33 h 100"/>
                <a:gd name="T74" fmla="*/ 11 w 125"/>
                <a:gd name="T75" fmla="*/ 36 h 100"/>
                <a:gd name="T76" fmla="*/ 11 w 125"/>
                <a:gd name="T77" fmla="*/ 39 h 100"/>
                <a:gd name="T78" fmla="*/ 11 w 125"/>
                <a:gd name="T79" fmla="*/ 39 h 100"/>
                <a:gd name="T80" fmla="*/ 14 w 125"/>
                <a:gd name="T81" fmla="*/ 40 h 100"/>
                <a:gd name="T82" fmla="*/ 19 w 125"/>
                <a:gd name="T83" fmla="*/ 40 h 100"/>
                <a:gd name="T84" fmla="*/ 28 w 125"/>
                <a:gd name="T85" fmla="*/ 41 h 100"/>
                <a:gd name="T86" fmla="*/ 33 w 125"/>
                <a:gd name="T87" fmla="*/ 45 h 100"/>
                <a:gd name="T88" fmla="*/ 36 w 125"/>
                <a:gd name="T89" fmla="*/ 49 h 100"/>
                <a:gd name="T90" fmla="*/ 36 w 125"/>
                <a:gd name="T91" fmla="*/ 53 h 100"/>
                <a:gd name="T92" fmla="*/ 39 w 125"/>
                <a:gd name="T93" fmla="*/ 57 h 100"/>
                <a:gd name="T94" fmla="*/ 40 w 125"/>
                <a:gd name="T95" fmla="*/ 62 h 100"/>
                <a:gd name="T96" fmla="*/ 44 w 125"/>
                <a:gd name="T97" fmla="*/ 64 h 100"/>
                <a:gd name="T98" fmla="*/ 40 w 125"/>
                <a:gd name="T99" fmla="*/ 71 h 100"/>
                <a:gd name="T100" fmla="*/ 42 w 125"/>
                <a:gd name="T101" fmla="*/ 82 h 100"/>
                <a:gd name="T102" fmla="*/ 54 w 125"/>
                <a:gd name="T103" fmla="*/ 97 h 100"/>
                <a:gd name="T104" fmla="*/ 63 w 125"/>
                <a:gd name="T105" fmla="*/ 81 h 100"/>
                <a:gd name="T106" fmla="*/ 76 w 125"/>
                <a:gd name="T107" fmla="*/ 73 h 100"/>
                <a:gd name="T108" fmla="*/ 94 w 125"/>
                <a:gd name="T109" fmla="*/ 66 h 100"/>
                <a:gd name="T110" fmla="*/ 94 w 125"/>
                <a:gd name="T111" fmla="*/ 6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00">
                  <a:moveTo>
                    <a:pt x="94" y="62"/>
                  </a:moveTo>
                  <a:cubicBezTo>
                    <a:pt x="89" y="62"/>
                    <a:pt x="91" y="55"/>
                    <a:pt x="96" y="55"/>
                  </a:cubicBezTo>
                  <a:cubicBezTo>
                    <a:pt x="101" y="55"/>
                    <a:pt x="91" y="48"/>
                    <a:pt x="96" y="48"/>
                  </a:cubicBezTo>
                  <a:cubicBezTo>
                    <a:pt x="100" y="48"/>
                    <a:pt x="99" y="46"/>
                    <a:pt x="103" y="42"/>
                  </a:cubicBezTo>
                  <a:cubicBezTo>
                    <a:pt x="106" y="39"/>
                    <a:pt x="101" y="36"/>
                    <a:pt x="106" y="36"/>
                  </a:cubicBezTo>
                  <a:cubicBezTo>
                    <a:pt x="110" y="36"/>
                    <a:pt x="111" y="31"/>
                    <a:pt x="107" y="28"/>
                  </a:cubicBezTo>
                  <a:cubicBezTo>
                    <a:pt x="103" y="26"/>
                    <a:pt x="111" y="24"/>
                    <a:pt x="108" y="21"/>
                  </a:cubicBezTo>
                  <a:cubicBezTo>
                    <a:pt x="106" y="19"/>
                    <a:pt x="108" y="19"/>
                    <a:pt x="111" y="18"/>
                  </a:cubicBezTo>
                  <a:cubicBezTo>
                    <a:pt x="112" y="18"/>
                    <a:pt x="112" y="18"/>
                    <a:pt x="113" y="18"/>
                  </a:cubicBezTo>
                  <a:cubicBezTo>
                    <a:pt x="115" y="18"/>
                    <a:pt x="118" y="18"/>
                    <a:pt x="120" y="17"/>
                  </a:cubicBezTo>
                  <a:cubicBezTo>
                    <a:pt x="125" y="17"/>
                    <a:pt x="117" y="12"/>
                    <a:pt x="113" y="12"/>
                  </a:cubicBezTo>
                  <a:cubicBezTo>
                    <a:pt x="113" y="12"/>
                    <a:pt x="112" y="13"/>
                    <a:pt x="112" y="13"/>
                  </a:cubicBezTo>
                  <a:cubicBezTo>
                    <a:pt x="112" y="13"/>
                    <a:pt x="111" y="13"/>
                    <a:pt x="111" y="13"/>
                  </a:cubicBezTo>
                  <a:cubicBezTo>
                    <a:pt x="108" y="15"/>
                    <a:pt x="105" y="15"/>
                    <a:pt x="102" y="13"/>
                  </a:cubicBezTo>
                  <a:cubicBezTo>
                    <a:pt x="99" y="10"/>
                    <a:pt x="95" y="14"/>
                    <a:pt x="93" y="10"/>
                  </a:cubicBezTo>
                  <a:cubicBezTo>
                    <a:pt x="91" y="7"/>
                    <a:pt x="89" y="14"/>
                    <a:pt x="83" y="10"/>
                  </a:cubicBezTo>
                  <a:cubicBezTo>
                    <a:pt x="76" y="6"/>
                    <a:pt x="90" y="7"/>
                    <a:pt x="101" y="8"/>
                  </a:cubicBezTo>
                  <a:cubicBezTo>
                    <a:pt x="112" y="9"/>
                    <a:pt x="91" y="0"/>
                    <a:pt x="79" y="0"/>
                  </a:cubicBezTo>
                  <a:cubicBezTo>
                    <a:pt x="69" y="0"/>
                    <a:pt x="69" y="4"/>
                    <a:pt x="61" y="4"/>
                  </a:cubicBezTo>
                  <a:cubicBezTo>
                    <a:pt x="54" y="4"/>
                    <a:pt x="61" y="10"/>
                    <a:pt x="57" y="10"/>
                  </a:cubicBezTo>
                  <a:cubicBezTo>
                    <a:pt x="52" y="10"/>
                    <a:pt x="60" y="17"/>
                    <a:pt x="50" y="11"/>
                  </a:cubicBezTo>
                  <a:cubicBezTo>
                    <a:pt x="40" y="5"/>
                    <a:pt x="48" y="13"/>
                    <a:pt x="44" y="14"/>
                  </a:cubicBezTo>
                  <a:cubicBezTo>
                    <a:pt x="40" y="15"/>
                    <a:pt x="40" y="11"/>
                    <a:pt x="33" y="10"/>
                  </a:cubicBezTo>
                  <a:cubicBezTo>
                    <a:pt x="33" y="10"/>
                    <a:pt x="32" y="10"/>
                    <a:pt x="32" y="10"/>
                  </a:cubicBezTo>
                  <a:cubicBezTo>
                    <a:pt x="25" y="9"/>
                    <a:pt x="26" y="14"/>
                    <a:pt x="19" y="15"/>
                  </a:cubicBezTo>
                  <a:cubicBezTo>
                    <a:pt x="18" y="15"/>
                    <a:pt x="18" y="15"/>
                    <a:pt x="17" y="15"/>
                  </a:cubicBezTo>
                  <a:cubicBezTo>
                    <a:pt x="16" y="15"/>
                    <a:pt x="15" y="15"/>
                    <a:pt x="14" y="15"/>
                  </a:cubicBezTo>
                  <a:cubicBezTo>
                    <a:pt x="9" y="16"/>
                    <a:pt x="11" y="20"/>
                    <a:pt x="13" y="20"/>
                  </a:cubicBezTo>
                  <a:cubicBezTo>
                    <a:pt x="14" y="21"/>
                    <a:pt x="14" y="21"/>
                    <a:pt x="14" y="21"/>
                  </a:cubicBezTo>
                  <a:cubicBezTo>
                    <a:pt x="16" y="22"/>
                    <a:pt x="16" y="24"/>
                    <a:pt x="14" y="26"/>
                  </a:cubicBezTo>
                  <a:cubicBezTo>
                    <a:pt x="13" y="26"/>
                    <a:pt x="12" y="26"/>
                    <a:pt x="11" y="27"/>
                  </a:cubicBezTo>
                  <a:cubicBezTo>
                    <a:pt x="11" y="27"/>
                    <a:pt x="10" y="27"/>
                    <a:pt x="10" y="27"/>
                  </a:cubicBezTo>
                  <a:cubicBezTo>
                    <a:pt x="5" y="27"/>
                    <a:pt x="4" y="27"/>
                    <a:pt x="2" y="28"/>
                  </a:cubicBezTo>
                  <a:cubicBezTo>
                    <a:pt x="2" y="29"/>
                    <a:pt x="1" y="30"/>
                    <a:pt x="1" y="31"/>
                  </a:cubicBezTo>
                  <a:cubicBezTo>
                    <a:pt x="0" y="32"/>
                    <a:pt x="1" y="33"/>
                    <a:pt x="2" y="33"/>
                  </a:cubicBezTo>
                  <a:cubicBezTo>
                    <a:pt x="4" y="34"/>
                    <a:pt x="8" y="33"/>
                    <a:pt x="11" y="33"/>
                  </a:cubicBezTo>
                  <a:cubicBezTo>
                    <a:pt x="11" y="33"/>
                    <a:pt x="12" y="33"/>
                    <a:pt x="13" y="33"/>
                  </a:cubicBezTo>
                  <a:cubicBezTo>
                    <a:pt x="15" y="33"/>
                    <a:pt x="13" y="34"/>
                    <a:pt x="11" y="36"/>
                  </a:cubicBezTo>
                  <a:cubicBezTo>
                    <a:pt x="10" y="37"/>
                    <a:pt x="9" y="38"/>
                    <a:pt x="11" y="39"/>
                  </a:cubicBezTo>
                  <a:cubicBezTo>
                    <a:pt x="11" y="39"/>
                    <a:pt x="11" y="39"/>
                    <a:pt x="11" y="39"/>
                  </a:cubicBezTo>
                  <a:cubicBezTo>
                    <a:pt x="12" y="40"/>
                    <a:pt x="13" y="40"/>
                    <a:pt x="14" y="40"/>
                  </a:cubicBezTo>
                  <a:cubicBezTo>
                    <a:pt x="16" y="40"/>
                    <a:pt x="17" y="40"/>
                    <a:pt x="19" y="40"/>
                  </a:cubicBezTo>
                  <a:cubicBezTo>
                    <a:pt x="22" y="40"/>
                    <a:pt x="25" y="40"/>
                    <a:pt x="28" y="41"/>
                  </a:cubicBezTo>
                  <a:cubicBezTo>
                    <a:pt x="31" y="41"/>
                    <a:pt x="32" y="43"/>
                    <a:pt x="33" y="45"/>
                  </a:cubicBezTo>
                  <a:cubicBezTo>
                    <a:pt x="34" y="47"/>
                    <a:pt x="34" y="49"/>
                    <a:pt x="36" y="49"/>
                  </a:cubicBezTo>
                  <a:cubicBezTo>
                    <a:pt x="39" y="50"/>
                    <a:pt x="41" y="49"/>
                    <a:pt x="36" y="53"/>
                  </a:cubicBezTo>
                  <a:cubicBezTo>
                    <a:pt x="32" y="56"/>
                    <a:pt x="36" y="58"/>
                    <a:pt x="39" y="57"/>
                  </a:cubicBezTo>
                  <a:cubicBezTo>
                    <a:pt x="43" y="56"/>
                    <a:pt x="44" y="60"/>
                    <a:pt x="40" y="62"/>
                  </a:cubicBezTo>
                  <a:cubicBezTo>
                    <a:pt x="35" y="63"/>
                    <a:pt x="40" y="66"/>
                    <a:pt x="44" y="64"/>
                  </a:cubicBezTo>
                  <a:cubicBezTo>
                    <a:pt x="47" y="61"/>
                    <a:pt x="37" y="69"/>
                    <a:pt x="40" y="71"/>
                  </a:cubicBezTo>
                  <a:cubicBezTo>
                    <a:pt x="43" y="72"/>
                    <a:pt x="39" y="77"/>
                    <a:pt x="42" y="82"/>
                  </a:cubicBezTo>
                  <a:cubicBezTo>
                    <a:pt x="45" y="87"/>
                    <a:pt x="46" y="94"/>
                    <a:pt x="54" y="97"/>
                  </a:cubicBezTo>
                  <a:cubicBezTo>
                    <a:pt x="62" y="100"/>
                    <a:pt x="63" y="85"/>
                    <a:pt x="63" y="81"/>
                  </a:cubicBezTo>
                  <a:cubicBezTo>
                    <a:pt x="63" y="77"/>
                    <a:pt x="73" y="77"/>
                    <a:pt x="76" y="73"/>
                  </a:cubicBezTo>
                  <a:cubicBezTo>
                    <a:pt x="79" y="69"/>
                    <a:pt x="88" y="69"/>
                    <a:pt x="94" y="66"/>
                  </a:cubicBezTo>
                  <a:cubicBezTo>
                    <a:pt x="99" y="63"/>
                    <a:pt x="100" y="61"/>
                    <a:pt x="94" y="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1"/>
            <p:cNvSpPr/>
            <p:nvPr/>
          </p:nvSpPr>
          <p:spPr bwMode="auto">
            <a:xfrm>
              <a:off x="2432051" y="3817938"/>
              <a:ext cx="44450" cy="26988"/>
            </a:xfrm>
            <a:custGeom>
              <a:avLst/>
              <a:gdLst>
                <a:gd name="T0" fmla="*/ 2 w 5"/>
                <a:gd name="T1" fmla="*/ 0 h 3"/>
                <a:gd name="T2" fmla="*/ 2 w 5"/>
                <a:gd name="T3" fmla="*/ 0 h 3"/>
                <a:gd name="T4" fmla="*/ 2 w 5"/>
                <a:gd name="T5" fmla="*/ 3 h 3"/>
                <a:gd name="T6" fmla="*/ 3 w 5"/>
                <a:gd name="T7" fmla="*/ 3 h 3"/>
                <a:gd name="T8" fmla="*/ 2 w 5"/>
                <a:gd name="T9" fmla="*/ 0 h 3"/>
              </a:gdLst>
              <a:ahLst/>
              <a:cxnLst>
                <a:cxn ang="0">
                  <a:pos x="T0" y="T1"/>
                </a:cxn>
                <a:cxn ang="0">
                  <a:pos x="T2" y="T3"/>
                </a:cxn>
                <a:cxn ang="0">
                  <a:pos x="T4" y="T5"/>
                </a:cxn>
                <a:cxn ang="0">
                  <a:pos x="T6" y="T7"/>
                </a:cxn>
                <a:cxn ang="0">
                  <a:pos x="T8" y="T9"/>
                </a:cxn>
              </a:cxnLst>
              <a:rect l="0" t="0" r="r" b="b"/>
              <a:pathLst>
                <a:path w="5" h="3">
                  <a:moveTo>
                    <a:pt x="2" y="0"/>
                  </a:moveTo>
                  <a:cubicBezTo>
                    <a:pt x="2" y="0"/>
                    <a:pt x="2" y="0"/>
                    <a:pt x="2" y="0"/>
                  </a:cubicBezTo>
                  <a:cubicBezTo>
                    <a:pt x="0" y="1"/>
                    <a:pt x="0" y="3"/>
                    <a:pt x="2" y="3"/>
                  </a:cubicBezTo>
                  <a:cubicBezTo>
                    <a:pt x="2" y="3"/>
                    <a:pt x="3" y="3"/>
                    <a:pt x="3" y="3"/>
                  </a:cubicBezTo>
                  <a:cubicBezTo>
                    <a:pt x="5" y="3"/>
                    <a:pt x="4"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2"/>
            <p:cNvSpPr/>
            <p:nvPr/>
          </p:nvSpPr>
          <p:spPr bwMode="auto">
            <a:xfrm>
              <a:off x="3254376" y="4067175"/>
              <a:ext cx="26988" cy="34925"/>
            </a:xfrm>
            <a:custGeom>
              <a:avLst/>
              <a:gdLst>
                <a:gd name="T0" fmla="*/ 1 w 3"/>
                <a:gd name="T1" fmla="*/ 0 h 4"/>
                <a:gd name="T2" fmla="*/ 1 w 3"/>
                <a:gd name="T3" fmla="*/ 3 h 4"/>
                <a:gd name="T4" fmla="*/ 3 w 3"/>
                <a:gd name="T5" fmla="*/ 1 h 4"/>
                <a:gd name="T6" fmla="*/ 1 w 3"/>
                <a:gd name="T7" fmla="*/ 0 h 4"/>
              </a:gdLst>
              <a:ahLst/>
              <a:cxnLst>
                <a:cxn ang="0">
                  <a:pos x="T0" y="T1"/>
                </a:cxn>
                <a:cxn ang="0">
                  <a:pos x="T2" y="T3"/>
                </a:cxn>
                <a:cxn ang="0">
                  <a:pos x="T4" y="T5"/>
                </a:cxn>
                <a:cxn ang="0">
                  <a:pos x="T6" y="T7"/>
                </a:cxn>
              </a:cxnLst>
              <a:rect l="0" t="0" r="r" b="b"/>
              <a:pathLst>
                <a:path w="3" h="4">
                  <a:moveTo>
                    <a:pt x="1" y="0"/>
                  </a:moveTo>
                  <a:cubicBezTo>
                    <a:pt x="0" y="1"/>
                    <a:pt x="0" y="1"/>
                    <a:pt x="1" y="3"/>
                  </a:cubicBezTo>
                  <a:cubicBezTo>
                    <a:pt x="2" y="4"/>
                    <a:pt x="3" y="3"/>
                    <a:pt x="3" y="1"/>
                  </a:cubicBezTo>
                  <a:cubicBezTo>
                    <a:pt x="3" y="0"/>
                    <a:pt x="3"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3"/>
            <p:cNvSpPr/>
            <p:nvPr/>
          </p:nvSpPr>
          <p:spPr bwMode="auto">
            <a:xfrm>
              <a:off x="3290888" y="4129088"/>
              <a:ext cx="25400" cy="26988"/>
            </a:xfrm>
            <a:custGeom>
              <a:avLst/>
              <a:gdLst>
                <a:gd name="T0" fmla="*/ 2 w 3"/>
                <a:gd name="T1" fmla="*/ 3 h 3"/>
                <a:gd name="T2" fmla="*/ 3 w 3"/>
                <a:gd name="T3" fmla="*/ 2 h 3"/>
                <a:gd name="T4" fmla="*/ 2 w 3"/>
                <a:gd name="T5" fmla="*/ 0 h 3"/>
                <a:gd name="T6" fmla="*/ 1 w 3"/>
                <a:gd name="T7" fmla="*/ 0 h 3"/>
                <a:gd name="T8" fmla="*/ 1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3" y="3"/>
                    <a:pt x="3" y="2"/>
                    <a:pt x="3" y="2"/>
                  </a:cubicBezTo>
                  <a:cubicBezTo>
                    <a:pt x="3" y="1"/>
                    <a:pt x="3" y="0"/>
                    <a:pt x="2" y="0"/>
                  </a:cubicBezTo>
                  <a:cubicBezTo>
                    <a:pt x="2" y="0"/>
                    <a:pt x="2" y="0"/>
                    <a:pt x="1" y="0"/>
                  </a:cubicBezTo>
                  <a:cubicBezTo>
                    <a:pt x="0" y="1"/>
                    <a:pt x="0" y="2"/>
                    <a:pt x="1" y="3"/>
                  </a:cubicBezTo>
                  <a:cubicBezTo>
                    <a:pt x="1" y="3"/>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4"/>
            <p:cNvSpPr/>
            <p:nvPr/>
          </p:nvSpPr>
          <p:spPr bwMode="auto">
            <a:xfrm>
              <a:off x="2300288" y="4333875"/>
              <a:ext cx="79375" cy="44450"/>
            </a:xfrm>
            <a:custGeom>
              <a:avLst/>
              <a:gdLst>
                <a:gd name="T0" fmla="*/ 5 w 9"/>
                <a:gd name="T1" fmla="*/ 0 h 5"/>
                <a:gd name="T2" fmla="*/ 5 w 9"/>
                <a:gd name="T3" fmla="*/ 5 h 5"/>
                <a:gd name="T4" fmla="*/ 6 w 9"/>
                <a:gd name="T5" fmla="*/ 5 h 5"/>
                <a:gd name="T6" fmla="*/ 6 w 9"/>
                <a:gd name="T7" fmla="*/ 0 h 5"/>
                <a:gd name="T8" fmla="*/ 5 w 9"/>
                <a:gd name="T9" fmla="*/ 0 h 5"/>
              </a:gdLst>
              <a:ahLst/>
              <a:cxnLst>
                <a:cxn ang="0">
                  <a:pos x="T0" y="T1"/>
                </a:cxn>
                <a:cxn ang="0">
                  <a:pos x="T2" y="T3"/>
                </a:cxn>
                <a:cxn ang="0">
                  <a:pos x="T4" y="T5"/>
                </a:cxn>
                <a:cxn ang="0">
                  <a:pos x="T6" y="T7"/>
                </a:cxn>
                <a:cxn ang="0">
                  <a:pos x="T8" y="T9"/>
                </a:cxn>
              </a:cxnLst>
              <a:rect l="0" t="0" r="r" b="b"/>
              <a:pathLst>
                <a:path w="9" h="5">
                  <a:moveTo>
                    <a:pt x="5" y="0"/>
                  </a:moveTo>
                  <a:cubicBezTo>
                    <a:pt x="0" y="1"/>
                    <a:pt x="3" y="4"/>
                    <a:pt x="5" y="5"/>
                  </a:cubicBezTo>
                  <a:cubicBezTo>
                    <a:pt x="6" y="5"/>
                    <a:pt x="6" y="5"/>
                    <a:pt x="6" y="5"/>
                  </a:cubicBezTo>
                  <a:cubicBezTo>
                    <a:pt x="9" y="5"/>
                    <a:pt x="9" y="0"/>
                    <a:pt x="6" y="0"/>
                  </a:cubicBezTo>
                  <a:cubicBezTo>
                    <a:pt x="6" y="0"/>
                    <a:pt x="6" y="0"/>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5"/>
            <p:cNvSpPr/>
            <p:nvPr/>
          </p:nvSpPr>
          <p:spPr bwMode="auto">
            <a:xfrm>
              <a:off x="2132013" y="4252913"/>
              <a:ext cx="79375" cy="44450"/>
            </a:xfrm>
            <a:custGeom>
              <a:avLst/>
              <a:gdLst>
                <a:gd name="T0" fmla="*/ 3 w 9"/>
                <a:gd name="T1" fmla="*/ 1 h 5"/>
                <a:gd name="T2" fmla="*/ 4 w 9"/>
                <a:gd name="T3" fmla="*/ 4 h 5"/>
                <a:gd name="T4" fmla="*/ 6 w 9"/>
                <a:gd name="T5" fmla="*/ 5 h 5"/>
                <a:gd name="T6" fmla="*/ 4 w 9"/>
                <a:gd name="T7" fmla="*/ 1 h 5"/>
                <a:gd name="T8" fmla="*/ 3 w 9"/>
                <a:gd name="T9" fmla="*/ 1 h 5"/>
              </a:gdLst>
              <a:ahLst/>
              <a:cxnLst>
                <a:cxn ang="0">
                  <a:pos x="T0" y="T1"/>
                </a:cxn>
                <a:cxn ang="0">
                  <a:pos x="T2" y="T3"/>
                </a:cxn>
                <a:cxn ang="0">
                  <a:pos x="T4" y="T5"/>
                </a:cxn>
                <a:cxn ang="0">
                  <a:pos x="T6" y="T7"/>
                </a:cxn>
                <a:cxn ang="0">
                  <a:pos x="T8" y="T9"/>
                </a:cxn>
              </a:cxnLst>
              <a:rect l="0" t="0" r="r" b="b"/>
              <a:pathLst>
                <a:path w="9" h="5">
                  <a:moveTo>
                    <a:pt x="3" y="1"/>
                  </a:moveTo>
                  <a:cubicBezTo>
                    <a:pt x="0" y="0"/>
                    <a:pt x="1" y="3"/>
                    <a:pt x="4" y="4"/>
                  </a:cubicBezTo>
                  <a:cubicBezTo>
                    <a:pt x="5" y="5"/>
                    <a:pt x="5" y="5"/>
                    <a:pt x="6" y="5"/>
                  </a:cubicBezTo>
                  <a:cubicBezTo>
                    <a:pt x="9" y="5"/>
                    <a:pt x="7" y="2"/>
                    <a:pt x="4" y="1"/>
                  </a:cubicBezTo>
                  <a:cubicBezTo>
                    <a:pt x="4" y="1"/>
                    <a:pt x="4"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6"/>
            <p:cNvSpPr/>
            <p:nvPr/>
          </p:nvSpPr>
          <p:spPr bwMode="auto">
            <a:xfrm>
              <a:off x="2389188" y="4359275"/>
              <a:ext cx="69850" cy="19050"/>
            </a:xfrm>
            <a:custGeom>
              <a:avLst/>
              <a:gdLst>
                <a:gd name="T0" fmla="*/ 4 w 8"/>
                <a:gd name="T1" fmla="*/ 0 h 2"/>
                <a:gd name="T2" fmla="*/ 4 w 8"/>
                <a:gd name="T3" fmla="*/ 0 h 2"/>
                <a:gd name="T4" fmla="*/ 4 w 8"/>
                <a:gd name="T5" fmla="*/ 2 h 2"/>
                <a:gd name="T6" fmla="*/ 6 w 8"/>
                <a:gd name="T7" fmla="*/ 2 h 2"/>
                <a:gd name="T8" fmla="*/ 7 w 8"/>
                <a:gd name="T9" fmla="*/ 2 h 2"/>
                <a:gd name="T10" fmla="*/ 7 w 8"/>
                <a:gd name="T11" fmla="*/ 1 h 2"/>
                <a:gd name="T12" fmla="*/ 4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4" y="0"/>
                  </a:moveTo>
                  <a:cubicBezTo>
                    <a:pt x="4" y="0"/>
                    <a:pt x="4" y="0"/>
                    <a:pt x="4" y="0"/>
                  </a:cubicBezTo>
                  <a:cubicBezTo>
                    <a:pt x="0" y="0"/>
                    <a:pt x="1" y="2"/>
                    <a:pt x="4" y="2"/>
                  </a:cubicBezTo>
                  <a:cubicBezTo>
                    <a:pt x="4" y="2"/>
                    <a:pt x="5" y="2"/>
                    <a:pt x="6" y="2"/>
                  </a:cubicBezTo>
                  <a:cubicBezTo>
                    <a:pt x="6" y="2"/>
                    <a:pt x="7" y="2"/>
                    <a:pt x="7" y="2"/>
                  </a:cubicBezTo>
                  <a:cubicBezTo>
                    <a:pt x="8" y="2"/>
                    <a:pt x="8" y="2"/>
                    <a:pt x="7" y="1"/>
                  </a:cubicBezTo>
                  <a:cubicBezTo>
                    <a:pt x="7" y="1"/>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7"/>
            <p:cNvSpPr/>
            <p:nvPr/>
          </p:nvSpPr>
          <p:spPr bwMode="auto">
            <a:xfrm>
              <a:off x="2211388" y="4297363"/>
              <a:ext cx="79375" cy="26988"/>
            </a:xfrm>
            <a:custGeom>
              <a:avLst/>
              <a:gdLst>
                <a:gd name="T0" fmla="*/ 3 w 9"/>
                <a:gd name="T1" fmla="*/ 0 h 3"/>
                <a:gd name="T2" fmla="*/ 3 w 9"/>
                <a:gd name="T3" fmla="*/ 3 h 3"/>
                <a:gd name="T4" fmla="*/ 5 w 9"/>
                <a:gd name="T5" fmla="*/ 3 h 3"/>
                <a:gd name="T6" fmla="*/ 3 w 9"/>
                <a:gd name="T7" fmla="*/ 0 h 3"/>
                <a:gd name="T8" fmla="*/ 3 w 9"/>
                <a:gd name="T9" fmla="*/ 0 h 3"/>
              </a:gdLst>
              <a:ahLst/>
              <a:cxnLst>
                <a:cxn ang="0">
                  <a:pos x="T0" y="T1"/>
                </a:cxn>
                <a:cxn ang="0">
                  <a:pos x="T2" y="T3"/>
                </a:cxn>
                <a:cxn ang="0">
                  <a:pos x="T4" y="T5"/>
                </a:cxn>
                <a:cxn ang="0">
                  <a:pos x="T6" y="T7"/>
                </a:cxn>
                <a:cxn ang="0">
                  <a:pos x="T8" y="T9"/>
                </a:cxn>
              </a:cxnLst>
              <a:rect l="0" t="0" r="r" b="b"/>
              <a:pathLst>
                <a:path w="9" h="3">
                  <a:moveTo>
                    <a:pt x="3" y="0"/>
                  </a:moveTo>
                  <a:cubicBezTo>
                    <a:pt x="0" y="0"/>
                    <a:pt x="1" y="2"/>
                    <a:pt x="3" y="3"/>
                  </a:cubicBezTo>
                  <a:cubicBezTo>
                    <a:pt x="4" y="3"/>
                    <a:pt x="5" y="3"/>
                    <a:pt x="5" y="3"/>
                  </a:cubicBezTo>
                  <a:cubicBezTo>
                    <a:pt x="9" y="3"/>
                    <a:pt x="6" y="0"/>
                    <a:pt x="3" y="0"/>
                  </a:cubicBezTo>
                  <a:cubicBezTo>
                    <a:pt x="3" y="0"/>
                    <a:pt x="3"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8"/>
            <p:cNvSpPr/>
            <p:nvPr/>
          </p:nvSpPr>
          <p:spPr bwMode="auto">
            <a:xfrm>
              <a:off x="2193926" y="4208463"/>
              <a:ext cx="96838" cy="61913"/>
            </a:xfrm>
            <a:custGeom>
              <a:avLst/>
              <a:gdLst>
                <a:gd name="T0" fmla="*/ 5 w 11"/>
                <a:gd name="T1" fmla="*/ 1 h 7"/>
                <a:gd name="T2" fmla="*/ 4 w 11"/>
                <a:gd name="T3" fmla="*/ 0 h 7"/>
                <a:gd name="T4" fmla="*/ 2 w 11"/>
                <a:gd name="T5" fmla="*/ 5 h 7"/>
                <a:gd name="T6" fmla="*/ 5 w 11"/>
                <a:gd name="T7" fmla="*/ 5 h 7"/>
                <a:gd name="T8" fmla="*/ 9 w 11"/>
                <a:gd name="T9" fmla="*/ 5 h 7"/>
                <a:gd name="T10" fmla="*/ 5 w 11"/>
                <a:gd name="T11" fmla="*/ 1 h 7"/>
              </a:gdLst>
              <a:ahLst/>
              <a:cxnLst>
                <a:cxn ang="0">
                  <a:pos x="T0" y="T1"/>
                </a:cxn>
                <a:cxn ang="0">
                  <a:pos x="T2" y="T3"/>
                </a:cxn>
                <a:cxn ang="0">
                  <a:pos x="T4" y="T5"/>
                </a:cxn>
                <a:cxn ang="0">
                  <a:pos x="T6" y="T7"/>
                </a:cxn>
                <a:cxn ang="0">
                  <a:pos x="T8" y="T9"/>
                </a:cxn>
                <a:cxn ang="0">
                  <a:pos x="T10" y="T11"/>
                </a:cxn>
              </a:cxnLst>
              <a:rect l="0" t="0" r="r" b="b"/>
              <a:pathLst>
                <a:path w="11" h="7">
                  <a:moveTo>
                    <a:pt x="5" y="1"/>
                  </a:moveTo>
                  <a:cubicBezTo>
                    <a:pt x="5" y="0"/>
                    <a:pt x="4" y="0"/>
                    <a:pt x="4" y="0"/>
                  </a:cubicBezTo>
                  <a:cubicBezTo>
                    <a:pt x="1" y="1"/>
                    <a:pt x="0" y="4"/>
                    <a:pt x="2" y="5"/>
                  </a:cubicBezTo>
                  <a:cubicBezTo>
                    <a:pt x="3" y="6"/>
                    <a:pt x="4" y="5"/>
                    <a:pt x="5" y="5"/>
                  </a:cubicBezTo>
                  <a:cubicBezTo>
                    <a:pt x="6" y="4"/>
                    <a:pt x="7" y="4"/>
                    <a:pt x="9" y="5"/>
                  </a:cubicBezTo>
                  <a:cubicBezTo>
                    <a:pt x="11" y="7"/>
                    <a:pt x="9"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9"/>
            <p:cNvSpPr/>
            <p:nvPr/>
          </p:nvSpPr>
          <p:spPr bwMode="auto">
            <a:xfrm>
              <a:off x="2052638" y="3286125"/>
              <a:ext cx="123825" cy="79375"/>
            </a:xfrm>
            <a:custGeom>
              <a:avLst/>
              <a:gdLst>
                <a:gd name="T0" fmla="*/ 13 w 14"/>
                <a:gd name="T1" fmla="*/ 4 h 9"/>
                <a:gd name="T2" fmla="*/ 8 w 14"/>
                <a:gd name="T3" fmla="*/ 0 h 9"/>
                <a:gd name="T4" fmla="*/ 6 w 14"/>
                <a:gd name="T5" fmla="*/ 0 h 9"/>
                <a:gd name="T6" fmla="*/ 2 w 14"/>
                <a:gd name="T7" fmla="*/ 6 h 9"/>
                <a:gd name="T8" fmla="*/ 8 w 14"/>
                <a:gd name="T9" fmla="*/ 7 h 9"/>
                <a:gd name="T10" fmla="*/ 12 w 14"/>
                <a:gd name="T11" fmla="*/ 6 h 9"/>
                <a:gd name="T12" fmla="*/ 13 w 14"/>
                <a:gd name="T13" fmla="*/ 6 h 9"/>
                <a:gd name="T14" fmla="*/ 13 w 14"/>
                <a:gd name="T15" fmla="*/ 4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9">
                  <a:moveTo>
                    <a:pt x="13" y="4"/>
                  </a:moveTo>
                  <a:cubicBezTo>
                    <a:pt x="12" y="3"/>
                    <a:pt x="10" y="1"/>
                    <a:pt x="8" y="0"/>
                  </a:cubicBezTo>
                  <a:cubicBezTo>
                    <a:pt x="7" y="0"/>
                    <a:pt x="7" y="0"/>
                    <a:pt x="6" y="0"/>
                  </a:cubicBezTo>
                  <a:cubicBezTo>
                    <a:pt x="3" y="0"/>
                    <a:pt x="0" y="2"/>
                    <a:pt x="2" y="6"/>
                  </a:cubicBezTo>
                  <a:cubicBezTo>
                    <a:pt x="4" y="9"/>
                    <a:pt x="5" y="8"/>
                    <a:pt x="8" y="7"/>
                  </a:cubicBezTo>
                  <a:cubicBezTo>
                    <a:pt x="9" y="6"/>
                    <a:pt x="11" y="6"/>
                    <a:pt x="12" y="6"/>
                  </a:cubicBezTo>
                  <a:cubicBezTo>
                    <a:pt x="13" y="6"/>
                    <a:pt x="13" y="6"/>
                    <a:pt x="13" y="6"/>
                  </a:cubicBezTo>
                  <a:cubicBezTo>
                    <a:pt x="14" y="6"/>
                    <a:pt x="14" y="5"/>
                    <a:pt x="1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30"/>
            <p:cNvSpPr/>
            <p:nvPr/>
          </p:nvSpPr>
          <p:spPr bwMode="auto">
            <a:xfrm>
              <a:off x="4546601" y="2868613"/>
              <a:ext cx="307975" cy="257175"/>
            </a:xfrm>
            <a:custGeom>
              <a:avLst/>
              <a:gdLst>
                <a:gd name="T0" fmla="*/ 5 w 35"/>
                <a:gd name="T1" fmla="*/ 28 h 29"/>
                <a:gd name="T2" fmla="*/ 7 w 35"/>
                <a:gd name="T3" fmla="*/ 29 h 29"/>
                <a:gd name="T4" fmla="*/ 10 w 35"/>
                <a:gd name="T5" fmla="*/ 21 h 29"/>
                <a:gd name="T6" fmla="*/ 26 w 35"/>
                <a:gd name="T7" fmla="*/ 8 h 29"/>
                <a:gd name="T8" fmla="*/ 29 w 35"/>
                <a:gd name="T9" fmla="*/ 2 h 29"/>
                <a:gd name="T10" fmla="*/ 17 w 35"/>
                <a:gd name="T11" fmla="*/ 4 h 29"/>
                <a:gd name="T12" fmla="*/ 7 w 35"/>
                <a:gd name="T13" fmla="*/ 14 h 29"/>
                <a:gd name="T14" fmla="*/ 6 w 35"/>
                <a:gd name="T15" fmla="*/ 14 h 29"/>
                <a:gd name="T16" fmla="*/ 5 w 35"/>
                <a:gd name="T17" fmla="*/ 14 h 29"/>
                <a:gd name="T18" fmla="*/ 4 w 35"/>
                <a:gd name="T19" fmla="*/ 28 h 29"/>
                <a:gd name="T20" fmla="*/ 5 w 35"/>
                <a:gd name="T21" fmla="*/ 28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29">
                  <a:moveTo>
                    <a:pt x="5" y="28"/>
                  </a:moveTo>
                  <a:cubicBezTo>
                    <a:pt x="6" y="29"/>
                    <a:pt x="7" y="29"/>
                    <a:pt x="7" y="29"/>
                  </a:cubicBezTo>
                  <a:cubicBezTo>
                    <a:pt x="9" y="28"/>
                    <a:pt x="9" y="25"/>
                    <a:pt x="10" y="21"/>
                  </a:cubicBezTo>
                  <a:cubicBezTo>
                    <a:pt x="11" y="17"/>
                    <a:pt x="21" y="8"/>
                    <a:pt x="26" y="8"/>
                  </a:cubicBezTo>
                  <a:cubicBezTo>
                    <a:pt x="30" y="8"/>
                    <a:pt x="35" y="2"/>
                    <a:pt x="29" y="2"/>
                  </a:cubicBezTo>
                  <a:cubicBezTo>
                    <a:pt x="20" y="0"/>
                    <a:pt x="25" y="4"/>
                    <a:pt x="17" y="4"/>
                  </a:cubicBezTo>
                  <a:cubicBezTo>
                    <a:pt x="10" y="4"/>
                    <a:pt x="11" y="11"/>
                    <a:pt x="7" y="14"/>
                  </a:cubicBezTo>
                  <a:cubicBezTo>
                    <a:pt x="7" y="14"/>
                    <a:pt x="6" y="14"/>
                    <a:pt x="6" y="14"/>
                  </a:cubicBezTo>
                  <a:cubicBezTo>
                    <a:pt x="5" y="14"/>
                    <a:pt x="5" y="14"/>
                    <a:pt x="5" y="14"/>
                  </a:cubicBezTo>
                  <a:cubicBezTo>
                    <a:pt x="0" y="16"/>
                    <a:pt x="0" y="24"/>
                    <a:pt x="4" y="28"/>
                  </a:cubicBezTo>
                  <a:cubicBezTo>
                    <a:pt x="5" y="28"/>
                    <a:pt x="5" y="28"/>
                    <a:pt x="5"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31"/>
            <p:cNvSpPr/>
            <p:nvPr/>
          </p:nvSpPr>
          <p:spPr bwMode="auto">
            <a:xfrm>
              <a:off x="5280026" y="2725738"/>
              <a:ext cx="131763" cy="63500"/>
            </a:xfrm>
            <a:custGeom>
              <a:avLst/>
              <a:gdLst>
                <a:gd name="T0" fmla="*/ 2 w 15"/>
                <a:gd name="T1" fmla="*/ 7 h 7"/>
                <a:gd name="T2" fmla="*/ 4 w 15"/>
                <a:gd name="T3" fmla="*/ 7 h 7"/>
                <a:gd name="T4" fmla="*/ 11 w 15"/>
                <a:gd name="T5" fmla="*/ 1 h 7"/>
                <a:gd name="T6" fmla="*/ 3 w 15"/>
                <a:gd name="T7" fmla="*/ 1 h 7"/>
                <a:gd name="T8" fmla="*/ 2 w 15"/>
                <a:gd name="T9" fmla="*/ 1 h 7"/>
                <a:gd name="T10" fmla="*/ 2 w 15"/>
                <a:gd name="T11" fmla="*/ 7 h 7"/>
              </a:gdLst>
              <a:ahLst/>
              <a:cxnLst>
                <a:cxn ang="0">
                  <a:pos x="T0" y="T1"/>
                </a:cxn>
                <a:cxn ang="0">
                  <a:pos x="T2" y="T3"/>
                </a:cxn>
                <a:cxn ang="0">
                  <a:pos x="T4" y="T5"/>
                </a:cxn>
                <a:cxn ang="0">
                  <a:pos x="T6" y="T7"/>
                </a:cxn>
                <a:cxn ang="0">
                  <a:pos x="T8" y="T9"/>
                </a:cxn>
                <a:cxn ang="0">
                  <a:pos x="T10" y="T11"/>
                </a:cxn>
              </a:cxnLst>
              <a:rect l="0" t="0" r="r" b="b"/>
              <a:pathLst>
                <a:path w="15" h="7">
                  <a:moveTo>
                    <a:pt x="2" y="7"/>
                  </a:moveTo>
                  <a:cubicBezTo>
                    <a:pt x="3" y="7"/>
                    <a:pt x="3" y="7"/>
                    <a:pt x="4" y="7"/>
                  </a:cubicBezTo>
                  <a:cubicBezTo>
                    <a:pt x="7" y="7"/>
                    <a:pt x="8" y="1"/>
                    <a:pt x="11" y="1"/>
                  </a:cubicBezTo>
                  <a:cubicBezTo>
                    <a:pt x="15" y="0"/>
                    <a:pt x="5" y="0"/>
                    <a:pt x="3" y="1"/>
                  </a:cubicBezTo>
                  <a:cubicBezTo>
                    <a:pt x="3" y="1"/>
                    <a:pt x="2" y="1"/>
                    <a:pt x="2" y="1"/>
                  </a:cubicBezTo>
                  <a:cubicBezTo>
                    <a:pt x="0" y="2"/>
                    <a:pt x="0" y="6"/>
                    <a:pt x="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32"/>
            <p:cNvSpPr/>
            <p:nvPr/>
          </p:nvSpPr>
          <p:spPr bwMode="auto">
            <a:xfrm>
              <a:off x="5810251" y="2984500"/>
              <a:ext cx="158750" cy="69850"/>
            </a:xfrm>
            <a:custGeom>
              <a:avLst/>
              <a:gdLst>
                <a:gd name="T0" fmla="*/ 4 w 18"/>
                <a:gd name="T1" fmla="*/ 5 h 8"/>
                <a:gd name="T2" fmla="*/ 5 w 18"/>
                <a:gd name="T3" fmla="*/ 6 h 8"/>
                <a:gd name="T4" fmla="*/ 8 w 18"/>
                <a:gd name="T5" fmla="*/ 7 h 8"/>
                <a:gd name="T6" fmla="*/ 11 w 18"/>
                <a:gd name="T7" fmla="*/ 8 h 8"/>
                <a:gd name="T8" fmla="*/ 14 w 18"/>
                <a:gd name="T9" fmla="*/ 8 h 8"/>
                <a:gd name="T10" fmla="*/ 12 w 18"/>
                <a:gd name="T11" fmla="*/ 4 h 8"/>
                <a:gd name="T12" fmla="*/ 11 w 18"/>
                <a:gd name="T13" fmla="*/ 4 h 8"/>
                <a:gd name="T14" fmla="*/ 8 w 18"/>
                <a:gd name="T15" fmla="*/ 3 h 8"/>
                <a:gd name="T16" fmla="*/ 5 w 18"/>
                <a:gd name="T17" fmla="*/ 1 h 8"/>
                <a:gd name="T18" fmla="*/ 2 w 18"/>
                <a:gd name="T19" fmla="*/ 1 h 8"/>
                <a:gd name="T20" fmla="*/ 4 w 18"/>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8">
                  <a:moveTo>
                    <a:pt x="4" y="5"/>
                  </a:moveTo>
                  <a:cubicBezTo>
                    <a:pt x="4" y="5"/>
                    <a:pt x="4" y="5"/>
                    <a:pt x="5" y="6"/>
                  </a:cubicBezTo>
                  <a:cubicBezTo>
                    <a:pt x="6" y="6"/>
                    <a:pt x="7" y="7"/>
                    <a:pt x="8" y="7"/>
                  </a:cubicBezTo>
                  <a:cubicBezTo>
                    <a:pt x="9" y="7"/>
                    <a:pt x="10" y="8"/>
                    <a:pt x="11" y="8"/>
                  </a:cubicBezTo>
                  <a:cubicBezTo>
                    <a:pt x="12" y="8"/>
                    <a:pt x="13" y="8"/>
                    <a:pt x="14" y="8"/>
                  </a:cubicBezTo>
                  <a:cubicBezTo>
                    <a:pt x="18" y="8"/>
                    <a:pt x="16" y="4"/>
                    <a:pt x="12" y="4"/>
                  </a:cubicBezTo>
                  <a:cubicBezTo>
                    <a:pt x="12" y="4"/>
                    <a:pt x="12" y="4"/>
                    <a:pt x="11" y="4"/>
                  </a:cubicBezTo>
                  <a:cubicBezTo>
                    <a:pt x="10" y="4"/>
                    <a:pt x="10" y="4"/>
                    <a:pt x="8" y="3"/>
                  </a:cubicBezTo>
                  <a:cubicBezTo>
                    <a:pt x="7" y="2"/>
                    <a:pt x="6" y="1"/>
                    <a:pt x="5" y="1"/>
                  </a:cubicBezTo>
                  <a:cubicBezTo>
                    <a:pt x="4" y="1"/>
                    <a:pt x="3" y="0"/>
                    <a:pt x="2" y="1"/>
                  </a:cubicBezTo>
                  <a:cubicBezTo>
                    <a:pt x="0" y="1"/>
                    <a:pt x="1" y="3"/>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33"/>
            <p:cNvSpPr/>
            <p:nvPr/>
          </p:nvSpPr>
          <p:spPr bwMode="auto">
            <a:xfrm>
              <a:off x="3625851" y="3614738"/>
              <a:ext cx="36513" cy="25400"/>
            </a:xfrm>
            <a:custGeom>
              <a:avLst/>
              <a:gdLst>
                <a:gd name="T0" fmla="*/ 1 w 4"/>
                <a:gd name="T1" fmla="*/ 3 h 3"/>
                <a:gd name="T2" fmla="*/ 2 w 4"/>
                <a:gd name="T3" fmla="*/ 3 h 3"/>
                <a:gd name="T4" fmla="*/ 4 w 4"/>
                <a:gd name="T5" fmla="*/ 2 h 3"/>
                <a:gd name="T6" fmla="*/ 2 w 4"/>
                <a:gd name="T7" fmla="*/ 0 h 3"/>
                <a:gd name="T8" fmla="*/ 2 w 4"/>
                <a:gd name="T9" fmla="*/ 1 h 3"/>
                <a:gd name="T10" fmla="*/ 1 w 4"/>
                <a:gd name="T11" fmla="*/ 3 h 3"/>
              </a:gdLst>
              <a:ahLst/>
              <a:cxnLst>
                <a:cxn ang="0">
                  <a:pos x="T0" y="T1"/>
                </a:cxn>
                <a:cxn ang="0">
                  <a:pos x="T2" y="T3"/>
                </a:cxn>
                <a:cxn ang="0">
                  <a:pos x="T4" y="T5"/>
                </a:cxn>
                <a:cxn ang="0">
                  <a:pos x="T6" y="T7"/>
                </a:cxn>
                <a:cxn ang="0">
                  <a:pos x="T8" y="T9"/>
                </a:cxn>
                <a:cxn ang="0">
                  <a:pos x="T10" y="T11"/>
                </a:cxn>
              </a:cxnLst>
              <a:rect l="0" t="0" r="r" b="b"/>
              <a:pathLst>
                <a:path w="4" h="3">
                  <a:moveTo>
                    <a:pt x="1" y="3"/>
                  </a:moveTo>
                  <a:cubicBezTo>
                    <a:pt x="2" y="3"/>
                    <a:pt x="2" y="3"/>
                    <a:pt x="2" y="3"/>
                  </a:cubicBezTo>
                  <a:cubicBezTo>
                    <a:pt x="3" y="3"/>
                    <a:pt x="3" y="2"/>
                    <a:pt x="4" y="2"/>
                  </a:cubicBezTo>
                  <a:cubicBezTo>
                    <a:pt x="4" y="1"/>
                    <a:pt x="3" y="0"/>
                    <a:pt x="2" y="0"/>
                  </a:cubicBezTo>
                  <a:cubicBezTo>
                    <a:pt x="2" y="0"/>
                    <a:pt x="2" y="0"/>
                    <a:pt x="2" y="1"/>
                  </a:cubicBezTo>
                  <a:cubicBezTo>
                    <a:pt x="1"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4"/>
            <p:cNvSpPr/>
            <p:nvPr/>
          </p:nvSpPr>
          <p:spPr bwMode="auto">
            <a:xfrm>
              <a:off x="3608388" y="3508375"/>
              <a:ext cx="26988" cy="25400"/>
            </a:xfrm>
            <a:custGeom>
              <a:avLst/>
              <a:gdLst>
                <a:gd name="T0" fmla="*/ 2 w 3"/>
                <a:gd name="T1" fmla="*/ 3 h 3"/>
                <a:gd name="T2" fmla="*/ 3 w 3"/>
                <a:gd name="T3" fmla="*/ 2 h 3"/>
                <a:gd name="T4" fmla="*/ 2 w 3"/>
                <a:gd name="T5" fmla="*/ 0 h 3"/>
                <a:gd name="T6" fmla="*/ 1 w 3"/>
                <a:gd name="T7" fmla="*/ 1 h 3"/>
                <a:gd name="T8" fmla="*/ 1 w 3"/>
                <a:gd name="T9" fmla="*/ 3 h 3"/>
                <a:gd name="T10" fmla="*/ 2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2" y="3"/>
                  </a:moveTo>
                  <a:cubicBezTo>
                    <a:pt x="3" y="3"/>
                    <a:pt x="3" y="3"/>
                    <a:pt x="3" y="2"/>
                  </a:cubicBezTo>
                  <a:cubicBezTo>
                    <a:pt x="3" y="1"/>
                    <a:pt x="3" y="0"/>
                    <a:pt x="2" y="0"/>
                  </a:cubicBezTo>
                  <a:cubicBezTo>
                    <a:pt x="2" y="1"/>
                    <a:pt x="2" y="1"/>
                    <a:pt x="1" y="1"/>
                  </a:cubicBezTo>
                  <a:cubicBezTo>
                    <a:pt x="0" y="1"/>
                    <a:pt x="0" y="2"/>
                    <a:pt x="1" y="3"/>
                  </a:cubicBezTo>
                  <a:cubicBezTo>
                    <a:pt x="1" y="3"/>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5"/>
            <p:cNvSpPr/>
            <p:nvPr/>
          </p:nvSpPr>
          <p:spPr bwMode="auto">
            <a:xfrm>
              <a:off x="6216651" y="2930525"/>
              <a:ext cx="79375" cy="26988"/>
            </a:xfrm>
            <a:custGeom>
              <a:avLst/>
              <a:gdLst>
                <a:gd name="T0" fmla="*/ 4 w 9"/>
                <a:gd name="T1" fmla="*/ 3 h 3"/>
                <a:gd name="T2" fmla="*/ 5 w 9"/>
                <a:gd name="T3" fmla="*/ 3 h 3"/>
                <a:gd name="T4" fmla="*/ 4 w 9"/>
                <a:gd name="T5" fmla="*/ 0 h 3"/>
                <a:gd name="T6" fmla="*/ 4 w 9"/>
                <a:gd name="T7" fmla="*/ 0 h 3"/>
                <a:gd name="T8" fmla="*/ 4 w 9"/>
                <a:gd name="T9" fmla="*/ 3 h 3"/>
              </a:gdLst>
              <a:ahLst/>
              <a:cxnLst>
                <a:cxn ang="0">
                  <a:pos x="T0" y="T1"/>
                </a:cxn>
                <a:cxn ang="0">
                  <a:pos x="T2" y="T3"/>
                </a:cxn>
                <a:cxn ang="0">
                  <a:pos x="T4" y="T5"/>
                </a:cxn>
                <a:cxn ang="0">
                  <a:pos x="T6" y="T7"/>
                </a:cxn>
                <a:cxn ang="0">
                  <a:pos x="T8" y="T9"/>
                </a:cxn>
              </a:cxnLst>
              <a:rect l="0" t="0" r="r" b="b"/>
              <a:pathLst>
                <a:path w="9" h="3">
                  <a:moveTo>
                    <a:pt x="4" y="3"/>
                  </a:moveTo>
                  <a:cubicBezTo>
                    <a:pt x="5" y="3"/>
                    <a:pt x="5" y="3"/>
                    <a:pt x="5" y="3"/>
                  </a:cubicBezTo>
                  <a:cubicBezTo>
                    <a:pt x="9" y="3"/>
                    <a:pt x="6" y="0"/>
                    <a:pt x="4" y="0"/>
                  </a:cubicBezTo>
                  <a:cubicBezTo>
                    <a:pt x="4" y="0"/>
                    <a:pt x="4" y="0"/>
                    <a:pt x="4" y="0"/>
                  </a:cubicBezTo>
                  <a:cubicBezTo>
                    <a:pt x="0" y="0"/>
                    <a:pt x="1" y="2"/>
                    <a:pt x="4"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6"/>
            <p:cNvSpPr/>
            <p:nvPr/>
          </p:nvSpPr>
          <p:spPr bwMode="auto">
            <a:xfrm>
              <a:off x="6808788" y="3081338"/>
              <a:ext cx="79375" cy="36513"/>
            </a:xfrm>
            <a:custGeom>
              <a:avLst/>
              <a:gdLst>
                <a:gd name="T0" fmla="*/ 4 w 9"/>
                <a:gd name="T1" fmla="*/ 4 h 4"/>
                <a:gd name="T2" fmla="*/ 5 w 9"/>
                <a:gd name="T3" fmla="*/ 4 h 4"/>
                <a:gd name="T4" fmla="*/ 4 w 9"/>
                <a:gd name="T5" fmla="*/ 0 h 4"/>
                <a:gd name="T6" fmla="*/ 4 w 9"/>
                <a:gd name="T7" fmla="*/ 0 h 4"/>
                <a:gd name="T8" fmla="*/ 4 w 9"/>
                <a:gd name="T9" fmla="*/ 4 h 4"/>
              </a:gdLst>
              <a:ahLst/>
              <a:cxnLst>
                <a:cxn ang="0">
                  <a:pos x="T0" y="T1"/>
                </a:cxn>
                <a:cxn ang="0">
                  <a:pos x="T2" y="T3"/>
                </a:cxn>
                <a:cxn ang="0">
                  <a:pos x="T4" y="T5"/>
                </a:cxn>
                <a:cxn ang="0">
                  <a:pos x="T6" y="T7"/>
                </a:cxn>
                <a:cxn ang="0">
                  <a:pos x="T8" y="T9"/>
                </a:cxn>
              </a:cxnLst>
              <a:rect l="0" t="0" r="r" b="b"/>
              <a:pathLst>
                <a:path w="9" h="4">
                  <a:moveTo>
                    <a:pt x="4" y="4"/>
                  </a:moveTo>
                  <a:cubicBezTo>
                    <a:pt x="4" y="4"/>
                    <a:pt x="4" y="4"/>
                    <a:pt x="5" y="4"/>
                  </a:cubicBezTo>
                  <a:cubicBezTo>
                    <a:pt x="9" y="4"/>
                    <a:pt x="6" y="0"/>
                    <a:pt x="4" y="0"/>
                  </a:cubicBezTo>
                  <a:cubicBezTo>
                    <a:pt x="4" y="0"/>
                    <a:pt x="4" y="0"/>
                    <a:pt x="4" y="0"/>
                  </a:cubicBezTo>
                  <a:cubicBezTo>
                    <a:pt x="0" y="0"/>
                    <a:pt x="1" y="3"/>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7"/>
            <p:cNvSpPr/>
            <p:nvPr/>
          </p:nvSpPr>
          <p:spPr bwMode="auto">
            <a:xfrm>
              <a:off x="6491288" y="3108325"/>
              <a:ext cx="52388" cy="26988"/>
            </a:xfrm>
            <a:custGeom>
              <a:avLst/>
              <a:gdLst>
                <a:gd name="T0" fmla="*/ 3 w 6"/>
                <a:gd name="T1" fmla="*/ 3 h 3"/>
                <a:gd name="T2" fmla="*/ 4 w 6"/>
                <a:gd name="T3" fmla="*/ 3 h 3"/>
                <a:gd name="T4" fmla="*/ 3 w 6"/>
                <a:gd name="T5" fmla="*/ 0 h 3"/>
                <a:gd name="T6" fmla="*/ 3 w 6"/>
                <a:gd name="T7" fmla="*/ 0 h 3"/>
                <a:gd name="T8" fmla="*/ 3 w 6"/>
                <a:gd name="T9" fmla="*/ 3 h 3"/>
              </a:gdLst>
              <a:ahLst/>
              <a:cxnLst>
                <a:cxn ang="0">
                  <a:pos x="T0" y="T1"/>
                </a:cxn>
                <a:cxn ang="0">
                  <a:pos x="T2" y="T3"/>
                </a:cxn>
                <a:cxn ang="0">
                  <a:pos x="T4" y="T5"/>
                </a:cxn>
                <a:cxn ang="0">
                  <a:pos x="T6" y="T7"/>
                </a:cxn>
                <a:cxn ang="0">
                  <a:pos x="T8" y="T9"/>
                </a:cxn>
              </a:cxnLst>
              <a:rect l="0" t="0" r="r" b="b"/>
              <a:pathLst>
                <a:path w="6" h="3">
                  <a:moveTo>
                    <a:pt x="3" y="3"/>
                  </a:moveTo>
                  <a:cubicBezTo>
                    <a:pt x="4" y="3"/>
                    <a:pt x="4" y="3"/>
                    <a:pt x="4" y="3"/>
                  </a:cubicBezTo>
                  <a:cubicBezTo>
                    <a:pt x="6" y="3"/>
                    <a:pt x="6" y="0"/>
                    <a:pt x="3" y="0"/>
                  </a:cubicBezTo>
                  <a:cubicBezTo>
                    <a:pt x="3" y="0"/>
                    <a:pt x="3" y="0"/>
                    <a:pt x="3" y="0"/>
                  </a:cubicBezTo>
                  <a:cubicBezTo>
                    <a:pt x="0" y="0"/>
                    <a:pt x="2" y="2"/>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8"/>
            <p:cNvSpPr/>
            <p:nvPr/>
          </p:nvSpPr>
          <p:spPr bwMode="auto">
            <a:xfrm>
              <a:off x="6119813" y="2992438"/>
              <a:ext cx="69850" cy="36513"/>
            </a:xfrm>
            <a:custGeom>
              <a:avLst/>
              <a:gdLst>
                <a:gd name="T0" fmla="*/ 4 w 8"/>
                <a:gd name="T1" fmla="*/ 0 h 4"/>
                <a:gd name="T2" fmla="*/ 5 w 8"/>
                <a:gd name="T3" fmla="*/ 3 h 4"/>
                <a:gd name="T4" fmla="*/ 7 w 8"/>
                <a:gd name="T5" fmla="*/ 3 h 4"/>
                <a:gd name="T6" fmla="*/ 7 w 8"/>
                <a:gd name="T7" fmla="*/ 1 h 4"/>
                <a:gd name="T8" fmla="*/ 4 w 8"/>
                <a:gd name="T9" fmla="*/ 0 h 4"/>
              </a:gdLst>
              <a:ahLst/>
              <a:cxnLst>
                <a:cxn ang="0">
                  <a:pos x="T0" y="T1"/>
                </a:cxn>
                <a:cxn ang="0">
                  <a:pos x="T2" y="T3"/>
                </a:cxn>
                <a:cxn ang="0">
                  <a:pos x="T4" y="T5"/>
                </a:cxn>
                <a:cxn ang="0">
                  <a:pos x="T6" y="T7"/>
                </a:cxn>
                <a:cxn ang="0">
                  <a:pos x="T8" y="T9"/>
                </a:cxn>
              </a:cxnLst>
              <a:rect l="0" t="0" r="r" b="b"/>
              <a:pathLst>
                <a:path w="8" h="4">
                  <a:moveTo>
                    <a:pt x="4" y="0"/>
                  </a:moveTo>
                  <a:cubicBezTo>
                    <a:pt x="0" y="0"/>
                    <a:pt x="1" y="4"/>
                    <a:pt x="5" y="3"/>
                  </a:cubicBezTo>
                  <a:cubicBezTo>
                    <a:pt x="6" y="3"/>
                    <a:pt x="6" y="3"/>
                    <a:pt x="7" y="3"/>
                  </a:cubicBezTo>
                  <a:cubicBezTo>
                    <a:pt x="8" y="2"/>
                    <a:pt x="8" y="1"/>
                    <a:pt x="7" y="1"/>
                  </a:cubicBezTo>
                  <a:cubicBezTo>
                    <a:pt x="6" y="0"/>
                    <a:pt x="5"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9"/>
            <p:cNvSpPr/>
            <p:nvPr/>
          </p:nvSpPr>
          <p:spPr bwMode="auto">
            <a:xfrm>
              <a:off x="1901826" y="3001963"/>
              <a:ext cx="106363" cy="79375"/>
            </a:xfrm>
            <a:custGeom>
              <a:avLst/>
              <a:gdLst>
                <a:gd name="T0" fmla="*/ 5 w 12"/>
                <a:gd name="T1" fmla="*/ 7 h 9"/>
                <a:gd name="T2" fmla="*/ 11 w 12"/>
                <a:gd name="T3" fmla="*/ 3 h 9"/>
                <a:gd name="T4" fmla="*/ 5 w 12"/>
                <a:gd name="T5" fmla="*/ 1 h 9"/>
                <a:gd name="T6" fmla="*/ 2 w 12"/>
                <a:gd name="T7" fmla="*/ 6 h 9"/>
                <a:gd name="T8" fmla="*/ 5 w 12"/>
                <a:gd name="T9" fmla="*/ 7 h 9"/>
              </a:gdLst>
              <a:ahLst/>
              <a:cxnLst>
                <a:cxn ang="0">
                  <a:pos x="T0" y="T1"/>
                </a:cxn>
                <a:cxn ang="0">
                  <a:pos x="T2" y="T3"/>
                </a:cxn>
                <a:cxn ang="0">
                  <a:pos x="T4" y="T5"/>
                </a:cxn>
                <a:cxn ang="0">
                  <a:pos x="T6" y="T7"/>
                </a:cxn>
                <a:cxn ang="0">
                  <a:pos x="T8" y="T9"/>
                </a:cxn>
              </a:cxnLst>
              <a:rect l="0" t="0" r="r" b="b"/>
              <a:pathLst>
                <a:path w="12" h="9">
                  <a:moveTo>
                    <a:pt x="5" y="7"/>
                  </a:moveTo>
                  <a:cubicBezTo>
                    <a:pt x="6" y="6"/>
                    <a:pt x="10" y="5"/>
                    <a:pt x="11" y="3"/>
                  </a:cubicBezTo>
                  <a:cubicBezTo>
                    <a:pt x="12" y="0"/>
                    <a:pt x="8" y="1"/>
                    <a:pt x="5" y="1"/>
                  </a:cubicBezTo>
                  <a:cubicBezTo>
                    <a:pt x="0" y="1"/>
                    <a:pt x="1" y="4"/>
                    <a:pt x="2" y="6"/>
                  </a:cubicBezTo>
                  <a:cubicBezTo>
                    <a:pt x="3" y="9"/>
                    <a:pt x="4" y="9"/>
                    <a:pt x="5"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40"/>
            <p:cNvSpPr/>
            <p:nvPr/>
          </p:nvSpPr>
          <p:spPr bwMode="auto">
            <a:xfrm>
              <a:off x="6084888" y="2895600"/>
              <a:ext cx="104775" cy="52388"/>
            </a:xfrm>
            <a:custGeom>
              <a:avLst/>
              <a:gdLst>
                <a:gd name="T0" fmla="*/ 4 w 12"/>
                <a:gd name="T1" fmla="*/ 6 h 6"/>
                <a:gd name="T2" fmla="*/ 11 w 12"/>
                <a:gd name="T3" fmla="*/ 5 h 6"/>
                <a:gd name="T4" fmla="*/ 12 w 12"/>
                <a:gd name="T5" fmla="*/ 2 h 6"/>
                <a:gd name="T6" fmla="*/ 11 w 12"/>
                <a:gd name="T7" fmla="*/ 0 h 6"/>
                <a:gd name="T8" fmla="*/ 4 w 12"/>
                <a:gd name="T9" fmla="*/ 0 h 6"/>
                <a:gd name="T10" fmla="*/ 1 w 12"/>
                <a:gd name="T11" fmla="*/ 1 h 6"/>
                <a:gd name="T12" fmla="*/ 1 w 12"/>
                <a:gd name="T13" fmla="*/ 4 h 6"/>
                <a:gd name="T14" fmla="*/ 4 w 12"/>
                <a:gd name="T15" fmla="*/ 6 h 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6">
                  <a:moveTo>
                    <a:pt x="4" y="6"/>
                  </a:moveTo>
                  <a:cubicBezTo>
                    <a:pt x="6" y="6"/>
                    <a:pt x="9" y="5"/>
                    <a:pt x="11" y="5"/>
                  </a:cubicBezTo>
                  <a:cubicBezTo>
                    <a:pt x="12" y="4"/>
                    <a:pt x="12" y="3"/>
                    <a:pt x="12" y="2"/>
                  </a:cubicBezTo>
                  <a:cubicBezTo>
                    <a:pt x="12" y="1"/>
                    <a:pt x="12" y="1"/>
                    <a:pt x="11" y="0"/>
                  </a:cubicBezTo>
                  <a:cubicBezTo>
                    <a:pt x="9" y="0"/>
                    <a:pt x="7" y="0"/>
                    <a:pt x="4" y="0"/>
                  </a:cubicBezTo>
                  <a:cubicBezTo>
                    <a:pt x="2" y="0"/>
                    <a:pt x="1" y="1"/>
                    <a:pt x="1" y="1"/>
                  </a:cubicBezTo>
                  <a:cubicBezTo>
                    <a:pt x="0" y="2"/>
                    <a:pt x="0" y="3"/>
                    <a:pt x="1" y="4"/>
                  </a:cubicBezTo>
                  <a:cubicBezTo>
                    <a:pt x="2" y="5"/>
                    <a:pt x="3" y="6"/>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41"/>
            <p:cNvSpPr/>
            <p:nvPr/>
          </p:nvSpPr>
          <p:spPr bwMode="auto">
            <a:xfrm>
              <a:off x="3494088" y="3481388"/>
              <a:ext cx="141288" cy="222250"/>
            </a:xfrm>
            <a:custGeom>
              <a:avLst/>
              <a:gdLst>
                <a:gd name="T0" fmla="*/ 4 w 16"/>
                <a:gd name="T1" fmla="*/ 15 h 25"/>
                <a:gd name="T2" fmla="*/ 1 w 16"/>
                <a:gd name="T3" fmla="*/ 21 h 25"/>
                <a:gd name="T4" fmla="*/ 7 w 16"/>
                <a:gd name="T5" fmla="*/ 22 h 25"/>
                <a:gd name="T6" fmla="*/ 11 w 16"/>
                <a:gd name="T7" fmla="*/ 21 h 25"/>
                <a:gd name="T8" fmla="*/ 11 w 16"/>
                <a:gd name="T9" fmla="*/ 9 h 25"/>
                <a:gd name="T10" fmla="*/ 7 w 16"/>
                <a:gd name="T11" fmla="*/ 0 h 25"/>
                <a:gd name="T12" fmla="*/ 6 w 16"/>
                <a:gd name="T13" fmla="*/ 0 h 25"/>
                <a:gd name="T14" fmla="*/ 4 w 16"/>
                <a:gd name="T15" fmla="*/ 1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25">
                  <a:moveTo>
                    <a:pt x="4" y="15"/>
                  </a:moveTo>
                  <a:cubicBezTo>
                    <a:pt x="0" y="17"/>
                    <a:pt x="0" y="16"/>
                    <a:pt x="1" y="21"/>
                  </a:cubicBezTo>
                  <a:cubicBezTo>
                    <a:pt x="1" y="25"/>
                    <a:pt x="4" y="23"/>
                    <a:pt x="7" y="22"/>
                  </a:cubicBezTo>
                  <a:cubicBezTo>
                    <a:pt x="8" y="21"/>
                    <a:pt x="9" y="21"/>
                    <a:pt x="11" y="21"/>
                  </a:cubicBezTo>
                  <a:cubicBezTo>
                    <a:pt x="16" y="21"/>
                    <a:pt x="11" y="12"/>
                    <a:pt x="11" y="9"/>
                  </a:cubicBezTo>
                  <a:cubicBezTo>
                    <a:pt x="12" y="7"/>
                    <a:pt x="12" y="0"/>
                    <a:pt x="7" y="0"/>
                  </a:cubicBezTo>
                  <a:cubicBezTo>
                    <a:pt x="7" y="0"/>
                    <a:pt x="6" y="0"/>
                    <a:pt x="6" y="0"/>
                  </a:cubicBezTo>
                  <a:cubicBezTo>
                    <a:pt x="2" y="0"/>
                    <a:pt x="9" y="13"/>
                    <a:pt x="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42"/>
            <p:cNvSpPr/>
            <p:nvPr/>
          </p:nvSpPr>
          <p:spPr bwMode="auto">
            <a:xfrm>
              <a:off x="1778001" y="3001963"/>
              <a:ext cx="123825" cy="106363"/>
            </a:xfrm>
            <a:custGeom>
              <a:avLst/>
              <a:gdLst>
                <a:gd name="T0" fmla="*/ 12 w 14"/>
                <a:gd name="T1" fmla="*/ 7 h 12"/>
                <a:gd name="T2" fmla="*/ 8 w 14"/>
                <a:gd name="T3" fmla="*/ 0 h 12"/>
                <a:gd name="T4" fmla="*/ 7 w 14"/>
                <a:gd name="T5" fmla="*/ 1 h 12"/>
                <a:gd name="T6" fmla="*/ 5 w 14"/>
                <a:gd name="T7" fmla="*/ 4 h 12"/>
                <a:gd name="T8" fmla="*/ 2 w 14"/>
                <a:gd name="T9" fmla="*/ 6 h 12"/>
                <a:gd name="T10" fmla="*/ 2 w 14"/>
                <a:gd name="T11" fmla="*/ 6 h 12"/>
                <a:gd name="T12" fmla="*/ 2 w 14"/>
                <a:gd name="T13" fmla="*/ 10 h 12"/>
                <a:gd name="T14" fmla="*/ 7 w 14"/>
                <a:gd name="T15" fmla="*/ 12 h 12"/>
                <a:gd name="T16" fmla="*/ 7 w 14"/>
                <a:gd name="T17" fmla="*/ 12 h 12"/>
                <a:gd name="T18" fmla="*/ 12 w 14"/>
                <a:gd name="T19"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2">
                  <a:moveTo>
                    <a:pt x="12" y="7"/>
                  </a:moveTo>
                  <a:cubicBezTo>
                    <a:pt x="10" y="7"/>
                    <a:pt x="12" y="0"/>
                    <a:pt x="8" y="0"/>
                  </a:cubicBezTo>
                  <a:cubicBezTo>
                    <a:pt x="7" y="0"/>
                    <a:pt x="7" y="1"/>
                    <a:pt x="7" y="1"/>
                  </a:cubicBezTo>
                  <a:cubicBezTo>
                    <a:pt x="5" y="1"/>
                    <a:pt x="4" y="3"/>
                    <a:pt x="5" y="4"/>
                  </a:cubicBezTo>
                  <a:cubicBezTo>
                    <a:pt x="7" y="5"/>
                    <a:pt x="5" y="6"/>
                    <a:pt x="2" y="6"/>
                  </a:cubicBezTo>
                  <a:cubicBezTo>
                    <a:pt x="2" y="6"/>
                    <a:pt x="2" y="6"/>
                    <a:pt x="2" y="6"/>
                  </a:cubicBezTo>
                  <a:cubicBezTo>
                    <a:pt x="0" y="6"/>
                    <a:pt x="1" y="8"/>
                    <a:pt x="2" y="10"/>
                  </a:cubicBezTo>
                  <a:cubicBezTo>
                    <a:pt x="3" y="11"/>
                    <a:pt x="5" y="12"/>
                    <a:pt x="7" y="12"/>
                  </a:cubicBezTo>
                  <a:cubicBezTo>
                    <a:pt x="7" y="12"/>
                    <a:pt x="7" y="12"/>
                    <a:pt x="7" y="12"/>
                  </a:cubicBezTo>
                  <a:cubicBezTo>
                    <a:pt x="11" y="12"/>
                    <a:pt x="14" y="7"/>
                    <a:pt x="1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3"/>
            <p:cNvSpPr/>
            <p:nvPr/>
          </p:nvSpPr>
          <p:spPr bwMode="auto">
            <a:xfrm>
              <a:off x="2124076" y="3348038"/>
              <a:ext cx="52388" cy="44450"/>
            </a:xfrm>
            <a:custGeom>
              <a:avLst/>
              <a:gdLst>
                <a:gd name="T0" fmla="*/ 2 w 6"/>
                <a:gd name="T1" fmla="*/ 1 h 5"/>
                <a:gd name="T2" fmla="*/ 0 w 6"/>
                <a:gd name="T3" fmla="*/ 2 h 5"/>
                <a:gd name="T4" fmla="*/ 0 w 6"/>
                <a:gd name="T5" fmla="*/ 3 h 5"/>
                <a:gd name="T6" fmla="*/ 4 w 6"/>
                <a:gd name="T7" fmla="*/ 4 h 5"/>
                <a:gd name="T8" fmla="*/ 2 w 6"/>
                <a:gd name="T9" fmla="*/ 1 h 5"/>
              </a:gdLst>
              <a:ahLst/>
              <a:cxnLst>
                <a:cxn ang="0">
                  <a:pos x="T0" y="T1"/>
                </a:cxn>
                <a:cxn ang="0">
                  <a:pos x="T2" y="T3"/>
                </a:cxn>
                <a:cxn ang="0">
                  <a:pos x="T4" y="T5"/>
                </a:cxn>
                <a:cxn ang="0">
                  <a:pos x="T6" y="T7"/>
                </a:cxn>
                <a:cxn ang="0">
                  <a:pos x="T8" y="T9"/>
                </a:cxn>
              </a:cxnLst>
              <a:rect l="0" t="0" r="r" b="b"/>
              <a:pathLst>
                <a:path w="6" h="5">
                  <a:moveTo>
                    <a:pt x="2" y="1"/>
                  </a:moveTo>
                  <a:cubicBezTo>
                    <a:pt x="1" y="1"/>
                    <a:pt x="0" y="2"/>
                    <a:pt x="0" y="2"/>
                  </a:cubicBezTo>
                  <a:cubicBezTo>
                    <a:pt x="0" y="2"/>
                    <a:pt x="0" y="3"/>
                    <a:pt x="0" y="3"/>
                  </a:cubicBezTo>
                  <a:cubicBezTo>
                    <a:pt x="0" y="4"/>
                    <a:pt x="2" y="5"/>
                    <a:pt x="4" y="4"/>
                  </a:cubicBezTo>
                  <a:cubicBezTo>
                    <a:pt x="6" y="3"/>
                    <a:pt x="6"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4"/>
            <p:cNvSpPr/>
            <p:nvPr/>
          </p:nvSpPr>
          <p:spPr bwMode="auto">
            <a:xfrm>
              <a:off x="1822451" y="3152775"/>
              <a:ext cx="96838" cy="34925"/>
            </a:xfrm>
            <a:custGeom>
              <a:avLst/>
              <a:gdLst>
                <a:gd name="T0" fmla="*/ 2 w 11"/>
                <a:gd name="T1" fmla="*/ 0 h 4"/>
                <a:gd name="T2" fmla="*/ 2 w 11"/>
                <a:gd name="T3" fmla="*/ 3 h 4"/>
                <a:gd name="T4" fmla="*/ 7 w 11"/>
                <a:gd name="T5" fmla="*/ 4 h 4"/>
                <a:gd name="T6" fmla="*/ 9 w 11"/>
                <a:gd name="T7" fmla="*/ 4 h 4"/>
                <a:gd name="T8" fmla="*/ 9 w 11"/>
                <a:gd name="T9" fmla="*/ 2 h 4"/>
                <a:gd name="T10" fmla="*/ 4 w 11"/>
                <a:gd name="T11" fmla="*/ 0 h 4"/>
                <a:gd name="T12" fmla="*/ 2 w 11"/>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11" h="4">
                  <a:moveTo>
                    <a:pt x="2" y="0"/>
                  </a:moveTo>
                  <a:cubicBezTo>
                    <a:pt x="0" y="1"/>
                    <a:pt x="1" y="2"/>
                    <a:pt x="2" y="3"/>
                  </a:cubicBezTo>
                  <a:cubicBezTo>
                    <a:pt x="3" y="3"/>
                    <a:pt x="5" y="4"/>
                    <a:pt x="7" y="4"/>
                  </a:cubicBezTo>
                  <a:cubicBezTo>
                    <a:pt x="8" y="4"/>
                    <a:pt x="9" y="4"/>
                    <a:pt x="9" y="4"/>
                  </a:cubicBezTo>
                  <a:cubicBezTo>
                    <a:pt x="11" y="4"/>
                    <a:pt x="10" y="3"/>
                    <a:pt x="9" y="2"/>
                  </a:cubicBezTo>
                  <a:cubicBezTo>
                    <a:pt x="8" y="1"/>
                    <a:pt x="6" y="0"/>
                    <a:pt x="4" y="0"/>
                  </a:cubicBezTo>
                  <a:cubicBezTo>
                    <a:pt x="3" y="0"/>
                    <a:pt x="2"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5"/>
            <p:cNvSpPr/>
            <p:nvPr/>
          </p:nvSpPr>
          <p:spPr bwMode="auto">
            <a:xfrm>
              <a:off x="1893888" y="2859088"/>
              <a:ext cx="69850" cy="71438"/>
            </a:xfrm>
            <a:custGeom>
              <a:avLst/>
              <a:gdLst>
                <a:gd name="T0" fmla="*/ 4 w 8"/>
                <a:gd name="T1" fmla="*/ 0 h 8"/>
                <a:gd name="T2" fmla="*/ 1 w 8"/>
                <a:gd name="T3" fmla="*/ 2 h 8"/>
                <a:gd name="T4" fmla="*/ 0 w 8"/>
                <a:gd name="T5" fmla="*/ 6 h 8"/>
                <a:gd name="T6" fmla="*/ 1 w 8"/>
                <a:gd name="T7" fmla="*/ 7 h 8"/>
                <a:gd name="T8" fmla="*/ 6 w 8"/>
                <a:gd name="T9" fmla="*/ 5 h 8"/>
                <a:gd name="T10" fmla="*/ 4 w 8"/>
                <a:gd name="T11" fmla="*/ 0 h 8"/>
              </a:gdLst>
              <a:ahLst/>
              <a:cxnLst>
                <a:cxn ang="0">
                  <a:pos x="T0" y="T1"/>
                </a:cxn>
                <a:cxn ang="0">
                  <a:pos x="T2" y="T3"/>
                </a:cxn>
                <a:cxn ang="0">
                  <a:pos x="T4" y="T5"/>
                </a:cxn>
                <a:cxn ang="0">
                  <a:pos x="T6" y="T7"/>
                </a:cxn>
                <a:cxn ang="0">
                  <a:pos x="T8" y="T9"/>
                </a:cxn>
                <a:cxn ang="0">
                  <a:pos x="T10" y="T11"/>
                </a:cxn>
              </a:cxnLst>
              <a:rect l="0" t="0" r="r" b="b"/>
              <a:pathLst>
                <a:path w="8" h="8">
                  <a:moveTo>
                    <a:pt x="4" y="0"/>
                  </a:moveTo>
                  <a:cubicBezTo>
                    <a:pt x="3" y="0"/>
                    <a:pt x="2" y="1"/>
                    <a:pt x="1" y="2"/>
                  </a:cubicBezTo>
                  <a:cubicBezTo>
                    <a:pt x="0" y="3"/>
                    <a:pt x="0" y="5"/>
                    <a:pt x="0" y="6"/>
                  </a:cubicBezTo>
                  <a:cubicBezTo>
                    <a:pt x="0" y="7"/>
                    <a:pt x="1" y="7"/>
                    <a:pt x="1" y="7"/>
                  </a:cubicBezTo>
                  <a:cubicBezTo>
                    <a:pt x="3" y="8"/>
                    <a:pt x="8" y="5"/>
                    <a:pt x="6" y="5"/>
                  </a:cubicBezTo>
                  <a:cubicBezTo>
                    <a:pt x="3" y="5"/>
                    <a:pt x="7"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6"/>
            <p:cNvSpPr/>
            <p:nvPr/>
          </p:nvSpPr>
          <p:spPr bwMode="auto">
            <a:xfrm>
              <a:off x="3440113" y="3081338"/>
              <a:ext cx="79375" cy="44450"/>
            </a:xfrm>
            <a:custGeom>
              <a:avLst/>
              <a:gdLst>
                <a:gd name="T0" fmla="*/ 3 w 9"/>
                <a:gd name="T1" fmla="*/ 4 h 5"/>
                <a:gd name="T2" fmla="*/ 5 w 9"/>
                <a:gd name="T3" fmla="*/ 5 h 5"/>
                <a:gd name="T4" fmla="*/ 4 w 9"/>
                <a:gd name="T5" fmla="*/ 0 h 5"/>
                <a:gd name="T6" fmla="*/ 3 w 9"/>
                <a:gd name="T7" fmla="*/ 0 h 5"/>
                <a:gd name="T8" fmla="*/ 3 w 9"/>
                <a:gd name="T9" fmla="*/ 4 h 5"/>
              </a:gdLst>
              <a:ahLst/>
              <a:cxnLst>
                <a:cxn ang="0">
                  <a:pos x="T0" y="T1"/>
                </a:cxn>
                <a:cxn ang="0">
                  <a:pos x="T2" y="T3"/>
                </a:cxn>
                <a:cxn ang="0">
                  <a:pos x="T4" y="T5"/>
                </a:cxn>
                <a:cxn ang="0">
                  <a:pos x="T6" y="T7"/>
                </a:cxn>
                <a:cxn ang="0">
                  <a:pos x="T8" y="T9"/>
                </a:cxn>
              </a:cxnLst>
              <a:rect l="0" t="0" r="r" b="b"/>
              <a:pathLst>
                <a:path w="9" h="5">
                  <a:moveTo>
                    <a:pt x="3" y="4"/>
                  </a:moveTo>
                  <a:cubicBezTo>
                    <a:pt x="4" y="5"/>
                    <a:pt x="4" y="5"/>
                    <a:pt x="5" y="5"/>
                  </a:cubicBezTo>
                  <a:cubicBezTo>
                    <a:pt x="9" y="5"/>
                    <a:pt x="7" y="0"/>
                    <a:pt x="4" y="0"/>
                  </a:cubicBezTo>
                  <a:cubicBezTo>
                    <a:pt x="4" y="0"/>
                    <a:pt x="3" y="0"/>
                    <a:pt x="3" y="0"/>
                  </a:cubicBezTo>
                  <a:cubicBezTo>
                    <a:pt x="0" y="0"/>
                    <a:pt x="1" y="3"/>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7"/>
            <p:cNvSpPr/>
            <p:nvPr/>
          </p:nvSpPr>
          <p:spPr bwMode="auto">
            <a:xfrm>
              <a:off x="1795463" y="2913063"/>
              <a:ext cx="177800" cy="71438"/>
            </a:xfrm>
            <a:custGeom>
              <a:avLst/>
              <a:gdLst>
                <a:gd name="T0" fmla="*/ 16 w 20"/>
                <a:gd name="T1" fmla="*/ 8 h 8"/>
                <a:gd name="T2" fmla="*/ 12 w 20"/>
                <a:gd name="T3" fmla="*/ 4 h 8"/>
                <a:gd name="T4" fmla="*/ 11 w 20"/>
                <a:gd name="T5" fmla="*/ 4 h 8"/>
                <a:gd name="T6" fmla="*/ 5 w 20"/>
                <a:gd name="T7" fmla="*/ 0 h 8"/>
                <a:gd name="T8" fmla="*/ 5 w 20"/>
                <a:gd name="T9" fmla="*/ 0 h 8"/>
                <a:gd name="T10" fmla="*/ 4 w 20"/>
                <a:gd name="T11" fmla="*/ 6 h 8"/>
                <a:gd name="T12" fmla="*/ 5 w 20"/>
                <a:gd name="T13" fmla="*/ 6 h 8"/>
                <a:gd name="T14" fmla="*/ 12 w 20"/>
                <a:gd name="T15" fmla="*/ 7 h 8"/>
                <a:gd name="T16" fmla="*/ 16 w 20"/>
                <a:gd name="T17"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8">
                  <a:moveTo>
                    <a:pt x="16" y="8"/>
                  </a:moveTo>
                  <a:cubicBezTo>
                    <a:pt x="20" y="8"/>
                    <a:pt x="15" y="5"/>
                    <a:pt x="12" y="4"/>
                  </a:cubicBezTo>
                  <a:cubicBezTo>
                    <a:pt x="12" y="4"/>
                    <a:pt x="11" y="4"/>
                    <a:pt x="11" y="4"/>
                  </a:cubicBezTo>
                  <a:cubicBezTo>
                    <a:pt x="9" y="4"/>
                    <a:pt x="8" y="0"/>
                    <a:pt x="5" y="0"/>
                  </a:cubicBezTo>
                  <a:cubicBezTo>
                    <a:pt x="5" y="0"/>
                    <a:pt x="5" y="0"/>
                    <a:pt x="5" y="0"/>
                  </a:cubicBezTo>
                  <a:cubicBezTo>
                    <a:pt x="0" y="0"/>
                    <a:pt x="0" y="6"/>
                    <a:pt x="4" y="6"/>
                  </a:cubicBezTo>
                  <a:cubicBezTo>
                    <a:pt x="4" y="6"/>
                    <a:pt x="4" y="6"/>
                    <a:pt x="5" y="6"/>
                  </a:cubicBezTo>
                  <a:cubicBezTo>
                    <a:pt x="7" y="6"/>
                    <a:pt x="10" y="7"/>
                    <a:pt x="12" y="7"/>
                  </a:cubicBezTo>
                  <a:cubicBezTo>
                    <a:pt x="13" y="8"/>
                    <a:pt x="15" y="8"/>
                    <a:pt x="1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8"/>
            <p:cNvSpPr/>
            <p:nvPr/>
          </p:nvSpPr>
          <p:spPr bwMode="auto">
            <a:xfrm>
              <a:off x="4378326" y="4927600"/>
              <a:ext cx="158750" cy="284163"/>
            </a:xfrm>
            <a:custGeom>
              <a:avLst/>
              <a:gdLst>
                <a:gd name="T0" fmla="*/ 14 w 18"/>
                <a:gd name="T1" fmla="*/ 0 h 32"/>
                <a:gd name="T2" fmla="*/ 9 w 18"/>
                <a:gd name="T3" fmla="*/ 4 h 32"/>
                <a:gd name="T4" fmla="*/ 4 w 18"/>
                <a:gd name="T5" fmla="*/ 11 h 32"/>
                <a:gd name="T6" fmla="*/ 2 w 18"/>
                <a:gd name="T7" fmla="*/ 14 h 32"/>
                <a:gd name="T8" fmla="*/ 2 w 18"/>
                <a:gd name="T9" fmla="*/ 21 h 32"/>
                <a:gd name="T10" fmla="*/ 2 w 18"/>
                <a:gd name="T11" fmla="*/ 21 h 32"/>
                <a:gd name="T12" fmla="*/ 6 w 18"/>
                <a:gd name="T13" fmla="*/ 31 h 32"/>
                <a:gd name="T14" fmla="*/ 9 w 18"/>
                <a:gd name="T15" fmla="*/ 29 h 32"/>
                <a:gd name="T16" fmla="*/ 15 w 18"/>
                <a:gd name="T17" fmla="*/ 22 h 32"/>
                <a:gd name="T18" fmla="*/ 15 w 18"/>
                <a:gd name="T19" fmla="*/ 7 h 32"/>
                <a:gd name="T20" fmla="*/ 14 w 18"/>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32">
                  <a:moveTo>
                    <a:pt x="14" y="0"/>
                  </a:moveTo>
                  <a:cubicBezTo>
                    <a:pt x="12" y="0"/>
                    <a:pt x="11" y="2"/>
                    <a:pt x="9" y="4"/>
                  </a:cubicBezTo>
                  <a:cubicBezTo>
                    <a:pt x="7" y="7"/>
                    <a:pt x="5" y="10"/>
                    <a:pt x="4" y="11"/>
                  </a:cubicBezTo>
                  <a:cubicBezTo>
                    <a:pt x="3" y="11"/>
                    <a:pt x="2" y="12"/>
                    <a:pt x="2" y="14"/>
                  </a:cubicBezTo>
                  <a:cubicBezTo>
                    <a:pt x="1" y="16"/>
                    <a:pt x="0" y="20"/>
                    <a:pt x="2" y="21"/>
                  </a:cubicBezTo>
                  <a:cubicBezTo>
                    <a:pt x="2" y="21"/>
                    <a:pt x="2" y="21"/>
                    <a:pt x="2" y="21"/>
                  </a:cubicBezTo>
                  <a:cubicBezTo>
                    <a:pt x="4" y="24"/>
                    <a:pt x="2" y="32"/>
                    <a:pt x="6" y="31"/>
                  </a:cubicBezTo>
                  <a:cubicBezTo>
                    <a:pt x="7" y="31"/>
                    <a:pt x="8" y="30"/>
                    <a:pt x="9" y="29"/>
                  </a:cubicBezTo>
                  <a:cubicBezTo>
                    <a:pt x="11" y="27"/>
                    <a:pt x="13" y="23"/>
                    <a:pt x="15" y="22"/>
                  </a:cubicBezTo>
                  <a:cubicBezTo>
                    <a:pt x="18" y="21"/>
                    <a:pt x="12" y="10"/>
                    <a:pt x="15" y="7"/>
                  </a:cubicBezTo>
                  <a:cubicBezTo>
                    <a:pt x="18" y="5"/>
                    <a:pt x="18"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9"/>
            <p:cNvSpPr/>
            <p:nvPr/>
          </p:nvSpPr>
          <p:spPr bwMode="auto">
            <a:xfrm>
              <a:off x="3422651" y="3551238"/>
              <a:ext cx="79375" cy="115888"/>
            </a:xfrm>
            <a:custGeom>
              <a:avLst/>
              <a:gdLst>
                <a:gd name="T0" fmla="*/ 5 w 9"/>
                <a:gd name="T1" fmla="*/ 12 h 13"/>
                <a:gd name="T2" fmla="*/ 7 w 9"/>
                <a:gd name="T3" fmla="*/ 10 h 13"/>
                <a:gd name="T4" fmla="*/ 6 w 9"/>
                <a:gd name="T5" fmla="*/ 1 h 13"/>
                <a:gd name="T6" fmla="*/ 5 w 9"/>
                <a:gd name="T7" fmla="*/ 0 h 13"/>
                <a:gd name="T8" fmla="*/ 2 w 9"/>
                <a:gd name="T9" fmla="*/ 9 h 13"/>
                <a:gd name="T10" fmla="*/ 5 w 9"/>
                <a:gd name="T11" fmla="*/ 12 h 13"/>
              </a:gdLst>
              <a:ahLst/>
              <a:cxnLst>
                <a:cxn ang="0">
                  <a:pos x="T0" y="T1"/>
                </a:cxn>
                <a:cxn ang="0">
                  <a:pos x="T2" y="T3"/>
                </a:cxn>
                <a:cxn ang="0">
                  <a:pos x="T4" y="T5"/>
                </a:cxn>
                <a:cxn ang="0">
                  <a:pos x="T6" y="T7"/>
                </a:cxn>
                <a:cxn ang="0">
                  <a:pos x="T8" y="T9"/>
                </a:cxn>
                <a:cxn ang="0">
                  <a:pos x="T10" y="T11"/>
                </a:cxn>
              </a:cxnLst>
              <a:rect l="0" t="0" r="r" b="b"/>
              <a:pathLst>
                <a:path w="9" h="13">
                  <a:moveTo>
                    <a:pt x="5" y="12"/>
                  </a:moveTo>
                  <a:cubicBezTo>
                    <a:pt x="6" y="12"/>
                    <a:pt x="7" y="11"/>
                    <a:pt x="7" y="10"/>
                  </a:cubicBezTo>
                  <a:cubicBezTo>
                    <a:pt x="9" y="7"/>
                    <a:pt x="9" y="0"/>
                    <a:pt x="6" y="1"/>
                  </a:cubicBezTo>
                  <a:cubicBezTo>
                    <a:pt x="5" y="0"/>
                    <a:pt x="5" y="0"/>
                    <a:pt x="5" y="0"/>
                  </a:cubicBezTo>
                  <a:cubicBezTo>
                    <a:pt x="0" y="0"/>
                    <a:pt x="3" y="5"/>
                    <a:pt x="2" y="9"/>
                  </a:cubicBezTo>
                  <a:cubicBezTo>
                    <a:pt x="2" y="11"/>
                    <a:pt x="3" y="13"/>
                    <a:pt x="5"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50"/>
            <p:cNvSpPr/>
            <p:nvPr/>
          </p:nvSpPr>
          <p:spPr bwMode="auto">
            <a:xfrm>
              <a:off x="1955801" y="2619375"/>
              <a:ext cx="565150" cy="320675"/>
            </a:xfrm>
            <a:custGeom>
              <a:avLst/>
              <a:gdLst>
                <a:gd name="T0" fmla="*/ 7 w 64"/>
                <a:gd name="T1" fmla="*/ 11 h 36"/>
                <a:gd name="T2" fmla="*/ 8 w 64"/>
                <a:gd name="T3" fmla="*/ 12 h 36"/>
                <a:gd name="T4" fmla="*/ 19 w 64"/>
                <a:gd name="T5" fmla="*/ 12 h 36"/>
                <a:gd name="T6" fmla="*/ 22 w 64"/>
                <a:gd name="T7" fmla="*/ 12 h 36"/>
                <a:gd name="T8" fmla="*/ 24 w 64"/>
                <a:gd name="T9" fmla="*/ 13 h 36"/>
                <a:gd name="T10" fmla="*/ 24 w 64"/>
                <a:gd name="T11" fmla="*/ 16 h 36"/>
                <a:gd name="T12" fmla="*/ 19 w 64"/>
                <a:gd name="T13" fmla="*/ 16 h 36"/>
                <a:gd name="T14" fmla="*/ 19 w 64"/>
                <a:gd name="T15" fmla="*/ 17 h 36"/>
                <a:gd name="T16" fmla="*/ 16 w 64"/>
                <a:gd name="T17" fmla="*/ 25 h 36"/>
                <a:gd name="T18" fmla="*/ 9 w 64"/>
                <a:gd name="T19" fmla="*/ 33 h 36"/>
                <a:gd name="T20" fmla="*/ 19 w 64"/>
                <a:gd name="T21" fmla="*/ 35 h 36"/>
                <a:gd name="T22" fmla="*/ 23 w 64"/>
                <a:gd name="T23" fmla="*/ 34 h 36"/>
                <a:gd name="T24" fmla="*/ 24 w 64"/>
                <a:gd name="T25" fmla="*/ 34 h 36"/>
                <a:gd name="T26" fmla="*/ 32 w 64"/>
                <a:gd name="T27" fmla="*/ 27 h 36"/>
                <a:gd name="T28" fmla="*/ 33 w 64"/>
                <a:gd name="T29" fmla="*/ 27 h 36"/>
                <a:gd name="T30" fmla="*/ 37 w 64"/>
                <a:gd name="T31" fmla="*/ 19 h 36"/>
                <a:gd name="T32" fmla="*/ 44 w 64"/>
                <a:gd name="T33" fmla="*/ 17 h 36"/>
                <a:gd name="T34" fmla="*/ 51 w 64"/>
                <a:gd name="T35" fmla="*/ 12 h 36"/>
                <a:gd name="T36" fmla="*/ 53 w 64"/>
                <a:gd name="T37" fmla="*/ 10 h 36"/>
                <a:gd name="T38" fmla="*/ 56 w 64"/>
                <a:gd name="T39" fmla="*/ 7 h 36"/>
                <a:gd name="T40" fmla="*/ 61 w 64"/>
                <a:gd name="T41" fmla="*/ 5 h 36"/>
                <a:gd name="T42" fmla="*/ 62 w 64"/>
                <a:gd name="T43" fmla="*/ 5 h 36"/>
                <a:gd name="T44" fmla="*/ 61 w 64"/>
                <a:gd name="T45" fmla="*/ 3 h 36"/>
                <a:gd name="T46" fmla="*/ 56 w 64"/>
                <a:gd name="T47" fmla="*/ 2 h 36"/>
                <a:gd name="T48" fmla="*/ 53 w 64"/>
                <a:gd name="T49" fmla="*/ 2 h 36"/>
                <a:gd name="T50" fmla="*/ 46 w 64"/>
                <a:gd name="T51" fmla="*/ 2 h 36"/>
                <a:gd name="T52" fmla="*/ 44 w 64"/>
                <a:gd name="T53" fmla="*/ 2 h 36"/>
                <a:gd name="T54" fmla="*/ 34 w 64"/>
                <a:gd name="T55" fmla="*/ 0 h 36"/>
                <a:gd name="T56" fmla="*/ 32 w 64"/>
                <a:gd name="T57" fmla="*/ 0 h 36"/>
                <a:gd name="T58" fmla="*/ 24 w 64"/>
                <a:gd name="T59" fmla="*/ 2 h 36"/>
                <a:gd name="T60" fmla="*/ 19 w 64"/>
                <a:gd name="T61" fmla="*/ 4 h 36"/>
                <a:gd name="T62" fmla="*/ 7 w 64"/>
                <a:gd name="T63" fmla="*/ 7 h 36"/>
                <a:gd name="T64" fmla="*/ 7 w 64"/>
                <a:gd name="T65" fmla="*/ 7 h 36"/>
                <a:gd name="T66" fmla="*/ 7 w 64"/>
                <a:gd name="T67" fmla="*/ 11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36">
                  <a:moveTo>
                    <a:pt x="7" y="11"/>
                  </a:moveTo>
                  <a:cubicBezTo>
                    <a:pt x="7" y="11"/>
                    <a:pt x="8" y="12"/>
                    <a:pt x="8" y="12"/>
                  </a:cubicBezTo>
                  <a:cubicBezTo>
                    <a:pt x="13" y="13"/>
                    <a:pt x="13" y="13"/>
                    <a:pt x="19" y="12"/>
                  </a:cubicBezTo>
                  <a:cubicBezTo>
                    <a:pt x="20" y="12"/>
                    <a:pt x="21" y="12"/>
                    <a:pt x="22" y="12"/>
                  </a:cubicBezTo>
                  <a:cubicBezTo>
                    <a:pt x="23" y="12"/>
                    <a:pt x="24" y="13"/>
                    <a:pt x="24" y="13"/>
                  </a:cubicBezTo>
                  <a:cubicBezTo>
                    <a:pt x="28" y="13"/>
                    <a:pt x="28" y="15"/>
                    <a:pt x="24" y="16"/>
                  </a:cubicBezTo>
                  <a:cubicBezTo>
                    <a:pt x="23" y="16"/>
                    <a:pt x="21" y="16"/>
                    <a:pt x="19" y="16"/>
                  </a:cubicBezTo>
                  <a:cubicBezTo>
                    <a:pt x="19" y="17"/>
                    <a:pt x="19" y="17"/>
                    <a:pt x="19" y="17"/>
                  </a:cubicBezTo>
                  <a:cubicBezTo>
                    <a:pt x="11" y="17"/>
                    <a:pt x="20" y="23"/>
                    <a:pt x="16" y="25"/>
                  </a:cubicBezTo>
                  <a:cubicBezTo>
                    <a:pt x="12" y="26"/>
                    <a:pt x="10" y="29"/>
                    <a:pt x="9" y="33"/>
                  </a:cubicBezTo>
                  <a:cubicBezTo>
                    <a:pt x="9" y="36"/>
                    <a:pt x="14" y="35"/>
                    <a:pt x="19" y="35"/>
                  </a:cubicBezTo>
                  <a:cubicBezTo>
                    <a:pt x="20" y="34"/>
                    <a:pt x="22" y="34"/>
                    <a:pt x="23" y="34"/>
                  </a:cubicBezTo>
                  <a:cubicBezTo>
                    <a:pt x="23" y="34"/>
                    <a:pt x="24" y="34"/>
                    <a:pt x="24" y="34"/>
                  </a:cubicBezTo>
                  <a:cubicBezTo>
                    <a:pt x="28" y="33"/>
                    <a:pt x="30" y="28"/>
                    <a:pt x="32" y="27"/>
                  </a:cubicBezTo>
                  <a:cubicBezTo>
                    <a:pt x="32" y="27"/>
                    <a:pt x="33" y="27"/>
                    <a:pt x="33" y="27"/>
                  </a:cubicBezTo>
                  <a:cubicBezTo>
                    <a:pt x="35" y="27"/>
                    <a:pt x="33" y="18"/>
                    <a:pt x="37" y="19"/>
                  </a:cubicBezTo>
                  <a:cubicBezTo>
                    <a:pt x="39" y="19"/>
                    <a:pt x="42" y="18"/>
                    <a:pt x="44" y="17"/>
                  </a:cubicBezTo>
                  <a:cubicBezTo>
                    <a:pt x="47" y="16"/>
                    <a:pt x="49" y="14"/>
                    <a:pt x="51" y="12"/>
                  </a:cubicBezTo>
                  <a:cubicBezTo>
                    <a:pt x="51" y="11"/>
                    <a:pt x="52" y="11"/>
                    <a:pt x="53" y="10"/>
                  </a:cubicBezTo>
                  <a:cubicBezTo>
                    <a:pt x="54" y="9"/>
                    <a:pt x="55" y="8"/>
                    <a:pt x="56" y="7"/>
                  </a:cubicBezTo>
                  <a:cubicBezTo>
                    <a:pt x="57" y="7"/>
                    <a:pt x="59" y="6"/>
                    <a:pt x="61" y="5"/>
                  </a:cubicBezTo>
                  <a:cubicBezTo>
                    <a:pt x="61" y="5"/>
                    <a:pt x="61" y="5"/>
                    <a:pt x="62" y="5"/>
                  </a:cubicBezTo>
                  <a:cubicBezTo>
                    <a:pt x="64" y="4"/>
                    <a:pt x="63" y="3"/>
                    <a:pt x="61" y="3"/>
                  </a:cubicBezTo>
                  <a:cubicBezTo>
                    <a:pt x="59" y="3"/>
                    <a:pt x="58" y="2"/>
                    <a:pt x="56" y="2"/>
                  </a:cubicBezTo>
                  <a:cubicBezTo>
                    <a:pt x="55" y="2"/>
                    <a:pt x="54" y="2"/>
                    <a:pt x="53" y="2"/>
                  </a:cubicBezTo>
                  <a:cubicBezTo>
                    <a:pt x="50" y="2"/>
                    <a:pt x="48" y="2"/>
                    <a:pt x="46" y="2"/>
                  </a:cubicBezTo>
                  <a:cubicBezTo>
                    <a:pt x="45" y="2"/>
                    <a:pt x="45" y="2"/>
                    <a:pt x="44" y="2"/>
                  </a:cubicBezTo>
                  <a:cubicBezTo>
                    <a:pt x="40" y="2"/>
                    <a:pt x="39" y="0"/>
                    <a:pt x="34" y="0"/>
                  </a:cubicBezTo>
                  <a:cubicBezTo>
                    <a:pt x="34" y="0"/>
                    <a:pt x="33" y="0"/>
                    <a:pt x="32" y="0"/>
                  </a:cubicBezTo>
                  <a:cubicBezTo>
                    <a:pt x="30" y="0"/>
                    <a:pt x="27" y="1"/>
                    <a:pt x="24" y="2"/>
                  </a:cubicBezTo>
                  <a:cubicBezTo>
                    <a:pt x="23" y="3"/>
                    <a:pt x="21" y="3"/>
                    <a:pt x="19" y="4"/>
                  </a:cubicBezTo>
                  <a:cubicBezTo>
                    <a:pt x="15" y="5"/>
                    <a:pt x="11" y="7"/>
                    <a:pt x="7" y="7"/>
                  </a:cubicBezTo>
                  <a:cubicBezTo>
                    <a:pt x="7" y="7"/>
                    <a:pt x="7" y="7"/>
                    <a:pt x="7" y="7"/>
                  </a:cubicBezTo>
                  <a:cubicBezTo>
                    <a:pt x="0" y="7"/>
                    <a:pt x="3" y="9"/>
                    <a:pt x="7"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51"/>
            <p:cNvSpPr/>
            <p:nvPr/>
          </p:nvSpPr>
          <p:spPr bwMode="auto">
            <a:xfrm>
              <a:off x="2035176" y="3001963"/>
              <a:ext cx="468313" cy="381000"/>
            </a:xfrm>
            <a:custGeom>
              <a:avLst/>
              <a:gdLst>
                <a:gd name="T0" fmla="*/ 47 w 53"/>
                <a:gd name="T1" fmla="*/ 30 h 43"/>
                <a:gd name="T2" fmla="*/ 50 w 53"/>
                <a:gd name="T3" fmla="*/ 31 h 43"/>
                <a:gd name="T4" fmla="*/ 52 w 53"/>
                <a:gd name="T5" fmla="*/ 31 h 43"/>
                <a:gd name="T6" fmla="*/ 52 w 53"/>
                <a:gd name="T7" fmla="*/ 27 h 43"/>
                <a:gd name="T8" fmla="*/ 48 w 53"/>
                <a:gd name="T9" fmla="*/ 23 h 43"/>
                <a:gd name="T10" fmla="*/ 47 w 53"/>
                <a:gd name="T11" fmla="*/ 23 h 43"/>
                <a:gd name="T12" fmla="*/ 44 w 53"/>
                <a:gd name="T13" fmla="*/ 17 h 43"/>
                <a:gd name="T14" fmla="*/ 40 w 53"/>
                <a:gd name="T15" fmla="*/ 12 h 43"/>
                <a:gd name="T16" fmla="*/ 35 w 53"/>
                <a:gd name="T17" fmla="*/ 11 h 43"/>
                <a:gd name="T18" fmla="*/ 23 w 53"/>
                <a:gd name="T19" fmla="*/ 7 h 43"/>
                <a:gd name="T20" fmla="*/ 23 w 53"/>
                <a:gd name="T21" fmla="*/ 5 h 43"/>
                <a:gd name="T22" fmla="*/ 23 w 53"/>
                <a:gd name="T23" fmla="*/ 5 h 43"/>
                <a:gd name="T24" fmla="*/ 23 w 53"/>
                <a:gd name="T25" fmla="*/ 3 h 43"/>
                <a:gd name="T26" fmla="*/ 15 w 53"/>
                <a:gd name="T27" fmla="*/ 1 h 43"/>
                <a:gd name="T28" fmla="*/ 11 w 53"/>
                <a:gd name="T29" fmla="*/ 0 h 43"/>
                <a:gd name="T30" fmla="*/ 10 w 53"/>
                <a:gd name="T31" fmla="*/ 0 h 43"/>
                <a:gd name="T32" fmla="*/ 0 w 53"/>
                <a:gd name="T33" fmla="*/ 8 h 43"/>
                <a:gd name="T34" fmla="*/ 10 w 53"/>
                <a:gd name="T35" fmla="*/ 15 h 43"/>
                <a:gd name="T36" fmla="*/ 11 w 53"/>
                <a:gd name="T37" fmla="*/ 16 h 43"/>
                <a:gd name="T38" fmla="*/ 15 w 53"/>
                <a:gd name="T39" fmla="*/ 16 h 43"/>
                <a:gd name="T40" fmla="*/ 23 w 53"/>
                <a:gd name="T41" fmla="*/ 17 h 43"/>
                <a:gd name="T42" fmla="*/ 28 w 53"/>
                <a:gd name="T43" fmla="*/ 19 h 43"/>
                <a:gd name="T44" fmla="*/ 29 w 53"/>
                <a:gd name="T45" fmla="*/ 25 h 43"/>
                <a:gd name="T46" fmla="*/ 23 w 53"/>
                <a:gd name="T47" fmla="*/ 32 h 43"/>
                <a:gd name="T48" fmla="*/ 23 w 53"/>
                <a:gd name="T49" fmla="*/ 32 h 43"/>
                <a:gd name="T50" fmla="*/ 23 w 53"/>
                <a:gd name="T51" fmla="*/ 37 h 43"/>
                <a:gd name="T52" fmla="*/ 25 w 53"/>
                <a:gd name="T53" fmla="*/ 37 h 43"/>
                <a:gd name="T54" fmla="*/ 35 w 53"/>
                <a:gd name="T55" fmla="*/ 39 h 43"/>
                <a:gd name="T56" fmla="*/ 44 w 53"/>
                <a:gd name="T57" fmla="*/ 43 h 43"/>
                <a:gd name="T58" fmla="*/ 44 w 53"/>
                <a:gd name="T59" fmla="*/ 43 h 43"/>
                <a:gd name="T60" fmla="*/ 47 w 53"/>
                <a:gd name="T61" fmla="*/ 42 h 43"/>
                <a:gd name="T62" fmla="*/ 47 w 53"/>
                <a:gd name="T63" fmla="*/ 36 h 43"/>
                <a:gd name="T64" fmla="*/ 46 w 53"/>
                <a:gd name="T65" fmla="*/ 35 h 43"/>
                <a:gd name="T66" fmla="*/ 47 w 53"/>
                <a:gd name="T67" fmla="*/ 3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3" h="43">
                  <a:moveTo>
                    <a:pt x="47" y="30"/>
                  </a:moveTo>
                  <a:cubicBezTo>
                    <a:pt x="48" y="30"/>
                    <a:pt x="49" y="30"/>
                    <a:pt x="50" y="31"/>
                  </a:cubicBezTo>
                  <a:cubicBezTo>
                    <a:pt x="51" y="31"/>
                    <a:pt x="51" y="31"/>
                    <a:pt x="52" y="31"/>
                  </a:cubicBezTo>
                  <a:cubicBezTo>
                    <a:pt x="53" y="30"/>
                    <a:pt x="53" y="28"/>
                    <a:pt x="52" y="27"/>
                  </a:cubicBezTo>
                  <a:cubicBezTo>
                    <a:pt x="51" y="25"/>
                    <a:pt x="49" y="24"/>
                    <a:pt x="48" y="23"/>
                  </a:cubicBezTo>
                  <a:cubicBezTo>
                    <a:pt x="48" y="23"/>
                    <a:pt x="47" y="23"/>
                    <a:pt x="47" y="23"/>
                  </a:cubicBezTo>
                  <a:cubicBezTo>
                    <a:pt x="45" y="22"/>
                    <a:pt x="45" y="20"/>
                    <a:pt x="44" y="17"/>
                  </a:cubicBezTo>
                  <a:cubicBezTo>
                    <a:pt x="43" y="15"/>
                    <a:pt x="42" y="12"/>
                    <a:pt x="40" y="12"/>
                  </a:cubicBezTo>
                  <a:cubicBezTo>
                    <a:pt x="39" y="12"/>
                    <a:pt x="37" y="11"/>
                    <a:pt x="35" y="11"/>
                  </a:cubicBezTo>
                  <a:cubicBezTo>
                    <a:pt x="31" y="10"/>
                    <a:pt x="25" y="8"/>
                    <a:pt x="23" y="7"/>
                  </a:cubicBezTo>
                  <a:cubicBezTo>
                    <a:pt x="22" y="6"/>
                    <a:pt x="22" y="6"/>
                    <a:pt x="23" y="5"/>
                  </a:cubicBezTo>
                  <a:cubicBezTo>
                    <a:pt x="23" y="5"/>
                    <a:pt x="23" y="5"/>
                    <a:pt x="23" y="5"/>
                  </a:cubicBezTo>
                  <a:cubicBezTo>
                    <a:pt x="26" y="5"/>
                    <a:pt x="25" y="4"/>
                    <a:pt x="23" y="3"/>
                  </a:cubicBezTo>
                  <a:cubicBezTo>
                    <a:pt x="21" y="2"/>
                    <a:pt x="18" y="1"/>
                    <a:pt x="15" y="1"/>
                  </a:cubicBezTo>
                  <a:cubicBezTo>
                    <a:pt x="14" y="0"/>
                    <a:pt x="12" y="0"/>
                    <a:pt x="11" y="0"/>
                  </a:cubicBezTo>
                  <a:cubicBezTo>
                    <a:pt x="11" y="0"/>
                    <a:pt x="10" y="0"/>
                    <a:pt x="10" y="0"/>
                  </a:cubicBezTo>
                  <a:cubicBezTo>
                    <a:pt x="2" y="1"/>
                    <a:pt x="0" y="5"/>
                    <a:pt x="0" y="8"/>
                  </a:cubicBezTo>
                  <a:cubicBezTo>
                    <a:pt x="0" y="11"/>
                    <a:pt x="5" y="15"/>
                    <a:pt x="10" y="15"/>
                  </a:cubicBezTo>
                  <a:cubicBezTo>
                    <a:pt x="10" y="15"/>
                    <a:pt x="10" y="16"/>
                    <a:pt x="11" y="16"/>
                  </a:cubicBezTo>
                  <a:cubicBezTo>
                    <a:pt x="12" y="16"/>
                    <a:pt x="14" y="16"/>
                    <a:pt x="15" y="16"/>
                  </a:cubicBezTo>
                  <a:cubicBezTo>
                    <a:pt x="18" y="16"/>
                    <a:pt x="21" y="16"/>
                    <a:pt x="23" y="17"/>
                  </a:cubicBezTo>
                  <a:cubicBezTo>
                    <a:pt x="25" y="18"/>
                    <a:pt x="26" y="18"/>
                    <a:pt x="28" y="19"/>
                  </a:cubicBezTo>
                  <a:cubicBezTo>
                    <a:pt x="33" y="23"/>
                    <a:pt x="33" y="23"/>
                    <a:pt x="29" y="25"/>
                  </a:cubicBezTo>
                  <a:cubicBezTo>
                    <a:pt x="27" y="27"/>
                    <a:pt x="28" y="31"/>
                    <a:pt x="23" y="32"/>
                  </a:cubicBezTo>
                  <a:cubicBezTo>
                    <a:pt x="23" y="32"/>
                    <a:pt x="23" y="32"/>
                    <a:pt x="23" y="32"/>
                  </a:cubicBezTo>
                  <a:cubicBezTo>
                    <a:pt x="18" y="32"/>
                    <a:pt x="19" y="36"/>
                    <a:pt x="23" y="37"/>
                  </a:cubicBezTo>
                  <a:cubicBezTo>
                    <a:pt x="24" y="37"/>
                    <a:pt x="24" y="37"/>
                    <a:pt x="25" y="37"/>
                  </a:cubicBezTo>
                  <a:cubicBezTo>
                    <a:pt x="28" y="37"/>
                    <a:pt x="32" y="38"/>
                    <a:pt x="35" y="39"/>
                  </a:cubicBezTo>
                  <a:cubicBezTo>
                    <a:pt x="39" y="41"/>
                    <a:pt x="42" y="42"/>
                    <a:pt x="44" y="43"/>
                  </a:cubicBezTo>
                  <a:cubicBezTo>
                    <a:pt x="44" y="43"/>
                    <a:pt x="44" y="43"/>
                    <a:pt x="44" y="43"/>
                  </a:cubicBezTo>
                  <a:cubicBezTo>
                    <a:pt x="45" y="43"/>
                    <a:pt x="46" y="43"/>
                    <a:pt x="47" y="42"/>
                  </a:cubicBezTo>
                  <a:cubicBezTo>
                    <a:pt x="49" y="41"/>
                    <a:pt x="49" y="38"/>
                    <a:pt x="47" y="36"/>
                  </a:cubicBezTo>
                  <a:cubicBezTo>
                    <a:pt x="47" y="36"/>
                    <a:pt x="47" y="35"/>
                    <a:pt x="46" y="35"/>
                  </a:cubicBezTo>
                  <a:cubicBezTo>
                    <a:pt x="43" y="32"/>
                    <a:pt x="44" y="30"/>
                    <a:pt x="47"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52"/>
            <p:cNvSpPr/>
            <p:nvPr/>
          </p:nvSpPr>
          <p:spPr bwMode="auto">
            <a:xfrm>
              <a:off x="2203451" y="3187700"/>
              <a:ext cx="79375" cy="44450"/>
            </a:xfrm>
            <a:custGeom>
              <a:avLst/>
              <a:gdLst>
                <a:gd name="T0" fmla="*/ 4 w 9"/>
                <a:gd name="T1" fmla="*/ 5 h 5"/>
                <a:gd name="T2" fmla="*/ 6 w 9"/>
                <a:gd name="T3" fmla="*/ 4 h 5"/>
                <a:gd name="T4" fmla="*/ 4 w 9"/>
                <a:gd name="T5" fmla="*/ 0 h 5"/>
                <a:gd name="T6" fmla="*/ 3 w 9"/>
                <a:gd name="T7" fmla="*/ 0 h 5"/>
                <a:gd name="T8" fmla="*/ 4 w 9"/>
                <a:gd name="T9" fmla="*/ 5 h 5"/>
              </a:gdLst>
              <a:ahLst/>
              <a:cxnLst>
                <a:cxn ang="0">
                  <a:pos x="T0" y="T1"/>
                </a:cxn>
                <a:cxn ang="0">
                  <a:pos x="T2" y="T3"/>
                </a:cxn>
                <a:cxn ang="0">
                  <a:pos x="T4" y="T5"/>
                </a:cxn>
                <a:cxn ang="0">
                  <a:pos x="T6" y="T7"/>
                </a:cxn>
                <a:cxn ang="0">
                  <a:pos x="T8" y="T9"/>
                </a:cxn>
              </a:cxnLst>
              <a:rect l="0" t="0" r="r" b="b"/>
              <a:pathLst>
                <a:path w="9" h="5">
                  <a:moveTo>
                    <a:pt x="4" y="5"/>
                  </a:moveTo>
                  <a:cubicBezTo>
                    <a:pt x="5" y="4"/>
                    <a:pt x="5" y="4"/>
                    <a:pt x="6" y="4"/>
                  </a:cubicBezTo>
                  <a:cubicBezTo>
                    <a:pt x="9" y="2"/>
                    <a:pt x="7" y="0"/>
                    <a:pt x="4" y="0"/>
                  </a:cubicBezTo>
                  <a:cubicBezTo>
                    <a:pt x="4" y="0"/>
                    <a:pt x="3" y="0"/>
                    <a:pt x="3" y="0"/>
                  </a:cubicBezTo>
                  <a:cubicBezTo>
                    <a:pt x="0" y="2"/>
                    <a:pt x="1" y="5"/>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53"/>
            <p:cNvSpPr/>
            <p:nvPr/>
          </p:nvSpPr>
          <p:spPr bwMode="auto">
            <a:xfrm>
              <a:off x="3786188" y="2752725"/>
              <a:ext cx="290513" cy="150813"/>
            </a:xfrm>
            <a:custGeom>
              <a:avLst/>
              <a:gdLst>
                <a:gd name="T0" fmla="*/ 7 w 33"/>
                <a:gd name="T1" fmla="*/ 6 h 17"/>
                <a:gd name="T2" fmla="*/ 14 w 33"/>
                <a:gd name="T3" fmla="*/ 8 h 17"/>
                <a:gd name="T4" fmla="*/ 15 w 33"/>
                <a:gd name="T5" fmla="*/ 15 h 17"/>
                <a:gd name="T6" fmla="*/ 17 w 33"/>
                <a:gd name="T7" fmla="*/ 16 h 17"/>
                <a:gd name="T8" fmla="*/ 22 w 33"/>
                <a:gd name="T9" fmla="*/ 13 h 17"/>
                <a:gd name="T10" fmla="*/ 29 w 33"/>
                <a:gd name="T11" fmla="*/ 7 h 17"/>
                <a:gd name="T12" fmla="*/ 19 w 33"/>
                <a:gd name="T13" fmla="*/ 2 h 17"/>
                <a:gd name="T14" fmla="*/ 17 w 33"/>
                <a:gd name="T15" fmla="*/ 2 h 17"/>
                <a:gd name="T16" fmla="*/ 7 w 33"/>
                <a:gd name="T17" fmla="*/ 0 h 17"/>
                <a:gd name="T18" fmla="*/ 7 w 33"/>
                <a:gd name="T19"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17">
                  <a:moveTo>
                    <a:pt x="7" y="6"/>
                  </a:moveTo>
                  <a:cubicBezTo>
                    <a:pt x="10" y="4"/>
                    <a:pt x="20" y="8"/>
                    <a:pt x="14" y="8"/>
                  </a:cubicBezTo>
                  <a:cubicBezTo>
                    <a:pt x="9" y="8"/>
                    <a:pt x="10" y="11"/>
                    <a:pt x="15" y="15"/>
                  </a:cubicBezTo>
                  <a:cubicBezTo>
                    <a:pt x="16" y="15"/>
                    <a:pt x="16" y="16"/>
                    <a:pt x="17" y="16"/>
                  </a:cubicBezTo>
                  <a:cubicBezTo>
                    <a:pt x="19" y="15"/>
                    <a:pt x="17" y="9"/>
                    <a:pt x="22" y="13"/>
                  </a:cubicBezTo>
                  <a:cubicBezTo>
                    <a:pt x="28" y="17"/>
                    <a:pt x="33" y="10"/>
                    <a:pt x="29" y="7"/>
                  </a:cubicBezTo>
                  <a:cubicBezTo>
                    <a:pt x="25" y="4"/>
                    <a:pt x="27" y="2"/>
                    <a:pt x="19" y="2"/>
                  </a:cubicBezTo>
                  <a:cubicBezTo>
                    <a:pt x="18" y="2"/>
                    <a:pt x="17" y="2"/>
                    <a:pt x="17" y="2"/>
                  </a:cubicBezTo>
                  <a:cubicBezTo>
                    <a:pt x="13" y="0"/>
                    <a:pt x="13" y="0"/>
                    <a:pt x="7" y="0"/>
                  </a:cubicBezTo>
                  <a:cubicBezTo>
                    <a:pt x="0" y="0"/>
                    <a:pt x="5" y="9"/>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4"/>
            <p:cNvSpPr/>
            <p:nvPr/>
          </p:nvSpPr>
          <p:spPr bwMode="auto">
            <a:xfrm>
              <a:off x="6394451" y="4838700"/>
              <a:ext cx="114300" cy="36513"/>
            </a:xfrm>
            <a:custGeom>
              <a:avLst/>
              <a:gdLst>
                <a:gd name="T0" fmla="*/ 7 w 13"/>
                <a:gd name="T1" fmla="*/ 0 h 4"/>
                <a:gd name="T2" fmla="*/ 3 w 13"/>
                <a:gd name="T3" fmla="*/ 0 h 4"/>
                <a:gd name="T4" fmla="*/ 7 w 13"/>
                <a:gd name="T5" fmla="*/ 3 h 4"/>
                <a:gd name="T6" fmla="*/ 10 w 13"/>
                <a:gd name="T7" fmla="*/ 4 h 4"/>
                <a:gd name="T8" fmla="*/ 7 w 13"/>
                <a:gd name="T9" fmla="*/ 0 h 4"/>
              </a:gdLst>
              <a:ahLst/>
              <a:cxnLst>
                <a:cxn ang="0">
                  <a:pos x="T0" y="T1"/>
                </a:cxn>
                <a:cxn ang="0">
                  <a:pos x="T2" y="T3"/>
                </a:cxn>
                <a:cxn ang="0">
                  <a:pos x="T4" y="T5"/>
                </a:cxn>
                <a:cxn ang="0">
                  <a:pos x="T6" y="T7"/>
                </a:cxn>
                <a:cxn ang="0">
                  <a:pos x="T8" y="T9"/>
                </a:cxn>
              </a:cxnLst>
              <a:rect l="0" t="0" r="r" b="b"/>
              <a:pathLst>
                <a:path w="13" h="4">
                  <a:moveTo>
                    <a:pt x="7" y="0"/>
                  </a:moveTo>
                  <a:cubicBezTo>
                    <a:pt x="5" y="0"/>
                    <a:pt x="4" y="0"/>
                    <a:pt x="3" y="0"/>
                  </a:cubicBezTo>
                  <a:cubicBezTo>
                    <a:pt x="0" y="1"/>
                    <a:pt x="3" y="3"/>
                    <a:pt x="7" y="3"/>
                  </a:cubicBezTo>
                  <a:cubicBezTo>
                    <a:pt x="8" y="4"/>
                    <a:pt x="9" y="4"/>
                    <a:pt x="10" y="4"/>
                  </a:cubicBezTo>
                  <a:cubicBezTo>
                    <a:pt x="13" y="3"/>
                    <a:pt x="10" y="1"/>
                    <a:pt x="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5"/>
            <p:cNvSpPr/>
            <p:nvPr/>
          </p:nvSpPr>
          <p:spPr bwMode="auto">
            <a:xfrm>
              <a:off x="6030913" y="4005263"/>
              <a:ext cx="44450" cy="61913"/>
            </a:xfrm>
            <a:custGeom>
              <a:avLst/>
              <a:gdLst>
                <a:gd name="T0" fmla="*/ 3 w 5"/>
                <a:gd name="T1" fmla="*/ 4 h 7"/>
                <a:gd name="T2" fmla="*/ 4 w 5"/>
                <a:gd name="T3" fmla="*/ 4 h 7"/>
                <a:gd name="T4" fmla="*/ 4 w 5"/>
                <a:gd name="T5" fmla="*/ 1 h 7"/>
                <a:gd name="T6" fmla="*/ 2 w 5"/>
                <a:gd name="T7" fmla="*/ 0 h 7"/>
                <a:gd name="T8" fmla="*/ 3 w 5"/>
                <a:gd name="T9" fmla="*/ 4 h 7"/>
              </a:gdLst>
              <a:ahLst/>
              <a:cxnLst>
                <a:cxn ang="0">
                  <a:pos x="T0" y="T1"/>
                </a:cxn>
                <a:cxn ang="0">
                  <a:pos x="T2" y="T3"/>
                </a:cxn>
                <a:cxn ang="0">
                  <a:pos x="T4" y="T5"/>
                </a:cxn>
                <a:cxn ang="0">
                  <a:pos x="T6" y="T7"/>
                </a:cxn>
                <a:cxn ang="0">
                  <a:pos x="T8" y="T9"/>
                </a:cxn>
              </a:cxnLst>
              <a:rect l="0" t="0" r="r" b="b"/>
              <a:pathLst>
                <a:path w="5" h="7">
                  <a:moveTo>
                    <a:pt x="3" y="4"/>
                  </a:moveTo>
                  <a:cubicBezTo>
                    <a:pt x="3" y="4"/>
                    <a:pt x="4" y="4"/>
                    <a:pt x="4" y="4"/>
                  </a:cubicBezTo>
                  <a:cubicBezTo>
                    <a:pt x="5" y="3"/>
                    <a:pt x="4" y="1"/>
                    <a:pt x="4" y="1"/>
                  </a:cubicBezTo>
                  <a:cubicBezTo>
                    <a:pt x="3" y="0"/>
                    <a:pt x="3" y="0"/>
                    <a:pt x="2" y="0"/>
                  </a:cubicBezTo>
                  <a:cubicBezTo>
                    <a:pt x="0" y="0"/>
                    <a:pt x="1" y="7"/>
                    <a:pt x="3"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6"/>
            <p:cNvSpPr/>
            <p:nvPr/>
          </p:nvSpPr>
          <p:spPr bwMode="auto">
            <a:xfrm>
              <a:off x="6057901" y="3889375"/>
              <a:ext cx="123825" cy="123825"/>
            </a:xfrm>
            <a:custGeom>
              <a:avLst/>
              <a:gdLst>
                <a:gd name="T0" fmla="*/ 7 w 14"/>
                <a:gd name="T1" fmla="*/ 7 h 14"/>
                <a:gd name="T2" fmla="*/ 4 w 14"/>
                <a:gd name="T3" fmla="*/ 8 h 14"/>
                <a:gd name="T4" fmla="*/ 2 w 14"/>
                <a:gd name="T5" fmla="*/ 9 h 14"/>
                <a:gd name="T6" fmla="*/ 1 w 14"/>
                <a:gd name="T7" fmla="*/ 9 h 14"/>
                <a:gd name="T8" fmla="*/ 1 w 14"/>
                <a:gd name="T9" fmla="*/ 11 h 14"/>
                <a:gd name="T10" fmla="*/ 2 w 14"/>
                <a:gd name="T11" fmla="*/ 11 h 14"/>
                <a:gd name="T12" fmla="*/ 4 w 14"/>
                <a:gd name="T13" fmla="*/ 11 h 14"/>
                <a:gd name="T14" fmla="*/ 5 w 14"/>
                <a:gd name="T15" fmla="*/ 13 h 14"/>
                <a:gd name="T16" fmla="*/ 7 w 14"/>
                <a:gd name="T17" fmla="*/ 13 h 14"/>
                <a:gd name="T18" fmla="*/ 10 w 14"/>
                <a:gd name="T19" fmla="*/ 12 h 14"/>
                <a:gd name="T20" fmla="*/ 12 w 14"/>
                <a:gd name="T21" fmla="*/ 8 h 14"/>
                <a:gd name="T22" fmla="*/ 14 w 14"/>
                <a:gd name="T23" fmla="*/ 4 h 14"/>
                <a:gd name="T24" fmla="*/ 14 w 14"/>
                <a:gd name="T25" fmla="*/ 4 h 14"/>
                <a:gd name="T26" fmla="*/ 14 w 14"/>
                <a:gd name="T27" fmla="*/ 3 h 14"/>
                <a:gd name="T28" fmla="*/ 12 w 14"/>
                <a:gd name="T29" fmla="*/ 0 h 14"/>
                <a:gd name="T30" fmla="*/ 10 w 14"/>
                <a:gd name="T31" fmla="*/ 4 h 14"/>
                <a:gd name="T32" fmla="*/ 7 w 14"/>
                <a:gd name="T33" fmla="*/ 7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4">
                  <a:moveTo>
                    <a:pt x="7" y="7"/>
                  </a:moveTo>
                  <a:cubicBezTo>
                    <a:pt x="6" y="9"/>
                    <a:pt x="5" y="8"/>
                    <a:pt x="4" y="8"/>
                  </a:cubicBezTo>
                  <a:cubicBezTo>
                    <a:pt x="3" y="8"/>
                    <a:pt x="2" y="8"/>
                    <a:pt x="2" y="9"/>
                  </a:cubicBezTo>
                  <a:cubicBezTo>
                    <a:pt x="1" y="9"/>
                    <a:pt x="1" y="9"/>
                    <a:pt x="1" y="9"/>
                  </a:cubicBezTo>
                  <a:cubicBezTo>
                    <a:pt x="0" y="10"/>
                    <a:pt x="0" y="11"/>
                    <a:pt x="1" y="11"/>
                  </a:cubicBezTo>
                  <a:cubicBezTo>
                    <a:pt x="1" y="11"/>
                    <a:pt x="1" y="11"/>
                    <a:pt x="2" y="11"/>
                  </a:cubicBezTo>
                  <a:cubicBezTo>
                    <a:pt x="3" y="11"/>
                    <a:pt x="3" y="11"/>
                    <a:pt x="4" y="11"/>
                  </a:cubicBezTo>
                  <a:cubicBezTo>
                    <a:pt x="5" y="11"/>
                    <a:pt x="5" y="12"/>
                    <a:pt x="5" y="13"/>
                  </a:cubicBezTo>
                  <a:cubicBezTo>
                    <a:pt x="6" y="14"/>
                    <a:pt x="7" y="14"/>
                    <a:pt x="7" y="13"/>
                  </a:cubicBezTo>
                  <a:cubicBezTo>
                    <a:pt x="8" y="12"/>
                    <a:pt x="9" y="12"/>
                    <a:pt x="10" y="12"/>
                  </a:cubicBezTo>
                  <a:cubicBezTo>
                    <a:pt x="11" y="12"/>
                    <a:pt x="12" y="10"/>
                    <a:pt x="12" y="8"/>
                  </a:cubicBezTo>
                  <a:cubicBezTo>
                    <a:pt x="13" y="7"/>
                    <a:pt x="13" y="5"/>
                    <a:pt x="14" y="4"/>
                  </a:cubicBezTo>
                  <a:cubicBezTo>
                    <a:pt x="14" y="4"/>
                    <a:pt x="14" y="4"/>
                    <a:pt x="14" y="4"/>
                  </a:cubicBezTo>
                  <a:cubicBezTo>
                    <a:pt x="14" y="3"/>
                    <a:pt x="14" y="3"/>
                    <a:pt x="14" y="3"/>
                  </a:cubicBezTo>
                  <a:cubicBezTo>
                    <a:pt x="14" y="2"/>
                    <a:pt x="13" y="0"/>
                    <a:pt x="12" y="0"/>
                  </a:cubicBezTo>
                  <a:cubicBezTo>
                    <a:pt x="10" y="0"/>
                    <a:pt x="11" y="2"/>
                    <a:pt x="10" y="4"/>
                  </a:cubicBezTo>
                  <a:cubicBezTo>
                    <a:pt x="9" y="6"/>
                    <a:pt x="8" y="5"/>
                    <a:pt x="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7"/>
            <p:cNvSpPr/>
            <p:nvPr/>
          </p:nvSpPr>
          <p:spPr bwMode="auto">
            <a:xfrm>
              <a:off x="6394451" y="3444875"/>
              <a:ext cx="166688" cy="204788"/>
            </a:xfrm>
            <a:custGeom>
              <a:avLst/>
              <a:gdLst>
                <a:gd name="T0" fmla="*/ 7 w 19"/>
                <a:gd name="T1" fmla="*/ 22 h 23"/>
                <a:gd name="T2" fmla="*/ 10 w 19"/>
                <a:gd name="T3" fmla="*/ 20 h 23"/>
                <a:gd name="T4" fmla="*/ 14 w 19"/>
                <a:gd name="T5" fmla="*/ 17 h 23"/>
                <a:gd name="T6" fmla="*/ 14 w 19"/>
                <a:gd name="T7" fmla="*/ 17 h 23"/>
                <a:gd name="T8" fmla="*/ 17 w 19"/>
                <a:gd name="T9" fmla="*/ 10 h 23"/>
                <a:gd name="T10" fmla="*/ 14 w 19"/>
                <a:gd name="T11" fmla="*/ 1 h 23"/>
                <a:gd name="T12" fmla="*/ 13 w 19"/>
                <a:gd name="T13" fmla="*/ 0 h 23"/>
                <a:gd name="T14" fmla="*/ 7 w 19"/>
                <a:gd name="T15" fmla="*/ 5 h 23"/>
                <a:gd name="T16" fmla="*/ 4 w 19"/>
                <a:gd name="T17" fmla="*/ 7 h 23"/>
                <a:gd name="T18" fmla="*/ 2 w 19"/>
                <a:gd name="T19" fmla="*/ 13 h 23"/>
                <a:gd name="T20" fmla="*/ 2 w 19"/>
                <a:gd name="T21" fmla="*/ 21 h 23"/>
                <a:gd name="T22" fmla="*/ 7 w 19"/>
                <a:gd name="T23"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23">
                  <a:moveTo>
                    <a:pt x="7" y="22"/>
                  </a:moveTo>
                  <a:cubicBezTo>
                    <a:pt x="8" y="22"/>
                    <a:pt x="9" y="21"/>
                    <a:pt x="10" y="20"/>
                  </a:cubicBezTo>
                  <a:cubicBezTo>
                    <a:pt x="11" y="18"/>
                    <a:pt x="10" y="15"/>
                    <a:pt x="14" y="17"/>
                  </a:cubicBezTo>
                  <a:cubicBezTo>
                    <a:pt x="14" y="17"/>
                    <a:pt x="14" y="17"/>
                    <a:pt x="14" y="17"/>
                  </a:cubicBezTo>
                  <a:cubicBezTo>
                    <a:pt x="17" y="18"/>
                    <a:pt x="15" y="10"/>
                    <a:pt x="17" y="10"/>
                  </a:cubicBezTo>
                  <a:cubicBezTo>
                    <a:pt x="19" y="10"/>
                    <a:pt x="17" y="4"/>
                    <a:pt x="14" y="1"/>
                  </a:cubicBezTo>
                  <a:cubicBezTo>
                    <a:pt x="14" y="1"/>
                    <a:pt x="13" y="0"/>
                    <a:pt x="13" y="0"/>
                  </a:cubicBezTo>
                  <a:cubicBezTo>
                    <a:pt x="10" y="0"/>
                    <a:pt x="9" y="2"/>
                    <a:pt x="7" y="5"/>
                  </a:cubicBezTo>
                  <a:cubicBezTo>
                    <a:pt x="6" y="6"/>
                    <a:pt x="5" y="6"/>
                    <a:pt x="4" y="7"/>
                  </a:cubicBezTo>
                  <a:cubicBezTo>
                    <a:pt x="0" y="11"/>
                    <a:pt x="1" y="11"/>
                    <a:pt x="2" y="13"/>
                  </a:cubicBezTo>
                  <a:cubicBezTo>
                    <a:pt x="3" y="15"/>
                    <a:pt x="1" y="18"/>
                    <a:pt x="2" y="21"/>
                  </a:cubicBezTo>
                  <a:cubicBezTo>
                    <a:pt x="2" y="22"/>
                    <a:pt x="4" y="23"/>
                    <a:pt x="7" y="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8"/>
            <p:cNvSpPr/>
            <p:nvPr/>
          </p:nvSpPr>
          <p:spPr bwMode="auto">
            <a:xfrm>
              <a:off x="6367463" y="5184775"/>
              <a:ext cx="34925" cy="26988"/>
            </a:xfrm>
            <a:custGeom>
              <a:avLst/>
              <a:gdLst>
                <a:gd name="T0" fmla="*/ 2 w 4"/>
                <a:gd name="T1" fmla="*/ 0 h 3"/>
                <a:gd name="T2" fmla="*/ 2 w 4"/>
                <a:gd name="T3" fmla="*/ 0 h 3"/>
                <a:gd name="T4" fmla="*/ 1 w 4"/>
                <a:gd name="T5" fmla="*/ 3 h 3"/>
                <a:gd name="T6" fmla="*/ 2 w 4"/>
                <a:gd name="T7" fmla="*/ 3 h 3"/>
                <a:gd name="T8" fmla="*/ 4 w 4"/>
                <a:gd name="T9" fmla="*/ 1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cubicBezTo>
                    <a:pt x="2" y="0"/>
                    <a:pt x="2" y="0"/>
                    <a:pt x="2" y="0"/>
                  </a:cubicBezTo>
                  <a:cubicBezTo>
                    <a:pt x="1" y="1"/>
                    <a:pt x="0" y="1"/>
                    <a:pt x="1" y="3"/>
                  </a:cubicBezTo>
                  <a:cubicBezTo>
                    <a:pt x="2" y="3"/>
                    <a:pt x="2" y="3"/>
                    <a:pt x="2" y="3"/>
                  </a:cubicBezTo>
                  <a:cubicBezTo>
                    <a:pt x="3" y="3"/>
                    <a:pt x="3" y="2"/>
                    <a:pt x="4" y="1"/>
                  </a:cubicBezTo>
                  <a:cubicBezTo>
                    <a:pt x="4" y="0"/>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9"/>
            <p:cNvSpPr/>
            <p:nvPr/>
          </p:nvSpPr>
          <p:spPr bwMode="auto">
            <a:xfrm>
              <a:off x="6075363" y="4005263"/>
              <a:ext cx="26988" cy="25400"/>
            </a:xfrm>
            <a:custGeom>
              <a:avLst/>
              <a:gdLst>
                <a:gd name="T0" fmla="*/ 2 w 3"/>
                <a:gd name="T1" fmla="*/ 2 h 3"/>
                <a:gd name="T2" fmla="*/ 2 w 3"/>
                <a:gd name="T3" fmla="*/ 2 h 3"/>
                <a:gd name="T4" fmla="*/ 2 w 3"/>
                <a:gd name="T5" fmla="*/ 0 h 3"/>
                <a:gd name="T6" fmla="*/ 2 w 3"/>
                <a:gd name="T7" fmla="*/ 0 h 3"/>
                <a:gd name="T8" fmla="*/ 2 w 3"/>
                <a:gd name="T9" fmla="*/ 2 h 3"/>
              </a:gdLst>
              <a:ahLst/>
              <a:cxnLst>
                <a:cxn ang="0">
                  <a:pos x="T0" y="T1"/>
                </a:cxn>
                <a:cxn ang="0">
                  <a:pos x="T2" y="T3"/>
                </a:cxn>
                <a:cxn ang="0">
                  <a:pos x="T4" y="T5"/>
                </a:cxn>
                <a:cxn ang="0">
                  <a:pos x="T6" y="T7"/>
                </a:cxn>
                <a:cxn ang="0">
                  <a:pos x="T8" y="T9"/>
                </a:cxn>
              </a:cxnLst>
              <a:rect l="0" t="0" r="r" b="b"/>
              <a:pathLst>
                <a:path w="3" h="3">
                  <a:moveTo>
                    <a:pt x="2" y="2"/>
                  </a:moveTo>
                  <a:cubicBezTo>
                    <a:pt x="2" y="2"/>
                    <a:pt x="2" y="2"/>
                    <a:pt x="2" y="2"/>
                  </a:cubicBezTo>
                  <a:cubicBezTo>
                    <a:pt x="3" y="1"/>
                    <a:pt x="3" y="1"/>
                    <a:pt x="2" y="0"/>
                  </a:cubicBezTo>
                  <a:cubicBezTo>
                    <a:pt x="2" y="0"/>
                    <a:pt x="2" y="0"/>
                    <a:pt x="2" y="0"/>
                  </a:cubicBezTo>
                  <a:cubicBezTo>
                    <a:pt x="0" y="0"/>
                    <a:pt x="1" y="3"/>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60"/>
            <p:cNvSpPr/>
            <p:nvPr/>
          </p:nvSpPr>
          <p:spPr bwMode="auto">
            <a:xfrm>
              <a:off x="6313488" y="4749800"/>
              <a:ext cx="80963" cy="53975"/>
            </a:xfrm>
            <a:custGeom>
              <a:avLst/>
              <a:gdLst>
                <a:gd name="T0" fmla="*/ 7 w 9"/>
                <a:gd name="T1" fmla="*/ 6 h 6"/>
                <a:gd name="T2" fmla="*/ 8 w 9"/>
                <a:gd name="T3" fmla="*/ 6 h 6"/>
                <a:gd name="T4" fmla="*/ 8 w 9"/>
                <a:gd name="T5" fmla="*/ 5 h 6"/>
                <a:gd name="T6" fmla="*/ 5 w 9"/>
                <a:gd name="T7" fmla="*/ 2 h 6"/>
                <a:gd name="T8" fmla="*/ 2 w 9"/>
                <a:gd name="T9" fmla="*/ 1 h 6"/>
                <a:gd name="T10" fmla="*/ 5 w 9"/>
                <a:gd name="T11" fmla="*/ 5 h 6"/>
                <a:gd name="T12" fmla="*/ 7 w 9"/>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9" h="6">
                  <a:moveTo>
                    <a:pt x="7" y="6"/>
                  </a:moveTo>
                  <a:cubicBezTo>
                    <a:pt x="8" y="6"/>
                    <a:pt x="8" y="6"/>
                    <a:pt x="8" y="6"/>
                  </a:cubicBezTo>
                  <a:cubicBezTo>
                    <a:pt x="9" y="6"/>
                    <a:pt x="9" y="5"/>
                    <a:pt x="8" y="5"/>
                  </a:cubicBezTo>
                  <a:cubicBezTo>
                    <a:pt x="8" y="4"/>
                    <a:pt x="6" y="3"/>
                    <a:pt x="5" y="2"/>
                  </a:cubicBezTo>
                  <a:cubicBezTo>
                    <a:pt x="4" y="1"/>
                    <a:pt x="3" y="1"/>
                    <a:pt x="2" y="1"/>
                  </a:cubicBezTo>
                  <a:cubicBezTo>
                    <a:pt x="0" y="0"/>
                    <a:pt x="2" y="4"/>
                    <a:pt x="5" y="5"/>
                  </a:cubicBezTo>
                  <a:cubicBezTo>
                    <a:pt x="6" y="6"/>
                    <a:pt x="7" y="6"/>
                    <a:pt x="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61"/>
            <p:cNvSpPr/>
            <p:nvPr/>
          </p:nvSpPr>
          <p:spPr bwMode="auto">
            <a:xfrm>
              <a:off x="6164263" y="3676650"/>
              <a:ext cx="44450" cy="71438"/>
            </a:xfrm>
            <a:custGeom>
              <a:avLst/>
              <a:gdLst>
                <a:gd name="T0" fmla="*/ 4 w 5"/>
                <a:gd name="T1" fmla="*/ 4 h 8"/>
                <a:gd name="T2" fmla="*/ 2 w 5"/>
                <a:gd name="T3" fmla="*/ 0 h 8"/>
                <a:gd name="T4" fmla="*/ 2 w 5"/>
                <a:gd name="T5" fmla="*/ 0 h 8"/>
                <a:gd name="T6" fmla="*/ 2 w 5"/>
                <a:gd name="T7" fmla="*/ 6 h 8"/>
                <a:gd name="T8" fmla="*/ 2 w 5"/>
                <a:gd name="T9" fmla="*/ 6 h 8"/>
                <a:gd name="T10" fmla="*/ 4 w 5"/>
                <a:gd name="T11" fmla="*/ 4 h 8"/>
              </a:gdLst>
              <a:ahLst/>
              <a:cxnLst>
                <a:cxn ang="0">
                  <a:pos x="T0" y="T1"/>
                </a:cxn>
                <a:cxn ang="0">
                  <a:pos x="T2" y="T3"/>
                </a:cxn>
                <a:cxn ang="0">
                  <a:pos x="T4" y="T5"/>
                </a:cxn>
                <a:cxn ang="0">
                  <a:pos x="T6" y="T7"/>
                </a:cxn>
                <a:cxn ang="0">
                  <a:pos x="T8" y="T9"/>
                </a:cxn>
                <a:cxn ang="0">
                  <a:pos x="T10" y="T11"/>
                </a:cxn>
              </a:cxnLst>
              <a:rect l="0" t="0" r="r" b="b"/>
              <a:pathLst>
                <a:path w="5" h="8">
                  <a:moveTo>
                    <a:pt x="4" y="4"/>
                  </a:moveTo>
                  <a:cubicBezTo>
                    <a:pt x="5" y="4"/>
                    <a:pt x="4" y="1"/>
                    <a:pt x="2" y="0"/>
                  </a:cubicBezTo>
                  <a:cubicBezTo>
                    <a:pt x="2" y="0"/>
                    <a:pt x="2" y="0"/>
                    <a:pt x="2" y="0"/>
                  </a:cubicBezTo>
                  <a:cubicBezTo>
                    <a:pt x="0" y="0"/>
                    <a:pt x="0" y="5"/>
                    <a:pt x="2" y="6"/>
                  </a:cubicBezTo>
                  <a:cubicBezTo>
                    <a:pt x="2" y="6"/>
                    <a:pt x="2" y="6"/>
                    <a:pt x="2" y="6"/>
                  </a:cubicBezTo>
                  <a:cubicBezTo>
                    <a:pt x="4" y="8"/>
                    <a:pt x="2" y="4"/>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62"/>
            <p:cNvSpPr/>
            <p:nvPr/>
          </p:nvSpPr>
          <p:spPr bwMode="auto">
            <a:xfrm>
              <a:off x="6154738" y="3587750"/>
              <a:ext cx="44450" cy="26988"/>
            </a:xfrm>
            <a:custGeom>
              <a:avLst/>
              <a:gdLst>
                <a:gd name="T0" fmla="*/ 3 w 5"/>
                <a:gd name="T1" fmla="*/ 1 h 3"/>
                <a:gd name="T2" fmla="*/ 2 w 5"/>
                <a:gd name="T3" fmla="*/ 1 h 3"/>
                <a:gd name="T4" fmla="*/ 3 w 5"/>
                <a:gd name="T5" fmla="*/ 3 h 3"/>
                <a:gd name="T6" fmla="*/ 4 w 5"/>
                <a:gd name="T7" fmla="*/ 3 h 3"/>
                <a:gd name="T8" fmla="*/ 3 w 5"/>
                <a:gd name="T9" fmla="*/ 1 h 3"/>
              </a:gdLst>
              <a:ahLst/>
              <a:cxnLst>
                <a:cxn ang="0">
                  <a:pos x="T0" y="T1"/>
                </a:cxn>
                <a:cxn ang="0">
                  <a:pos x="T2" y="T3"/>
                </a:cxn>
                <a:cxn ang="0">
                  <a:pos x="T4" y="T5"/>
                </a:cxn>
                <a:cxn ang="0">
                  <a:pos x="T6" y="T7"/>
                </a:cxn>
                <a:cxn ang="0">
                  <a:pos x="T8" y="T9"/>
                </a:cxn>
              </a:cxnLst>
              <a:rect l="0" t="0" r="r" b="b"/>
              <a:pathLst>
                <a:path w="5" h="3">
                  <a:moveTo>
                    <a:pt x="3" y="1"/>
                  </a:moveTo>
                  <a:cubicBezTo>
                    <a:pt x="3" y="1"/>
                    <a:pt x="3" y="1"/>
                    <a:pt x="2" y="1"/>
                  </a:cubicBezTo>
                  <a:cubicBezTo>
                    <a:pt x="0" y="0"/>
                    <a:pt x="1" y="3"/>
                    <a:pt x="3" y="3"/>
                  </a:cubicBezTo>
                  <a:cubicBezTo>
                    <a:pt x="3" y="3"/>
                    <a:pt x="3" y="3"/>
                    <a:pt x="4" y="3"/>
                  </a:cubicBezTo>
                  <a:cubicBezTo>
                    <a:pt x="5" y="3"/>
                    <a:pt x="5"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63"/>
            <p:cNvSpPr/>
            <p:nvPr/>
          </p:nvSpPr>
          <p:spPr bwMode="auto">
            <a:xfrm>
              <a:off x="5969001" y="4741863"/>
              <a:ext cx="79375" cy="34925"/>
            </a:xfrm>
            <a:custGeom>
              <a:avLst/>
              <a:gdLst>
                <a:gd name="T0" fmla="*/ 4 w 9"/>
                <a:gd name="T1" fmla="*/ 4 h 4"/>
                <a:gd name="T2" fmla="*/ 6 w 9"/>
                <a:gd name="T3" fmla="*/ 4 h 4"/>
                <a:gd name="T4" fmla="*/ 4 w 9"/>
                <a:gd name="T5" fmla="*/ 0 h 4"/>
                <a:gd name="T6" fmla="*/ 3 w 9"/>
                <a:gd name="T7" fmla="*/ 0 h 4"/>
                <a:gd name="T8" fmla="*/ 4 w 9"/>
                <a:gd name="T9" fmla="*/ 4 h 4"/>
              </a:gdLst>
              <a:ahLst/>
              <a:cxnLst>
                <a:cxn ang="0">
                  <a:pos x="T0" y="T1"/>
                </a:cxn>
                <a:cxn ang="0">
                  <a:pos x="T2" y="T3"/>
                </a:cxn>
                <a:cxn ang="0">
                  <a:pos x="T4" y="T5"/>
                </a:cxn>
                <a:cxn ang="0">
                  <a:pos x="T6" y="T7"/>
                </a:cxn>
                <a:cxn ang="0">
                  <a:pos x="T8" y="T9"/>
                </a:cxn>
              </a:cxnLst>
              <a:rect l="0" t="0" r="r" b="b"/>
              <a:pathLst>
                <a:path w="9" h="4">
                  <a:moveTo>
                    <a:pt x="4" y="4"/>
                  </a:moveTo>
                  <a:cubicBezTo>
                    <a:pt x="5" y="4"/>
                    <a:pt x="5" y="4"/>
                    <a:pt x="6" y="4"/>
                  </a:cubicBezTo>
                  <a:cubicBezTo>
                    <a:pt x="9" y="4"/>
                    <a:pt x="6" y="1"/>
                    <a:pt x="4" y="0"/>
                  </a:cubicBezTo>
                  <a:cubicBezTo>
                    <a:pt x="4" y="0"/>
                    <a:pt x="4" y="0"/>
                    <a:pt x="3" y="0"/>
                  </a:cubicBezTo>
                  <a:cubicBezTo>
                    <a:pt x="0" y="0"/>
                    <a:pt x="2" y="3"/>
                    <a:pt x="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4"/>
            <p:cNvSpPr/>
            <p:nvPr/>
          </p:nvSpPr>
          <p:spPr bwMode="auto">
            <a:xfrm>
              <a:off x="6057901" y="4741863"/>
              <a:ext cx="230188" cy="133350"/>
            </a:xfrm>
            <a:custGeom>
              <a:avLst/>
              <a:gdLst>
                <a:gd name="T0" fmla="*/ 4 w 26"/>
                <a:gd name="T1" fmla="*/ 7 h 15"/>
                <a:gd name="T2" fmla="*/ 8 w 26"/>
                <a:gd name="T3" fmla="*/ 13 h 15"/>
                <a:gd name="T4" fmla="*/ 14 w 26"/>
                <a:gd name="T5" fmla="*/ 12 h 15"/>
                <a:gd name="T6" fmla="*/ 15 w 26"/>
                <a:gd name="T7" fmla="*/ 12 h 15"/>
                <a:gd name="T8" fmla="*/ 22 w 26"/>
                <a:gd name="T9" fmla="*/ 14 h 15"/>
                <a:gd name="T10" fmla="*/ 23 w 26"/>
                <a:gd name="T11" fmla="*/ 14 h 15"/>
                <a:gd name="T12" fmla="*/ 22 w 26"/>
                <a:gd name="T13" fmla="*/ 9 h 15"/>
                <a:gd name="T14" fmla="*/ 21 w 26"/>
                <a:gd name="T15" fmla="*/ 5 h 15"/>
                <a:gd name="T16" fmla="*/ 14 w 26"/>
                <a:gd name="T17" fmla="*/ 1 h 15"/>
                <a:gd name="T18" fmla="*/ 13 w 26"/>
                <a:gd name="T19" fmla="*/ 1 h 15"/>
                <a:gd name="T20" fmla="*/ 4 w 26"/>
                <a:gd name="T21" fmla="*/ 0 h 15"/>
                <a:gd name="T22" fmla="*/ 2 w 26"/>
                <a:gd name="T23" fmla="*/ 0 h 15"/>
                <a:gd name="T24" fmla="*/ 4 w 26"/>
                <a:gd name="T25"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15">
                  <a:moveTo>
                    <a:pt x="4" y="7"/>
                  </a:moveTo>
                  <a:cubicBezTo>
                    <a:pt x="5" y="10"/>
                    <a:pt x="7" y="11"/>
                    <a:pt x="8" y="13"/>
                  </a:cubicBezTo>
                  <a:cubicBezTo>
                    <a:pt x="10" y="15"/>
                    <a:pt x="12" y="14"/>
                    <a:pt x="14" y="12"/>
                  </a:cubicBezTo>
                  <a:cubicBezTo>
                    <a:pt x="14" y="12"/>
                    <a:pt x="15" y="12"/>
                    <a:pt x="15" y="12"/>
                  </a:cubicBezTo>
                  <a:cubicBezTo>
                    <a:pt x="17" y="11"/>
                    <a:pt x="18" y="13"/>
                    <a:pt x="22" y="14"/>
                  </a:cubicBezTo>
                  <a:cubicBezTo>
                    <a:pt x="23" y="14"/>
                    <a:pt x="23" y="14"/>
                    <a:pt x="23" y="14"/>
                  </a:cubicBezTo>
                  <a:cubicBezTo>
                    <a:pt x="26" y="14"/>
                    <a:pt x="24" y="12"/>
                    <a:pt x="22" y="9"/>
                  </a:cubicBezTo>
                  <a:cubicBezTo>
                    <a:pt x="22" y="8"/>
                    <a:pt x="21" y="6"/>
                    <a:pt x="21" y="5"/>
                  </a:cubicBezTo>
                  <a:cubicBezTo>
                    <a:pt x="21" y="3"/>
                    <a:pt x="17" y="1"/>
                    <a:pt x="14" y="1"/>
                  </a:cubicBezTo>
                  <a:cubicBezTo>
                    <a:pt x="14" y="1"/>
                    <a:pt x="14" y="1"/>
                    <a:pt x="13" y="1"/>
                  </a:cubicBezTo>
                  <a:cubicBezTo>
                    <a:pt x="11" y="2"/>
                    <a:pt x="7" y="0"/>
                    <a:pt x="4" y="0"/>
                  </a:cubicBezTo>
                  <a:cubicBezTo>
                    <a:pt x="3" y="0"/>
                    <a:pt x="3" y="0"/>
                    <a:pt x="2" y="0"/>
                  </a:cubicBezTo>
                  <a:cubicBezTo>
                    <a:pt x="0" y="0"/>
                    <a:pt x="1" y="4"/>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5"/>
            <p:cNvSpPr/>
            <p:nvPr/>
          </p:nvSpPr>
          <p:spPr bwMode="auto">
            <a:xfrm>
              <a:off x="6137276" y="3756025"/>
              <a:ext cx="61913" cy="44450"/>
            </a:xfrm>
            <a:custGeom>
              <a:avLst/>
              <a:gdLst>
                <a:gd name="T0" fmla="*/ 5 w 7"/>
                <a:gd name="T1" fmla="*/ 4 h 5"/>
                <a:gd name="T2" fmla="*/ 6 w 7"/>
                <a:gd name="T3" fmla="*/ 5 h 5"/>
                <a:gd name="T4" fmla="*/ 5 w 7"/>
                <a:gd name="T5" fmla="*/ 2 h 5"/>
                <a:gd name="T6" fmla="*/ 2 w 7"/>
                <a:gd name="T7" fmla="*/ 0 h 5"/>
                <a:gd name="T8" fmla="*/ 5 w 7"/>
                <a:gd name="T9" fmla="*/ 4 h 5"/>
              </a:gdLst>
              <a:ahLst/>
              <a:cxnLst>
                <a:cxn ang="0">
                  <a:pos x="T0" y="T1"/>
                </a:cxn>
                <a:cxn ang="0">
                  <a:pos x="T2" y="T3"/>
                </a:cxn>
                <a:cxn ang="0">
                  <a:pos x="T4" y="T5"/>
                </a:cxn>
                <a:cxn ang="0">
                  <a:pos x="T6" y="T7"/>
                </a:cxn>
                <a:cxn ang="0">
                  <a:pos x="T8" y="T9"/>
                </a:cxn>
              </a:cxnLst>
              <a:rect l="0" t="0" r="r" b="b"/>
              <a:pathLst>
                <a:path w="7" h="5">
                  <a:moveTo>
                    <a:pt x="5" y="4"/>
                  </a:moveTo>
                  <a:cubicBezTo>
                    <a:pt x="6" y="5"/>
                    <a:pt x="6" y="5"/>
                    <a:pt x="6" y="5"/>
                  </a:cubicBezTo>
                  <a:cubicBezTo>
                    <a:pt x="7" y="4"/>
                    <a:pt x="6" y="3"/>
                    <a:pt x="5" y="2"/>
                  </a:cubicBezTo>
                  <a:cubicBezTo>
                    <a:pt x="4" y="1"/>
                    <a:pt x="3" y="0"/>
                    <a:pt x="2" y="0"/>
                  </a:cubicBezTo>
                  <a:cubicBezTo>
                    <a:pt x="0" y="0"/>
                    <a:pt x="3" y="3"/>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6"/>
            <p:cNvSpPr/>
            <p:nvPr/>
          </p:nvSpPr>
          <p:spPr bwMode="auto">
            <a:xfrm>
              <a:off x="6137276" y="3790950"/>
              <a:ext cx="88900" cy="98425"/>
            </a:xfrm>
            <a:custGeom>
              <a:avLst/>
              <a:gdLst>
                <a:gd name="T0" fmla="*/ 1 w 10"/>
                <a:gd name="T1" fmla="*/ 7 h 11"/>
                <a:gd name="T2" fmla="*/ 3 w 10"/>
                <a:gd name="T3" fmla="*/ 11 h 11"/>
                <a:gd name="T4" fmla="*/ 3 w 10"/>
                <a:gd name="T5" fmla="*/ 8 h 11"/>
                <a:gd name="T6" fmla="*/ 5 w 10"/>
                <a:gd name="T7" fmla="*/ 9 h 11"/>
                <a:gd name="T8" fmla="*/ 5 w 10"/>
                <a:gd name="T9" fmla="*/ 9 h 11"/>
                <a:gd name="T10" fmla="*/ 8 w 10"/>
                <a:gd name="T11" fmla="*/ 6 h 11"/>
                <a:gd name="T12" fmla="*/ 7 w 10"/>
                <a:gd name="T13" fmla="*/ 4 h 11"/>
                <a:gd name="T14" fmla="*/ 5 w 10"/>
                <a:gd name="T15" fmla="*/ 2 h 11"/>
                <a:gd name="T16" fmla="*/ 4 w 10"/>
                <a:gd name="T17" fmla="*/ 1 h 11"/>
                <a:gd name="T18" fmla="*/ 3 w 10"/>
                <a:gd name="T19" fmla="*/ 6 h 11"/>
                <a:gd name="T20" fmla="*/ 1 w 10"/>
                <a:gd name="T21"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1">
                  <a:moveTo>
                    <a:pt x="1" y="7"/>
                  </a:moveTo>
                  <a:cubicBezTo>
                    <a:pt x="1" y="8"/>
                    <a:pt x="2" y="10"/>
                    <a:pt x="3" y="11"/>
                  </a:cubicBezTo>
                  <a:cubicBezTo>
                    <a:pt x="4" y="11"/>
                    <a:pt x="4" y="10"/>
                    <a:pt x="3" y="8"/>
                  </a:cubicBezTo>
                  <a:cubicBezTo>
                    <a:pt x="2" y="6"/>
                    <a:pt x="4" y="8"/>
                    <a:pt x="5" y="9"/>
                  </a:cubicBezTo>
                  <a:cubicBezTo>
                    <a:pt x="5" y="9"/>
                    <a:pt x="5" y="9"/>
                    <a:pt x="5" y="9"/>
                  </a:cubicBezTo>
                  <a:cubicBezTo>
                    <a:pt x="6" y="10"/>
                    <a:pt x="7" y="7"/>
                    <a:pt x="8" y="6"/>
                  </a:cubicBezTo>
                  <a:cubicBezTo>
                    <a:pt x="10" y="5"/>
                    <a:pt x="8" y="4"/>
                    <a:pt x="7" y="4"/>
                  </a:cubicBezTo>
                  <a:cubicBezTo>
                    <a:pt x="6" y="4"/>
                    <a:pt x="6" y="3"/>
                    <a:pt x="5" y="2"/>
                  </a:cubicBezTo>
                  <a:cubicBezTo>
                    <a:pt x="5" y="1"/>
                    <a:pt x="4" y="1"/>
                    <a:pt x="4" y="1"/>
                  </a:cubicBezTo>
                  <a:cubicBezTo>
                    <a:pt x="2" y="0"/>
                    <a:pt x="4" y="4"/>
                    <a:pt x="3" y="6"/>
                  </a:cubicBezTo>
                  <a:cubicBezTo>
                    <a:pt x="2" y="7"/>
                    <a:pt x="0" y="5"/>
                    <a:pt x="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7"/>
            <p:cNvSpPr/>
            <p:nvPr/>
          </p:nvSpPr>
          <p:spPr bwMode="auto">
            <a:xfrm>
              <a:off x="6667501" y="5354638"/>
              <a:ext cx="106363" cy="150813"/>
            </a:xfrm>
            <a:custGeom>
              <a:avLst/>
              <a:gdLst>
                <a:gd name="T0" fmla="*/ 10 w 12"/>
                <a:gd name="T1" fmla="*/ 8 h 17"/>
                <a:gd name="T2" fmla="*/ 7 w 12"/>
                <a:gd name="T3" fmla="*/ 4 h 17"/>
                <a:gd name="T4" fmla="*/ 3 w 12"/>
                <a:gd name="T5" fmla="*/ 0 h 17"/>
                <a:gd name="T6" fmla="*/ 3 w 12"/>
                <a:gd name="T7" fmla="*/ 0 h 17"/>
                <a:gd name="T8" fmla="*/ 3 w 12"/>
                <a:gd name="T9" fmla="*/ 7 h 17"/>
                <a:gd name="T10" fmla="*/ 4 w 12"/>
                <a:gd name="T11" fmla="*/ 11 h 17"/>
                <a:gd name="T12" fmla="*/ 7 w 12"/>
                <a:gd name="T13" fmla="*/ 16 h 17"/>
                <a:gd name="T14" fmla="*/ 9 w 12"/>
                <a:gd name="T15" fmla="*/ 17 h 17"/>
                <a:gd name="T16" fmla="*/ 12 w 12"/>
                <a:gd name="T17" fmla="*/ 14 h 17"/>
                <a:gd name="T18" fmla="*/ 12 w 12"/>
                <a:gd name="T19" fmla="*/ 10 h 17"/>
                <a:gd name="T20" fmla="*/ 10 w 12"/>
                <a:gd name="T21"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17">
                  <a:moveTo>
                    <a:pt x="10" y="8"/>
                  </a:moveTo>
                  <a:cubicBezTo>
                    <a:pt x="8" y="7"/>
                    <a:pt x="7" y="6"/>
                    <a:pt x="7" y="4"/>
                  </a:cubicBezTo>
                  <a:cubicBezTo>
                    <a:pt x="6" y="2"/>
                    <a:pt x="5" y="0"/>
                    <a:pt x="3" y="0"/>
                  </a:cubicBezTo>
                  <a:cubicBezTo>
                    <a:pt x="3" y="0"/>
                    <a:pt x="3" y="0"/>
                    <a:pt x="3" y="0"/>
                  </a:cubicBezTo>
                  <a:cubicBezTo>
                    <a:pt x="0" y="0"/>
                    <a:pt x="2" y="4"/>
                    <a:pt x="3" y="7"/>
                  </a:cubicBezTo>
                  <a:cubicBezTo>
                    <a:pt x="4" y="8"/>
                    <a:pt x="4" y="9"/>
                    <a:pt x="4" y="11"/>
                  </a:cubicBezTo>
                  <a:cubicBezTo>
                    <a:pt x="5" y="13"/>
                    <a:pt x="5" y="15"/>
                    <a:pt x="7" y="16"/>
                  </a:cubicBezTo>
                  <a:cubicBezTo>
                    <a:pt x="7" y="16"/>
                    <a:pt x="8" y="16"/>
                    <a:pt x="9" y="17"/>
                  </a:cubicBezTo>
                  <a:cubicBezTo>
                    <a:pt x="10" y="17"/>
                    <a:pt x="11" y="16"/>
                    <a:pt x="12" y="14"/>
                  </a:cubicBezTo>
                  <a:cubicBezTo>
                    <a:pt x="12" y="13"/>
                    <a:pt x="12" y="11"/>
                    <a:pt x="12" y="10"/>
                  </a:cubicBezTo>
                  <a:cubicBezTo>
                    <a:pt x="11" y="9"/>
                    <a:pt x="11" y="9"/>
                    <a:pt x="1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8"/>
            <p:cNvSpPr/>
            <p:nvPr/>
          </p:nvSpPr>
          <p:spPr bwMode="auto">
            <a:xfrm>
              <a:off x="6756401" y="5008563"/>
              <a:ext cx="26988" cy="25400"/>
            </a:xfrm>
            <a:custGeom>
              <a:avLst/>
              <a:gdLst>
                <a:gd name="T0" fmla="*/ 2 w 3"/>
                <a:gd name="T1" fmla="*/ 0 h 3"/>
                <a:gd name="T2" fmla="*/ 1 w 3"/>
                <a:gd name="T3" fmla="*/ 0 h 3"/>
                <a:gd name="T4" fmla="*/ 1 w 3"/>
                <a:gd name="T5" fmla="*/ 2 h 3"/>
                <a:gd name="T6" fmla="*/ 2 w 3"/>
                <a:gd name="T7" fmla="*/ 3 h 3"/>
                <a:gd name="T8" fmla="*/ 3 w 3"/>
                <a:gd name="T9" fmla="*/ 1 h 3"/>
                <a:gd name="T10" fmla="*/ 2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2" y="0"/>
                  </a:moveTo>
                  <a:cubicBezTo>
                    <a:pt x="2" y="0"/>
                    <a:pt x="1" y="0"/>
                    <a:pt x="1" y="0"/>
                  </a:cubicBezTo>
                  <a:cubicBezTo>
                    <a:pt x="0" y="0"/>
                    <a:pt x="0" y="1"/>
                    <a:pt x="1" y="2"/>
                  </a:cubicBezTo>
                  <a:cubicBezTo>
                    <a:pt x="1" y="3"/>
                    <a:pt x="1" y="3"/>
                    <a:pt x="2" y="3"/>
                  </a:cubicBezTo>
                  <a:cubicBezTo>
                    <a:pt x="2" y="3"/>
                    <a:pt x="3" y="2"/>
                    <a:pt x="3" y="1"/>
                  </a:cubicBezTo>
                  <a:cubicBezTo>
                    <a:pt x="3" y="0"/>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9"/>
            <p:cNvSpPr/>
            <p:nvPr/>
          </p:nvSpPr>
          <p:spPr bwMode="auto">
            <a:xfrm>
              <a:off x="3290888" y="2851150"/>
              <a:ext cx="3721100" cy="2520950"/>
            </a:xfrm>
            <a:custGeom>
              <a:avLst/>
              <a:gdLst>
                <a:gd name="T0" fmla="*/ 390 w 421"/>
                <a:gd name="T1" fmla="*/ 32 h 284"/>
                <a:gd name="T2" fmla="*/ 377 w 421"/>
                <a:gd name="T3" fmla="*/ 34 h 284"/>
                <a:gd name="T4" fmla="*/ 354 w 421"/>
                <a:gd name="T5" fmla="*/ 29 h 284"/>
                <a:gd name="T6" fmla="*/ 332 w 421"/>
                <a:gd name="T7" fmla="*/ 23 h 284"/>
                <a:gd name="T8" fmla="*/ 307 w 421"/>
                <a:gd name="T9" fmla="*/ 27 h 284"/>
                <a:gd name="T10" fmla="*/ 284 w 421"/>
                <a:gd name="T11" fmla="*/ 21 h 284"/>
                <a:gd name="T12" fmla="*/ 260 w 421"/>
                <a:gd name="T13" fmla="*/ 13 h 284"/>
                <a:gd name="T14" fmla="*/ 243 w 421"/>
                <a:gd name="T15" fmla="*/ 7 h 284"/>
                <a:gd name="T16" fmla="*/ 204 w 421"/>
                <a:gd name="T17" fmla="*/ 18 h 284"/>
                <a:gd name="T18" fmla="*/ 201 w 421"/>
                <a:gd name="T19" fmla="*/ 26 h 284"/>
                <a:gd name="T20" fmla="*/ 186 w 421"/>
                <a:gd name="T21" fmla="*/ 25 h 284"/>
                <a:gd name="T22" fmla="*/ 198 w 421"/>
                <a:gd name="T23" fmla="*/ 44 h 284"/>
                <a:gd name="T24" fmla="*/ 180 w 421"/>
                <a:gd name="T25" fmla="*/ 42 h 284"/>
                <a:gd name="T26" fmla="*/ 159 w 421"/>
                <a:gd name="T27" fmla="*/ 37 h 284"/>
                <a:gd name="T28" fmla="*/ 132 w 421"/>
                <a:gd name="T29" fmla="*/ 43 h 284"/>
                <a:gd name="T30" fmla="*/ 114 w 421"/>
                <a:gd name="T31" fmla="*/ 50 h 284"/>
                <a:gd name="T32" fmla="*/ 105 w 421"/>
                <a:gd name="T33" fmla="*/ 33 h 284"/>
                <a:gd name="T34" fmla="*/ 52 w 421"/>
                <a:gd name="T35" fmla="*/ 74 h 284"/>
                <a:gd name="T36" fmla="*/ 74 w 421"/>
                <a:gd name="T37" fmla="*/ 59 h 284"/>
                <a:gd name="T38" fmla="*/ 86 w 421"/>
                <a:gd name="T39" fmla="*/ 71 h 284"/>
                <a:gd name="T40" fmla="*/ 54 w 421"/>
                <a:gd name="T41" fmla="*/ 78 h 284"/>
                <a:gd name="T42" fmla="*/ 32 w 421"/>
                <a:gd name="T43" fmla="*/ 105 h 284"/>
                <a:gd name="T44" fmla="*/ 17 w 421"/>
                <a:gd name="T45" fmla="*/ 126 h 284"/>
                <a:gd name="T46" fmla="*/ 38 w 421"/>
                <a:gd name="T47" fmla="*/ 121 h 284"/>
                <a:gd name="T48" fmla="*/ 67 w 421"/>
                <a:gd name="T49" fmla="*/ 126 h 284"/>
                <a:gd name="T50" fmla="*/ 67 w 421"/>
                <a:gd name="T51" fmla="*/ 110 h 284"/>
                <a:gd name="T52" fmla="*/ 94 w 421"/>
                <a:gd name="T53" fmla="*/ 118 h 284"/>
                <a:gd name="T54" fmla="*/ 118 w 421"/>
                <a:gd name="T55" fmla="*/ 117 h 284"/>
                <a:gd name="T56" fmla="*/ 102 w 421"/>
                <a:gd name="T57" fmla="*/ 141 h 284"/>
                <a:gd name="T58" fmla="*/ 48 w 421"/>
                <a:gd name="T59" fmla="*/ 127 h 284"/>
                <a:gd name="T60" fmla="*/ 20 w 421"/>
                <a:gd name="T61" fmla="*/ 134 h 284"/>
                <a:gd name="T62" fmla="*/ 1 w 421"/>
                <a:gd name="T63" fmla="*/ 169 h 284"/>
                <a:gd name="T64" fmla="*/ 11 w 421"/>
                <a:gd name="T65" fmla="*/ 190 h 284"/>
                <a:gd name="T66" fmla="*/ 40 w 421"/>
                <a:gd name="T67" fmla="*/ 196 h 284"/>
                <a:gd name="T68" fmla="*/ 64 w 421"/>
                <a:gd name="T69" fmla="*/ 254 h 284"/>
                <a:gd name="T70" fmla="*/ 105 w 421"/>
                <a:gd name="T71" fmla="*/ 262 h 284"/>
                <a:gd name="T72" fmla="*/ 124 w 421"/>
                <a:gd name="T73" fmla="*/ 209 h 284"/>
                <a:gd name="T74" fmla="*/ 125 w 421"/>
                <a:gd name="T75" fmla="*/ 183 h 284"/>
                <a:gd name="T76" fmla="*/ 125 w 421"/>
                <a:gd name="T77" fmla="*/ 179 h 284"/>
                <a:gd name="T78" fmla="*/ 150 w 421"/>
                <a:gd name="T79" fmla="*/ 172 h 284"/>
                <a:gd name="T80" fmla="*/ 137 w 421"/>
                <a:gd name="T81" fmla="*/ 147 h 284"/>
                <a:gd name="T82" fmla="*/ 161 w 421"/>
                <a:gd name="T83" fmla="*/ 154 h 284"/>
                <a:gd name="T84" fmla="*/ 188 w 421"/>
                <a:gd name="T85" fmla="*/ 183 h 284"/>
                <a:gd name="T86" fmla="*/ 226 w 421"/>
                <a:gd name="T87" fmla="*/ 168 h 284"/>
                <a:gd name="T88" fmla="*/ 243 w 421"/>
                <a:gd name="T89" fmla="*/ 203 h 284"/>
                <a:gd name="T90" fmla="*/ 245 w 421"/>
                <a:gd name="T91" fmla="*/ 187 h 284"/>
                <a:gd name="T92" fmla="*/ 276 w 421"/>
                <a:gd name="T93" fmla="*/ 156 h 284"/>
                <a:gd name="T94" fmla="*/ 288 w 421"/>
                <a:gd name="T95" fmla="*/ 124 h 284"/>
                <a:gd name="T96" fmla="*/ 297 w 421"/>
                <a:gd name="T97" fmla="*/ 126 h 284"/>
                <a:gd name="T98" fmla="*/ 307 w 421"/>
                <a:gd name="T99" fmla="*/ 113 h 284"/>
                <a:gd name="T100" fmla="*/ 317 w 421"/>
                <a:gd name="T101" fmla="*/ 83 h 284"/>
                <a:gd name="T102" fmla="*/ 323 w 421"/>
                <a:gd name="T103" fmla="*/ 69 h 284"/>
                <a:gd name="T104" fmla="*/ 350 w 421"/>
                <a:gd name="T105" fmla="*/ 66 h 284"/>
                <a:gd name="T106" fmla="*/ 370 w 421"/>
                <a:gd name="T107" fmla="*/ 58 h 284"/>
                <a:gd name="T108" fmla="*/ 379 w 421"/>
                <a:gd name="T109" fmla="*/ 64 h 284"/>
                <a:gd name="T110" fmla="*/ 396 w 421"/>
                <a:gd name="T111" fmla="*/ 58 h 284"/>
                <a:gd name="T112" fmla="*/ 394 w 421"/>
                <a:gd name="T113" fmla="*/ 50 h 284"/>
                <a:gd name="T114" fmla="*/ 416 w 421"/>
                <a:gd name="T115" fmla="*/ 4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21" h="284">
                  <a:moveTo>
                    <a:pt x="416" y="43"/>
                  </a:moveTo>
                  <a:cubicBezTo>
                    <a:pt x="410" y="43"/>
                    <a:pt x="407" y="40"/>
                    <a:pt x="403" y="37"/>
                  </a:cubicBezTo>
                  <a:cubicBezTo>
                    <a:pt x="403" y="37"/>
                    <a:pt x="402" y="36"/>
                    <a:pt x="402" y="36"/>
                  </a:cubicBezTo>
                  <a:cubicBezTo>
                    <a:pt x="401" y="36"/>
                    <a:pt x="400" y="35"/>
                    <a:pt x="398" y="35"/>
                  </a:cubicBezTo>
                  <a:cubicBezTo>
                    <a:pt x="397" y="34"/>
                    <a:pt x="395" y="34"/>
                    <a:pt x="394" y="34"/>
                  </a:cubicBezTo>
                  <a:cubicBezTo>
                    <a:pt x="392" y="33"/>
                    <a:pt x="391" y="33"/>
                    <a:pt x="390" y="32"/>
                  </a:cubicBezTo>
                  <a:cubicBezTo>
                    <a:pt x="389" y="32"/>
                    <a:pt x="389" y="32"/>
                    <a:pt x="389" y="32"/>
                  </a:cubicBezTo>
                  <a:cubicBezTo>
                    <a:pt x="388" y="31"/>
                    <a:pt x="386" y="31"/>
                    <a:pt x="385" y="30"/>
                  </a:cubicBezTo>
                  <a:cubicBezTo>
                    <a:pt x="383" y="30"/>
                    <a:pt x="381" y="30"/>
                    <a:pt x="383" y="32"/>
                  </a:cubicBezTo>
                  <a:cubicBezTo>
                    <a:pt x="386" y="36"/>
                    <a:pt x="386" y="37"/>
                    <a:pt x="380" y="35"/>
                  </a:cubicBezTo>
                  <a:cubicBezTo>
                    <a:pt x="380" y="35"/>
                    <a:pt x="380" y="35"/>
                    <a:pt x="380" y="35"/>
                  </a:cubicBezTo>
                  <a:cubicBezTo>
                    <a:pt x="379" y="35"/>
                    <a:pt x="378" y="34"/>
                    <a:pt x="377" y="34"/>
                  </a:cubicBezTo>
                  <a:cubicBezTo>
                    <a:pt x="373" y="33"/>
                    <a:pt x="375" y="35"/>
                    <a:pt x="371" y="35"/>
                  </a:cubicBezTo>
                  <a:cubicBezTo>
                    <a:pt x="371" y="35"/>
                    <a:pt x="371" y="34"/>
                    <a:pt x="370" y="34"/>
                  </a:cubicBezTo>
                  <a:cubicBezTo>
                    <a:pt x="369" y="34"/>
                    <a:pt x="367" y="35"/>
                    <a:pt x="365" y="35"/>
                  </a:cubicBezTo>
                  <a:cubicBezTo>
                    <a:pt x="364" y="35"/>
                    <a:pt x="363" y="36"/>
                    <a:pt x="362" y="36"/>
                  </a:cubicBezTo>
                  <a:cubicBezTo>
                    <a:pt x="360" y="36"/>
                    <a:pt x="359" y="34"/>
                    <a:pt x="358" y="32"/>
                  </a:cubicBezTo>
                  <a:cubicBezTo>
                    <a:pt x="356" y="30"/>
                    <a:pt x="355" y="29"/>
                    <a:pt x="354" y="29"/>
                  </a:cubicBezTo>
                  <a:cubicBezTo>
                    <a:pt x="353" y="29"/>
                    <a:pt x="352" y="29"/>
                    <a:pt x="350" y="29"/>
                  </a:cubicBezTo>
                  <a:cubicBezTo>
                    <a:pt x="349" y="28"/>
                    <a:pt x="348" y="28"/>
                    <a:pt x="347" y="28"/>
                  </a:cubicBezTo>
                  <a:cubicBezTo>
                    <a:pt x="345" y="28"/>
                    <a:pt x="342" y="27"/>
                    <a:pt x="341" y="26"/>
                  </a:cubicBezTo>
                  <a:cubicBezTo>
                    <a:pt x="338" y="23"/>
                    <a:pt x="337" y="24"/>
                    <a:pt x="335" y="25"/>
                  </a:cubicBezTo>
                  <a:cubicBezTo>
                    <a:pt x="335" y="26"/>
                    <a:pt x="335" y="26"/>
                    <a:pt x="334" y="27"/>
                  </a:cubicBezTo>
                  <a:cubicBezTo>
                    <a:pt x="333" y="29"/>
                    <a:pt x="330" y="26"/>
                    <a:pt x="332" y="23"/>
                  </a:cubicBezTo>
                  <a:cubicBezTo>
                    <a:pt x="333" y="21"/>
                    <a:pt x="330" y="21"/>
                    <a:pt x="327" y="22"/>
                  </a:cubicBezTo>
                  <a:cubicBezTo>
                    <a:pt x="325" y="23"/>
                    <a:pt x="322" y="24"/>
                    <a:pt x="320" y="25"/>
                  </a:cubicBezTo>
                  <a:cubicBezTo>
                    <a:pt x="319" y="25"/>
                    <a:pt x="318" y="26"/>
                    <a:pt x="317" y="26"/>
                  </a:cubicBezTo>
                  <a:cubicBezTo>
                    <a:pt x="316" y="26"/>
                    <a:pt x="315" y="26"/>
                    <a:pt x="314" y="26"/>
                  </a:cubicBezTo>
                  <a:cubicBezTo>
                    <a:pt x="313" y="26"/>
                    <a:pt x="312" y="26"/>
                    <a:pt x="310" y="26"/>
                  </a:cubicBezTo>
                  <a:cubicBezTo>
                    <a:pt x="309" y="26"/>
                    <a:pt x="308" y="27"/>
                    <a:pt x="307" y="27"/>
                  </a:cubicBezTo>
                  <a:cubicBezTo>
                    <a:pt x="306" y="28"/>
                    <a:pt x="304" y="29"/>
                    <a:pt x="303" y="29"/>
                  </a:cubicBezTo>
                  <a:cubicBezTo>
                    <a:pt x="302" y="29"/>
                    <a:pt x="301" y="29"/>
                    <a:pt x="300" y="27"/>
                  </a:cubicBezTo>
                  <a:cubicBezTo>
                    <a:pt x="299" y="25"/>
                    <a:pt x="298" y="24"/>
                    <a:pt x="296" y="23"/>
                  </a:cubicBezTo>
                  <a:cubicBezTo>
                    <a:pt x="296" y="23"/>
                    <a:pt x="295" y="23"/>
                    <a:pt x="293" y="23"/>
                  </a:cubicBezTo>
                  <a:cubicBezTo>
                    <a:pt x="292" y="22"/>
                    <a:pt x="291" y="22"/>
                    <a:pt x="290" y="22"/>
                  </a:cubicBezTo>
                  <a:cubicBezTo>
                    <a:pt x="288" y="22"/>
                    <a:pt x="286" y="21"/>
                    <a:pt x="284" y="21"/>
                  </a:cubicBezTo>
                  <a:cubicBezTo>
                    <a:pt x="284" y="21"/>
                    <a:pt x="284" y="21"/>
                    <a:pt x="284" y="21"/>
                  </a:cubicBezTo>
                  <a:cubicBezTo>
                    <a:pt x="278" y="18"/>
                    <a:pt x="273" y="19"/>
                    <a:pt x="266" y="18"/>
                  </a:cubicBezTo>
                  <a:cubicBezTo>
                    <a:pt x="263" y="17"/>
                    <a:pt x="262" y="17"/>
                    <a:pt x="260" y="18"/>
                  </a:cubicBezTo>
                  <a:cubicBezTo>
                    <a:pt x="257" y="18"/>
                    <a:pt x="256" y="20"/>
                    <a:pt x="254" y="22"/>
                  </a:cubicBezTo>
                  <a:cubicBezTo>
                    <a:pt x="251" y="25"/>
                    <a:pt x="247" y="24"/>
                    <a:pt x="249" y="20"/>
                  </a:cubicBezTo>
                  <a:cubicBezTo>
                    <a:pt x="251" y="17"/>
                    <a:pt x="256" y="14"/>
                    <a:pt x="260" y="13"/>
                  </a:cubicBezTo>
                  <a:cubicBezTo>
                    <a:pt x="260" y="13"/>
                    <a:pt x="260" y="13"/>
                    <a:pt x="260" y="13"/>
                  </a:cubicBezTo>
                  <a:cubicBezTo>
                    <a:pt x="265" y="12"/>
                    <a:pt x="269" y="7"/>
                    <a:pt x="264" y="7"/>
                  </a:cubicBezTo>
                  <a:cubicBezTo>
                    <a:pt x="263" y="7"/>
                    <a:pt x="262" y="7"/>
                    <a:pt x="260" y="7"/>
                  </a:cubicBezTo>
                  <a:cubicBezTo>
                    <a:pt x="257" y="6"/>
                    <a:pt x="254" y="5"/>
                    <a:pt x="251" y="5"/>
                  </a:cubicBezTo>
                  <a:cubicBezTo>
                    <a:pt x="247" y="6"/>
                    <a:pt x="254" y="0"/>
                    <a:pt x="247" y="0"/>
                  </a:cubicBezTo>
                  <a:cubicBezTo>
                    <a:pt x="243" y="0"/>
                    <a:pt x="244" y="4"/>
                    <a:pt x="243" y="7"/>
                  </a:cubicBezTo>
                  <a:cubicBezTo>
                    <a:pt x="243" y="7"/>
                    <a:pt x="243" y="8"/>
                    <a:pt x="243" y="8"/>
                  </a:cubicBezTo>
                  <a:cubicBezTo>
                    <a:pt x="241" y="11"/>
                    <a:pt x="237" y="8"/>
                    <a:pt x="235" y="9"/>
                  </a:cubicBezTo>
                  <a:cubicBezTo>
                    <a:pt x="233" y="10"/>
                    <a:pt x="232" y="8"/>
                    <a:pt x="227" y="9"/>
                  </a:cubicBezTo>
                  <a:cubicBezTo>
                    <a:pt x="227" y="9"/>
                    <a:pt x="226" y="9"/>
                    <a:pt x="226" y="9"/>
                  </a:cubicBezTo>
                  <a:cubicBezTo>
                    <a:pt x="220" y="10"/>
                    <a:pt x="214" y="13"/>
                    <a:pt x="212" y="15"/>
                  </a:cubicBezTo>
                  <a:cubicBezTo>
                    <a:pt x="210" y="17"/>
                    <a:pt x="209" y="17"/>
                    <a:pt x="204" y="18"/>
                  </a:cubicBezTo>
                  <a:cubicBezTo>
                    <a:pt x="200" y="18"/>
                    <a:pt x="202" y="23"/>
                    <a:pt x="206" y="24"/>
                  </a:cubicBezTo>
                  <a:cubicBezTo>
                    <a:pt x="209" y="25"/>
                    <a:pt x="207" y="31"/>
                    <a:pt x="209" y="32"/>
                  </a:cubicBezTo>
                  <a:cubicBezTo>
                    <a:pt x="210" y="33"/>
                    <a:pt x="212" y="37"/>
                    <a:pt x="212" y="39"/>
                  </a:cubicBezTo>
                  <a:cubicBezTo>
                    <a:pt x="212" y="42"/>
                    <a:pt x="211" y="41"/>
                    <a:pt x="209" y="38"/>
                  </a:cubicBezTo>
                  <a:cubicBezTo>
                    <a:pt x="208" y="35"/>
                    <a:pt x="203" y="31"/>
                    <a:pt x="202" y="29"/>
                  </a:cubicBezTo>
                  <a:cubicBezTo>
                    <a:pt x="202" y="28"/>
                    <a:pt x="202" y="27"/>
                    <a:pt x="201" y="26"/>
                  </a:cubicBezTo>
                  <a:cubicBezTo>
                    <a:pt x="200" y="25"/>
                    <a:pt x="199" y="24"/>
                    <a:pt x="197" y="25"/>
                  </a:cubicBezTo>
                  <a:cubicBezTo>
                    <a:pt x="193" y="25"/>
                    <a:pt x="199" y="25"/>
                    <a:pt x="192" y="28"/>
                  </a:cubicBezTo>
                  <a:cubicBezTo>
                    <a:pt x="186" y="31"/>
                    <a:pt x="191" y="23"/>
                    <a:pt x="188" y="23"/>
                  </a:cubicBezTo>
                  <a:cubicBezTo>
                    <a:pt x="188" y="23"/>
                    <a:pt x="188" y="23"/>
                    <a:pt x="187" y="24"/>
                  </a:cubicBezTo>
                  <a:cubicBezTo>
                    <a:pt x="187" y="24"/>
                    <a:pt x="187" y="24"/>
                    <a:pt x="187" y="24"/>
                  </a:cubicBezTo>
                  <a:cubicBezTo>
                    <a:pt x="187" y="24"/>
                    <a:pt x="186" y="25"/>
                    <a:pt x="186" y="25"/>
                  </a:cubicBezTo>
                  <a:cubicBezTo>
                    <a:pt x="185" y="26"/>
                    <a:pt x="186" y="27"/>
                    <a:pt x="186" y="29"/>
                  </a:cubicBezTo>
                  <a:cubicBezTo>
                    <a:pt x="186" y="31"/>
                    <a:pt x="187" y="32"/>
                    <a:pt x="186" y="34"/>
                  </a:cubicBezTo>
                  <a:cubicBezTo>
                    <a:pt x="186" y="35"/>
                    <a:pt x="186" y="35"/>
                    <a:pt x="187" y="36"/>
                  </a:cubicBezTo>
                  <a:cubicBezTo>
                    <a:pt x="188" y="36"/>
                    <a:pt x="188" y="36"/>
                    <a:pt x="188" y="36"/>
                  </a:cubicBezTo>
                  <a:cubicBezTo>
                    <a:pt x="190" y="36"/>
                    <a:pt x="192" y="36"/>
                    <a:pt x="194" y="37"/>
                  </a:cubicBezTo>
                  <a:cubicBezTo>
                    <a:pt x="198" y="39"/>
                    <a:pt x="201" y="44"/>
                    <a:pt x="198" y="44"/>
                  </a:cubicBezTo>
                  <a:cubicBezTo>
                    <a:pt x="194" y="44"/>
                    <a:pt x="192" y="40"/>
                    <a:pt x="189" y="40"/>
                  </a:cubicBezTo>
                  <a:cubicBezTo>
                    <a:pt x="189" y="40"/>
                    <a:pt x="189" y="40"/>
                    <a:pt x="188" y="40"/>
                  </a:cubicBezTo>
                  <a:cubicBezTo>
                    <a:pt x="188" y="41"/>
                    <a:pt x="188" y="42"/>
                    <a:pt x="187" y="43"/>
                  </a:cubicBezTo>
                  <a:cubicBezTo>
                    <a:pt x="187" y="44"/>
                    <a:pt x="186" y="44"/>
                    <a:pt x="186" y="45"/>
                  </a:cubicBezTo>
                  <a:cubicBezTo>
                    <a:pt x="185" y="45"/>
                    <a:pt x="185" y="45"/>
                    <a:pt x="184" y="46"/>
                  </a:cubicBezTo>
                  <a:cubicBezTo>
                    <a:pt x="179" y="48"/>
                    <a:pt x="178" y="45"/>
                    <a:pt x="180" y="42"/>
                  </a:cubicBezTo>
                  <a:cubicBezTo>
                    <a:pt x="183" y="39"/>
                    <a:pt x="184" y="37"/>
                    <a:pt x="183" y="31"/>
                  </a:cubicBezTo>
                  <a:cubicBezTo>
                    <a:pt x="182" y="25"/>
                    <a:pt x="183" y="20"/>
                    <a:pt x="179" y="21"/>
                  </a:cubicBezTo>
                  <a:cubicBezTo>
                    <a:pt x="176" y="21"/>
                    <a:pt x="173" y="30"/>
                    <a:pt x="173" y="33"/>
                  </a:cubicBezTo>
                  <a:cubicBezTo>
                    <a:pt x="173" y="37"/>
                    <a:pt x="176" y="38"/>
                    <a:pt x="172" y="38"/>
                  </a:cubicBezTo>
                  <a:cubicBezTo>
                    <a:pt x="167" y="38"/>
                    <a:pt x="166" y="33"/>
                    <a:pt x="163" y="33"/>
                  </a:cubicBezTo>
                  <a:cubicBezTo>
                    <a:pt x="159" y="33"/>
                    <a:pt x="162" y="37"/>
                    <a:pt x="159" y="37"/>
                  </a:cubicBezTo>
                  <a:cubicBezTo>
                    <a:pt x="156" y="37"/>
                    <a:pt x="153" y="38"/>
                    <a:pt x="149" y="39"/>
                  </a:cubicBezTo>
                  <a:cubicBezTo>
                    <a:pt x="149" y="39"/>
                    <a:pt x="148" y="39"/>
                    <a:pt x="147" y="40"/>
                  </a:cubicBezTo>
                  <a:cubicBezTo>
                    <a:pt x="147" y="40"/>
                    <a:pt x="146" y="40"/>
                    <a:pt x="146" y="40"/>
                  </a:cubicBezTo>
                  <a:cubicBezTo>
                    <a:pt x="141" y="42"/>
                    <a:pt x="146" y="38"/>
                    <a:pt x="143" y="38"/>
                  </a:cubicBezTo>
                  <a:cubicBezTo>
                    <a:pt x="143" y="38"/>
                    <a:pt x="142" y="38"/>
                    <a:pt x="142" y="38"/>
                  </a:cubicBezTo>
                  <a:cubicBezTo>
                    <a:pt x="138" y="39"/>
                    <a:pt x="135" y="41"/>
                    <a:pt x="132" y="43"/>
                  </a:cubicBezTo>
                  <a:cubicBezTo>
                    <a:pt x="131" y="44"/>
                    <a:pt x="131" y="44"/>
                    <a:pt x="131" y="44"/>
                  </a:cubicBezTo>
                  <a:cubicBezTo>
                    <a:pt x="128" y="47"/>
                    <a:pt x="131" y="38"/>
                    <a:pt x="127" y="38"/>
                  </a:cubicBezTo>
                  <a:cubicBezTo>
                    <a:pt x="123" y="38"/>
                    <a:pt x="129" y="46"/>
                    <a:pt x="125" y="46"/>
                  </a:cubicBezTo>
                  <a:cubicBezTo>
                    <a:pt x="125" y="46"/>
                    <a:pt x="125" y="46"/>
                    <a:pt x="125" y="46"/>
                  </a:cubicBezTo>
                  <a:cubicBezTo>
                    <a:pt x="121" y="46"/>
                    <a:pt x="117" y="47"/>
                    <a:pt x="120" y="49"/>
                  </a:cubicBezTo>
                  <a:cubicBezTo>
                    <a:pt x="122" y="51"/>
                    <a:pt x="118" y="51"/>
                    <a:pt x="114" y="50"/>
                  </a:cubicBezTo>
                  <a:cubicBezTo>
                    <a:pt x="111" y="49"/>
                    <a:pt x="116" y="52"/>
                    <a:pt x="114" y="53"/>
                  </a:cubicBezTo>
                  <a:cubicBezTo>
                    <a:pt x="112" y="54"/>
                    <a:pt x="108" y="53"/>
                    <a:pt x="106" y="50"/>
                  </a:cubicBezTo>
                  <a:cubicBezTo>
                    <a:pt x="104" y="48"/>
                    <a:pt x="100" y="46"/>
                    <a:pt x="102" y="44"/>
                  </a:cubicBezTo>
                  <a:cubicBezTo>
                    <a:pt x="104" y="42"/>
                    <a:pt x="108" y="46"/>
                    <a:pt x="113" y="46"/>
                  </a:cubicBezTo>
                  <a:cubicBezTo>
                    <a:pt x="119" y="46"/>
                    <a:pt x="118" y="40"/>
                    <a:pt x="113" y="39"/>
                  </a:cubicBezTo>
                  <a:cubicBezTo>
                    <a:pt x="109" y="38"/>
                    <a:pt x="109" y="36"/>
                    <a:pt x="105" y="33"/>
                  </a:cubicBezTo>
                  <a:cubicBezTo>
                    <a:pt x="101" y="30"/>
                    <a:pt x="98" y="31"/>
                    <a:pt x="93" y="28"/>
                  </a:cubicBezTo>
                  <a:cubicBezTo>
                    <a:pt x="87" y="26"/>
                    <a:pt x="80" y="32"/>
                    <a:pt x="75" y="33"/>
                  </a:cubicBezTo>
                  <a:cubicBezTo>
                    <a:pt x="74" y="33"/>
                    <a:pt x="73" y="34"/>
                    <a:pt x="73" y="34"/>
                  </a:cubicBezTo>
                  <a:cubicBezTo>
                    <a:pt x="68" y="37"/>
                    <a:pt x="63" y="44"/>
                    <a:pt x="61" y="47"/>
                  </a:cubicBezTo>
                  <a:cubicBezTo>
                    <a:pt x="58" y="51"/>
                    <a:pt x="53" y="54"/>
                    <a:pt x="49" y="58"/>
                  </a:cubicBezTo>
                  <a:cubicBezTo>
                    <a:pt x="46" y="62"/>
                    <a:pt x="49" y="69"/>
                    <a:pt x="52" y="74"/>
                  </a:cubicBezTo>
                  <a:cubicBezTo>
                    <a:pt x="55" y="79"/>
                    <a:pt x="55" y="73"/>
                    <a:pt x="57" y="71"/>
                  </a:cubicBezTo>
                  <a:cubicBezTo>
                    <a:pt x="59" y="70"/>
                    <a:pt x="62" y="74"/>
                    <a:pt x="63" y="77"/>
                  </a:cubicBezTo>
                  <a:cubicBezTo>
                    <a:pt x="64" y="81"/>
                    <a:pt x="66" y="75"/>
                    <a:pt x="68" y="75"/>
                  </a:cubicBezTo>
                  <a:cubicBezTo>
                    <a:pt x="70" y="75"/>
                    <a:pt x="71" y="74"/>
                    <a:pt x="73" y="72"/>
                  </a:cubicBezTo>
                  <a:cubicBezTo>
                    <a:pt x="73" y="71"/>
                    <a:pt x="74" y="70"/>
                    <a:pt x="75" y="69"/>
                  </a:cubicBezTo>
                  <a:cubicBezTo>
                    <a:pt x="78" y="66"/>
                    <a:pt x="72" y="63"/>
                    <a:pt x="74" y="59"/>
                  </a:cubicBezTo>
                  <a:cubicBezTo>
                    <a:pt x="75" y="55"/>
                    <a:pt x="79" y="53"/>
                    <a:pt x="80" y="49"/>
                  </a:cubicBezTo>
                  <a:cubicBezTo>
                    <a:pt x="81" y="46"/>
                    <a:pt x="89" y="47"/>
                    <a:pt x="86" y="50"/>
                  </a:cubicBezTo>
                  <a:cubicBezTo>
                    <a:pt x="83" y="53"/>
                    <a:pt x="78" y="58"/>
                    <a:pt x="80" y="63"/>
                  </a:cubicBezTo>
                  <a:cubicBezTo>
                    <a:pt x="81" y="67"/>
                    <a:pt x="85" y="64"/>
                    <a:pt x="89" y="64"/>
                  </a:cubicBezTo>
                  <a:cubicBezTo>
                    <a:pt x="94" y="63"/>
                    <a:pt x="94" y="66"/>
                    <a:pt x="90" y="68"/>
                  </a:cubicBezTo>
                  <a:cubicBezTo>
                    <a:pt x="87" y="69"/>
                    <a:pt x="83" y="68"/>
                    <a:pt x="86" y="71"/>
                  </a:cubicBezTo>
                  <a:cubicBezTo>
                    <a:pt x="89" y="74"/>
                    <a:pt x="85" y="74"/>
                    <a:pt x="81" y="74"/>
                  </a:cubicBezTo>
                  <a:cubicBezTo>
                    <a:pt x="77" y="74"/>
                    <a:pt x="82" y="78"/>
                    <a:pt x="79" y="80"/>
                  </a:cubicBezTo>
                  <a:cubicBezTo>
                    <a:pt x="77" y="82"/>
                    <a:pt x="75" y="81"/>
                    <a:pt x="73" y="80"/>
                  </a:cubicBezTo>
                  <a:cubicBezTo>
                    <a:pt x="72" y="80"/>
                    <a:pt x="71" y="80"/>
                    <a:pt x="69" y="80"/>
                  </a:cubicBezTo>
                  <a:cubicBezTo>
                    <a:pt x="66" y="80"/>
                    <a:pt x="64" y="81"/>
                    <a:pt x="60" y="81"/>
                  </a:cubicBezTo>
                  <a:cubicBezTo>
                    <a:pt x="55" y="81"/>
                    <a:pt x="57" y="78"/>
                    <a:pt x="54" y="78"/>
                  </a:cubicBezTo>
                  <a:cubicBezTo>
                    <a:pt x="51" y="78"/>
                    <a:pt x="52" y="83"/>
                    <a:pt x="50" y="86"/>
                  </a:cubicBezTo>
                  <a:cubicBezTo>
                    <a:pt x="47" y="88"/>
                    <a:pt x="44" y="91"/>
                    <a:pt x="40" y="92"/>
                  </a:cubicBezTo>
                  <a:cubicBezTo>
                    <a:pt x="40" y="92"/>
                    <a:pt x="39" y="93"/>
                    <a:pt x="39" y="93"/>
                  </a:cubicBezTo>
                  <a:cubicBezTo>
                    <a:pt x="38" y="93"/>
                    <a:pt x="38" y="93"/>
                    <a:pt x="38" y="93"/>
                  </a:cubicBezTo>
                  <a:cubicBezTo>
                    <a:pt x="34" y="94"/>
                    <a:pt x="33" y="93"/>
                    <a:pt x="31" y="96"/>
                  </a:cubicBezTo>
                  <a:cubicBezTo>
                    <a:pt x="30" y="99"/>
                    <a:pt x="29" y="103"/>
                    <a:pt x="32" y="105"/>
                  </a:cubicBezTo>
                  <a:cubicBezTo>
                    <a:pt x="35" y="108"/>
                    <a:pt x="33" y="111"/>
                    <a:pt x="30" y="112"/>
                  </a:cubicBezTo>
                  <a:cubicBezTo>
                    <a:pt x="29" y="112"/>
                    <a:pt x="29" y="112"/>
                    <a:pt x="28" y="112"/>
                  </a:cubicBezTo>
                  <a:cubicBezTo>
                    <a:pt x="24" y="112"/>
                    <a:pt x="23" y="112"/>
                    <a:pt x="20" y="111"/>
                  </a:cubicBezTo>
                  <a:cubicBezTo>
                    <a:pt x="20" y="111"/>
                    <a:pt x="20" y="111"/>
                    <a:pt x="20" y="111"/>
                  </a:cubicBezTo>
                  <a:cubicBezTo>
                    <a:pt x="16" y="111"/>
                    <a:pt x="18" y="115"/>
                    <a:pt x="16" y="118"/>
                  </a:cubicBezTo>
                  <a:cubicBezTo>
                    <a:pt x="14" y="121"/>
                    <a:pt x="17" y="122"/>
                    <a:pt x="17" y="126"/>
                  </a:cubicBezTo>
                  <a:cubicBezTo>
                    <a:pt x="17" y="128"/>
                    <a:pt x="18" y="128"/>
                    <a:pt x="20" y="128"/>
                  </a:cubicBezTo>
                  <a:cubicBezTo>
                    <a:pt x="22" y="128"/>
                    <a:pt x="24" y="128"/>
                    <a:pt x="25" y="128"/>
                  </a:cubicBezTo>
                  <a:cubicBezTo>
                    <a:pt x="27" y="129"/>
                    <a:pt x="28" y="129"/>
                    <a:pt x="30" y="129"/>
                  </a:cubicBezTo>
                  <a:cubicBezTo>
                    <a:pt x="31" y="128"/>
                    <a:pt x="32" y="128"/>
                    <a:pt x="33" y="127"/>
                  </a:cubicBezTo>
                  <a:cubicBezTo>
                    <a:pt x="35" y="126"/>
                    <a:pt x="36" y="126"/>
                    <a:pt x="35" y="124"/>
                  </a:cubicBezTo>
                  <a:cubicBezTo>
                    <a:pt x="35" y="122"/>
                    <a:pt x="36" y="121"/>
                    <a:pt x="38" y="121"/>
                  </a:cubicBezTo>
                  <a:cubicBezTo>
                    <a:pt x="38" y="121"/>
                    <a:pt x="39" y="121"/>
                    <a:pt x="40" y="121"/>
                  </a:cubicBezTo>
                  <a:cubicBezTo>
                    <a:pt x="40" y="121"/>
                    <a:pt x="40" y="121"/>
                    <a:pt x="40" y="121"/>
                  </a:cubicBezTo>
                  <a:cubicBezTo>
                    <a:pt x="42" y="120"/>
                    <a:pt x="42" y="117"/>
                    <a:pt x="41" y="113"/>
                  </a:cubicBezTo>
                  <a:cubicBezTo>
                    <a:pt x="40" y="109"/>
                    <a:pt x="47" y="111"/>
                    <a:pt x="53" y="111"/>
                  </a:cubicBezTo>
                  <a:cubicBezTo>
                    <a:pt x="58" y="111"/>
                    <a:pt x="59" y="115"/>
                    <a:pt x="63" y="116"/>
                  </a:cubicBezTo>
                  <a:cubicBezTo>
                    <a:pt x="67" y="118"/>
                    <a:pt x="67" y="121"/>
                    <a:pt x="67" y="126"/>
                  </a:cubicBezTo>
                  <a:cubicBezTo>
                    <a:pt x="67" y="131"/>
                    <a:pt x="71" y="124"/>
                    <a:pt x="72" y="122"/>
                  </a:cubicBezTo>
                  <a:cubicBezTo>
                    <a:pt x="72" y="121"/>
                    <a:pt x="72" y="120"/>
                    <a:pt x="73" y="119"/>
                  </a:cubicBezTo>
                  <a:cubicBezTo>
                    <a:pt x="73" y="118"/>
                    <a:pt x="73" y="117"/>
                    <a:pt x="73" y="116"/>
                  </a:cubicBezTo>
                  <a:cubicBezTo>
                    <a:pt x="72" y="115"/>
                    <a:pt x="72" y="115"/>
                    <a:pt x="71" y="115"/>
                  </a:cubicBezTo>
                  <a:cubicBezTo>
                    <a:pt x="68" y="115"/>
                    <a:pt x="68" y="114"/>
                    <a:pt x="65" y="111"/>
                  </a:cubicBezTo>
                  <a:cubicBezTo>
                    <a:pt x="63" y="109"/>
                    <a:pt x="65" y="108"/>
                    <a:pt x="67" y="110"/>
                  </a:cubicBezTo>
                  <a:cubicBezTo>
                    <a:pt x="70" y="112"/>
                    <a:pt x="71" y="113"/>
                    <a:pt x="73" y="115"/>
                  </a:cubicBezTo>
                  <a:cubicBezTo>
                    <a:pt x="73" y="115"/>
                    <a:pt x="73" y="115"/>
                    <a:pt x="73" y="115"/>
                  </a:cubicBezTo>
                  <a:cubicBezTo>
                    <a:pt x="74" y="117"/>
                    <a:pt x="76" y="119"/>
                    <a:pt x="78" y="123"/>
                  </a:cubicBezTo>
                  <a:cubicBezTo>
                    <a:pt x="79" y="126"/>
                    <a:pt x="81" y="130"/>
                    <a:pt x="84" y="128"/>
                  </a:cubicBezTo>
                  <a:cubicBezTo>
                    <a:pt x="86" y="127"/>
                    <a:pt x="83" y="122"/>
                    <a:pt x="86" y="122"/>
                  </a:cubicBezTo>
                  <a:cubicBezTo>
                    <a:pt x="89" y="122"/>
                    <a:pt x="92" y="120"/>
                    <a:pt x="94" y="118"/>
                  </a:cubicBezTo>
                  <a:cubicBezTo>
                    <a:pt x="95" y="115"/>
                    <a:pt x="94" y="114"/>
                    <a:pt x="94" y="110"/>
                  </a:cubicBezTo>
                  <a:cubicBezTo>
                    <a:pt x="94" y="105"/>
                    <a:pt x="102" y="103"/>
                    <a:pt x="103" y="106"/>
                  </a:cubicBezTo>
                  <a:cubicBezTo>
                    <a:pt x="104" y="109"/>
                    <a:pt x="108" y="104"/>
                    <a:pt x="112" y="102"/>
                  </a:cubicBezTo>
                  <a:cubicBezTo>
                    <a:pt x="115" y="100"/>
                    <a:pt x="116" y="102"/>
                    <a:pt x="114" y="104"/>
                  </a:cubicBezTo>
                  <a:cubicBezTo>
                    <a:pt x="112" y="106"/>
                    <a:pt x="113" y="109"/>
                    <a:pt x="117" y="111"/>
                  </a:cubicBezTo>
                  <a:cubicBezTo>
                    <a:pt x="121" y="113"/>
                    <a:pt x="122" y="117"/>
                    <a:pt x="118" y="117"/>
                  </a:cubicBezTo>
                  <a:cubicBezTo>
                    <a:pt x="114" y="118"/>
                    <a:pt x="110" y="115"/>
                    <a:pt x="107" y="115"/>
                  </a:cubicBezTo>
                  <a:cubicBezTo>
                    <a:pt x="104" y="115"/>
                    <a:pt x="101" y="116"/>
                    <a:pt x="98" y="117"/>
                  </a:cubicBezTo>
                  <a:cubicBezTo>
                    <a:pt x="95" y="119"/>
                    <a:pt x="93" y="122"/>
                    <a:pt x="92" y="125"/>
                  </a:cubicBezTo>
                  <a:cubicBezTo>
                    <a:pt x="91" y="129"/>
                    <a:pt x="93" y="130"/>
                    <a:pt x="99" y="130"/>
                  </a:cubicBezTo>
                  <a:cubicBezTo>
                    <a:pt x="105" y="130"/>
                    <a:pt x="110" y="131"/>
                    <a:pt x="110" y="134"/>
                  </a:cubicBezTo>
                  <a:cubicBezTo>
                    <a:pt x="109" y="137"/>
                    <a:pt x="106" y="140"/>
                    <a:pt x="102" y="141"/>
                  </a:cubicBezTo>
                  <a:cubicBezTo>
                    <a:pt x="99" y="141"/>
                    <a:pt x="92" y="139"/>
                    <a:pt x="88" y="139"/>
                  </a:cubicBezTo>
                  <a:cubicBezTo>
                    <a:pt x="84" y="138"/>
                    <a:pt x="80" y="137"/>
                    <a:pt x="78" y="140"/>
                  </a:cubicBezTo>
                  <a:cubicBezTo>
                    <a:pt x="77" y="142"/>
                    <a:pt x="75" y="142"/>
                    <a:pt x="73" y="141"/>
                  </a:cubicBezTo>
                  <a:cubicBezTo>
                    <a:pt x="71" y="140"/>
                    <a:pt x="70" y="139"/>
                    <a:pt x="68" y="138"/>
                  </a:cubicBezTo>
                  <a:cubicBezTo>
                    <a:pt x="65" y="136"/>
                    <a:pt x="58" y="135"/>
                    <a:pt x="59" y="130"/>
                  </a:cubicBezTo>
                  <a:cubicBezTo>
                    <a:pt x="59" y="125"/>
                    <a:pt x="55" y="127"/>
                    <a:pt x="48" y="127"/>
                  </a:cubicBezTo>
                  <a:cubicBezTo>
                    <a:pt x="44" y="127"/>
                    <a:pt x="42" y="128"/>
                    <a:pt x="40" y="129"/>
                  </a:cubicBezTo>
                  <a:cubicBezTo>
                    <a:pt x="39" y="129"/>
                    <a:pt x="39" y="129"/>
                    <a:pt x="38" y="130"/>
                  </a:cubicBezTo>
                  <a:cubicBezTo>
                    <a:pt x="36" y="130"/>
                    <a:pt x="35" y="130"/>
                    <a:pt x="33" y="130"/>
                  </a:cubicBezTo>
                  <a:cubicBezTo>
                    <a:pt x="32" y="130"/>
                    <a:pt x="31" y="130"/>
                    <a:pt x="30" y="131"/>
                  </a:cubicBezTo>
                  <a:cubicBezTo>
                    <a:pt x="26" y="131"/>
                    <a:pt x="25" y="133"/>
                    <a:pt x="22" y="133"/>
                  </a:cubicBezTo>
                  <a:cubicBezTo>
                    <a:pt x="22" y="134"/>
                    <a:pt x="21" y="134"/>
                    <a:pt x="20" y="134"/>
                  </a:cubicBezTo>
                  <a:cubicBezTo>
                    <a:pt x="18" y="135"/>
                    <a:pt x="16" y="138"/>
                    <a:pt x="16" y="140"/>
                  </a:cubicBezTo>
                  <a:cubicBezTo>
                    <a:pt x="16" y="143"/>
                    <a:pt x="14" y="147"/>
                    <a:pt x="10" y="148"/>
                  </a:cubicBezTo>
                  <a:cubicBezTo>
                    <a:pt x="7" y="148"/>
                    <a:pt x="6" y="155"/>
                    <a:pt x="4" y="158"/>
                  </a:cubicBezTo>
                  <a:cubicBezTo>
                    <a:pt x="4" y="159"/>
                    <a:pt x="4" y="159"/>
                    <a:pt x="4" y="159"/>
                  </a:cubicBezTo>
                  <a:cubicBezTo>
                    <a:pt x="3" y="160"/>
                    <a:pt x="3" y="161"/>
                    <a:pt x="2" y="162"/>
                  </a:cubicBezTo>
                  <a:cubicBezTo>
                    <a:pt x="1" y="165"/>
                    <a:pt x="0" y="167"/>
                    <a:pt x="1" y="169"/>
                  </a:cubicBezTo>
                  <a:cubicBezTo>
                    <a:pt x="2" y="169"/>
                    <a:pt x="2" y="169"/>
                    <a:pt x="2" y="170"/>
                  </a:cubicBezTo>
                  <a:cubicBezTo>
                    <a:pt x="4" y="172"/>
                    <a:pt x="5" y="172"/>
                    <a:pt x="2" y="175"/>
                  </a:cubicBezTo>
                  <a:cubicBezTo>
                    <a:pt x="2" y="175"/>
                    <a:pt x="2" y="175"/>
                    <a:pt x="2" y="175"/>
                  </a:cubicBezTo>
                  <a:cubicBezTo>
                    <a:pt x="0" y="176"/>
                    <a:pt x="1" y="178"/>
                    <a:pt x="2" y="180"/>
                  </a:cubicBezTo>
                  <a:cubicBezTo>
                    <a:pt x="3" y="181"/>
                    <a:pt x="3" y="182"/>
                    <a:pt x="4" y="183"/>
                  </a:cubicBezTo>
                  <a:cubicBezTo>
                    <a:pt x="6" y="186"/>
                    <a:pt x="9" y="188"/>
                    <a:pt x="11" y="190"/>
                  </a:cubicBezTo>
                  <a:cubicBezTo>
                    <a:pt x="14" y="193"/>
                    <a:pt x="17" y="196"/>
                    <a:pt x="20" y="199"/>
                  </a:cubicBezTo>
                  <a:cubicBezTo>
                    <a:pt x="22" y="200"/>
                    <a:pt x="24" y="201"/>
                    <a:pt x="25" y="200"/>
                  </a:cubicBezTo>
                  <a:cubicBezTo>
                    <a:pt x="26" y="200"/>
                    <a:pt x="28" y="199"/>
                    <a:pt x="30" y="198"/>
                  </a:cubicBezTo>
                  <a:cubicBezTo>
                    <a:pt x="32" y="198"/>
                    <a:pt x="34" y="197"/>
                    <a:pt x="36" y="197"/>
                  </a:cubicBezTo>
                  <a:cubicBezTo>
                    <a:pt x="37" y="196"/>
                    <a:pt x="37" y="196"/>
                    <a:pt x="38" y="196"/>
                  </a:cubicBezTo>
                  <a:cubicBezTo>
                    <a:pt x="39" y="196"/>
                    <a:pt x="39" y="196"/>
                    <a:pt x="40" y="196"/>
                  </a:cubicBezTo>
                  <a:cubicBezTo>
                    <a:pt x="44" y="197"/>
                    <a:pt x="49" y="199"/>
                    <a:pt x="53" y="199"/>
                  </a:cubicBezTo>
                  <a:cubicBezTo>
                    <a:pt x="57" y="199"/>
                    <a:pt x="57" y="204"/>
                    <a:pt x="56" y="207"/>
                  </a:cubicBezTo>
                  <a:cubicBezTo>
                    <a:pt x="54" y="210"/>
                    <a:pt x="57" y="217"/>
                    <a:pt x="61" y="220"/>
                  </a:cubicBezTo>
                  <a:cubicBezTo>
                    <a:pt x="64" y="222"/>
                    <a:pt x="60" y="227"/>
                    <a:pt x="63" y="228"/>
                  </a:cubicBezTo>
                  <a:cubicBezTo>
                    <a:pt x="66" y="229"/>
                    <a:pt x="64" y="232"/>
                    <a:pt x="61" y="237"/>
                  </a:cubicBezTo>
                  <a:cubicBezTo>
                    <a:pt x="58" y="241"/>
                    <a:pt x="61" y="249"/>
                    <a:pt x="64" y="254"/>
                  </a:cubicBezTo>
                  <a:cubicBezTo>
                    <a:pt x="68" y="258"/>
                    <a:pt x="65" y="262"/>
                    <a:pt x="69" y="267"/>
                  </a:cubicBezTo>
                  <a:cubicBezTo>
                    <a:pt x="74" y="272"/>
                    <a:pt x="69" y="275"/>
                    <a:pt x="72" y="280"/>
                  </a:cubicBezTo>
                  <a:cubicBezTo>
                    <a:pt x="72" y="280"/>
                    <a:pt x="72" y="281"/>
                    <a:pt x="73" y="281"/>
                  </a:cubicBezTo>
                  <a:cubicBezTo>
                    <a:pt x="76" y="284"/>
                    <a:pt x="82" y="282"/>
                    <a:pt x="87" y="281"/>
                  </a:cubicBezTo>
                  <a:cubicBezTo>
                    <a:pt x="92" y="281"/>
                    <a:pt x="97" y="276"/>
                    <a:pt x="101" y="275"/>
                  </a:cubicBezTo>
                  <a:cubicBezTo>
                    <a:pt x="105" y="275"/>
                    <a:pt x="100" y="262"/>
                    <a:pt x="105" y="262"/>
                  </a:cubicBezTo>
                  <a:cubicBezTo>
                    <a:pt x="109" y="261"/>
                    <a:pt x="112" y="258"/>
                    <a:pt x="109" y="257"/>
                  </a:cubicBezTo>
                  <a:cubicBezTo>
                    <a:pt x="107" y="255"/>
                    <a:pt x="108" y="250"/>
                    <a:pt x="111" y="250"/>
                  </a:cubicBezTo>
                  <a:cubicBezTo>
                    <a:pt x="113" y="250"/>
                    <a:pt x="117" y="245"/>
                    <a:pt x="118" y="242"/>
                  </a:cubicBezTo>
                  <a:cubicBezTo>
                    <a:pt x="120" y="238"/>
                    <a:pt x="120" y="229"/>
                    <a:pt x="118" y="226"/>
                  </a:cubicBezTo>
                  <a:cubicBezTo>
                    <a:pt x="117" y="223"/>
                    <a:pt x="114" y="222"/>
                    <a:pt x="116" y="221"/>
                  </a:cubicBezTo>
                  <a:cubicBezTo>
                    <a:pt x="119" y="220"/>
                    <a:pt x="120" y="212"/>
                    <a:pt x="124" y="209"/>
                  </a:cubicBezTo>
                  <a:cubicBezTo>
                    <a:pt x="124" y="209"/>
                    <a:pt x="125" y="209"/>
                    <a:pt x="125" y="208"/>
                  </a:cubicBezTo>
                  <a:cubicBezTo>
                    <a:pt x="127" y="207"/>
                    <a:pt x="129" y="204"/>
                    <a:pt x="132" y="200"/>
                  </a:cubicBezTo>
                  <a:cubicBezTo>
                    <a:pt x="135" y="197"/>
                    <a:pt x="137" y="193"/>
                    <a:pt x="139" y="189"/>
                  </a:cubicBezTo>
                  <a:cubicBezTo>
                    <a:pt x="141" y="183"/>
                    <a:pt x="137" y="183"/>
                    <a:pt x="133" y="184"/>
                  </a:cubicBezTo>
                  <a:cubicBezTo>
                    <a:pt x="133" y="185"/>
                    <a:pt x="132" y="185"/>
                    <a:pt x="132" y="185"/>
                  </a:cubicBezTo>
                  <a:cubicBezTo>
                    <a:pt x="130" y="185"/>
                    <a:pt x="127" y="185"/>
                    <a:pt x="125" y="183"/>
                  </a:cubicBezTo>
                  <a:cubicBezTo>
                    <a:pt x="123" y="182"/>
                    <a:pt x="122" y="181"/>
                    <a:pt x="120" y="180"/>
                  </a:cubicBezTo>
                  <a:cubicBezTo>
                    <a:pt x="116" y="176"/>
                    <a:pt x="113" y="168"/>
                    <a:pt x="111" y="164"/>
                  </a:cubicBezTo>
                  <a:cubicBezTo>
                    <a:pt x="108" y="159"/>
                    <a:pt x="103" y="146"/>
                    <a:pt x="105" y="146"/>
                  </a:cubicBezTo>
                  <a:cubicBezTo>
                    <a:pt x="108" y="146"/>
                    <a:pt x="110" y="150"/>
                    <a:pt x="113" y="156"/>
                  </a:cubicBezTo>
                  <a:cubicBezTo>
                    <a:pt x="115" y="163"/>
                    <a:pt x="121" y="170"/>
                    <a:pt x="125" y="178"/>
                  </a:cubicBezTo>
                  <a:cubicBezTo>
                    <a:pt x="125" y="178"/>
                    <a:pt x="125" y="178"/>
                    <a:pt x="125" y="179"/>
                  </a:cubicBezTo>
                  <a:cubicBezTo>
                    <a:pt x="127" y="183"/>
                    <a:pt x="130" y="183"/>
                    <a:pt x="132" y="181"/>
                  </a:cubicBezTo>
                  <a:cubicBezTo>
                    <a:pt x="133" y="181"/>
                    <a:pt x="135" y="179"/>
                    <a:pt x="136" y="178"/>
                  </a:cubicBezTo>
                  <a:cubicBezTo>
                    <a:pt x="137" y="177"/>
                    <a:pt x="140" y="177"/>
                    <a:pt x="143" y="176"/>
                  </a:cubicBezTo>
                  <a:cubicBezTo>
                    <a:pt x="144" y="175"/>
                    <a:pt x="146" y="174"/>
                    <a:pt x="147" y="174"/>
                  </a:cubicBezTo>
                  <a:cubicBezTo>
                    <a:pt x="148" y="173"/>
                    <a:pt x="149" y="173"/>
                    <a:pt x="149" y="172"/>
                  </a:cubicBezTo>
                  <a:cubicBezTo>
                    <a:pt x="149" y="172"/>
                    <a:pt x="149" y="172"/>
                    <a:pt x="150" y="172"/>
                  </a:cubicBezTo>
                  <a:cubicBezTo>
                    <a:pt x="151" y="169"/>
                    <a:pt x="158" y="160"/>
                    <a:pt x="156" y="158"/>
                  </a:cubicBezTo>
                  <a:cubicBezTo>
                    <a:pt x="154" y="156"/>
                    <a:pt x="152" y="155"/>
                    <a:pt x="149" y="155"/>
                  </a:cubicBezTo>
                  <a:cubicBezTo>
                    <a:pt x="149" y="155"/>
                    <a:pt x="148" y="155"/>
                    <a:pt x="147" y="155"/>
                  </a:cubicBezTo>
                  <a:cubicBezTo>
                    <a:pt x="147" y="155"/>
                    <a:pt x="146" y="156"/>
                    <a:pt x="146" y="156"/>
                  </a:cubicBezTo>
                  <a:cubicBezTo>
                    <a:pt x="145" y="156"/>
                    <a:pt x="144" y="156"/>
                    <a:pt x="143" y="155"/>
                  </a:cubicBezTo>
                  <a:cubicBezTo>
                    <a:pt x="140" y="154"/>
                    <a:pt x="138" y="150"/>
                    <a:pt x="137" y="147"/>
                  </a:cubicBezTo>
                  <a:cubicBezTo>
                    <a:pt x="135" y="144"/>
                    <a:pt x="139" y="143"/>
                    <a:pt x="142" y="148"/>
                  </a:cubicBezTo>
                  <a:cubicBezTo>
                    <a:pt x="142" y="149"/>
                    <a:pt x="142" y="150"/>
                    <a:pt x="143" y="150"/>
                  </a:cubicBezTo>
                  <a:cubicBezTo>
                    <a:pt x="144" y="152"/>
                    <a:pt x="146" y="152"/>
                    <a:pt x="147" y="152"/>
                  </a:cubicBezTo>
                  <a:cubicBezTo>
                    <a:pt x="148" y="152"/>
                    <a:pt x="149" y="152"/>
                    <a:pt x="149" y="152"/>
                  </a:cubicBezTo>
                  <a:cubicBezTo>
                    <a:pt x="150" y="153"/>
                    <a:pt x="151" y="153"/>
                    <a:pt x="152" y="154"/>
                  </a:cubicBezTo>
                  <a:cubicBezTo>
                    <a:pt x="156" y="156"/>
                    <a:pt x="155" y="154"/>
                    <a:pt x="161" y="154"/>
                  </a:cubicBezTo>
                  <a:cubicBezTo>
                    <a:pt x="168" y="154"/>
                    <a:pt x="167" y="153"/>
                    <a:pt x="172" y="157"/>
                  </a:cubicBezTo>
                  <a:cubicBezTo>
                    <a:pt x="177" y="161"/>
                    <a:pt x="180" y="163"/>
                    <a:pt x="183" y="163"/>
                  </a:cubicBezTo>
                  <a:cubicBezTo>
                    <a:pt x="186" y="163"/>
                    <a:pt x="182" y="174"/>
                    <a:pt x="185" y="177"/>
                  </a:cubicBezTo>
                  <a:cubicBezTo>
                    <a:pt x="185" y="178"/>
                    <a:pt x="186" y="178"/>
                    <a:pt x="186" y="179"/>
                  </a:cubicBezTo>
                  <a:cubicBezTo>
                    <a:pt x="186" y="179"/>
                    <a:pt x="187" y="180"/>
                    <a:pt x="187" y="181"/>
                  </a:cubicBezTo>
                  <a:cubicBezTo>
                    <a:pt x="188" y="181"/>
                    <a:pt x="188" y="182"/>
                    <a:pt x="188" y="183"/>
                  </a:cubicBezTo>
                  <a:cubicBezTo>
                    <a:pt x="191" y="186"/>
                    <a:pt x="193" y="190"/>
                    <a:pt x="194" y="190"/>
                  </a:cubicBezTo>
                  <a:cubicBezTo>
                    <a:pt x="197" y="191"/>
                    <a:pt x="198" y="188"/>
                    <a:pt x="200" y="184"/>
                  </a:cubicBezTo>
                  <a:cubicBezTo>
                    <a:pt x="200" y="181"/>
                    <a:pt x="200" y="177"/>
                    <a:pt x="201" y="175"/>
                  </a:cubicBezTo>
                  <a:cubicBezTo>
                    <a:pt x="201" y="175"/>
                    <a:pt x="201" y="175"/>
                    <a:pt x="201" y="175"/>
                  </a:cubicBezTo>
                  <a:cubicBezTo>
                    <a:pt x="203" y="174"/>
                    <a:pt x="209" y="169"/>
                    <a:pt x="214" y="166"/>
                  </a:cubicBezTo>
                  <a:cubicBezTo>
                    <a:pt x="219" y="163"/>
                    <a:pt x="223" y="166"/>
                    <a:pt x="226" y="168"/>
                  </a:cubicBezTo>
                  <a:cubicBezTo>
                    <a:pt x="227" y="168"/>
                    <a:pt x="227" y="169"/>
                    <a:pt x="227" y="169"/>
                  </a:cubicBezTo>
                  <a:cubicBezTo>
                    <a:pt x="229" y="172"/>
                    <a:pt x="227" y="176"/>
                    <a:pt x="231" y="176"/>
                  </a:cubicBezTo>
                  <a:cubicBezTo>
                    <a:pt x="235" y="176"/>
                    <a:pt x="238" y="180"/>
                    <a:pt x="235" y="184"/>
                  </a:cubicBezTo>
                  <a:cubicBezTo>
                    <a:pt x="233" y="189"/>
                    <a:pt x="234" y="191"/>
                    <a:pt x="237" y="193"/>
                  </a:cubicBezTo>
                  <a:cubicBezTo>
                    <a:pt x="240" y="195"/>
                    <a:pt x="239" y="201"/>
                    <a:pt x="242" y="202"/>
                  </a:cubicBezTo>
                  <a:cubicBezTo>
                    <a:pt x="242" y="202"/>
                    <a:pt x="242" y="203"/>
                    <a:pt x="243" y="203"/>
                  </a:cubicBezTo>
                  <a:cubicBezTo>
                    <a:pt x="245" y="205"/>
                    <a:pt x="248" y="209"/>
                    <a:pt x="248" y="205"/>
                  </a:cubicBezTo>
                  <a:cubicBezTo>
                    <a:pt x="248" y="201"/>
                    <a:pt x="245" y="197"/>
                    <a:pt x="243" y="195"/>
                  </a:cubicBezTo>
                  <a:cubicBezTo>
                    <a:pt x="242" y="194"/>
                    <a:pt x="241" y="193"/>
                    <a:pt x="240" y="193"/>
                  </a:cubicBezTo>
                  <a:cubicBezTo>
                    <a:pt x="238" y="192"/>
                    <a:pt x="238" y="187"/>
                    <a:pt x="238" y="184"/>
                  </a:cubicBezTo>
                  <a:cubicBezTo>
                    <a:pt x="238" y="182"/>
                    <a:pt x="240" y="183"/>
                    <a:pt x="243" y="185"/>
                  </a:cubicBezTo>
                  <a:cubicBezTo>
                    <a:pt x="244" y="186"/>
                    <a:pt x="244" y="187"/>
                    <a:pt x="245" y="187"/>
                  </a:cubicBezTo>
                  <a:cubicBezTo>
                    <a:pt x="248" y="191"/>
                    <a:pt x="251" y="193"/>
                    <a:pt x="253" y="189"/>
                  </a:cubicBezTo>
                  <a:cubicBezTo>
                    <a:pt x="255" y="185"/>
                    <a:pt x="259" y="183"/>
                    <a:pt x="258" y="181"/>
                  </a:cubicBezTo>
                  <a:cubicBezTo>
                    <a:pt x="258" y="179"/>
                    <a:pt x="256" y="175"/>
                    <a:pt x="253" y="170"/>
                  </a:cubicBezTo>
                  <a:cubicBezTo>
                    <a:pt x="251" y="166"/>
                    <a:pt x="256" y="163"/>
                    <a:pt x="260" y="163"/>
                  </a:cubicBezTo>
                  <a:cubicBezTo>
                    <a:pt x="261" y="163"/>
                    <a:pt x="262" y="163"/>
                    <a:pt x="262" y="163"/>
                  </a:cubicBezTo>
                  <a:cubicBezTo>
                    <a:pt x="267" y="163"/>
                    <a:pt x="273" y="158"/>
                    <a:pt x="276" y="156"/>
                  </a:cubicBezTo>
                  <a:cubicBezTo>
                    <a:pt x="279" y="155"/>
                    <a:pt x="280" y="150"/>
                    <a:pt x="282" y="148"/>
                  </a:cubicBezTo>
                  <a:cubicBezTo>
                    <a:pt x="285" y="145"/>
                    <a:pt x="282" y="138"/>
                    <a:pt x="279" y="135"/>
                  </a:cubicBezTo>
                  <a:cubicBezTo>
                    <a:pt x="276" y="132"/>
                    <a:pt x="281" y="124"/>
                    <a:pt x="278" y="124"/>
                  </a:cubicBezTo>
                  <a:cubicBezTo>
                    <a:pt x="274" y="124"/>
                    <a:pt x="275" y="119"/>
                    <a:pt x="281" y="119"/>
                  </a:cubicBezTo>
                  <a:cubicBezTo>
                    <a:pt x="282" y="119"/>
                    <a:pt x="283" y="119"/>
                    <a:pt x="284" y="119"/>
                  </a:cubicBezTo>
                  <a:cubicBezTo>
                    <a:pt x="287" y="120"/>
                    <a:pt x="287" y="122"/>
                    <a:pt x="288" y="124"/>
                  </a:cubicBezTo>
                  <a:cubicBezTo>
                    <a:pt x="288" y="125"/>
                    <a:pt x="289" y="126"/>
                    <a:pt x="290" y="126"/>
                  </a:cubicBezTo>
                  <a:cubicBezTo>
                    <a:pt x="291" y="127"/>
                    <a:pt x="293" y="128"/>
                    <a:pt x="293" y="130"/>
                  </a:cubicBezTo>
                  <a:cubicBezTo>
                    <a:pt x="293" y="131"/>
                    <a:pt x="293" y="132"/>
                    <a:pt x="293" y="133"/>
                  </a:cubicBezTo>
                  <a:cubicBezTo>
                    <a:pt x="294" y="134"/>
                    <a:pt x="295" y="135"/>
                    <a:pt x="296" y="136"/>
                  </a:cubicBezTo>
                  <a:cubicBezTo>
                    <a:pt x="297" y="136"/>
                    <a:pt x="298" y="136"/>
                    <a:pt x="298" y="136"/>
                  </a:cubicBezTo>
                  <a:cubicBezTo>
                    <a:pt x="302" y="135"/>
                    <a:pt x="299" y="130"/>
                    <a:pt x="297" y="126"/>
                  </a:cubicBezTo>
                  <a:cubicBezTo>
                    <a:pt x="297" y="126"/>
                    <a:pt x="297" y="125"/>
                    <a:pt x="296" y="125"/>
                  </a:cubicBezTo>
                  <a:cubicBezTo>
                    <a:pt x="295" y="122"/>
                    <a:pt x="292" y="121"/>
                    <a:pt x="296" y="121"/>
                  </a:cubicBezTo>
                  <a:cubicBezTo>
                    <a:pt x="296" y="121"/>
                    <a:pt x="296" y="121"/>
                    <a:pt x="296" y="121"/>
                  </a:cubicBezTo>
                  <a:cubicBezTo>
                    <a:pt x="299" y="120"/>
                    <a:pt x="299" y="118"/>
                    <a:pt x="301" y="115"/>
                  </a:cubicBezTo>
                  <a:cubicBezTo>
                    <a:pt x="301" y="114"/>
                    <a:pt x="302" y="113"/>
                    <a:pt x="303" y="113"/>
                  </a:cubicBezTo>
                  <a:cubicBezTo>
                    <a:pt x="304" y="113"/>
                    <a:pt x="306" y="114"/>
                    <a:pt x="307" y="113"/>
                  </a:cubicBezTo>
                  <a:cubicBezTo>
                    <a:pt x="308" y="113"/>
                    <a:pt x="309" y="113"/>
                    <a:pt x="310" y="113"/>
                  </a:cubicBezTo>
                  <a:cubicBezTo>
                    <a:pt x="312" y="112"/>
                    <a:pt x="313" y="111"/>
                    <a:pt x="314" y="110"/>
                  </a:cubicBezTo>
                  <a:cubicBezTo>
                    <a:pt x="315" y="108"/>
                    <a:pt x="316" y="106"/>
                    <a:pt x="317" y="104"/>
                  </a:cubicBezTo>
                  <a:cubicBezTo>
                    <a:pt x="317" y="103"/>
                    <a:pt x="318" y="102"/>
                    <a:pt x="319" y="100"/>
                  </a:cubicBezTo>
                  <a:cubicBezTo>
                    <a:pt x="321" y="97"/>
                    <a:pt x="323" y="92"/>
                    <a:pt x="322" y="88"/>
                  </a:cubicBezTo>
                  <a:cubicBezTo>
                    <a:pt x="321" y="84"/>
                    <a:pt x="319" y="83"/>
                    <a:pt x="317" y="83"/>
                  </a:cubicBezTo>
                  <a:cubicBezTo>
                    <a:pt x="316" y="83"/>
                    <a:pt x="315" y="83"/>
                    <a:pt x="314" y="83"/>
                  </a:cubicBezTo>
                  <a:cubicBezTo>
                    <a:pt x="314" y="83"/>
                    <a:pt x="314" y="83"/>
                    <a:pt x="314" y="83"/>
                  </a:cubicBezTo>
                  <a:cubicBezTo>
                    <a:pt x="311" y="83"/>
                    <a:pt x="310" y="80"/>
                    <a:pt x="314" y="79"/>
                  </a:cubicBezTo>
                  <a:cubicBezTo>
                    <a:pt x="314" y="79"/>
                    <a:pt x="314" y="79"/>
                    <a:pt x="314" y="79"/>
                  </a:cubicBezTo>
                  <a:cubicBezTo>
                    <a:pt x="315" y="78"/>
                    <a:pt x="316" y="78"/>
                    <a:pt x="317" y="78"/>
                  </a:cubicBezTo>
                  <a:cubicBezTo>
                    <a:pt x="320" y="76"/>
                    <a:pt x="321" y="72"/>
                    <a:pt x="323" y="69"/>
                  </a:cubicBezTo>
                  <a:cubicBezTo>
                    <a:pt x="324" y="68"/>
                    <a:pt x="325" y="67"/>
                    <a:pt x="327" y="67"/>
                  </a:cubicBezTo>
                  <a:cubicBezTo>
                    <a:pt x="329" y="67"/>
                    <a:pt x="332" y="68"/>
                    <a:pt x="334" y="68"/>
                  </a:cubicBezTo>
                  <a:cubicBezTo>
                    <a:pt x="335" y="68"/>
                    <a:pt x="335" y="68"/>
                    <a:pt x="335" y="68"/>
                  </a:cubicBezTo>
                  <a:cubicBezTo>
                    <a:pt x="339" y="68"/>
                    <a:pt x="342" y="67"/>
                    <a:pt x="345" y="69"/>
                  </a:cubicBezTo>
                  <a:cubicBezTo>
                    <a:pt x="346" y="69"/>
                    <a:pt x="346" y="69"/>
                    <a:pt x="347" y="69"/>
                  </a:cubicBezTo>
                  <a:cubicBezTo>
                    <a:pt x="348" y="69"/>
                    <a:pt x="349" y="68"/>
                    <a:pt x="350" y="66"/>
                  </a:cubicBezTo>
                  <a:cubicBezTo>
                    <a:pt x="351" y="65"/>
                    <a:pt x="352" y="63"/>
                    <a:pt x="353" y="61"/>
                  </a:cubicBezTo>
                  <a:cubicBezTo>
                    <a:pt x="355" y="60"/>
                    <a:pt x="356" y="59"/>
                    <a:pt x="358" y="59"/>
                  </a:cubicBezTo>
                  <a:cubicBezTo>
                    <a:pt x="359" y="58"/>
                    <a:pt x="361" y="59"/>
                    <a:pt x="361" y="60"/>
                  </a:cubicBezTo>
                  <a:cubicBezTo>
                    <a:pt x="362" y="62"/>
                    <a:pt x="364" y="62"/>
                    <a:pt x="365" y="61"/>
                  </a:cubicBezTo>
                  <a:cubicBezTo>
                    <a:pt x="367" y="61"/>
                    <a:pt x="368" y="60"/>
                    <a:pt x="369" y="59"/>
                  </a:cubicBezTo>
                  <a:cubicBezTo>
                    <a:pt x="369" y="59"/>
                    <a:pt x="370" y="58"/>
                    <a:pt x="370" y="58"/>
                  </a:cubicBezTo>
                  <a:cubicBezTo>
                    <a:pt x="372" y="58"/>
                    <a:pt x="373" y="60"/>
                    <a:pt x="370" y="61"/>
                  </a:cubicBezTo>
                  <a:cubicBezTo>
                    <a:pt x="370" y="61"/>
                    <a:pt x="370" y="61"/>
                    <a:pt x="370" y="61"/>
                  </a:cubicBezTo>
                  <a:cubicBezTo>
                    <a:pt x="367" y="63"/>
                    <a:pt x="366" y="65"/>
                    <a:pt x="370" y="65"/>
                  </a:cubicBezTo>
                  <a:cubicBezTo>
                    <a:pt x="371" y="65"/>
                    <a:pt x="371" y="65"/>
                    <a:pt x="371" y="65"/>
                  </a:cubicBezTo>
                  <a:cubicBezTo>
                    <a:pt x="374" y="66"/>
                    <a:pt x="375" y="64"/>
                    <a:pt x="377" y="64"/>
                  </a:cubicBezTo>
                  <a:cubicBezTo>
                    <a:pt x="378" y="64"/>
                    <a:pt x="378" y="64"/>
                    <a:pt x="379" y="64"/>
                  </a:cubicBezTo>
                  <a:cubicBezTo>
                    <a:pt x="379" y="64"/>
                    <a:pt x="380" y="64"/>
                    <a:pt x="380" y="64"/>
                  </a:cubicBezTo>
                  <a:cubicBezTo>
                    <a:pt x="382" y="65"/>
                    <a:pt x="384" y="67"/>
                    <a:pt x="385" y="66"/>
                  </a:cubicBezTo>
                  <a:cubicBezTo>
                    <a:pt x="386" y="66"/>
                    <a:pt x="386" y="65"/>
                    <a:pt x="386" y="65"/>
                  </a:cubicBezTo>
                  <a:cubicBezTo>
                    <a:pt x="387" y="64"/>
                    <a:pt x="388" y="62"/>
                    <a:pt x="389" y="61"/>
                  </a:cubicBezTo>
                  <a:cubicBezTo>
                    <a:pt x="390" y="60"/>
                    <a:pt x="391" y="59"/>
                    <a:pt x="394" y="58"/>
                  </a:cubicBezTo>
                  <a:cubicBezTo>
                    <a:pt x="394" y="58"/>
                    <a:pt x="395" y="58"/>
                    <a:pt x="396" y="58"/>
                  </a:cubicBezTo>
                  <a:cubicBezTo>
                    <a:pt x="397" y="58"/>
                    <a:pt x="398" y="58"/>
                    <a:pt x="398" y="58"/>
                  </a:cubicBezTo>
                  <a:cubicBezTo>
                    <a:pt x="400" y="58"/>
                    <a:pt x="400" y="56"/>
                    <a:pt x="398" y="55"/>
                  </a:cubicBezTo>
                  <a:cubicBezTo>
                    <a:pt x="398" y="55"/>
                    <a:pt x="397" y="54"/>
                    <a:pt x="396" y="54"/>
                  </a:cubicBezTo>
                  <a:cubicBezTo>
                    <a:pt x="395" y="53"/>
                    <a:pt x="394" y="53"/>
                    <a:pt x="394" y="52"/>
                  </a:cubicBezTo>
                  <a:cubicBezTo>
                    <a:pt x="391" y="50"/>
                    <a:pt x="391" y="48"/>
                    <a:pt x="393" y="49"/>
                  </a:cubicBezTo>
                  <a:cubicBezTo>
                    <a:pt x="394" y="50"/>
                    <a:pt x="394" y="50"/>
                    <a:pt x="394" y="50"/>
                  </a:cubicBezTo>
                  <a:cubicBezTo>
                    <a:pt x="395" y="51"/>
                    <a:pt x="397" y="52"/>
                    <a:pt x="398" y="52"/>
                  </a:cubicBezTo>
                  <a:cubicBezTo>
                    <a:pt x="399" y="52"/>
                    <a:pt x="400" y="52"/>
                    <a:pt x="399" y="51"/>
                  </a:cubicBezTo>
                  <a:cubicBezTo>
                    <a:pt x="399" y="49"/>
                    <a:pt x="400" y="47"/>
                    <a:pt x="402" y="47"/>
                  </a:cubicBezTo>
                  <a:cubicBezTo>
                    <a:pt x="403" y="47"/>
                    <a:pt x="404" y="47"/>
                    <a:pt x="405" y="48"/>
                  </a:cubicBezTo>
                  <a:cubicBezTo>
                    <a:pt x="409" y="50"/>
                    <a:pt x="409" y="53"/>
                    <a:pt x="412" y="52"/>
                  </a:cubicBezTo>
                  <a:cubicBezTo>
                    <a:pt x="416" y="51"/>
                    <a:pt x="421" y="43"/>
                    <a:pt x="416"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70"/>
            <p:cNvSpPr/>
            <p:nvPr/>
          </p:nvSpPr>
          <p:spPr bwMode="auto">
            <a:xfrm>
              <a:off x="6800851" y="4989513"/>
              <a:ext cx="25400" cy="26988"/>
            </a:xfrm>
            <a:custGeom>
              <a:avLst/>
              <a:gdLst>
                <a:gd name="T0" fmla="*/ 1 w 3"/>
                <a:gd name="T1" fmla="*/ 0 h 3"/>
                <a:gd name="T2" fmla="*/ 1 w 3"/>
                <a:gd name="T3" fmla="*/ 0 h 3"/>
                <a:gd name="T4" fmla="*/ 1 w 3"/>
                <a:gd name="T5" fmla="*/ 3 h 3"/>
                <a:gd name="T6" fmla="*/ 1 w 3"/>
                <a:gd name="T7" fmla="*/ 3 h 3"/>
                <a:gd name="T8" fmla="*/ 3 w 3"/>
                <a:gd name="T9" fmla="*/ 2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1" y="0"/>
                    <a:pt x="1" y="0"/>
                    <a:pt x="1" y="0"/>
                  </a:cubicBezTo>
                  <a:cubicBezTo>
                    <a:pt x="0" y="1"/>
                    <a:pt x="0" y="2"/>
                    <a:pt x="1" y="3"/>
                  </a:cubicBezTo>
                  <a:cubicBezTo>
                    <a:pt x="1" y="3"/>
                    <a:pt x="1" y="3"/>
                    <a:pt x="1" y="3"/>
                  </a:cubicBezTo>
                  <a:cubicBezTo>
                    <a:pt x="2" y="3"/>
                    <a:pt x="3" y="2"/>
                    <a:pt x="3" y="2"/>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71"/>
            <p:cNvSpPr/>
            <p:nvPr/>
          </p:nvSpPr>
          <p:spPr bwMode="auto">
            <a:xfrm>
              <a:off x="6570663" y="5486400"/>
              <a:ext cx="150813" cy="195263"/>
            </a:xfrm>
            <a:custGeom>
              <a:avLst/>
              <a:gdLst>
                <a:gd name="T0" fmla="*/ 14 w 17"/>
                <a:gd name="T1" fmla="*/ 0 h 22"/>
                <a:gd name="T2" fmla="*/ 14 w 17"/>
                <a:gd name="T3" fmla="*/ 0 h 22"/>
                <a:gd name="T4" fmla="*/ 9 w 17"/>
                <a:gd name="T5" fmla="*/ 6 h 22"/>
                <a:gd name="T6" fmla="*/ 8 w 17"/>
                <a:gd name="T7" fmla="*/ 6 h 22"/>
                <a:gd name="T8" fmla="*/ 6 w 17"/>
                <a:gd name="T9" fmla="*/ 7 h 22"/>
                <a:gd name="T10" fmla="*/ 1 w 17"/>
                <a:gd name="T11" fmla="*/ 12 h 22"/>
                <a:gd name="T12" fmla="*/ 4 w 17"/>
                <a:gd name="T13" fmla="*/ 18 h 22"/>
                <a:gd name="T14" fmla="*/ 6 w 17"/>
                <a:gd name="T15" fmla="*/ 14 h 22"/>
                <a:gd name="T16" fmla="*/ 9 w 17"/>
                <a:gd name="T17" fmla="*/ 12 h 22"/>
                <a:gd name="T18" fmla="*/ 14 w 17"/>
                <a:gd name="T19" fmla="*/ 8 h 22"/>
                <a:gd name="T20" fmla="*/ 14 w 17"/>
                <a:gd name="T21" fmla="*/ 8 h 22"/>
                <a:gd name="T22" fmla="*/ 14 w 17"/>
                <a:gd name="T23"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2">
                  <a:moveTo>
                    <a:pt x="14" y="0"/>
                  </a:moveTo>
                  <a:cubicBezTo>
                    <a:pt x="14" y="0"/>
                    <a:pt x="14" y="0"/>
                    <a:pt x="14" y="0"/>
                  </a:cubicBezTo>
                  <a:cubicBezTo>
                    <a:pt x="9" y="1"/>
                    <a:pt x="11" y="4"/>
                    <a:pt x="9" y="6"/>
                  </a:cubicBezTo>
                  <a:cubicBezTo>
                    <a:pt x="9" y="6"/>
                    <a:pt x="8" y="6"/>
                    <a:pt x="8" y="6"/>
                  </a:cubicBezTo>
                  <a:cubicBezTo>
                    <a:pt x="7" y="6"/>
                    <a:pt x="7" y="7"/>
                    <a:pt x="6" y="7"/>
                  </a:cubicBezTo>
                  <a:cubicBezTo>
                    <a:pt x="3" y="8"/>
                    <a:pt x="0" y="10"/>
                    <a:pt x="1" y="12"/>
                  </a:cubicBezTo>
                  <a:cubicBezTo>
                    <a:pt x="2" y="14"/>
                    <a:pt x="3" y="22"/>
                    <a:pt x="4" y="18"/>
                  </a:cubicBezTo>
                  <a:cubicBezTo>
                    <a:pt x="4" y="16"/>
                    <a:pt x="5" y="15"/>
                    <a:pt x="6" y="14"/>
                  </a:cubicBezTo>
                  <a:cubicBezTo>
                    <a:pt x="7" y="13"/>
                    <a:pt x="8" y="12"/>
                    <a:pt x="9" y="12"/>
                  </a:cubicBezTo>
                  <a:cubicBezTo>
                    <a:pt x="11" y="10"/>
                    <a:pt x="13" y="9"/>
                    <a:pt x="14" y="8"/>
                  </a:cubicBezTo>
                  <a:cubicBezTo>
                    <a:pt x="14" y="8"/>
                    <a:pt x="14" y="8"/>
                    <a:pt x="14" y="8"/>
                  </a:cubicBezTo>
                  <a:cubicBezTo>
                    <a:pt x="17" y="5"/>
                    <a:pt x="17" y="1"/>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72"/>
            <p:cNvSpPr/>
            <p:nvPr/>
          </p:nvSpPr>
          <p:spPr bwMode="auto">
            <a:xfrm>
              <a:off x="4378326" y="4910138"/>
              <a:ext cx="25400" cy="34925"/>
            </a:xfrm>
            <a:custGeom>
              <a:avLst/>
              <a:gdLst>
                <a:gd name="T0" fmla="*/ 2 w 3"/>
                <a:gd name="T1" fmla="*/ 4 h 4"/>
                <a:gd name="T2" fmla="*/ 3 w 3"/>
                <a:gd name="T3" fmla="*/ 2 h 4"/>
                <a:gd name="T4" fmla="*/ 2 w 3"/>
                <a:gd name="T5" fmla="*/ 1 h 4"/>
                <a:gd name="T6" fmla="*/ 1 w 3"/>
                <a:gd name="T7" fmla="*/ 1 h 4"/>
                <a:gd name="T8" fmla="*/ 1 w 3"/>
                <a:gd name="T9" fmla="*/ 3 h 4"/>
                <a:gd name="T10" fmla="*/ 2 w 3"/>
                <a:gd name="T11" fmla="*/ 4 h 4"/>
              </a:gdLst>
              <a:ahLst/>
              <a:cxnLst>
                <a:cxn ang="0">
                  <a:pos x="T0" y="T1"/>
                </a:cxn>
                <a:cxn ang="0">
                  <a:pos x="T2" y="T3"/>
                </a:cxn>
                <a:cxn ang="0">
                  <a:pos x="T4" y="T5"/>
                </a:cxn>
                <a:cxn ang="0">
                  <a:pos x="T6" y="T7"/>
                </a:cxn>
                <a:cxn ang="0">
                  <a:pos x="T8" y="T9"/>
                </a:cxn>
                <a:cxn ang="0">
                  <a:pos x="T10" y="T11"/>
                </a:cxn>
              </a:cxnLst>
              <a:rect l="0" t="0" r="r" b="b"/>
              <a:pathLst>
                <a:path w="3" h="4">
                  <a:moveTo>
                    <a:pt x="2" y="4"/>
                  </a:moveTo>
                  <a:cubicBezTo>
                    <a:pt x="3" y="4"/>
                    <a:pt x="3" y="3"/>
                    <a:pt x="3" y="2"/>
                  </a:cubicBezTo>
                  <a:cubicBezTo>
                    <a:pt x="3" y="1"/>
                    <a:pt x="3" y="0"/>
                    <a:pt x="2" y="1"/>
                  </a:cubicBezTo>
                  <a:cubicBezTo>
                    <a:pt x="2" y="1"/>
                    <a:pt x="2" y="1"/>
                    <a:pt x="1" y="1"/>
                  </a:cubicBezTo>
                  <a:cubicBezTo>
                    <a:pt x="0" y="1"/>
                    <a:pt x="0" y="2"/>
                    <a:pt x="1" y="3"/>
                  </a:cubicBezTo>
                  <a:cubicBezTo>
                    <a:pt x="1" y="4"/>
                    <a:pt x="2"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73"/>
            <p:cNvSpPr/>
            <p:nvPr/>
          </p:nvSpPr>
          <p:spPr bwMode="auto">
            <a:xfrm>
              <a:off x="6543676" y="3463925"/>
              <a:ext cx="44450" cy="25400"/>
            </a:xfrm>
            <a:custGeom>
              <a:avLst/>
              <a:gdLst>
                <a:gd name="T0" fmla="*/ 3 w 5"/>
                <a:gd name="T1" fmla="*/ 3 h 3"/>
                <a:gd name="T2" fmla="*/ 2 w 5"/>
                <a:gd name="T3" fmla="*/ 0 h 3"/>
                <a:gd name="T4" fmla="*/ 2 w 5"/>
                <a:gd name="T5" fmla="*/ 0 h 3"/>
                <a:gd name="T6" fmla="*/ 2 w 5"/>
                <a:gd name="T7" fmla="*/ 3 h 3"/>
                <a:gd name="T8" fmla="*/ 3 w 5"/>
                <a:gd name="T9" fmla="*/ 3 h 3"/>
              </a:gdLst>
              <a:ahLst/>
              <a:cxnLst>
                <a:cxn ang="0">
                  <a:pos x="T0" y="T1"/>
                </a:cxn>
                <a:cxn ang="0">
                  <a:pos x="T2" y="T3"/>
                </a:cxn>
                <a:cxn ang="0">
                  <a:pos x="T4" y="T5"/>
                </a:cxn>
                <a:cxn ang="0">
                  <a:pos x="T6" y="T7"/>
                </a:cxn>
                <a:cxn ang="0">
                  <a:pos x="T8" y="T9"/>
                </a:cxn>
              </a:cxnLst>
              <a:rect l="0" t="0" r="r" b="b"/>
              <a:pathLst>
                <a:path w="5" h="3">
                  <a:moveTo>
                    <a:pt x="3" y="3"/>
                  </a:moveTo>
                  <a:cubicBezTo>
                    <a:pt x="5" y="3"/>
                    <a:pt x="4" y="0"/>
                    <a:pt x="2" y="0"/>
                  </a:cubicBezTo>
                  <a:cubicBezTo>
                    <a:pt x="2" y="0"/>
                    <a:pt x="2" y="0"/>
                    <a:pt x="2" y="0"/>
                  </a:cubicBezTo>
                  <a:cubicBezTo>
                    <a:pt x="0" y="0"/>
                    <a:pt x="1" y="2"/>
                    <a:pt x="2" y="3"/>
                  </a:cubicBezTo>
                  <a:cubicBezTo>
                    <a:pt x="3" y="3"/>
                    <a:pt x="3" y="3"/>
                    <a:pt x="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4"/>
            <p:cNvSpPr/>
            <p:nvPr/>
          </p:nvSpPr>
          <p:spPr bwMode="auto">
            <a:xfrm>
              <a:off x="6473826" y="4892675"/>
              <a:ext cx="69850" cy="34925"/>
            </a:xfrm>
            <a:custGeom>
              <a:avLst/>
              <a:gdLst>
                <a:gd name="T0" fmla="*/ 5 w 8"/>
                <a:gd name="T1" fmla="*/ 1 h 4"/>
                <a:gd name="T2" fmla="*/ 3 w 8"/>
                <a:gd name="T3" fmla="*/ 0 h 4"/>
                <a:gd name="T4" fmla="*/ 5 w 8"/>
                <a:gd name="T5" fmla="*/ 4 h 4"/>
                <a:gd name="T6" fmla="*/ 6 w 8"/>
                <a:gd name="T7" fmla="*/ 4 h 4"/>
                <a:gd name="T8" fmla="*/ 5 w 8"/>
                <a:gd name="T9" fmla="*/ 1 h 4"/>
              </a:gdLst>
              <a:ahLst/>
              <a:cxnLst>
                <a:cxn ang="0">
                  <a:pos x="T0" y="T1"/>
                </a:cxn>
                <a:cxn ang="0">
                  <a:pos x="T2" y="T3"/>
                </a:cxn>
                <a:cxn ang="0">
                  <a:pos x="T4" y="T5"/>
                </a:cxn>
                <a:cxn ang="0">
                  <a:pos x="T6" y="T7"/>
                </a:cxn>
                <a:cxn ang="0">
                  <a:pos x="T8" y="T9"/>
                </a:cxn>
              </a:cxnLst>
              <a:rect l="0" t="0" r="r" b="b"/>
              <a:pathLst>
                <a:path w="8" h="4">
                  <a:moveTo>
                    <a:pt x="5" y="1"/>
                  </a:moveTo>
                  <a:cubicBezTo>
                    <a:pt x="5" y="0"/>
                    <a:pt x="4" y="0"/>
                    <a:pt x="3" y="0"/>
                  </a:cubicBezTo>
                  <a:cubicBezTo>
                    <a:pt x="0" y="0"/>
                    <a:pt x="2" y="3"/>
                    <a:pt x="5" y="4"/>
                  </a:cubicBezTo>
                  <a:cubicBezTo>
                    <a:pt x="6" y="4"/>
                    <a:pt x="6" y="4"/>
                    <a:pt x="6" y="4"/>
                  </a:cubicBezTo>
                  <a:cubicBezTo>
                    <a:pt x="8" y="4"/>
                    <a:pt x="7" y="2"/>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5"/>
            <p:cNvSpPr/>
            <p:nvPr/>
          </p:nvSpPr>
          <p:spPr bwMode="auto">
            <a:xfrm>
              <a:off x="6605588" y="3570288"/>
              <a:ext cx="53975" cy="25400"/>
            </a:xfrm>
            <a:custGeom>
              <a:avLst/>
              <a:gdLst>
                <a:gd name="T0" fmla="*/ 2 w 6"/>
                <a:gd name="T1" fmla="*/ 1 h 3"/>
                <a:gd name="T2" fmla="*/ 1 w 6"/>
                <a:gd name="T3" fmla="*/ 0 h 3"/>
                <a:gd name="T4" fmla="*/ 2 w 6"/>
                <a:gd name="T5" fmla="*/ 3 h 3"/>
                <a:gd name="T6" fmla="*/ 4 w 6"/>
                <a:gd name="T7" fmla="*/ 3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cubicBezTo>
                    <a:pt x="2" y="0"/>
                    <a:pt x="1" y="0"/>
                    <a:pt x="1" y="0"/>
                  </a:cubicBezTo>
                  <a:cubicBezTo>
                    <a:pt x="0" y="0"/>
                    <a:pt x="1" y="2"/>
                    <a:pt x="2" y="3"/>
                  </a:cubicBezTo>
                  <a:cubicBezTo>
                    <a:pt x="3" y="3"/>
                    <a:pt x="4" y="3"/>
                    <a:pt x="4" y="3"/>
                  </a:cubicBezTo>
                  <a:cubicBezTo>
                    <a:pt x="6" y="3"/>
                    <a:pt x="4"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6"/>
            <p:cNvSpPr/>
            <p:nvPr/>
          </p:nvSpPr>
          <p:spPr bwMode="auto">
            <a:xfrm>
              <a:off x="6632576" y="4554538"/>
              <a:ext cx="34925" cy="36513"/>
            </a:xfrm>
            <a:custGeom>
              <a:avLst/>
              <a:gdLst>
                <a:gd name="T0" fmla="*/ 1 w 4"/>
                <a:gd name="T1" fmla="*/ 3 h 4"/>
                <a:gd name="T2" fmla="*/ 2 w 4"/>
                <a:gd name="T3" fmla="*/ 4 h 4"/>
                <a:gd name="T4" fmla="*/ 4 w 4"/>
                <a:gd name="T5" fmla="*/ 2 h 4"/>
                <a:gd name="T6" fmla="*/ 2 w 4"/>
                <a:gd name="T7" fmla="*/ 1 h 4"/>
                <a:gd name="T8" fmla="*/ 2 w 4"/>
                <a:gd name="T9" fmla="*/ 1 h 4"/>
                <a:gd name="T10" fmla="*/ 1 w 4"/>
                <a:gd name="T11" fmla="*/ 3 h 4"/>
              </a:gdLst>
              <a:ahLst/>
              <a:cxnLst>
                <a:cxn ang="0">
                  <a:pos x="T0" y="T1"/>
                </a:cxn>
                <a:cxn ang="0">
                  <a:pos x="T2" y="T3"/>
                </a:cxn>
                <a:cxn ang="0">
                  <a:pos x="T4" y="T5"/>
                </a:cxn>
                <a:cxn ang="0">
                  <a:pos x="T6" y="T7"/>
                </a:cxn>
                <a:cxn ang="0">
                  <a:pos x="T8" y="T9"/>
                </a:cxn>
                <a:cxn ang="0">
                  <a:pos x="T10" y="T11"/>
                </a:cxn>
              </a:cxnLst>
              <a:rect l="0" t="0" r="r" b="b"/>
              <a:pathLst>
                <a:path w="4" h="4">
                  <a:moveTo>
                    <a:pt x="1" y="3"/>
                  </a:moveTo>
                  <a:cubicBezTo>
                    <a:pt x="2" y="3"/>
                    <a:pt x="2" y="4"/>
                    <a:pt x="2" y="4"/>
                  </a:cubicBezTo>
                  <a:cubicBezTo>
                    <a:pt x="3" y="4"/>
                    <a:pt x="3" y="3"/>
                    <a:pt x="4" y="2"/>
                  </a:cubicBezTo>
                  <a:cubicBezTo>
                    <a:pt x="4" y="1"/>
                    <a:pt x="3" y="0"/>
                    <a:pt x="2" y="1"/>
                  </a:cubicBezTo>
                  <a:cubicBezTo>
                    <a:pt x="2" y="1"/>
                    <a:pt x="2" y="1"/>
                    <a:pt x="2" y="1"/>
                  </a:cubicBezTo>
                  <a:cubicBezTo>
                    <a:pt x="0" y="1"/>
                    <a:pt x="0"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7"/>
            <p:cNvSpPr/>
            <p:nvPr/>
          </p:nvSpPr>
          <p:spPr bwMode="auto">
            <a:xfrm>
              <a:off x="6588126" y="4989513"/>
              <a:ext cx="71438" cy="44450"/>
            </a:xfrm>
            <a:custGeom>
              <a:avLst/>
              <a:gdLst>
                <a:gd name="T0" fmla="*/ 4 w 8"/>
                <a:gd name="T1" fmla="*/ 5 h 5"/>
                <a:gd name="T2" fmla="*/ 6 w 8"/>
                <a:gd name="T3" fmla="*/ 5 h 5"/>
                <a:gd name="T4" fmla="*/ 4 w 8"/>
                <a:gd name="T5" fmla="*/ 1 h 5"/>
                <a:gd name="T6" fmla="*/ 2 w 8"/>
                <a:gd name="T7" fmla="*/ 0 h 5"/>
                <a:gd name="T8" fmla="*/ 4 w 8"/>
                <a:gd name="T9" fmla="*/ 5 h 5"/>
              </a:gdLst>
              <a:ahLst/>
              <a:cxnLst>
                <a:cxn ang="0">
                  <a:pos x="T0" y="T1"/>
                </a:cxn>
                <a:cxn ang="0">
                  <a:pos x="T2" y="T3"/>
                </a:cxn>
                <a:cxn ang="0">
                  <a:pos x="T4" y="T5"/>
                </a:cxn>
                <a:cxn ang="0">
                  <a:pos x="T6" y="T7"/>
                </a:cxn>
                <a:cxn ang="0">
                  <a:pos x="T8" y="T9"/>
                </a:cxn>
              </a:cxnLst>
              <a:rect l="0" t="0" r="r" b="b"/>
              <a:pathLst>
                <a:path w="8" h="5">
                  <a:moveTo>
                    <a:pt x="4" y="5"/>
                  </a:moveTo>
                  <a:cubicBezTo>
                    <a:pt x="5" y="5"/>
                    <a:pt x="5" y="5"/>
                    <a:pt x="6" y="5"/>
                  </a:cubicBezTo>
                  <a:cubicBezTo>
                    <a:pt x="8" y="5"/>
                    <a:pt x="7" y="3"/>
                    <a:pt x="4" y="1"/>
                  </a:cubicBezTo>
                  <a:cubicBezTo>
                    <a:pt x="4" y="1"/>
                    <a:pt x="3" y="0"/>
                    <a:pt x="2" y="0"/>
                  </a:cubicBezTo>
                  <a:cubicBezTo>
                    <a:pt x="0" y="0"/>
                    <a:pt x="2" y="4"/>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8"/>
            <p:cNvSpPr/>
            <p:nvPr/>
          </p:nvSpPr>
          <p:spPr bwMode="auto">
            <a:xfrm>
              <a:off x="6526213" y="5070475"/>
              <a:ext cx="96838" cy="44450"/>
            </a:xfrm>
            <a:custGeom>
              <a:avLst/>
              <a:gdLst>
                <a:gd name="T0" fmla="*/ 4 w 11"/>
                <a:gd name="T1" fmla="*/ 0 h 5"/>
                <a:gd name="T2" fmla="*/ 4 w 11"/>
                <a:gd name="T3" fmla="*/ 0 h 5"/>
                <a:gd name="T4" fmla="*/ 4 w 11"/>
                <a:gd name="T5" fmla="*/ 5 h 5"/>
                <a:gd name="T6" fmla="*/ 7 w 11"/>
                <a:gd name="T7" fmla="*/ 5 h 5"/>
                <a:gd name="T8" fmla="*/ 4 w 11"/>
                <a:gd name="T9" fmla="*/ 0 h 5"/>
              </a:gdLst>
              <a:ahLst/>
              <a:cxnLst>
                <a:cxn ang="0">
                  <a:pos x="T0" y="T1"/>
                </a:cxn>
                <a:cxn ang="0">
                  <a:pos x="T2" y="T3"/>
                </a:cxn>
                <a:cxn ang="0">
                  <a:pos x="T4" y="T5"/>
                </a:cxn>
                <a:cxn ang="0">
                  <a:pos x="T6" y="T7"/>
                </a:cxn>
                <a:cxn ang="0">
                  <a:pos x="T8" y="T9"/>
                </a:cxn>
              </a:cxnLst>
              <a:rect l="0" t="0" r="r" b="b"/>
              <a:pathLst>
                <a:path w="11" h="5">
                  <a:moveTo>
                    <a:pt x="4" y="0"/>
                  </a:moveTo>
                  <a:cubicBezTo>
                    <a:pt x="4" y="0"/>
                    <a:pt x="4" y="0"/>
                    <a:pt x="4" y="0"/>
                  </a:cubicBezTo>
                  <a:cubicBezTo>
                    <a:pt x="0" y="0"/>
                    <a:pt x="2" y="3"/>
                    <a:pt x="4" y="5"/>
                  </a:cubicBezTo>
                  <a:cubicBezTo>
                    <a:pt x="5" y="5"/>
                    <a:pt x="6" y="5"/>
                    <a:pt x="7" y="5"/>
                  </a:cubicBezTo>
                  <a:cubicBezTo>
                    <a:pt x="11" y="5"/>
                    <a:pt x="8" y="1"/>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9"/>
            <p:cNvSpPr/>
            <p:nvPr/>
          </p:nvSpPr>
          <p:spPr bwMode="auto">
            <a:xfrm>
              <a:off x="4943476" y="4660900"/>
              <a:ext cx="34925" cy="26988"/>
            </a:xfrm>
            <a:custGeom>
              <a:avLst/>
              <a:gdLst>
                <a:gd name="T0" fmla="*/ 1 w 4"/>
                <a:gd name="T1" fmla="*/ 0 h 3"/>
                <a:gd name="T2" fmla="*/ 1 w 4"/>
                <a:gd name="T3" fmla="*/ 0 h 3"/>
                <a:gd name="T4" fmla="*/ 1 w 4"/>
                <a:gd name="T5" fmla="*/ 2 h 3"/>
                <a:gd name="T6" fmla="*/ 1 w 4"/>
                <a:gd name="T7" fmla="*/ 3 h 3"/>
                <a:gd name="T8" fmla="*/ 3 w 4"/>
                <a:gd name="T9" fmla="*/ 1 h 3"/>
                <a:gd name="T10" fmla="*/ 1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1" y="0"/>
                  </a:moveTo>
                  <a:cubicBezTo>
                    <a:pt x="1" y="0"/>
                    <a:pt x="1" y="0"/>
                    <a:pt x="1" y="0"/>
                  </a:cubicBezTo>
                  <a:cubicBezTo>
                    <a:pt x="0" y="1"/>
                    <a:pt x="0" y="1"/>
                    <a:pt x="1" y="2"/>
                  </a:cubicBezTo>
                  <a:cubicBezTo>
                    <a:pt x="1" y="3"/>
                    <a:pt x="1" y="3"/>
                    <a:pt x="1" y="3"/>
                  </a:cubicBezTo>
                  <a:cubicBezTo>
                    <a:pt x="2" y="3"/>
                    <a:pt x="3" y="2"/>
                    <a:pt x="3" y="1"/>
                  </a:cubicBezTo>
                  <a:cubicBezTo>
                    <a:pt x="4" y="0"/>
                    <a:pt x="3"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80"/>
            <p:cNvSpPr/>
            <p:nvPr/>
          </p:nvSpPr>
          <p:spPr bwMode="auto">
            <a:xfrm>
              <a:off x="4943476" y="4581525"/>
              <a:ext cx="26988" cy="26988"/>
            </a:xfrm>
            <a:custGeom>
              <a:avLst/>
              <a:gdLst>
                <a:gd name="T0" fmla="*/ 0 w 3"/>
                <a:gd name="T1" fmla="*/ 2 h 3"/>
                <a:gd name="T2" fmla="*/ 1 w 3"/>
                <a:gd name="T3" fmla="*/ 3 h 3"/>
                <a:gd name="T4" fmla="*/ 1 w 3"/>
                <a:gd name="T5" fmla="*/ 3 h 3"/>
                <a:gd name="T6" fmla="*/ 3 w 3"/>
                <a:gd name="T7" fmla="*/ 2 h 3"/>
                <a:gd name="T8" fmla="*/ 1 w 3"/>
                <a:gd name="T9" fmla="*/ 0 h 3"/>
                <a:gd name="T10" fmla="*/ 1 w 3"/>
                <a:gd name="T11" fmla="*/ 0 h 3"/>
                <a:gd name="T12" fmla="*/ 0 w 3"/>
                <a:gd name="T13" fmla="*/ 1 h 3"/>
                <a:gd name="T14" fmla="*/ 0 w 3"/>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3">
                  <a:moveTo>
                    <a:pt x="0" y="2"/>
                  </a:moveTo>
                  <a:cubicBezTo>
                    <a:pt x="0" y="2"/>
                    <a:pt x="0" y="3"/>
                    <a:pt x="1" y="3"/>
                  </a:cubicBezTo>
                  <a:cubicBezTo>
                    <a:pt x="1" y="3"/>
                    <a:pt x="1" y="3"/>
                    <a:pt x="1" y="3"/>
                  </a:cubicBezTo>
                  <a:cubicBezTo>
                    <a:pt x="2" y="3"/>
                    <a:pt x="3" y="2"/>
                    <a:pt x="3" y="2"/>
                  </a:cubicBezTo>
                  <a:cubicBezTo>
                    <a:pt x="3" y="1"/>
                    <a:pt x="2" y="0"/>
                    <a:pt x="1" y="0"/>
                  </a:cubicBezTo>
                  <a:cubicBezTo>
                    <a:pt x="1" y="0"/>
                    <a:pt x="1" y="0"/>
                    <a:pt x="1" y="0"/>
                  </a:cubicBezTo>
                  <a:cubicBezTo>
                    <a:pt x="1" y="1"/>
                    <a:pt x="0" y="1"/>
                    <a:pt x="0" y="1"/>
                  </a:cubicBezTo>
                  <a:cubicBezTo>
                    <a:pt x="0" y="1"/>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81"/>
            <p:cNvSpPr/>
            <p:nvPr/>
          </p:nvSpPr>
          <p:spPr bwMode="auto">
            <a:xfrm>
              <a:off x="4935538" y="4616450"/>
              <a:ext cx="25400" cy="36513"/>
            </a:xfrm>
            <a:custGeom>
              <a:avLst/>
              <a:gdLst>
                <a:gd name="T0" fmla="*/ 2 w 3"/>
                <a:gd name="T1" fmla="*/ 3 h 4"/>
                <a:gd name="T2" fmla="*/ 3 w 3"/>
                <a:gd name="T3" fmla="*/ 2 h 4"/>
                <a:gd name="T4" fmla="*/ 2 w 3"/>
                <a:gd name="T5" fmla="*/ 1 h 4"/>
                <a:gd name="T6" fmla="*/ 1 w 3"/>
                <a:gd name="T7" fmla="*/ 1 h 4"/>
                <a:gd name="T8" fmla="*/ 1 w 3"/>
                <a:gd name="T9" fmla="*/ 1 h 4"/>
                <a:gd name="T10" fmla="*/ 0 w 3"/>
                <a:gd name="T11" fmla="*/ 1 h 4"/>
                <a:gd name="T12" fmla="*/ 0 w 3"/>
                <a:gd name="T13" fmla="*/ 2 h 4"/>
                <a:gd name="T14" fmla="*/ 0 w 3"/>
                <a:gd name="T15" fmla="*/ 3 h 4"/>
                <a:gd name="T16" fmla="*/ 1 w 3"/>
                <a:gd name="T17" fmla="*/ 4 h 4"/>
                <a:gd name="T18" fmla="*/ 2 w 3"/>
                <a:gd name="T19"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4">
                  <a:moveTo>
                    <a:pt x="2" y="3"/>
                  </a:moveTo>
                  <a:cubicBezTo>
                    <a:pt x="3" y="2"/>
                    <a:pt x="3" y="2"/>
                    <a:pt x="3" y="2"/>
                  </a:cubicBezTo>
                  <a:cubicBezTo>
                    <a:pt x="3" y="1"/>
                    <a:pt x="3" y="1"/>
                    <a:pt x="2" y="1"/>
                  </a:cubicBezTo>
                  <a:cubicBezTo>
                    <a:pt x="2" y="1"/>
                    <a:pt x="2" y="0"/>
                    <a:pt x="1" y="1"/>
                  </a:cubicBezTo>
                  <a:cubicBezTo>
                    <a:pt x="1" y="1"/>
                    <a:pt x="1" y="1"/>
                    <a:pt x="1" y="1"/>
                  </a:cubicBezTo>
                  <a:cubicBezTo>
                    <a:pt x="0" y="1"/>
                    <a:pt x="0" y="1"/>
                    <a:pt x="0" y="1"/>
                  </a:cubicBezTo>
                  <a:cubicBezTo>
                    <a:pt x="0" y="2"/>
                    <a:pt x="0" y="2"/>
                    <a:pt x="0" y="2"/>
                  </a:cubicBezTo>
                  <a:cubicBezTo>
                    <a:pt x="0" y="2"/>
                    <a:pt x="0" y="3"/>
                    <a:pt x="0" y="3"/>
                  </a:cubicBezTo>
                  <a:cubicBezTo>
                    <a:pt x="1" y="3"/>
                    <a:pt x="1" y="4"/>
                    <a:pt x="1" y="4"/>
                  </a:cubicBezTo>
                  <a:cubicBezTo>
                    <a:pt x="2" y="4"/>
                    <a:pt x="2" y="3"/>
                    <a:pt x="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82"/>
            <p:cNvSpPr/>
            <p:nvPr/>
          </p:nvSpPr>
          <p:spPr bwMode="auto">
            <a:xfrm>
              <a:off x="5032376" y="4519613"/>
              <a:ext cx="61913" cy="61913"/>
            </a:xfrm>
            <a:custGeom>
              <a:avLst/>
              <a:gdLst>
                <a:gd name="T0" fmla="*/ 4 w 7"/>
                <a:gd name="T1" fmla="*/ 1 h 7"/>
                <a:gd name="T2" fmla="*/ 3 w 7"/>
                <a:gd name="T3" fmla="*/ 1 h 7"/>
                <a:gd name="T4" fmla="*/ 4 w 7"/>
                <a:gd name="T5" fmla="*/ 7 h 7"/>
                <a:gd name="T6" fmla="*/ 4 w 7"/>
                <a:gd name="T7" fmla="*/ 7 h 7"/>
                <a:gd name="T8" fmla="*/ 4 w 7"/>
                <a:gd name="T9" fmla="*/ 1 h 7"/>
              </a:gdLst>
              <a:ahLst/>
              <a:cxnLst>
                <a:cxn ang="0">
                  <a:pos x="T0" y="T1"/>
                </a:cxn>
                <a:cxn ang="0">
                  <a:pos x="T2" y="T3"/>
                </a:cxn>
                <a:cxn ang="0">
                  <a:pos x="T4" y="T5"/>
                </a:cxn>
                <a:cxn ang="0">
                  <a:pos x="T6" y="T7"/>
                </a:cxn>
                <a:cxn ang="0">
                  <a:pos x="T8" y="T9"/>
                </a:cxn>
              </a:cxnLst>
              <a:rect l="0" t="0" r="r" b="b"/>
              <a:pathLst>
                <a:path w="7" h="7">
                  <a:moveTo>
                    <a:pt x="4" y="1"/>
                  </a:moveTo>
                  <a:cubicBezTo>
                    <a:pt x="3" y="1"/>
                    <a:pt x="3" y="1"/>
                    <a:pt x="3" y="1"/>
                  </a:cubicBezTo>
                  <a:cubicBezTo>
                    <a:pt x="0" y="0"/>
                    <a:pt x="1" y="7"/>
                    <a:pt x="4" y="7"/>
                  </a:cubicBezTo>
                  <a:cubicBezTo>
                    <a:pt x="4" y="7"/>
                    <a:pt x="4" y="7"/>
                    <a:pt x="4" y="7"/>
                  </a:cubicBezTo>
                  <a:cubicBezTo>
                    <a:pt x="7" y="6"/>
                    <a:pt x="6" y="1"/>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83"/>
            <p:cNvSpPr/>
            <p:nvPr/>
          </p:nvSpPr>
          <p:spPr bwMode="auto">
            <a:xfrm>
              <a:off x="5332413" y="4652963"/>
              <a:ext cx="185738" cy="185738"/>
            </a:xfrm>
            <a:custGeom>
              <a:avLst/>
              <a:gdLst>
                <a:gd name="T0" fmla="*/ 12 w 21"/>
                <a:gd name="T1" fmla="*/ 3 h 21"/>
                <a:gd name="T2" fmla="*/ 5 w 21"/>
                <a:gd name="T3" fmla="*/ 0 h 21"/>
                <a:gd name="T4" fmla="*/ 9 w 21"/>
                <a:gd name="T5" fmla="*/ 13 h 21"/>
                <a:gd name="T6" fmla="*/ 12 w 21"/>
                <a:gd name="T7" fmla="*/ 16 h 21"/>
                <a:gd name="T8" fmla="*/ 21 w 21"/>
                <a:gd name="T9" fmla="*/ 16 h 21"/>
                <a:gd name="T10" fmla="*/ 12 w 21"/>
                <a:gd name="T11" fmla="*/ 3 h 21"/>
              </a:gdLst>
              <a:ahLst/>
              <a:cxnLst>
                <a:cxn ang="0">
                  <a:pos x="T0" y="T1"/>
                </a:cxn>
                <a:cxn ang="0">
                  <a:pos x="T2" y="T3"/>
                </a:cxn>
                <a:cxn ang="0">
                  <a:pos x="T4" y="T5"/>
                </a:cxn>
                <a:cxn ang="0">
                  <a:pos x="T6" y="T7"/>
                </a:cxn>
                <a:cxn ang="0">
                  <a:pos x="T8" y="T9"/>
                </a:cxn>
                <a:cxn ang="0">
                  <a:pos x="T10" y="T11"/>
                </a:cxn>
              </a:cxnLst>
              <a:rect l="0" t="0" r="r" b="b"/>
              <a:pathLst>
                <a:path w="21" h="21">
                  <a:moveTo>
                    <a:pt x="12" y="3"/>
                  </a:moveTo>
                  <a:cubicBezTo>
                    <a:pt x="10" y="1"/>
                    <a:pt x="7" y="0"/>
                    <a:pt x="5" y="0"/>
                  </a:cubicBezTo>
                  <a:cubicBezTo>
                    <a:pt x="0" y="1"/>
                    <a:pt x="6" y="9"/>
                    <a:pt x="9" y="13"/>
                  </a:cubicBezTo>
                  <a:cubicBezTo>
                    <a:pt x="10" y="14"/>
                    <a:pt x="11" y="15"/>
                    <a:pt x="12" y="16"/>
                  </a:cubicBezTo>
                  <a:cubicBezTo>
                    <a:pt x="16" y="19"/>
                    <a:pt x="21" y="21"/>
                    <a:pt x="21" y="16"/>
                  </a:cubicBezTo>
                  <a:cubicBezTo>
                    <a:pt x="21" y="13"/>
                    <a:pt x="16" y="7"/>
                    <a:pt x="12"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4"/>
            <p:cNvSpPr/>
            <p:nvPr/>
          </p:nvSpPr>
          <p:spPr bwMode="auto">
            <a:xfrm>
              <a:off x="5287963" y="4546600"/>
              <a:ext cx="26988" cy="26988"/>
            </a:xfrm>
            <a:custGeom>
              <a:avLst/>
              <a:gdLst>
                <a:gd name="T0" fmla="*/ 1 w 3"/>
                <a:gd name="T1" fmla="*/ 0 h 3"/>
                <a:gd name="T2" fmla="*/ 1 w 3"/>
                <a:gd name="T3" fmla="*/ 1 h 3"/>
                <a:gd name="T4" fmla="*/ 1 w 3"/>
                <a:gd name="T5" fmla="*/ 3 h 3"/>
                <a:gd name="T6" fmla="*/ 1 w 3"/>
                <a:gd name="T7" fmla="*/ 3 h 3"/>
                <a:gd name="T8" fmla="*/ 3 w 3"/>
                <a:gd name="T9" fmla="*/ 2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1" y="0"/>
                    <a:pt x="1" y="0"/>
                    <a:pt x="1" y="1"/>
                  </a:cubicBezTo>
                  <a:cubicBezTo>
                    <a:pt x="0" y="1"/>
                    <a:pt x="0" y="2"/>
                    <a:pt x="1" y="3"/>
                  </a:cubicBezTo>
                  <a:cubicBezTo>
                    <a:pt x="1" y="3"/>
                    <a:pt x="1" y="3"/>
                    <a:pt x="1" y="3"/>
                  </a:cubicBezTo>
                  <a:cubicBezTo>
                    <a:pt x="2" y="3"/>
                    <a:pt x="3" y="2"/>
                    <a:pt x="3" y="2"/>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5"/>
            <p:cNvSpPr/>
            <p:nvPr/>
          </p:nvSpPr>
          <p:spPr bwMode="auto">
            <a:xfrm>
              <a:off x="5535613" y="4821238"/>
              <a:ext cx="106363" cy="26988"/>
            </a:xfrm>
            <a:custGeom>
              <a:avLst/>
              <a:gdLst>
                <a:gd name="T0" fmla="*/ 6 w 12"/>
                <a:gd name="T1" fmla="*/ 0 h 3"/>
                <a:gd name="T2" fmla="*/ 5 w 12"/>
                <a:gd name="T3" fmla="*/ 0 h 3"/>
                <a:gd name="T4" fmla="*/ 6 w 12"/>
                <a:gd name="T5" fmla="*/ 3 h 3"/>
                <a:gd name="T6" fmla="*/ 7 w 12"/>
                <a:gd name="T7" fmla="*/ 3 h 3"/>
                <a:gd name="T8" fmla="*/ 6 w 12"/>
                <a:gd name="T9" fmla="*/ 0 h 3"/>
              </a:gdLst>
              <a:ahLst/>
              <a:cxnLst>
                <a:cxn ang="0">
                  <a:pos x="T0" y="T1"/>
                </a:cxn>
                <a:cxn ang="0">
                  <a:pos x="T2" y="T3"/>
                </a:cxn>
                <a:cxn ang="0">
                  <a:pos x="T4" y="T5"/>
                </a:cxn>
                <a:cxn ang="0">
                  <a:pos x="T6" y="T7"/>
                </a:cxn>
                <a:cxn ang="0">
                  <a:pos x="T8" y="T9"/>
                </a:cxn>
              </a:cxnLst>
              <a:rect l="0" t="0" r="r" b="b"/>
              <a:pathLst>
                <a:path w="12" h="3">
                  <a:moveTo>
                    <a:pt x="6" y="0"/>
                  </a:moveTo>
                  <a:cubicBezTo>
                    <a:pt x="6" y="0"/>
                    <a:pt x="5" y="0"/>
                    <a:pt x="5" y="0"/>
                  </a:cubicBezTo>
                  <a:cubicBezTo>
                    <a:pt x="0" y="0"/>
                    <a:pt x="1" y="3"/>
                    <a:pt x="6" y="3"/>
                  </a:cubicBezTo>
                  <a:cubicBezTo>
                    <a:pt x="6" y="3"/>
                    <a:pt x="7" y="3"/>
                    <a:pt x="7" y="3"/>
                  </a:cubicBezTo>
                  <a:cubicBezTo>
                    <a:pt x="12" y="3"/>
                    <a:pt x="10" y="1"/>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6"/>
            <p:cNvSpPr/>
            <p:nvPr/>
          </p:nvSpPr>
          <p:spPr bwMode="auto">
            <a:xfrm>
              <a:off x="4572001" y="4564063"/>
              <a:ext cx="36513" cy="34925"/>
            </a:xfrm>
            <a:custGeom>
              <a:avLst/>
              <a:gdLst>
                <a:gd name="T0" fmla="*/ 3 w 4"/>
                <a:gd name="T1" fmla="*/ 2 h 4"/>
                <a:gd name="T2" fmla="*/ 2 w 4"/>
                <a:gd name="T3" fmla="*/ 1 h 4"/>
                <a:gd name="T4" fmla="*/ 2 w 4"/>
                <a:gd name="T5" fmla="*/ 1 h 4"/>
                <a:gd name="T6" fmla="*/ 1 w 4"/>
                <a:gd name="T7" fmla="*/ 3 h 4"/>
                <a:gd name="T8" fmla="*/ 2 w 4"/>
                <a:gd name="T9" fmla="*/ 4 h 4"/>
                <a:gd name="T10" fmla="*/ 3 w 4"/>
                <a:gd name="T11" fmla="*/ 2 h 4"/>
              </a:gdLst>
              <a:ahLst/>
              <a:cxnLst>
                <a:cxn ang="0">
                  <a:pos x="T0" y="T1"/>
                </a:cxn>
                <a:cxn ang="0">
                  <a:pos x="T2" y="T3"/>
                </a:cxn>
                <a:cxn ang="0">
                  <a:pos x="T4" y="T5"/>
                </a:cxn>
                <a:cxn ang="0">
                  <a:pos x="T6" y="T7"/>
                </a:cxn>
                <a:cxn ang="0">
                  <a:pos x="T8" y="T9"/>
                </a:cxn>
                <a:cxn ang="0">
                  <a:pos x="T10" y="T11"/>
                </a:cxn>
              </a:cxnLst>
              <a:rect l="0" t="0" r="r" b="b"/>
              <a:pathLst>
                <a:path w="4" h="4">
                  <a:moveTo>
                    <a:pt x="3" y="2"/>
                  </a:moveTo>
                  <a:cubicBezTo>
                    <a:pt x="4" y="1"/>
                    <a:pt x="3" y="0"/>
                    <a:pt x="2" y="1"/>
                  </a:cubicBezTo>
                  <a:cubicBezTo>
                    <a:pt x="2" y="1"/>
                    <a:pt x="2" y="1"/>
                    <a:pt x="2" y="1"/>
                  </a:cubicBezTo>
                  <a:cubicBezTo>
                    <a:pt x="0" y="1"/>
                    <a:pt x="0" y="2"/>
                    <a:pt x="1" y="3"/>
                  </a:cubicBezTo>
                  <a:cubicBezTo>
                    <a:pt x="2" y="4"/>
                    <a:pt x="2" y="4"/>
                    <a:pt x="2" y="4"/>
                  </a:cubicBezTo>
                  <a:cubicBezTo>
                    <a:pt x="3" y="4"/>
                    <a:pt x="3" y="3"/>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7"/>
            <p:cNvSpPr/>
            <p:nvPr/>
          </p:nvSpPr>
          <p:spPr bwMode="auto">
            <a:xfrm>
              <a:off x="4537076" y="4475163"/>
              <a:ext cx="34925" cy="26988"/>
            </a:xfrm>
            <a:custGeom>
              <a:avLst/>
              <a:gdLst>
                <a:gd name="T0" fmla="*/ 2 w 4"/>
                <a:gd name="T1" fmla="*/ 0 h 3"/>
                <a:gd name="T2" fmla="*/ 2 w 4"/>
                <a:gd name="T3" fmla="*/ 0 h 3"/>
                <a:gd name="T4" fmla="*/ 1 w 4"/>
                <a:gd name="T5" fmla="*/ 2 h 3"/>
                <a:gd name="T6" fmla="*/ 2 w 4"/>
                <a:gd name="T7" fmla="*/ 3 h 3"/>
                <a:gd name="T8" fmla="*/ 3 w 4"/>
                <a:gd name="T9" fmla="*/ 1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cubicBezTo>
                    <a:pt x="2" y="0"/>
                    <a:pt x="2" y="0"/>
                    <a:pt x="2" y="0"/>
                  </a:cubicBezTo>
                  <a:cubicBezTo>
                    <a:pt x="0" y="0"/>
                    <a:pt x="0" y="1"/>
                    <a:pt x="1" y="2"/>
                  </a:cubicBezTo>
                  <a:cubicBezTo>
                    <a:pt x="1" y="3"/>
                    <a:pt x="2" y="3"/>
                    <a:pt x="2" y="3"/>
                  </a:cubicBezTo>
                  <a:cubicBezTo>
                    <a:pt x="3" y="3"/>
                    <a:pt x="3" y="2"/>
                    <a:pt x="3" y="1"/>
                  </a:cubicBezTo>
                  <a:cubicBezTo>
                    <a:pt x="4" y="0"/>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8"/>
            <p:cNvSpPr/>
            <p:nvPr/>
          </p:nvSpPr>
          <p:spPr bwMode="auto">
            <a:xfrm>
              <a:off x="5943601" y="4057650"/>
              <a:ext cx="52388" cy="44450"/>
            </a:xfrm>
            <a:custGeom>
              <a:avLst/>
              <a:gdLst>
                <a:gd name="T0" fmla="*/ 3 w 6"/>
                <a:gd name="T1" fmla="*/ 1 h 5"/>
                <a:gd name="T2" fmla="*/ 3 w 6"/>
                <a:gd name="T3" fmla="*/ 1 h 5"/>
                <a:gd name="T4" fmla="*/ 3 w 6"/>
                <a:gd name="T5" fmla="*/ 4 h 5"/>
                <a:gd name="T6" fmla="*/ 3 w 6"/>
                <a:gd name="T7" fmla="*/ 4 h 5"/>
                <a:gd name="T8" fmla="*/ 3 w 6"/>
                <a:gd name="T9" fmla="*/ 1 h 5"/>
              </a:gdLst>
              <a:ahLst/>
              <a:cxnLst>
                <a:cxn ang="0">
                  <a:pos x="T0" y="T1"/>
                </a:cxn>
                <a:cxn ang="0">
                  <a:pos x="T2" y="T3"/>
                </a:cxn>
                <a:cxn ang="0">
                  <a:pos x="T4" y="T5"/>
                </a:cxn>
                <a:cxn ang="0">
                  <a:pos x="T6" y="T7"/>
                </a:cxn>
                <a:cxn ang="0">
                  <a:pos x="T8" y="T9"/>
                </a:cxn>
              </a:cxnLst>
              <a:rect l="0" t="0" r="r" b="b"/>
              <a:pathLst>
                <a:path w="6" h="5">
                  <a:moveTo>
                    <a:pt x="3" y="1"/>
                  </a:moveTo>
                  <a:cubicBezTo>
                    <a:pt x="3" y="1"/>
                    <a:pt x="3" y="1"/>
                    <a:pt x="3" y="1"/>
                  </a:cubicBezTo>
                  <a:cubicBezTo>
                    <a:pt x="2" y="0"/>
                    <a:pt x="0" y="2"/>
                    <a:pt x="3" y="4"/>
                  </a:cubicBezTo>
                  <a:cubicBezTo>
                    <a:pt x="3" y="4"/>
                    <a:pt x="3" y="4"/>
                    <a:pt x="3" y="4"/>
                  </a:cubicBezTo>
                  <a:cubicBezTo>
                    <a:pt x="6" y="5"/>
                    <a:pt x="4"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9"/>
            <p:cNvSpPr/>
            <p:nvPr/>
          </p:nvSpPr>
          <p:spPr bwMode="auto">
            <a:xfrm>
              <a:off x="4908551" y="4475163"/>
              <a:ext cx="34925" cy="26988"/>
            </a:xfrm>
            <a:custGeom>
              <a:avLst/>
              <a:gdLst>
                <a:gd name="T0" fmla="*/ 3 w 4"/>
                <a:gd name="T1" fmla="*/ 2 h 3"/>
                <a:gd name="T2" fmla="*/ 3 w 4"/>
                <a:gd name="T3" fmla="*/ 1 h 3"/>
                <a:gd name="T4" fmla="*/ 3 w 4"/>
                <a:gd name="T5" fmla="*/ 0 h 3"/>
                <a:gd name="T6" fmla="*/ 2 w 4"/>
                <a:gd name="T7" fmla="*/ 0 h 3"/>
                <a:gd name="T8" fmla="*/ 1 w 4"/>
                <a:gd name="T9" fmla="*/ 2 h 3"/>
                <a:gd name="T10" fmla="*/ 3 w 4"/>
                <a:gd name="T11" fmla="*/ 2 h 3"/>
              </a:gdLst>
              <a:ahLst/>
              <a:cxnLst>
                <a:cxn ang="0">
                  <a:pos x="T0" y="T1"/>
                </a:cxn>
                <a:cxn ang="0">
                  <a:pos x="T2" y="T3"/>
                </a:cxn>
                <a:cxn ang="0">
                  <a:pos x="T4" y="T5"/>
                </a:cxn>
                <a:cxn ang="0">
                  <a:pos x="T6" y="T7"/>
                </a:cxn>
                <a:cxn ang="0">
                  <a:pos x="T8" y="T9"/>
                </a:cxn>
                <a:cxn ang="0">
                  <a:pos x="T10" y="T11"/>
                </a:cxn>
              </a:cxnLst>
              <a:rect l="0" t="0" r="r" b="b"/>
              <a:pathLst>
                <a:path w="4" h="3">
                  <a:moveTo>
                    <a:pt x="3" y="2"/>
                  </a:moveTo>
                  <a:cubicBezTo>
                    <a:pt x="3" y="2"/>
                    <a:pt x="3" y="1"/>
                    <a:pt x="3" y="1"/>
                  </a:cubicBezTo>
                  <a:cubicBezTo>
                    <a:pt x="4" y="0"/>
                    <a:pt x="3" y="0"/>
                    <a:pt x="3" y="0"/>
                  </a:cubicBezTo>
                  <a:cubicBezTo>
                    <a:pt x="3" y="0"/>
                    <a:pt x="2" y="0"/>
                    <a:pt x="2" y="0"/>
                  </a:cubicBezTo>
                  <a:cubicBezTo>
                    <a:pt x="0" y="0"/>
                    <a:pt x="0" y="1"/>
                    <a:pt x="1" y="2"/>
                  </a:cubicBezTo>
                  <a:cubicBezTo>
                    <a:pt x="2" y="3"/>
                    <a:pt x="2" y="3"/>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90"/>
            <p:cNvSpPr/>
            <p:nvPr/>
          </p:nvSpPr>
          <p:spPr bwMode="auto">
            <a:xfrm>
              <a:off x="4916488" y="4554538"/>
              <a:ext cx="26988" cy="36513"/>
            </a:xfrm>
            <a:custGeom>
              <a:avLst/>
              <a:gdLst>
                <a:gd name="T0" fmla="*/ 3 w 3"/>
                <a:gd name="T1" fmla="*/ 2 h 4"/>
                <a:gd name="T2" fmla="*/ 3 w 3"/>
                <a:gd name="T3" fmla="*/ 2 h 4"/>
                <a:gd name="T4" fmla="*/ 3 w 3"/>
                <a:gd name="T5" fmla="*/ 1 h 4"/>
                <a:gd name="T6" fmla="*/ 2 w 3"/>
                <a:gd name="T7" fmla="*/ 1 h 4"/>
                <a:gd name="T8" fmla="*/ 2 w 3"/>
                <a:gd name="T9" fmla="*/ 1 h 4"/>
                <a:gd name="T10" fmla="*/ 1 w 3"/>
                <a:gd name="T11" fmla="*/ 3 h 4"/>
                <a:gd name="T12" fmla="*/ 2 w 3"/>
                <a:gd name="T13" fmla="*/ 4 h 4"/>
                <a:gd name="T14" fmla="*/ 3 w 3"/>
                <a:gd name="T15" fmla="*/ 2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3" y="2"/>
                  </a:moveTo>
                  <a:cubicBezTo>
                    <a:pt x="3" y="2"/>
                    <a:pt x="3" y="2"/>
                    <a:pt x="3" y="2"/>
                  </a:cubicBezTo>
                  <a:cubicBezTo>
                    <a:pt x="3" y="1"/>
                    <a:pt x="3" y="1"/>
                    <a:pt x="3" y="1"/>
                  </a:cubicBezTo>
                  <a:cubicBezTo>
                    <a:pt x="3" y="0"/>
                    <a:pt x="2" y="0"/>
                    <a:pt x="2" y="1"/>
                  </a:cubicBezTo>
                  <a:cubicBezTo>
                    <a:pt x="2" y="1"/>
                    <a:pt x="2" y="1"/>
                    <a:pt x="2" y="1"/>
                  </a:cubicBezTo>
                  <a:cubicBezTo>
                    <a:pt x="0" y="1"/>
                    <a:pt x="0" y="2"/>
                    <a:pt x="1" y="3"/>
                  </a:cubicBezTo>
                  <a:cubicBezTo>
                    <a:pt x="1" y="3"/>
                    <a:pt x="2" y="4"/>
                    <a:pt x="2" y="4"/>
                  </a:cubicBezTo>
                  <a:cubicBezTo>
                    <a:pt x="2" y="4"/>
                    <a:pt x="3" y="3"/>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91"/>
            <p:cNvSpPr/>
            <p:nvPr/>
          </p:nvSpPr>
          <p:spPr bwMode="auto">
            <a:xfrm>
              <a:off x="4598988" y="4776788"/>
              <a:ext cx="26988" cy="26988"/>
            </a:xfrm>
            <a:custGeom>
              <a:avLst/>
              <a:gdLst>
                <a:gd name="T0" fmla="*/ 1 w 3"/>
                <a:gd name="T1" fmla="*/ 0 h 3"/>
                <a:gd name="T2" fmla="*/ 1 w 3"/>
                <a:gd name="T3" fmla="*/ 0 h 3"/>
                <a:gd name="T4" fmla="*/ 1 w 3"/>
                <a:gd name="T5" fmla="*/ 3 h 3"/>
                <a:gd name="T6" fmla="*/ 1 w 3"/>
                <a:gd name="T7" fmla="*/ 3 h 3"/>
                <a:gd name="T8" fmla="*/ 3 w 3"/>
                <a:gd name="T9" fmla="*/ 1 h 3"/>
                <a:gd name="T10" fmla="*/ 1 w 3"/>
                <a:gd name="T11" fmla="*/ 0 h 3"/>
              </a:gdLst>
              <a:ahLst/>
              <a:cxnLst>
                <a:cxn ang="0">
                  <a:pos x="T0" y="T1"/>
                </a:cxn>
                <a:cxn ang="0">
                  <a:pos x="T2" y="T3"/>
                </a:cxn>
                <a:cxn ang="0">
                  <a:pos x="T4" y="T5"/>
                </a:cxn>
                <a:cxn ang="0">
                  <a:pos x="T6" y="T7"/>
                </a:cxn>
                <a:cxn ang="0">
                  <a:pos x="T8" y="T9"/>
                </a:cxn>
                <a:cxn ang="0">
                  <a:pos x="T10" y="T11"/>
                </a:cxn>
              </a:cxnLst>
              <a:rect l="0" t="0" r="r" b="b"/>
              <a:pathLst>
                <a:path w="3" h="3">
                  <a:moveTo>
                    <a:pt x="1" y="0"/>
                  </a:moveTo>
                  <a:cubicBezTo>
                    <a:pt x="1" y="0"/>
                    <a:pt x="1" y="0"/>
                    <a:pt x="1" y="0"/>
                  </a:cubicBezTo>
                  <a:cubicBezTo>
                    <a:pt x="0" y="1"/>
                    <a:pt x="0" y="1"/>
                    <a:pt x="1" y="3"/>
                  </a:cubicBezTo>
                  <a:cubicBezTo>
                    <a:pt x="1" y="3"/>
                    <a:pt x="1" y="3"/>
                    <a:pt x="1" y="3"/>
                  </a:cubicBezTo>
                  <a:cubicBezTo>
                    <a:pt x="2" y="3"/>
                    <a:pt x="3" y="2"/>
                    <a:pt x="3" y="1"/>
                  </a:cubicBezTo>
                  <a:cubicBezTo>
                    <a:pt x="3" y="0"/>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92"/>
            <p:cNvSpPr/>
            <p:nvPr/>
          </p:nvSpPr>
          <p:spPr bwMode="auto">
            <a:xfrm>
              <a:off x="5572126" y="4591050"/>
              <a:ext cx="158750" cy="177800"/>
            </a:xfrm>
            <a:custGeom>
              <a:avLst/>
              <a:gdLst>
                <a:gd name="T0" fmla="*/ 17 w 18"/>
                <a:gd name="T1" fmla="*/ 7 h 20"/>
                <a:gd name="T2" fmla="*/ 15 w 18"/>
                <a:gd name="T3" fmla="*/ 0 h 20"/>
                <a:gd name="T4" fmla="*/ 5 w 18"/>
                <a:gd name="T5" fmla="*/ 8 h 20"/>
                <a:gd name="T6" fmla="*/ 2 w 18"/>
                <a:gd name="T7" fmla="*/ 10 h 20"/>
                <a:gd name="T8" fmla="*/ 2 w 18"/>
                <a:gd name="T9" fmla="*/ 16 h 20"/>
                <a:gd name="T10" fmla="*/ 3 w 18"/>
                <a:gd name="T11" fmla="*/ 16 h 20"/>
                <a:gd name="T12" fmla="*/ 9 w 18"/>
                <a:gd name="T13" fmla="*/ 20 h 20"/>
                <a:gd name="T14" fmla="*/ 17 w 18"/>
                <a:gd name="T15" fmla="*/ 7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20">
                  <a:moveTo>
                    <a:pt x="17" y="7"/>
                  </a:moveTo>
                  <a:cubicBezTo>
                    <a:pt x="18" y="3"/>
                    <a:pt x="18" y="0"/>
                    <a:pt x="15" y="0"/>
                  </a:cubicBezTo>
                  <a:cubicBezTo>
                    <a:pt x="12" y="0"/>
                    <a:pt x="10" y="5"/>
                    <a:pt x="5" y="8"/>
                  </a:cubicBezTo>
                  <a:cubicBezTo>
                    <a:pt x="4" y="9"/>
                    <a:pt x="3" y="9"/>
                    <a:pt x="2" y="10"/>
                  </a:cubicBezTo>
                  <a:cubicBezTo>
                    <a:pt x="0" y="12"/>
                    <a:pt x="1" y="14"/>
                    <a:pt x="2" y="16"/>
                  </a:cubicBezTo>
                  <a:cubicBezTo>
                    <a:pt x="2" y="16"/>
                    <a:pt x="2" y="16"/>
                    <a:pt x="3" y="16"/>
                  </a:cubicBezTo>
                  <a:cubicBezTo>
                    <a:pt x="4" y="18"/>
                    <a:pt x="7" y="20"/>
                    <a:pt x="9" y="20"/>
                  </a:cubicBezTo>
                  <a:cubicBezTo>
                    <a:pt x="11" y="20"/>
                    <a:pt x="17" y="10"/>
                    <a:pt x="1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3"/>
            <p:cNvSpPr/>
            <p:nvPr/>
          </p:nvSpPr>
          <p:spPr bwMode="auto">
            <a:xfrm>
              <a:off x="5819776" y="4537075"/>
              <a:ext cx="61913" cy="53975"/>
            </a:xfrm>
            <a:custGeom>
              <a:avLst/>
              <a:gdLst>
                <a:gd name="T0" fmla="*/ 4 w 7"/>
                <a:gd name="T1" fmla="*/ 0 h 6"/>
                <a:gd name="T2" fmla="*/ 3 w 7"/>
                <a:gd name="T3" fmla="*/ 0 h 6"/>
                <a:gd name="T4" fmla="*/ 2 w 7"/>
                <a:gd name="T5" fmla="*/ 5 h 6"/>
                <a:gd name="T6" fmla="*/ 4 w 7"/>
                <a:gd name="T7" fmla="*/ 6 h 6"/>
                <a:gd name="T8" fmla="*/ 7 w 7"/>
                <a:gd name="T9" fmla="*/ 3 h 6"/>
                <a:gd name="T10" fmla="*/ 4 w 7"/>
                <a:gd name="T11" fmla="*/ 0 h 6"/>
              </a:gdLst>
              <a:ahLst/>
              <a:cxnLst>
                <a:cxn ang="0">
                  <a:pos x="T0" y="T1"/>
                </a:cxn>
                <a:cxn ang="0">
                  <a:pos x="T2" y="T3"/>
                </a:cxn>
                <a:cxn ang="0">
                  <a:pos x="T4" y="T5"/>
                </a:cxn>
                <a:cxn ang="0">
                  <a:pos x="T6" y="T7"/>
                </a:cxn>
                <a:cxn ang="0">
                  <a:pos x="T8" y="T9"/>
                </a:cxn>
                <a:cxn ang="0">
                  <a:pos x="T10" y="T11"/>
                </a:cxn>
              </a:cxnLst>
              <a:rect l="0" t="0" r="r" b="b"/>
              <a:pathLst>
                <a:path w="7" h="6">
                  <a:moveTo>
                    <a:pt x="4" y="0"/>
                  </a:moveTo>
                  <a:cubicBezTo>
                    <a:pt x="3" y="0"/>
                    <a:pt x="3" y="0"/>
                    <a:pt x="3" y="0"/>
                  </a:cubicBezTo>
                  <a:cubicBezTo>
                    <a:pt x="0" y="1"/>
                    <a:pt x="0" y="3"/>
                    <a:pt x="2" y="5"/>
                  </a:cubicBezTo>
                  <a:cubicBezTo>
                    <a:pt x="3" y="6"/>
                    <a:pt x="3" y="6"/>
                    <a:pt x="4" y="6"/>
                  </a:cubicBezTo>
                  <a:cubicBezTo>
                    <a:pt x="5" y="6"/>
                    <a:pt x="6" y="4"/>
                    <a:pt x="7" y="3"/>
                  </a:cubicBezTo>
                  <a:cubicBezTo>
                    <a:pt x="7" y="1"/>
                    <a:pt x="6"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4"/>
            <p:cNvSpPr/>
            <p:nvPr/>
          </p:nvSpPr>
          <p:spPr bwMode="auto">
            <a:xfrm>
              <a:off x="5837238" y="4848225"/>
              <a:ext cx="34925" cy="34925"/>
            </a:xfrm>
            <a:custGeom>
              <a:avLst/>
              <a:gdLst>
                <a:gd name="T0" fmla="*/ 2 w 4"/>
                <a:gd name="T1" fmla="*/ 1 h 4"/>
                <a:gd name="T2" fmla="*/ 2 w 4"/>
                <a:gd name="T3" fmla="*/ 1 h 4"/>
                <a:gd name="T4" fmla="*/ 1 w 4"/>
                <a:gd name="T5" fmla="*/ 3 h 4"/>
                <a:gd name="T6" fmla="*/ 2 w 4"/>
                <a:gd name="T7" fmla="*/ 4 h 4"/>
                <a:gd name="T8" fmla="*/ 3 w 4"/>
                <a:gd name="T9" fmla="*/ 2 h 4"/>
                <a:gd name="T10" fmla="*/ 2 w 4"/>
                <a:gd name="T11" fmla="*/ 1 h 4"/>
              </a:gdLst>
              <a:ahLst/>
              <a:cxnLst>
                <a:cxn ang="0">
                  <a:pos x="T0" y="T1"/>
                </a:cxn>
                <a:cxn ang="0">
                  <a:pos x="T2" y="T3"/>
                </a:cxn>
                <a:cxn ang="0">
                  <a:pos x="T4" y="T5"/>
                </a:cxn>
                <a:cxn ang="0">
                  <a:pos x="T6" y="T7"/>
                </a:cxn>
                <a:cxn ang="0">
                  <a:pos x="T8" y="T9"/>
                </a:cxn>
                <a:cxn ang="0">
                  <a:pos x="T10" y="T11"/>
                </a:cxn>
              </a:cxnLst>
              <a:rect l="0" t="0" r="r" b="b"/>
              <a:pathLst>
                <a:path w="4" h="4">
                  <a:moveTo>
                    <a:pt x="2" y="1"/>
                  </a:moveTo>
                  <a:cubicBezTo>
                    <a:pt x="2" y="1"/>
                    <a:pt x="2" y="1"/>
                    <a:pt x="2" y="1"/>
                  </a:cubicBezTo>
                  <a:cubicBezTo>
                    <a:pt x="0" y="1"/>
                    <a:pt x="0" y="2"/>
                    <a:pt x="1" y="3"/>
                  </a:cubicBezTo>
                  <a:cubicBezTo>
                    <a:pt x="1" y="3"/>
                    <a:pt x="2" y="4"/>
                    <a:pt x="2" y="4"/>
                  </a:cubicBezTo>
                  <a:cubicBezTo>
                    <a:pt x="2" y="4"/>
                    <a:pt x="3" y="3"/>
                    <a:pt x="3" y="2"/>
                  </a:cubicBezTo>
                  <a:cubicBezTo>
                    <a:pt x="4" y="1"/>
                    <a:pt x="3" y="0"/>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5"/>
            <p:cNvSpPr/>
            <p:nvPr/>
          </p:nvSpPr>
          <p:spPr bwMode="auto">
            <a:xfrm>
              <a:off x="5775326" y="4235450"/>
              <a:ext cx="52388" cy="53975"/>
            </a:xfrm>
            <a:custGeom>
              <a:avLst/>
              <a:gdLst>
                <a:gd name="T0" fmla="*/ 3 w 6"/>
                <a:gd name="T1" fmla="*/ 1 h 6"/>
                <a:gd name="T2" fmla="*/ 3 w 6"/>
                <a:gd name="T3" fmla="*/ 1 h 6"/>
                <a:gd name="T4" fmla="*/ 3 w 6"/>
                <a:gd name="T5" fmla="*/ 6 h 6"/>
                <a:gd name="T6" fmla="*/ 3 w 6"/>
                <a:gd name="T7" fmla="*/ 6 h 6"/>
                <a:gd name="T8" fmla="*/ 3 w 6"/>
                <a:gd name="T9" fmla="*/ 1 h 6"/>
              </a:gdLst>
              <a:ahLst/>
              <a:cxnLst>
                <a:cxn ang="0">
                  <a:pos x="T0" y="T1"/>
                </a:cxn>
                <a:cxn ang="0">
                  <a:pos x="T2" y="T3"/>
                </a:cxn>
                <a:cxn ang="0">
                  <a:pos x="T4" y="T5"/>
                </a:cxn>
                <a:cxn ang="0">
                  <a:pos x="T6" y="T7"/>
                </a:cxn>
                <a:cxn ang="0">
                  <a:pos x="T8" y="T9"/>
                </a:cxn>
              </a:cxnLst>
              <a:rect l="0" t="0" r="r" b="b"/>
              <a:pathLst>
                <a:path w="6" h="6">
                  <a:moveTo>
                    <a:pt x="3" y="1"/>
                  </a:moveTo>
                  <a:cubicBezTo>
                    <a:pt x="3" y="1"/>
                    <a:pt x="3" y="1"/>
                    <a:pt x="3" y="1"/>
                  </a:cubicBezTo>
                  <a:cubicBezTo>
                    <a:pt x="0" y="0"/>
                    <a:pt x="1" y="5"/>
                    <a:pt x="3" y="6"/>
                  </a:cubicBezTo>
                  <a:cubicBezTo>
                    <a:pt x="3" y="6"/>
                    <a:pt x="3" y="6"/>
                    <a:pt x="3" y="6"/>
                  </a:cubicBezTo>
                  <a:cubicBezTo>
                    <a:pt x="5" y="6"/>
                    <a:pt x="6" y="1"/>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6"/>
            <p:cNvSpPr/>
            <p:nvPr/>
          </p:nvSpPr>
          <p:spPr bwMode="auto">
            <a:xfrm>
              <a:off x="5899151" y="4191000"/>
              <a:ext cx="25400" cy="34925"/>
            </a:xfrm>
            <a:custGeom>
              <a:avLst/>
              <a:gdLst>
                <a:gd name="T0" fmla="*/ 3 w 3"/>
                <a:gd name="T1" fmla="*/ 2 h 4"/>
                <a:gd name="T2" fmla="*/ 1 w 3"/>
                <a:gd name="T3" fmla="*/ 1 h 4"/>
                <a:gd name="T4" fmla="*/ 1 w 3"/>
                <a:gd name="T5" fmla="*/ 1 h 4"/>
                <a:gd name="T6" fmla="*/ 1 w 3"/>
                <a:gd name="T7" fmla="*/ 3 h 4"/>
                <a:gd name="T8" fmla="*/ 1 w 3"/>
                <a:gd name="T9" fmla="*/ 4 h 4"/>
                <a:gd name="T10" fmla="*/ 3 w 3"/>
                <a:gd name="T11" fmla="*/ 2 h 4"/>
              </a:gdLst>
              <a:ahLst/>
              <a:cxnLst>
                <a:cxn ang="0">
                  <a:pos x="T0" y="T1"/>
                </a:cxn>
                <a:cxn ang="0">
                  <a:pos x="T2" y="T3"/>
                </a:cxn>
                <a:cxn ang="0">
                  <a:pos x="T4" y="T5"/>
                </a:cxn>
                <a:cxn ang="0">
                  <a:pos x="T6" y="T7"/>
                </a:cxn>
                <a:cxn ang="0">
                  <a:pos x="T8" y="T9"/>
                </a:cxn>
                <a:cxn ang="0">
                  <a:pos x="T10" y="T11"/>
                </a:cxn>
              </a:cxnLst>
              <a:rect l="0" t="0" r="r" b="b"/>
              <a:pathLst>
                <a:path w="3" h="4">
                  <a:moveTo>
                    <a:pt x="3" y="2"/>
                  </a:moveTo>
                  <a:cubicBezTo>
                    <a:pt x="3" y="1"/>
                    <a:pt x="2" y="0"/>
                    <a:pt x="1" y="1"/>
                  </a:cubicBezTo>
                  <a:cubicBezTo>
                    <a:pt x="1" y="1"/>
                    <a:pt x="1" y="1"/>
                    <a:pt x="1" y="1"/>
                  </a:cubicBezTo>
                  <a:cubicBezTo>
                    <a:pt x="0" y="1"/>
                    <a:pt x="0" y="2"/>
                    <a:pt x="1" y="3"/>
                  </a:cubicBezTo>
                  <a:cubicBezTo>
                    <a:pt x="1" y="3"/>
                    <a:pt x="1" y="4"/>
                    <a:pt x="1" y="4"/>
                  </a:cubicBezTo>
                  <a:cubicBezTo>
                    <a:pt x="2" y="4"/>
                    <a:pt x="3" y="3"/>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7"/>
            <p:cNvSpPr/>
            <p:nvPr/>
          </p:nvSpPr>
          <p:spPr bwMode="auto">
            <a:xfrm>
              <a:off x="5757863" y="4341813"/>
              <a:ext cx="61913" cy="44450"/>
            </a:xfrm>
            <a:custGeom>
              <a:avLst/>
              <a:gdLst>
                <a:gd name="T0" fmla="*/ 4 w 7"/>
                <a:gd name="T1" fmla="*/ 5 h 5"/>
                <a:gd name="T2" fmla="*/ 5 w 7"/>
                <a:gd name="T3" fmla="*/ 5 h 5"/>
                <a:gd name="T4" fmla="*/ 5 w 7"/>
                <a:gd name="T5" fmla="*/ 0 h 5"/>
                <a:gd name="T6" fmla="*/ 4 w 7"/>
                <a:gd name="T7" fmla="*/ 0 h 5"/>
                <a:gd name="T8" fmla="*/ 4 w 7"/>
                <a:gd name="T9" fmla="*/ 5 h 5"/>
              </a:gdLst>
              <a:ahLst/>
              <a:cxnLst>
                <a:cxn ang="0">
                  <a:pos x="T0" y="T1"/>
                </a:cxn>
                <a:cxn ang="0">
                  <a:pos x="T2" y="T3"/>
                </a:cxn>
                <a:cxn ang="0">
                  <a:pos x="T4" y="T5"/>
                </a:cxn>
                <a:cxn ang="0">
                  <a:pos x="T6" y="T7"/>
                </a:cxn>
                <a:cxn ang="0">
                  <a:pos x="T8" y="T9"/>
                </a:cxn>
              </a:cxnLst>
              <a:rect l="0" t="0" r="r" b="b"/>
              <a:pathLst>
                <a:path w="7" h="5">
                  <a:moveTo>
                    <a:pt x="4" y="5"/>
                  </a:moveTo>
                  <a:cubicBezTo>
                    <a:pt x="4" y="5"/>
                    <a:pt x="5" y="5"/>
                    <a:pt x="5" y="5"/>
                  </a:cubicBezTo>
                  <a:cubicBezTo>
                    <a:pt x="7" y="5"/>
                    <a:pt x="6" y="2"/>
                    <a:pt x="5" y="0"/>
                  </a:cubicBezTo>
                  <a:cubicBezTo>
                    <a:pt x="4" y="0"/>
                    <a:pt x="4" y="0"/>
                    <a:pt x="4" y="0"/>
                  </a:cubicBezTo>
                  <a:cubicBezTo>
                    <a:pt x="0" y="0"/>
                    <a:pt x="0" y="4"/>
                    <a:pt x="4"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8"/>
            <p:cNvSpPr/>
            <p:nvPr/>
          </p:nvSpPr>
          <p:spPr bwMode="auto">
            <a:xfrm>
              <a:off x="5765801" y="4421188"/>
              <a:ext cx="53975" cy="36513"/>
            </a:xfrm>
            <a:custGeom>
              <a:avLst/>
              <a:gdLst>
                <a:gd name="T0" fmla="*/ 5 w 6"/>
                <a:gd name="T1" fmla="*/ 4 h 4"/>
                <a:gd name="T2" fmla="*/ 4 w 6"/>
                <a:gd name="T3" fmla="*/ 1 h 4"/>
                <a:gd name="T4" fmla="*/ 3 w 6"/>
                <a:gd name="T5" fmla="*/ 0 h 4"/>
                <a:gd name="T6" fmla="*/ 4 w 6"/>
                <a:gd name="T7" fmla="*/ 4 h 4"/>
                <a:gd name="T8" fmla="*/ 5 w 6"/>
                <a:gd name="T9" fmla="*/ 4 h 4"/>
              </a:gdLst>
              <a:ahLst/>
              <a:cxnLst>
                <a:cxn ang="0">
                  <a:pos x="T0" y="T1"/>
                </a:cxn>
                <a:cxn ang="0">
                  <a:pos x="T2" y="T3"/>
                </a:cxn>
                <a:cxn ang="0">
                  <a:pos x="T4" y="T5"/>
                </a:cxn>
                <a:cxn ang="0">
                  <a:pos x="T6" y="T7"/>
                </a:cxn>
                <a:cxn ang="0">
                  <a:pos x="T8" y="T9"/>
                </a:cxn>
              </a:cxnLst>
              <a:rect l="0" t="0" r="r" b="b"/>
              <a:pathLst>
                <a:path w="6" h="4">
                  <a:moveTo>
                    <a:pt x="5" y="4"/>
                  </a:moveTo>
                  <a:cubicBezTo>
                    <a:pt x="6" y="3"/>
                    <a:pt x="5" y="1"/>
                    <a:pt x="4" y="1"/>
                  </a:cubicBezTo>
                  <a:cubicBezTo>
                    <a:pt x="4" y="0"/>
                    <a:pt x="3" y="0"/>
                    <a:pt x="3" y="0"/>
                  </a:cubicBezTo>
                  <a:cubicBezTo>
                    <a:pt x="0" y="1"/>
                    <a:pt x="2" y="4"/>
                    <a:pt x="4" y="4"/>
                  </a:cubicBezTo>
                  <a:cubicBezTo>
                    <a:pt x="4" y="4"/>
                    <a:pt x="5"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9"/>
            <p:cNvSpPr/>
            <p:nvPr/>
          </p:nvSpPr>
          <p:spPr bwMode="auto">
            <a:xfrm>
              <a:off x="6208713" y="5468938"/>
              <a:ext cx="69850" cy="71438"/>
            </a:xfrm>
            <a:custGeom>
              <a:avLst/>
              <a:gdLst>
                <a:gd name="T0" fmla="*/ 5 w 8"/>
                <a:gd name="T1" fmla="*/ 1 h 8"/>
                <a:gd name="T2" fmla="*/ 4 w 8"/>
                <a:gd name="T3" fmla="*/ 1 h 8"/>
                <a:gd name="T4" fmla="*/ 3 w 8"/>
                <a:gd name="T5" fmla="*/ 7 h 8"/>
                <a:gd name="T6" fmla="*/ 5 w 8"/>
                <a:gd name="T7" fmla="*/ 8 h 8"/>
                <a:gd name="T8" fmla="*/ 8 w 8"/>
                <a:gd name="T9" fmla="*/ 4 h 8"/>
                <a:gd name="T10" fmla="*/ 5 w 8"/>
                <a:gd name="T11" fmla="*/ 1 h 8"/>
              </a:gdLst>
              <a:ahLst/>
              <a:cxnLst>
                <a:cxn ang="0">
                  <a:pos x="T0" y="T1"/>
                </a:cxn>
                <a:cxn ang="0">
                  <a:pos x="T2" y="T3"/>
                </a:cxn>
                <a:cxn ang="0">
                  <a:pos x="T4" y="T5"/>
                </a:cxn>
                <a:cxn ang="0">
                  <a:pos x="T6" y="T7"/>
                </a:cxn>
                <a:cxn ang="0">
                  <a:pos x="T8" y="T9"/>
                </a:cxn>
                <a:cxn ang="0">
                  <a:pos x="T10" y="T11"/>
                </a:cxn>
              </a:cxnLst>
              <a:rect l="0" t="0" r="r" b="b"/>
              <a:pathLst>
                <a:path w="8" h="8">
                  <a:moveTo>
                    <a:pt x="5" y="1"/>
                  </a:moveTo>
                  <a:cubicBezTo>
                    <a:pt x="5" y="1"/>
                    <a:pt x="4" y="1"/>
                    <a:pt x="4" y="1"/>
                  </a:cubicBezTo>
                  <a:cubicBezTo>
                    <a:pt x="0" y="2"/>
                    <a:pt x="0" y="4"/>
                    <a:pt x="3" y="7"/>
                  </a:cubicBezTo>
                  <a:cubicBezTo>
                    <a:pt x="4" y="8"/>
                    <a:pt x="5" y="8"/>
                    <a:pt x="5" y="8"/>
                  </a:cubicBezTo>
                  <a:cubicBezTo>
                    <a:pt x="7" y="7"/>
                    <a:pt x="8" y="5"/>
                    <a:pt x="8" y="4"/>
                  </a:cubicBezTo>
                  <a:cubicBezTo>
                    <a:pt x="8" y="2"/>
                    <a:pt x="7" y="0"/>
                    <a:pt x="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00"/>
            <p:cNvSpPr/>
            <p:nvPr/>
          </p:nvSpPr>
          <p:spPr bwMode="auto">
            <a:xfrm>
              <a:off x="5572126" y="4314825"/>
              <a:ext cx="34925" cy="44450"/>
            </a:xfrm>
            <a:custGeom>
              <a:avLst/>
              <a:gdLst>
                <a:gd name="T0" fmla="*/ 2 w 4"/>
                <a:gd name="T1" fmla="*/ 4 h 5"/>
                <a:gd name="T2" fmla="*/ 3 w 4"/>
                <a:gd name="T3" fmla="*/ 4 h 5"/>
                <a:gd name="T4" fmla="*/ 2 w 4"/>
                <a:gd name="T5" fmla="*/ 0 h 5"/>
                <a:gd name="T6" fmla="*/ 2 w 4"/>
                <a:gd name="T7" fmla="*/ 0 h 5"/>
                <a:gd name="T8" fmla="*/ 2 w 4"/>
                <a:gd name="T9" fmla="*/ 4 h 5"/>
              </a:gdLst>
              <a:ahLst/>
              <a:cxnLst>
                <a:cxn ang="0">
                  <a:pos x="T0" y="T1"/>
                </a:cxn>
                <a:cxn ang="0">
                  <a:pos x="T2" y="T3"/>
                </a:cxn>
                <a:cxn ang="0">
                  <a:pos x="T4" y="T5"/>
                </a:cxn>
                <a:cxn ang="0">
                  <a:pos x="T6" y="T7"/>
                </a:cxn>
                <a:cxn ang="0">
                  <a:pos x="T8" y="T9"/>
                </a:cxn>
              </a:cxnLst>
              <a:rect l="0" t="0" r="r" b="b"/>
              <a:pathLst>
                <a:path w="4" h="5">
                  <a:moveTo>
                    <a:pt x="2" y="4"/>
                  </a:moveTo>
                  <a:cubicBezTo>
                    <a:pt x="2" y="4"/>
                    <a:pt x="2" y="4"/>
                    <a:pt x="3" y="4"/>
                  </a:cubicBezTo>
                  <a:cubicBezTo>
                    <a:pt x="4" y="5"/>
                    <a:pt x="4" y="1"/>
                    <a:pt x="2" y="0"/>
                  </a:cubicBezTo>
                  <a:cubicBezTo>
                    <a:pt x="2" y="0"/>
                    <a:pt x="2" y="0"/>
                    <a:pt x="2" y="0"/>
                  </a:cubicBezTo>
                  <a:cubicBezTo>
                    <a:pt x="0" y="1"/>
                    <a:pt x="0" y="3"/>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01"/>
            <p:cNvSpPr/>
            <p:nvPr/>
          </p:nvSpPr>
          <p:spPr bwMode="auto">
            <a:xfrm>
              <a:off x="5757863" y="4724400"/>
              <a:ext cx="61913" cy="44450"/>
            </a:xfrm>
            <a:custGeom>
              <a:avLst/>
              <a:gdLst>
                <a:gd name="T0" fmla="*/ 5 w 7"/>
                <a:gd name="T1" fmla="*/ 5 h 5"/>
                <a:gd name="T2" fmla="*/ 6 w 7"/>
                <a:gd name="T3" fmla="*/ 5 h 5"/>
                <a:gd name="T4" fmla="*/ 5 w 7"/>
                <a:gd name="T5" fmla="*/ 1 h 5"/>
                <a:gd name="T6" fmla="*/ 2 w 7"/>
                <a:gd name="T7" fmla="*/ 0 h 5"/>
                <a:gd name="T8" fmla="*/ 5 w 7"/>
                <a:gd name="T9" fmla="*/ 5 h 5"/>
              </a:gdLst>
              <a:ahLst/>
              <a:cxnLst>
                <a:cxn ang="0">
                  <a:pos x="T0" y="T1"/>
                </a:cxn>
                <a:cxn ang="0">
                  <a:pos x="T2" y="T3"/>
                </a:cxn>
                <a:cxn ang="0">
                  <a:pos x="T4" y="T5"/>
                </a:cxn>
                <a:cxn ang="0">
                  <a:pos x="T6" y="T7"/>
                </a:cxn>
                <a:cxn ang="0">
                  <a:pos x="T8" y="T9"/>
                </a:cxn>
              </a:cxnLst>
              <a:rect l="0" t="0" r="r" b="b"/>
              <a:pathLst>
                <a:path w="7" h="5">
                  <a:moveTo>
                    <a:pt x="5" y="5"/>
                  </a:moveTo>
                  <a:cubicBezTo>
                    <a:pt x="5" y="5"/>
                    <a:pt x="5" y="5"/>
                    <a:pt x="6" y="5"/>
                  </a:cubicBezTo>
                  <a:cubicBezTo>
                    <a:pt x="7" y="5"/>
                    <a:pt x="6" y="3"/>
                    <a:pt x="5" y="1"/>
                  </a:cubicBezTo>
                  <a:cubicBezTo>
                    <a:pt x="4" y="1"/>
                    <a:pt x="3" y="0"/>
                    <a:pt x="2" y="0"/>
                  </a:cubicBezTo>
                  <a:cubicBezTo>
                    <a:pt x="0" y="0"/>
                    <a:pt x="2" y="4"/>
                    <a:pt x="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02"/>
            <p:cNvSpPr/>
            <p:nvPr/>
          </p:nvSpPr>
          <p:spPr bwMode="auto">
            <a:xfrm>
              <a:off x="5641976" y="4900613"/>
              <a:ext cx="725488" cy="560388"/>
            </a:xfrm>
            <a:custGeom>
              <a:avLst/>
              <a:gdLst>
                <a:gd name="T0" fmla="*/ 79 w 82"/>
                <a:gd name="T1" fmla="*/ 28 h 63"/>
                <a:gd name="T2" fmla="*/ 69 w 82"/>
                <a:gd name="T3" fmla="*/ 17 h 63"/>
                <a:gd name="T4" fmla="*/ 64 w 82"/>
                <a:gd name="T5" fmla="*/ 6 h 63"/>
                <a:gd name="T6" fmla="*/ 61 w 82"/>
                <a:gd name="T7" fmla="*/ 2 h 63"/>
                <a:gd name="T8" fmla="*/ 57 w 82"/>
                <a:gd name="T9" fmla="*/ 4 h 63"/>
                <a:gd name="T10" fmla="*/ 54 w 82"/>
                <a:gd name="T11" fmla="*/ 14 h 63"/>
                <a:gd name="T12" fmla="*/ 51 w 82"/>
                <a:gd name="T13" fmla="*/ 13 h 63"/>
                <a:gd name="T14" fmla="*/ 48 w 82"/>
                <a:gd name="T15" fmla="*/ 11 h 63"/>
                <a:gd name="T16" fmla="*/ 47 w 82"/>
                <a:gd name="T17" fmla="*/ 9 h 63"/>
                <a:gd name="T18" fmla="*/ 42 w 82"/>
                <a:gd name="T19" fmla="*/ 2 h 63"/>
                <a:gd name="T20" fmla="*/ 41 w 82"/>
                <a:gd name="T21" fmla="*/ 1 h 63"/>
                <a:gd name="T22" fmla="*/ 37 w 82"/>
                <a:gd name="T23" fmla="*/ 4 h 63"/>
                <a:gd name="T24" fmla="*/ 37 w 82"/>
                <a:gd name="T25" fmla="*/ 4 h 63"/>
                <a:gd name="T26" fmla="*/ 33 w 82"/>
                <a:gd name="T27" fmla="*/ 10 h 63"/>
                <a:gd name="T28" fmla="*/ 30 w 82"/>
                <a:gd name="T29" fmla="*/ 7 h 63"/>
                <a:gd name="T30" fmla="*/ 27 w 82"/>
                <a:gd name="T31" fmla="*/ 6 h 63"/>
                <a:gd name="T32" fmla="*/ 27 w 82"/>
                <a:gd name="T33" fmla="*/ 6 h 63"/>
                <a:gd name="T34" fmla="*/ 24 w 82"/>
                <a:gd name="T35" fmla="*/ 12 h 63"/>
                <a:gd name="T36" fmla="*/ 22 w 82"/>
                <a:gd name="T37" fmla="*/ 12 h 63"/>
                <a:gd name="T38" fmla="*/ 18 w 82"/>
                <a:gd name="T39" fmla="*/ 13 h 63"/>
                <a:gd name="T40" fmla="*/ 17 w 82"/>
                <a:gd name="T41" fmla="*/ 16 h 63"/>
                <a:gd name="T42" fmla="*/ 8 w 82"/>
                <a:gd name="T43" fmla="*/ 20 h 63"/>
                <a:gd name="T44" fmla="*/ 2 w 82"/>
                <a:gd name="T45" fmla="*/ 29 h 63"/>
                <a:gd name="T46" fmla="*/ 5 w 82"/>
                <a:gd name="T47" fmla="*/ 43 h 63"/>
                <a:gd name="T48" fmla="*/ 6 w 82"/>
                <a:gd name="T49" fmla="*/ 52 h 63"/>
                <a:gd name="T50" fmla="*/ 14 w 82"/>
                <a:gd name="T51" fmla="*/ 51 h 63"/>
                <a:gd name="T52" fmla="*/ 18 w 82"/>
                <a:gd name="T53" fmla="*/ 51 h 63"/>
                <a:gd name="T54" fmla="*/ 21 w 82"/>
                <a:gd name="T55" fmla="*/ 48 h 63"/>
                <a:gd name="T56" fmla="*/ 24 w 82"/>
                <a:gd name="T57" fmla="*/ 46 h 63"/>
                <a:gd name="T58" fmla="*/ 27 w 82"/>
                <a:gd name="T59" fmla="*/ 46 h 63"/>
                <a:gd name="T60" fmla="*/ 30 w 82"/>
                <a:gd name="T61" fmla="*/ 46 h 63"/>
                <a:gd name="T62" fmla="*/ 30 w 82"/>
                <a:gd name="T63" fmla="*/ 46 h 63"/>
                <a:gd name="T64" fmla="*/ 37 w 82"/>
                <a:gd name="T65" fmla="*/ 45 h 63"/>
                <a:gd name="T66" fmla="*/ 41 w 82"/>
                <a:gd name="T67" fmla="*/ 46 h 63"/>
                <a:gd name="T68" fmla="*/ 43 w 82"/>
                <a:gd name="T69" fmla="*/ 48 h 63"/>
                <a:gd name="T70" fmla="*/ 48 w 82"/>
                <a:gd name="T71" fmla="*/ 50 h 63"/>
                <a:gd name="T72" fmla="*/ 48 w 82"/>
                <a:gd name="T73" fmla="*/ 48 h 63"/>
                <a:gd name="T74" fmla="*/ 51 w 82"/>
                <a:gd name="T75" fmla="*/ 51 h 63"/>
                <a:gd name="T76" fmla="*/ 54 w 82"/>
                <a:gd name="T77" fmla="*/ 58 h 63"/>
                <a:gd name="T78" fmla="*/ 61 w 82"/>
                <a:gd name="T79" fmla="*/ 61 h 63"/>
                <a:gd name="T80" fmla="*/ 66 w 82"/>
                <a:gd name="T81" fmla="*/ 63 h 63"/>
                <a:gd name="T82" fmla="*/ 69 w 82"/>
                <a:gd name="T83" fmla="*/ 63 h 63"/>
                <a:gd name="T84" fmla="*/ 80 w 82"/>
                <a:gd name="T85" fmla="*/ 47 h 63"/>
                <a:gd name="T86" fmla="*/ 81 w 82"/>
                <a:gd name="T87" fmla="*/ 42 h 63"/>
                <a:gd name="T88" fmla="*/ 81 w 82"/>
                <a:gd name="T89" fmla="*/ 32 h 63"/>
                <a:gd name="T90" fmla="*/ 79 w 82"/>
                <a:gd name="T91" fmla="*/ 2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2" h="63">
                  <a:moveTo>
                    <a:pt x="79" y="28"/>
                  </a:moveTo>
                  <a:cubicBezTo>
                    <a:pt x="77" y="27"/>
                    <a:pt x="73" y="22"/>
                    <a:pt x="69" y="17"/>
                  </a:cubicBezTo>
                  <a:cubicBezTo>
                    <a:pt x="67" y="13"/>
                    <a:pt x="64" y="9"/>
                    <a:pt x="64" y="6"/>
                  </a:cubicBezTo>
                  <a:cubicBezTo>
                    <a:pt x="63" y="4"/>
                    <a:pt x="62" y="3"/>
                    <a:pt x="61" y="2"/>
                  </a:cubicBezTo>
                  <a:cubicBezTo>
                    <a:pt x="59" y="1"/>
                    <a:pt x="57" y="2"/>
                    <a:pt x="57" y="4"/>
                  </a:cubicBezTo>
                  <a:cubicBezTo>
                    <a:pt x="57" y="8"/>
                    <a:pt x="57" y="14"/>
                    <a:pt x="54" y="14"/>
                  </a:cubicBezTo>
                  <a:cubicBezTo>
                    <a:pt x="52" y="14"/>
                    <a:pt x="52" y="14"/>
                    <a:pt x="51" y="13"/>
                  </a:cubicBezTo>
                  <a:cubicBezTo>
                    <a:pt x="49" y="13"/>
                    <a:pt x="48" y="12"/>
                    <a:pt x="48" y="11"/>
                  </a:cubicBezTo>
                  <a:cubicBezTo>
                    <a:pt x="47" y="11"/>
                    <a:pt x="47" y="10"/>
                    <a:pt x="47" y="9"/>
                  </a:cubicBezTo>
                  <a:cubicBezTo>
                    <a:pt x="46" y="5"/>
                    <a:pt x="44" y="3"/>
                    <a:pt x="42" y="2"/>
                  </a:cubicBezTo>
                  <a:cubicBezTo>
                    <a:pt x="42" y="2"/>
                    <a:pt x="41" y="1"/>
                    <a:pt x="41" y="1"/>
                  </a:cubicBezTo>
                  <a:cubicBezTo>
                    <a:pt x="39" y="0"/>
                    <a:pt x="40" y="4"/>
                    <a:pt x="37" y="4"/>
                  </a:cubicBezTo>
                  <a:cubicBezTo>
                    <a:pt x="37" y="4"/>
                    <a:pt x="37" y="4"/>
                    <a:pt x="37" y="4"/>
                  </a:cubicBezTo>
                  <a:cubicBezTo>
                    <a:pt x="34" y="4"/>
                    <a:pt x="35" y="9"/>
                    <a:pt x="33" y="10"/>
                  </a:cubicBezTo>
                  <a:cubicBezTo>
                    <a:pt x="31" y="10"/>
                    <a:pt x="32" y="8"/>
                    <a:pt x="30" y="7"/>
                  </a:cubicBezTo>
                  <a:cubicBezTo>
                    <a:pt x="30" y="6"/>
                    <a:pt x="29" y="6"/>
                    <a:pt x="27" y="6"/>
                  </a:cubicBezTo>
                  <a:cubicBezTo>
                    <a:pt x="27" y="6"/>
                    <a:pt x="27" y="6"/>
                    <a:pt x="27" y="6"/>
                  </a:cubicBezTo>
                  <a:cubicBezTo>
                    <a:pt x="22" y="6"/>
                    <a:pt x="26" y="10"/>
                    <a:pt x="24" y="12"/>
                  </a:cubicBezTo>
                  <a:cubicBezTo>
                    <a:pt x="23" y="12"/>
                    <a:pt x="23" y="12"/>
                    <a:pt x="22" y="12"/>
                  </a:cubicBezTo>
                  <a:cubicBezTo>
                    <a:pt x="20" y="12"/>
                    <a:pt x="18" y="13"/>
                    <a:pt x="18" y="13"/>
                  </a:cubicBezTo>
                  <a:cubicBezTo>
                    <a:pt x="17" y="14"/>
                    <a:pt x="17" y="15"/>
                    <a:pt x="17" y="16"/>
                  </a:cubicBezTo>
                  <a:cubicBezTo>
                    <a:pt x="17" y="18"/>
                    <a:pt x="14" y="19"/>
                    <a:pt x="8" y="20"/>
                  </a:cubicBezTo>
                  <a:cubicBezTo>
                    <a:pt x="2" y="20"/>
                    <a:pt x="0" y="26"/>
                    <a:pt x="2" y="29"/>
                  </a:cubicBezTo>
                  <a:cubicBezTo>
                    <a:pt x="3" y="32"/>
                    <a:pt x="3" y="38"/>
                    <a:pt x="5" y="43"/>
                  </a:cubicBezTo>
                  <a:cubicBezTo>
                    <a:pt x="8" y="49"/>
                    <a:pt x="4" y="51"/>
                    <a:pt x="6" y="52"/>
                  </a:cubicBezTo>
                  <a:cubicBezTo>
                    <a:pt x="8" y="54"/>
                    <a:pt x="11" y="51"/>
                    <a:pt x="14" y="51"/>
                  </a:cubicBezTo>
                  <a:cubicBezTo>
                    <a:pt x="15" y="51"/>
                    <a:pt x="17" y="51"/>
                    <a:pt x="18" y="51"/>
                  </a:cubicBezTo>
                  <a:cubicBezTo>
                    <a:pt x="19" y="50"/>
                    <a:pt x="21" y="50"/>
                    <a:pt x="21" y="48"/>
                  </a:cubicBezTo>
                  <a:cubicBezTo>
                    <a:pt x="22" y="46"/>
                    <a:pt x="23" y="46"/>
                    <a:pt x="24" y="46"/>
                  </a:cubicBezTo>
                  <a:cubicBezTo>
                    <a:pt x="25" y="46"/>
                    <a:pt x="26" y="46"/>
                    <a:pt x="27" y="46"/>
                  </a:cubicBezTo>
                  <a:cubicBezTo>
                    <a:pt x="29" y="46"/>
                    <a:pt x="30" y="46"/>
                    <a:pt x="30" y="46"/>
                  </a:cubicBezTo>
                  <a:cubicBezTo>
                    <a:pt x="30" y="46"/>
                    <a:pt x="30" y="46"/>
                    <a:pt x="30" y="46"/>
                  </a:cubicBezTo>
                  <a:cubicBezTo>
                    <a:pt x="32" y="46"/>
                    <a:pt x="34" y="45"/>
                    <a:pt x="37" y="45"/>
                  </a:cubicBezTo>
                  <a:cubicBezTo>
                    <a:pt x="38" y="45"/>
                    <a:pt x="40" y="46"/>
                    <a:pt x="41" y="46"/>
                  </a:cubicBezTo>
                  <a:cubicBezTo>
                    <a:pt x="42" y="47"/>
                    <a:pt x="43" y="47"/>
                    <a:pt x="43" y="48"/>
                  </a:cubicBezTo>
                  <a:cubicBezTo>
                    <a:pt x="46" y="49"/>
                    <a:pt x="47" y="50"/>
                    <a:pt x="48" y="50"/>
                  </a:cubicBezTo>
                  <a:cubicBezTo>
                    <a:pt x="48" y="51"/>
                    <a:pt x="48" y="50"/>
                    <a:pt x="48" y="48"/>
                  </a:cubicBezTo>
                  <a:cubicBezTo>
                    <a:pt x="49" y="47"/>
                    <a:pt x="50" y="48"/>
                    <a:pt x="51" y="51"/>
                  </a:cubicBezTo>
                  <a:cubicBezTo>
                    <a:pt x="52" y="53"/>
                    <a:pt x="53" y="55"/>
                    <a:pt x="54" y="58"/>
                  </a:cubicBezTo>
                  <a:cubicBezTo>
                    <a:pt x="56" y="60"/>
                    <a:pt x="58" y="61"/>
                    <a:pt x="61" y="61"/>
                  </a:cubicBezTo>
                  <a:cubicBezTo>
                    <a:pt x="62" y="61"/>
                    <a:pt x="64" y="62"/>
                    <a:pt x="66" y="63"/>
                  </a:cubicBezTo>
                  <a:cubicBezTo>
                    <a:pt x="67" y="63"/>
                    <a:pt x="68" y="63"/>
                    <a:pt x="69" y="63"/>
                  </a:cubicBezTo>
                  <a:cubicBezTo>
                    <a:pt x="74" y="60"/>
                    <a:pt x="78" y="52"/>
                    <a:pt x="80" y="47"/>
                  </a:cubicBezTo>
                  <a:cubicBezTo>
                    <a:pt x="80" y="45"/>
                    <a:pt x="80" y="44"/>
                    <a:pt x="81" y="42"/>
                  </a:cubicBezTo>
                  <a:cubicBezTo>
                    <a:pt x="81" y="39"/>
                    <a:pt x="82" y="35"/>
                    <a:pt x="81" y="32"/>
                  </a:cubicBezTo>
                  <a:cubicBezTo>
                    <a:pt x="80" y="30"/>
                    <a:pt x="80" y="29"/>
                    <a:pt x="79"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02" name="椭圆 101"/>
          <p:cNvSpPr/>
          <p:nvPr/>
        </p:nvSpPr>
        <p:spPr>
          <a:xfrm>
            <a:off x="2675669" y="2292678"/>
            <a:ext cx="1781704" cy="1781704"/>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3" name="椭圆 102"/>
          <p:cNvSpPr/>
          <p:nvPr/>
        </p:nvSpPr>
        <p:spPr>
          <a:xfrm>
            <a:off x="7578978" y="2173528"/>
            <a:ext cx="1686390" cy="168639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4" name="椭圆 103"/>
          <p:cNvSpPr/>
          <p:nvPr/>
        </p:nvSpPr>
        <p:spPr>
          <a:xfrm>
            <a:off x="5422155" y="2061898"/>
            <a:ext cx="1278174" cy="1278174"/>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5" name="椭圆 104"/>
          <p:cNvSpPr/>
          <p:nvPr/>
        </p:nvSpPr>
        <p:spPr>
          <a:xfrm>
            <a:off x="8559277" y="4396079"/>
            <a:ext cx="897010" cy="89701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6" name="文本框 105"/>
          <p:cNvSpPr txBox="1"/>
          <p:nvPr/>
        </p:nvSpPr>
        <p:spPr>
          <a:xfrm>
            <a:off x="2688042" y="2724699"/>
            <a:ext cx="1824099" cy="584775"/>
          </a:xfrm>
          <a:prstGeom prst="rect">
            <a:avLst/>
          </a:prstGeom>
          <a:noFill/>
        </p:spPr>
        <p:txBody>
          <a:bodyPr wrap="square" rtlCol="0">
            <a:spAutoFit/>
          </a:bodyPr>
          <a:lstStyle/>
          <a:p>
            <a:pPr algn="ctr"/>
            <a:r>
              <a:rPr lang="en-US" altLang="zh-CN" sz="3200" dirty="0">
                <a:solidFill>
                  <a:schemeClr val="bg1"/>
                </a:solidFill>
              </a:rPr>
              <a:t>78.2</a:t>
            </a:r>
            <a:r>
              <a:rPr lang="en-US" altLang="zh-CN" sz="2000" dirty="0">
                <a:solidFill>
                  <a:schemeClr val="bg1"/>
                </a:solidFill>
              </a:rPr>
              <a:t>%</a:t>
            </a:r>
            <a:endParaRPr lang="zh-CN" altLang="en-US" sz="2000" dirty="0">
              <a:solidFill>
                <a:schemeClr val="bg1"/>
              </a:solidFill>
            </a:endParaRPr>
          </a:p>
        </p:txBody>
      </p:sp>
      <p:sp>
        <p:nvSpPr>
          <p:cNvPr id="107" name="文本框 106"/>
          <p:cNvSpPr txBox="1"/>
          <p:nvPr/>
        </p:nvSpPr>
        <p:spPr>
          <a:xfrm>
            <a:off x="2695367" y="3298960"/>
            <a:ext cx="1742310" cy="369332"/>
          </a:xfrm>
          <a:prstGeom prst="rect">
            <a:avLst/>
          </a:prstGeom>
          <a:noFill/>
        </p:spPr>
        <p:txBody>
          <a:bodyPr wrap="square" rtlCol="0">
            <a:spAutoFit/>
          </a:bodyPr>
          <a:lstStyle/>
          <a:p>
            <a:pPr algn="ctr"/>
            <a:r>
              <a:rPr lang="en-US" altLang="zh-CN" dirty="0">
                <a:solidFill>
                  <a:schemeClr val="bg1"/>
                </a:solidFill>
              </a:rPr>
              <a:t>United States</a:t>
            </a:r>
            <a:endParaRPr lang="zh-CN" altLang="en-US" dirty="0">
              <a:solidFill>
                <a:schemeClr val="bg1"/>
              </a:solidFill>
            </a:endParaRPr>
          </a:p>
        </p:txBody>
      </p:sp>
      <p:sp>
        <p:nvSpPr>
          <p:cNvPr id="108" name="文本框 107"/>
          <p:cNvSpPr txBox="1"/>
          <p:nvPr/>
        </p:nvSpPr>
        <p:spPr>
          <a:xfrm>
            <a:off x="5540479" y="2358306"/>
            <a:ext cx="1041526" cy="400110"/>
          </a:xfrm>
          <a:prstGeom prst="rect">
            <a:avLst/>
          </a:prstGeom>
          <a:noFill/>
        </p:spPr>
        <p:txBody>
          <a:bodyPr wrap="square" rtlCol="0">
            <a:spAutoFit/>
          </a:bodyPr>
          <a:lstStyle/>
          <a:p>
            <a:pPr algn="ctr"/>
            <a:r>
              <a:rPr lang="en-US" altLang="zh-CN" sz="2000" dirty="0">
                <a:solidFill>
                  <a:schemeClr val="bg1"/>
                </a:solidFill>
              </a:rPr>
              <a:t>13.3</a:t>
            </a:r>
            <a:r>
              <a:rPr lang="en-US" altLang="zh-CN" sz="1400" dirty="0">
                <a:solidFill>
                  <a:schemeClr val="bg1"/>
                </a:solidFill>
              </a:rPr>
              <a:t>%</a:t>
            </a:r>
            <a:endParaRPr lang="zh-CN" altLang="en-US" sz="1400" dirty="0">
              <a:solidFill>
                <a:schemeClr val="bg1"/>
              </a:solidFill>
            </a:endParaRPr>
          </a:p>
        </p:txBody>
      </p:sp>
      <p:sp>
        <p:nvSpPr>
          <p:cNvPr id="109" name="文本框 108"/>
          <p:cNvSpPr txBox="1"/>
          <p:nvPr/>
        </p:nvSpPr>
        <p:spPr>
          <a:xfrm>
            <a:off x="5514770" y="2735343"/>
            <a:ext cx="1092944" cy="307777"/>
          </a:xfrm>
          <a:prstGeom prst="rect">
            <a:avLst/>
          </a:prstGeom>
          <a:noFill/>
        </p:spPr>
        <p:txBody>
          <a:bodyPr wrap="square" rtlCol="0">
            <a:spAutoFit/>
          </a:bodyPr>
          <a:lstStyle/>
          <a:p>
            <a:pPr algn="ctr"/>
            <a:r>
              <a:rPr lang="en-US" altLang="zh-CN" sz="1400" dirty="0">
                <a:solidFill>
                  <a:schemeClr val="bg1"/>
                </a:solidFill>
              </a:rPr>
              <a:t>European</a:t>
            </a:r>
            <a:endParaRPr lang="zh-CN" altLang="en-US" sz="1400" dirty="0">
              <a:solidFill>
                <a:schemeClr val="bg1"/>
              </a:solidFill>
            </a:endParaRPr>
          </a:p>
        </p:txBody>
      </p:sp>
      <p:sp>
        <p:nvSpPr>
          <p:cNvPr id="110" name="文本框 109"/>
          <p:cNvSpPr txBox="1"/>
          <p:nvPr/>
        </p:nvSpPr>
        <p:spPr>
          <a:xfrm>
            <a:off x="7802173" y="2550722"/>
            <a:ext cx="1240000" cy="523220"/>
          </a:xfrm>
          <a:prstGeom prst="rect">
            <a:avLst/>
          </a:prstGeom>
          <a:noFill/>
        </p:spPr>
        <p:txBody>
          <a:bodyPr wrap="square" rtlCol="0">
            <a:spAutoFit/>
          </a:bodyPr>
          <a:lstStyle/>
          <a:p>
            <a:pPr algn="ctr"/>
            <a:r>
              <a:rPr lang="en-US" altLang="zh-CN" sz="2800" dirty="0">
                <a:solidFill>
                  <a:schemeClr val="bg1"/>
                </a:solidFill>
              </a:rPr>
              <a:t>46.7</a:t>
            </a:r>
            <a:r>
              <a:rPr lang="en-US" altLang="zh-CN" dirty="0">
                <a:solidFill>
                  <a:schemeClr val="bg1"/>
                </a:solidFill>
              </a:rPr>
              <a:t>%</a:t>
            </a:r>
            <a:endParaRPr lang="zh-CN" altLang="en-US" dirty="0">
              <a:solidFill>
                <a:schemeClr val="bg1"/>
              </a:solidFill>
            </a:endParaRPr>
          </a:p>
        </p:txBody>
      </p:sp>
      <p:sp>
        <p:nvSpPr>
          <p:cNvPr id="111" name="文本框 110"/>
          <p:cNvSpPr txBox="1"/>
          <p:nvPr/>
        </p:nvSpPr>
        <p:spPr>
          <a:xfrm>
            <a:off x="7678076" y="3083197"/>
            <a:ext cx="1488194" cy="400110"/>
          </a:xfrm>
          <a:prstGeom prst="rect">
            <a:avLst/>
          </a:prstGeom>
          <a:noFill/>
        </p:spPr>
        <p:txBody>
          <a:bodyPr wrap="square" rtlCol="0">
            <a:spAutoFit/>
          </a:bodyPr>
          <a:lstStyle/>
          <a:p>
            <a:pPr algn="ctr"/>
            <a:r>
              <a:rPr lang="en-US" altLang="zh-CN" sz="2000" dirty="0">
                <a:solidFill>
                  <a:schemeClr val="bg1"/>
                </a:solidFill>
              </a:rPr>
              <a:t>China</a:t>
            </a:r>
            <a:endParaRPr lang="zh-CN" altLang="en-US" sz="2000" dirty="0">
              <a:solidFill>
                <a:schemeClr val="bg1"/>
              </a:solidFill>
            </a:endParaRPr>
          </a:p>
        </p:txBody>
      </p:sp>
      <p:sp>
        <p:nvSpPr>
          <p:cNvPr id="112" name="文本框 111"/>
          <p:cNvSpPr txBox="1"/>
          <p:nvPr/>
        </p:nvSpPr>
        <p:spPr>
          <a:xfrm>
            <a:off x="8488362" y="4548297"/>
            <a:ext cx="1041526" cy="369332"/>
          </a:xfrm>
          <a:prstGeom prst="rect">
            <a:avLst/>
          </a:prstGeom>
          <a:noFill/>
        </p:spPr>
        <p:txBody>
          <a:bodyPr wrap="square" rtlCol="0">
            <a:spAutoFit/>
          </a:bodyPr>
          <a:lstStyle/>
          <a:p>
            <a:pPr algn="ctr"/>
            <a:r>
              <a:rPr lang="en-US" altLang="zh-CN" dirty="0">
                <a:solidFill>
                  <a:schemeClr val="bg1"/>
                </a:solidFill>
              </a:rPr>
              <a:t>8.6</a:t>
            </a:r>
            <a:r>
              <a:rPr lang="en-US" altLang="zh-CN" sz="1200" dirty="0">
                <a:solidFill>
                  <a:schemeClr val="bg1"/>
                </a:solidFill>
              </a:rPr>
              <a:t>%</a:t>
            </a:r>
            <a:endParaRPr lang="zh-CN" altLang="en-US" sz="1200" dirty="0">
              <a:solidFill>
                <a:schemeClr val="bg1"/>
              </a:solidFill>
            </a:endParaRPr>
          </a:p>
        </p:txBody>
      </p:sp>
      <p:sp>
        <p:nvSpPr>
          <p:cNvPr id="113" name="文本框 112"/>
          <p:cNvSpPr txBox="1"/>
          <p:nvPr/>
        </p:nvSpPr>
        <p:spPr>
          <a:xfrm>
            <a:off x="8472637" y="4865938"/>
            <a:ext cx="1092944" cy="276999"/>
          </a:xfrm>
          <a:prstGeom prst="rect">
            <a:avLst/>
          </a:prstGeom>
          <a:noFill/>
        </p:spPr>
        <p:txBody>
          <a:bodyPr wrap="square" rtlCol="0">
            <a:spAutoFit/>
          </a:bodyPr>
          <a:lstStyle/>
          <a:p>
            <a:pPr algn="ctr"/>
            <a:r>
              <a:rPr lang="en-US" altLang="zh-CN" sz="1200" dirty="0">
                <a:solidFill>
                  <a:schemeClr val="bg1"/>
                </a:solidFill>
              </a:rPr>
              <a:t>Australia</a:t>
            </a:r>
            <a:endParaRPr lang="en-US" altLang="zh-CN" sz="1200" dirty="0">
              <a:solidFill>
                <a:schemeClr val="bg1"/>
              </a:solidFill>
            </a:endParaRPr>
          </a:p>
        </p:txBody>
      </p:sp>
      <p:sp>
        <p:nvSpPr>
          <p:cNvPr id="114" name="矩形 113"/>
          <p:cNvSpPr/>
          <p:nvPr/>
        </p:nvSpPr>
        <p:spPr>
          <a:xfrm>
            <a:off x="1064545" y="5126251"/>
            <a:ext cx="3120865" cy="495905"/>
          </a:xfrm>
          <a:prstGeom prst="rect">
            <a:avLst/>
          </a:prstGeom>
        </p:spPr>
        <p:txBody>
          <a:bodyPr wrap="square" anchor="ctr" anchorCtr="0">
            <a:spAutoFit/>
          </a:bodyPr>
          <a:lstStyle>
            <a:defPPr>
              <a:defRPr lang="zh-CN"/>
            </a:defPPr>
            <a:lvl1pPr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1pPr>
            <a:lvl2pPr marL="4572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2pPr>
            <a:lvl3pPr marL="9144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3pPr>
            <a:lvl4pPr marL="13716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4pPr>
            <a:lvl5pPr marL="18288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8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8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8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80604020202020204" pitchFamily="34" charset="0"/>
                <a:ea typeface="宋体" pitchFamily="2" charset="-122"/>
                <a:cs typeface="+mn-cs"/>
              </a:defRPr>
            </a:lvl9pPr>
          </a:lstStyle>
          <a:p>
            <a:pPr>
              <a:lnSpc>
                <a:spcPct val="120000"/>
              </a:lnSpc>
            </a:pPr>
            <a:r>
              <a:rPr lang="en-US" altLang="zh-CN" sz="2400" dirty="0">
                <a:latin typeface="+mn-lt"/>
                <a:ea typeface="+mj-ea"/>
              </a:rPr>
              <a:t>Business Template</a:t>
            </a:r>
            <a:endParaRPr lang="en-US" altLang="zh-CN" sz="2400" dirty="0">
              <a:latin typeface="+mn-lt"/>
              <a:ea typeface="+mj-ea"/>
            </a:endParaRPr>
          </a:p>
        </p:txBody>
      </p:sp>
      <p:sp>
        <p:nvSpPr>
          <p:cNvPr id="115" name="矩形 114"/>
          <p:cNvSpPr/>
          <p:nvPr/>
        </p:nvSpPr>
        <p:spPr>
          <a:xfrm>
            <a:off x="1064545" y="5593224"/>
            <a:ext cx="7385407" cy="812530"/>
          </a:xfrm>
          <a:prstGeom prst="rect">
            <a:avLst/>
          </a:prstGeom>
          <a:noFill/>
        </p:spPr>
        <p:txBody>
          <a:bodyPr wrap="square" anchor="ctr" anchorCtr="0">
            <a:spAutoFit/>
          </a:bodyPr>
          <a:lstStyle>
            <a:defPPr>
              <a:defRPr lang="zh-CN"/>
            </a:defPPr>
            <a:lvl1pPr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1pPr>
            <a:lvl2pPr marL="4572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2pPr>
            <a:lvl3pPr marL="9144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3pPr>
            <a:lvl4pPr marL="13716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4pPr>
            <a:lvl5pPr marL="1828800" algn="l" rtl="0" fontAlgn="base">
              <a:spcBef>
                <a:spcPct val="0"/>
              </a:spcBef>
              <a:spcAft>
                <a:spcPct val="0"/>
              </a:spcAft>
              <a:buFont typeface="Arial" panose="02080604020202020204" pitchFamily="34" charset="0"/>
              <a:defRPr kern="1200">
                <a:solidFill>
                  <a:schemeClr val="tx1"/>
                </a:solidFill>
                <a:latin typeface="Arial" panose="02080604020202020204" pitchFamily="34" charset="0"/>
                <a:ea typeface="宋体" pitchFamily="2" charset="-122"/>
                <a:cs typeface="+mn-cs"/>
              </a:defRPr>
            </a:lvl5pPr>
            <a:lvl6pPr marL="2286000" algn="l" defTabSz="914400" rtl="0" eaLnBrk="1" latinLnBrk="0" hangingPunct="1">
              <a:defRPr kern="1200">
                <a:solidFill>
                  <a:schemeClr val="tx1"/>
                </a:solidFill>
                <a:latin typeface="Arial" panose="02080604020202020204" pitchFamily="34" charset="0"/>
                <a:ea typeface="宋体" pitchFamily="2" charset="-122"/>
                <a:cs typeface="+mn-cs"/>
              </a:defRPr>
            </a:lvl6pPr>
            <a:lvl7pPr marL="2743200" algn="l" defTabSz="914400" rtl="0" eaLnBrk="1" latinLnBrk="0" hangingPunct="1">
              <a:defRPr kern="1200">
                <a:solidFill>
                  <a:schemeClr val="tx1"/>
                </a:solidFill>
                <a:latin typeface="Arial" panose="02080604020202020204" pitchFamily="34" charset="0"/>
                <a:ea typeface="宋体" pitchFamily="2" charset="-122"/>
                <a:cs typeface="+mn-cs"/>
              </a:defRPr>
            </a:lvl7pPr>
            <a:lvl8pPr marL="3200400" algn="l" defTabSz="914400" rtl="0" eaLnBrk="1" latinLnBrk="0" hangingPunct="1">
              <a:defRPr kern="1200">
                <a:solidFill>
                  <a:schemeClr val="tx1"/>
                </a:solidFill>
                <a:latin typeface="Arial" panose="02080604020202020204" pitchFamily="34" charset="0"/>
                <a:ea typeface="宋体" pitchFamily="2" charset="-122"/>
                <a:cs typeface="+mn-cs"/>
              </a:defRPr>
            </a:lvl8pPr>
            <a:lvl9pPr marL="3657600" algn="l" defTabSz="914400" rtl="0" eaLnBrk="1" latinLnBrk="0" hangingPunct="1">
              <a:defRPr kern="1200">
                <a:solidFill>
                  <a:schemeClr val="tx1"/>
                </a:solidFill>
                <a:latin typeface="Arial" panose="02080604020202020204" pitchFamily="34" charset="0"/>
                <a:ea typeface="宋体" pitchFamily="2" charset="-122"/>
                <a:cs typeface="+mn-cs"/>
              </a:defRPr>
            </a:lvl9pPr>
          </a:lstStyle>
          <a:p>
            <a:pPr algn="just">
              <a:lnSpc>
                <a:spcPct val="130000"/>
              </a:lnSpc>
            </a:pPr>
            <a:r>
              <a:rPr lang="en-US" altLang="zh-CN" sz="1200" dirty="0">
                <a:solidFill>
                  <a:schemeClr val="tx2"/>
                </a:solidFill>
                <a:latin typeface="+mj-ea"/>
              </a:rPr>
              <a:t>Those who adhere to the principles of wisdom, have right attitudes, and true to their words and discharge their duties with responsibility are loved by people. Make haste in doing good, restrain your mind from evil. Whosoever is slow in doing well, his mind delights in evil?</a:t>
            </a:r>
            <a:endParaRPr lang="zh-CN" altLang="en-US" sz="1200" dirty="0">
              <a:solidFill>
                <a:schemeClr val="tx2"/>
              </a:solidFill>
              <a:latin typeface="+mj-ea"/>
            </a:endParaRPr>
          </a:p>
        </p:txBody>
      </p:sp>
      <p:cxnSp>
        <p:nvCxnSpPr>
          <p:cNvPr id="116" name="直接连接符 115"/>
          <p:cNvCxnSpPr/>
          <p:nvPr/>
        </p:nvCxnSpPr>
        <p:spPr>
          <a:xfrm>
            <a:off x="1168144" y="5028755"/>
            <a:ext cx="381226" cy="0"/>
          </a:xfrm>
          <a:prstGeom prst="line">
            <a:avLst/>
          </a:prstGeom>
          <a:ln w="25400" cap="rnd">
            <a:solidFill>
              <a:schemeClr val="tx2">
                <a:alpha val="45000"/>
              </a:schemeClr>
            </a:solidFill>
          </a:ln>
        </p:spPr>
        <p:style>
          <a:lnRef idx="1">
            <a:schemeClr val="accent1"/>
          </a:lnRef>
          <a:fillRef idx="0">
            <a:schemeClr val="accent1"/>
          </a:fillRef>
          <a:effectRef idx="0">
            <a:schemeClr val="accent1"/>
          </a:effectRef>
          <a:fontRef idx="minor">
            <a:schemeClr val="tx1"/>
          </a:fontRef>
        </p:style>
      </p:cxnSp>
      <p:sp>
        <p:nvSpPr>
          <p:cNvPr id="473" name="Freeform 66"/>
          <p:cNvSpPr/>
          <p:nvPr/>
        </p:nvSpPr>
        <p:spPr bwMode="auto">
          <a:xfrm rot="20039755">
            <a:off x="1179436" y="-269448"/>
            <a:ext cx="10679189" cy="8521474"/>
          </a:xfrm>
          <a:custGeom>
            <a:avLst/>
            <a:gdLst>
              <a:gd name="T0" fmla="*/ 3758 w 3759"/>
              <a:gd name="T1" fmla="*/ 2999 h 2999"/>
              <a:gd name="T2" fmla="*/ 3155 w 3759"/>
              <a:gd name="T3" fmla="*/ 2230 h 2999"/>
              <a:gd name="T4" fmla="*/ 2432 w 3759"/>
              <a:gd name="T5" fmla="*/ 2266 h 2999"/>
              <a:gd name="T6" fmla="*/ 1875 w 3759"/>
              <a:gd name="T7" fmla="*/ 2350 h 2999"/>
              <a:gd name="T8" fmla="*/ 1738 w 3759"/>
              <a:gd name="T9" fmla="*/ 2343 h 2999"/>
              <a:gd name="T10" fmla="*/ 1094 w 3759"/>
              <a:gd name="T11" fmla="*/ 2006 h 2999"/>
              <a:gd name="T12" fmla="*/ 767 w 3759"/>
              <a:gd name="T13" fmla="*/ 1688 h 2999"/>
              <a:gd name="T14" fmla="*/ 679 w 3759"/>
              <a:gd name="T15" fmla="*/ 1598 h 2999"/>
              <a:gd name="T16" fmla="*/ 225 w 3759"/>
              <a:gd name="T17" fmla="*/ 887 h 2999"/>
              <a:gd name="T18" fmla="*/ 62 w 3759"/>
              <a:gd name="T19" fmla="*/ 428 h 2999"/>
              <a:gd name="T20" fmla="*/ 24 w 3759"/>
              <a:gd name="T21" fmla="*/ 0 h 2999"/>
              <a:gd name="T22" fmla="*/ 26 w 3759"/>
              <a:gd name="T23" fmla="*/ 0 h 2999"/>
              <a:gd name="T24" fmla="*/ 227 w 3759"/>
              <a:gd name="T25" fmla="*/ 886 h 2999"/>
              <a:gd name="T26" fmla="*/ 680 w 3759"/>
              <a:gd name="T27" fmla="*/ 1596 h 2999"/>
              <a:gd name="T28" fmla="*/ 768 w 3759"/>
              <a:gd name="T29" fmla="*/ 1687 h 2999"/>
              <a:gd name="T30" fmla="*/ 1095 w 3759"/>
              <a:gd name="T31" fmla="*/ 2005 h 2999"/>
              <a:gd name="T32" fmla="*/ 1738 w 3759"/>
              <a:gd name="T33" fmla="*/ 2341 h 2999"/>
              <a:gd name="T34" fmla="*/ 2431 w 3759"/>
              <a:gd name="T35" fmla="*/ 2264 h 2999"/>
              <a:gd name="T36" fmla="*/ 3155 w 3759"/>
              <a:gd name="T37" fmla="*/ 2228 h 2999"/>
              <a:gd name="T38" fmla="*/ 3475 w 3759"/>
              <a:gd name="T39" fmla="*/ 2463 h 2999"/>
              <a:gd name="T40" fmla="*/ 3759 w 3759"/>
              <a:gd name="T41" fmla="*/ 2998 h 2999"/>
              <a:gd name="T42" fmla="*/ 3758 w 3759"/>
              <a:gd name="T43" fmla="*/ 2999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9" h="2999">
                <a:moveTo>
                  <a:pt x="3758" y="2999"/>
                </a:moveTo>
                <a:cubicBezTo>
                  <a:pt x="3596" y="2562"/>
                  <a:pt x="3404" y="2317"/>
                  <a:pt x="3155" y="2230"/>
                </a:cubicBezTo>
                <a:cubicBezTo>
                  <a:pt x="2932" y="2151"/>
                  <a:pt x="2689" y="2207"/>
                  <a:pt x="2432" y="2266"/>
                </a:cubicBezTo>
                <a:cubicBezTo>
                  <a:pt x="2251" y="2308"/>
                  <a:pt x="2066" y="2350"/>
                  <a:pt x="1875" y="2350"/>
                </a:cubicBezTo>
                <a:cubicBezTo>
                  <a:pt x="1830" y="2350"/>
                  <a:pt x="1784" y="2348"/>
                  <a:pt x="1738" y="2343"/>
                </a:cubicBezTo>
                <a:cubicBezTo>
                  <a:pt x="1473" y="2311"/>
                  <a:pt x="1263" y="2155"/>
                  <a:pt x="1094" y="2006"/>
                </a:cubicBezTo>
                <a:cubicBezTo>
                  <a:pt x="979" y="1906"/>
                  <a:pt x="871" y="1795"/>
                  <a:pt x="767" y="1688"/>
                </a:cubicBezTo>
                <a:cubicBezTo>
                  <a:pt x="738" y="1658"/>
                  <a:pt x="708" y="1628"/>
                  <a:pt x="679" y="1598"/>
                </a:cubicBezTo>
                <a:cubicBezTo>
                  <a:pt x="532" y="1449"/>
                  <a:pt x="353" y="1170"/>
                  <a:pt x="225" y="887"/>
                </a:cubicBezTo>
                <a:cubicBezTo>
                  <a:pt x="152" y="727"/>
                  <a:pt x="97" y="572"/>
                  <a:pt x="62" y="428"/>
                </a:cubicBezTo>
                <a:cubicBezTo>
                  <a:pt x="23" y="266"/>
                  <a:pt x="10" y="122"/>
                  <a:pt x="24" y="0"/>
                </a:cubicBezTo>
                <a:cubicBezTo>
                  <a:pt x="26" y="0"/>
                  <a:pt x="26" y="0"/>
                  <a:pt x="26" y="0"/>
                </a:cubicBezTo>
                <a:cubicBezTo>
                  <a:pt x="0" y="229"/>
                  <a:pt x="71" y="544"/>
                  <a:pt x="227" y="886"/>
                </a:cubicBezTo>
                <a:cubicBezTo>
                  <a:pt x="355" y="1169"/>
                  <a:pt x="533" y="1447"/>
                  <a:pt x="680" y="1596"/>
                </a:cubicBezTo>
                <a:cubicBezTo>
                  <a:pt x="710" y="1626"/>
                  <a:pt x="739" y="1657"/>
                  <a:pt x="768" y="1687"/>
                </a:cubicBezTo>
                <a:cubicBezTo>
                  <a:pt x="873" y="1794"/>
                  <a:pt x="981" y="1905"/>
                  <a:pt x="1095" y="2005"/>
                </a:cubicBezTo>
                <a:cubicBezTo>
                  <a:pt x="1264" y="2153"/>
                  <a:pt x="1473" y="2309"/>
                  <a:pt x="1738" y="2341"/>
                </a:cubicBezTo>
                <a:cubicBezTo>
                  <a:pt x="1977" y="2369"/>
                  <a:pt x="2208" y="2316"/>
                  <a:pt x="2431" y="2264"/>
                </a:cubicBezTo>
                <a:cubicBezTo>
                  <a:pt x="2689" y="2205"/>
                  <a:pt x="2932" y="2149"/>
                  <a:pt x="3155" y="2228"/>
                </a:cubicBezTo>
                <a:cubicBezTo>
                  <a:pt x="3275" y="2270"/>
                  <a:pt x="3379" y="2347"/>
                  <a:pt x="3475" y="2463"/>
                </a:cubicBezTo>
                <a:cubicBezTo>
                  <a:pt x="3581" y="2592"/>
                  <a:pt x="3674" y="2767"/>
                  <a:pt x="3759" y="2998"/>
                </a:cubicBezTo>
                <a:lnTo>
                  <a:pt x="3758" y="2999"/>
                </a:lnTo>
                <a:close/>
              </a:path>
            </a:pathLst>
          </a:custGeom>
          <a:gradFill flip="none" rotWithShape="1">
            <a:gsLst>
              <a:gs pos="0">
                <a:schemeClr val="tx1">
                  <a:alpha val="23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p:spPr>
        <p:txBody>
          <a:bodyPr vert="horz" wrap="square" lIns="91440" tIns="45720" rIns="91440" bIns="45720" numCol="1" anchor="t" anchorCtr="0" compatLnSpc="1"/>
          <a:lstStyle/>
          <a:p>
            <a:endParaRPr lang="zh-CN" altLang="en-US"/>
          </a:p>
        </p:txBody>
      </p:sp>
      <p:sp>
        <p:nvSpPr>
          <p:cNvPr id="474" name="Freeform 69"/>
          <p:cNvSpPr/>
          <p:nvPr/>
        </p:nvSpPr>
        <p:spPr bwMode="auto">
          <a:xfrm rot="20039755">
            <a:off x="956588" y="-367868"/>
            <a:ext cx="10748909" cy="8517869"/>
          </a:xfrm>
          <a:custGeom>
            <a:avLst/>
            <a:gdLst>
              <a:gd name="T0" fmla="*/ 3781 w 3783"/>
              <a:gd name="T1" fmla="*/ 2998 h 2998"/>
              <a:gd name="T2" fmla="*/ 3196 w 3783"/>
              <a:gd name="T3" fmla="*/ 2228 h 2998"/>
              <a:gd name="T4" fmla="*/ 2462 w 3783"/>
              <a:gd name="T5" fmla="*/ 2304 h 2998"/>
              <a:gd name="T6" fmla="*/ 1820 w 3783"/>
              <a:gd name="T7" fmla="*/ 2425 h 2998"/>
              <a:gd name="T8" fmla="*/ 1735 w 3783"/>
              <a:gd name="T9" fmla="*/ 2422 h 2998"/>
              <a:gd name="T10" fmla="*/ 1083 w 3783"/>
              <a:gd name="T11" fmla="*/ 2097 h 2998"/>
              <a:gd name="T12" fmla="*/ 698 w 3783"/>
              <a:gd name="T13" fmla="*/ 1686 h 2998"/>
              <a:gd name="T14" fmla="*/ 680 w 3783"/>
              <a:gd name="T15" fmla="*/ 1664 h 2998"/>
              <a:gd name="T16" fmla="*/ 251 w 3783"/>
              <a:gd name="T17" fmla="*/ 906 h 2998"/>
              <a:gd name="T18" fmla="*/ 104 w 3783"/>
              <a:gd name="T19" fmla="*/ 428 h 2998"/>
              <a:gd name="T20" fmla="*/ 83 w 3783"/>
              <a:gd name="T21" fmla="*/ 0 h 2998"/>
              <a:gd name="T22" fmla="*/ 85 w 3783"/>
              <a:gd name="T23" fmla="*/ 0 h 2998"/>
              <a:gd name="T24" fmla="*/ 681 w 3783"/>
              <a:gd name="T25" fmla="*/ 1663 h 2998"/>
              <a:gd name="T26" fmla="*/ 700 w 3783"/>
              <a:gd name="T27" fmla="*/ 1685 h 2998"/>
              <a:gd name="T28" fmla="*/ 1085 w 3783"/>
              <a:gd name="T29" fmla="*/ 2095 h 2998"/>
              <a:gd name="T30" fmla="*/ 1735 w 3783"/>
              <a:gd name="T31" fmla="*/ 2420 h 2998"/>
              <a:gd name="T32" fmla="*/ 2461 w 3783"/>
              <a:gd name="T33" fmla="*/ 2302 h 2998"/>
              <a:gd name="T34" fmla="*/ 3197 w 3783"/>
              <a:gd name="T35" fmla="*/ 2226 h 2998"/>
              <a:gd name="T36" fmla="*/ 3512 w 3783"/>
              <a:gd name="T37" fmla="*/ 2454 h 2998"/>
              <a:gd name="T38" fmla="*/ 3783 w 3783"/>
              <a:gd name="T39" fmla="*/ 2997 h 2998"/>
              <a:gd name="T40" fmla="*/ 3781 w 3783"/>
              <a:gd name="T41" fmla="*/ 2998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83" h="2998">
                <a:moveTo>
                  <a:pt x="3781" y="2998"/>
                </a:moveTo>
                <a:cubicBezTo>
                  <a:pt x="3631" y="2551"/>
                  <a:pt x="3445" y="2306"/>
                  <a:pt x="3196" y="2228"/>
                </a:cubicBezTo>
                <a:cubicBezTo>
                  <a:pt x="2973" y="2158"/>
                  <a:pt x="2725" y="2229"/>
                  <a:pt x="2462" y="2304"/>
                </a:cubicBezTo>
                <a:cubicBezTo>
                  <a:pt x="2254" y="2364"/>
                  <a:pt x="2041" y="2425"/>
                  <a:pt x="1820" y="2425"/>
                </a:cubicBezTo>
                <a:cubicBezTo>
                  <a:pt x="1792" y="2425"/>
                  <a:pt x="1764" y="2424"/>
                  <a:pt x="1735" y="2422"/>
                </a:cubicBezTo>
                <a:cubicBezTo>
                  <a:pt x="1514" y="2405"/>
                  <a:pt x="1313" y="2305"/>
                  <a:pt x="1083" y="2097"/>
                </a:cubicBezTo>
                <a:cubicBezTo>
                  <a:pt x="945" y="1972"/>
                  <a:pt x="825" y="1833"/>
                  <a:pt x="698" y="1686"/>
                </a:cubicBezTo>
                <a:cubicBezTo>
                  <a:pt x="680" y="1664"/>
                  <a:pt x="680" y="1664"/>
                  <a:pt x="680" y="1664"/>
                </a:cubicBezTo>
                <a:cubicBezTo>
                  <a:pt x="539" y="1502"/>
                  <a:pt x="371" y="1204"/>
                  <a:pt x="251" y="906"/>
                </a:cubicBezTo>
                <a:cubicBezTo>
                  <a:pt x="183" y="737"/>
                  <a:pt x="133" y="576"/>
                  <a:pt x="104" y="428"/>
                </a:cubicBezTo>
                <a:cubicBezTo>
                  <a:pt x="70" y="262"/>
                  <a:pt x="63" y="118"/>
                  <a:pt x="83" y="0"/>
                </a:cubicBezTo>
                <a:cubicBezTo>
                  <a:pt x="85" y="0"/>
                  <a:pt x="85" y="0"/>
                  <a:pt x="85" y="0"/>
                </a:cubicBezTo>
                <a:cubicBezTo>
                  <a:pt x="0" y="505"/>
                  <a:pt x="423" y="1364"/>
                  <a:pt x="681" y="1663"/>
                </a:cubicBezTo>
                <a:cubicBezTo>
                  <a:pt x="700" y="1685"/>
                  <a:pt x="700" y="1685"/>
                  <a:pt x="700" y="1685"/>
                </a:cubicBezTo>
                <a:cubicBezTo>
                  <a:pt x="827" y="1832"/>
                  <a:pt x="947" y="1970"/>
                  <a:pt x="1085" y="2095"/>
                </a:cubicBezTo>
                <a:cubicBezTo>
                  <a:pt x="1314" y="2303"/>
                  <a:pt x="1515" y="2403"/>
                  <a:pt x="1735" y="2420"/>
                </a:cubicBezTo>
                <a:cubicBezTo>
                  <a:pt x="1986" y="2439"/>
                  <a:pt x="2227" y="2369"/>
                  <a:pt x="2461" y="2302"/>
                </a:cubicBezTo>
                <a:cubicBezTo>
                  <a:pt x="2725" y="2227"/>
                  <a:pt x="2973" y="2156"/>
                  <a:pt x="3197" y="2226"/>
                </a:cubicBezTo>
                <a:cubicBezTo>
                  <a:pt x="3316" y="2263"/>
                  <a:pt x="3419" y="2338"/>
                  <a:pt x="3512" y="2454"/>
                </a:cubicBezTo>
                <a:cubicBezTo>
                  <a:pt x="3615" y="2583"/>
                  <a:pt x="3703" y="2761"/>
                  <a:pt x="3783" y="2997"/>
                </a:cubicBezTo>
                <a:lnTo>
                  <a:pt x="3781" y="2998"/>
                </a:lnTo>
                <a:close/>
              </a:path>
            </a:pathLst>
          </a:custGeo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5" name="Freeform 72"/>
          <p:cNvSpPr/>
          <p:nvPr/>
        </p:nvSpPr>
        <p:spPr bwMode="auto">
          <a:xfrm rot="20039755">
            <a:off x="979103" y="-420482"/>
            <a:ext cx="10540951" cy="8516666"/>
          </a:xfrm>
          <a:custGeom>
            <a:avLst/>
            <a:gdLst>
              <a:gd name="T0" fmla="*/ 3708 w 3710"/>
              <a:gd name="T1" fmla="*/ 2997 h 2997"/>
              <a:gd name="T2" fmla="*/ 3239 w 3710"/>
              <a:gd name="T3" fmla="*/ 2264 h 2997"/>
              <a:gd name="T4" fmla="*/ 2396 w 3710"/>
              <a:gd name="T5" fmla="*/ 2341 h 2997"/>
              <a:gd name="T6" fmla="*/ 1675 w 3710"/>
              <a:gd name="T7" fmla="*/ 2502 h 2997"/>
              <a:gd name="T8" fmla="*/ 1636 w 3710"/>
              <a:gd name="T9" fmla="*/ 2501 h 2997"/>
              <a:gd name="T10" fmla="*/ 1279 w 3710"/>
              <a:gd name="T11" fmla="*/ 2407 h 2997"/>
              <a:gd name="T12" fmla="*/ 977 w 3710"/>
              <a:gd name="T13" fmla="*/ 2188 h 2997"/>
              <a:gd name="T14" fmla="*/ 584 w 3710"/>
              <a:gd name="T15" fmla="*/ 1731 h 2997"/>
              <a:gd name="T16" fmla="*/ 380 w 3710"/>
              <a:gd name="T17" fmla="*/ 1391 h 2997"/>
              <a:gd name="T18" fmla="*/ 181 w 3710"/>
              <a:gd name="T19" fmla="*/ 925 h 2997"/>
              <a:gd name="T20" fmla="*/ 49 w 3710"/>
              <a:gd name="T21" fmla="*/ 429 h 2997"/>
              <a:gd name="T22" fmla="*/ 46 w 3710"/>
              <a:gd name="T23" fmla="*/ 0 h 2997"/>
              <a:gd name="T24" fmla="*/ 48 w 3710"/>
              <a:gd name="T25" fmla="*/ 1 h 2997"/>
              <a:gd name="T26" fmla="*/ 183 w 3710"/>
              <a:gd name="T27" fmla="*/ 924 h 2997"/>
              <a:gd name="T28" fmla="*/ 586 w 3710"/>
              <a:gd name="T29" fmla="*/ 1730 h 2997"/>
              <a:gd name="T30" fmla="*/ 978 w 3710"/>
              <a:gd name="T31" fmla="*/ 2186 h 2997"/>
              <a:gd name="T32" fmla="*/ 1636 w 3710"/>
              <a:gd name="T33" fmla="*/ 2500 h 2997"/>
              <a:gd name="T34" fmla="*/ 1675 w 3710"/>
              <a:gd name="T35" fmla="*/ 2500 h 2997"/>
              <a:gd name="T36" fmla="*/ 2395 w 3710"/>
              <a:gd name="T37" fmla="*/ 2340 h 2997"/>
              <a:gd name="T38" fmla="*/ 2842 w 3710"/>
              <a:gd name="T39" fmla="*/ 2214 h 2997"/>
              <a:gd name="T40" fmla="*/ 3240 w 3710"/>
              <a:gd name="T41" fmla="*/ 2262 h 2997"/>
              <a:gd name="T42" fmla="*/ 3495 w 3710"/>
              <a:gd name="T43" fmla="*/ 2505 h 2997"/>
              <a:gd name="T44" fmla="*/ 3710 w 3710"/>
              <a:gd name="T45" fmla="*/ 2997 h 2997"/>
              <a:gd name="T46" fmla="*/ 3708 w 3710"/>
              <a:gd name="T47"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10" h="2997">
                <a:moveTo>
                  <a:pt x="3708" y="2997"/>
                </a:moveTo>
                <a:cubicBezTo>
                  <a:pt x="3589" y="2605"/>
                  <a:pt x="3436" y="2365"/>
                  <a:pt x="3239" y="2264"/>
                </a:cubicBezTo>
                <a:cubicBezTo>
                  <a:pt x="2994" y="2138"/>
                  <a:pt x="2703" y="2237"/>
                  <a:pt x="2396" y="2341"/>
                </a:cubicBezTo>
                <a:cubicBezTo>
                  <a:pt x="2163" y="2421"/>
                  <a:pt x="1923" y="2502"/>
                  <a:pt x="1675" y="2502"/>
                </a:cubicBezTo>
                <a:cubicBezTo>
                  <a:pt x="1662" y="2502"/>
                  <a:pt x="1649" y="2502"/>
                  <a:pt x="1636" y="2501"/>
                </a:cubicBezTo>
                <a:cubicBezTo>
                  <a:pt x="1512" y="2497"/>
                  <a:pt x="1395" y="2466"/>
                  <a:pt x="1279" y="2407"/>
                </a:cubicBezTo>
                <a:cubicBezTo>
                  <a:pt x="1180" y="2357"/>
                  <a:pt x="1081" y="2285"/>
                  <a:pt x="977" y="2188"/>
                </a:cubicBezTo>
                <a:cubicBezTo>
                  <a:pt x="832" y="2052"/>
                  <a:pt x="709" y="1895"/>
                  <a:pt x="584" y="1731"/>
                </a:cubicBezTo>
                <a:cubicBezTo>
                  <a:pt x="522" y="1649"/>
                  <a:pt x="450" y="1528"/>
                  <a:pt x="380" y="1391"/>
                </a:cubicBezTo>
                <a:cubicBezTo>
                  <a:pt x="306" y="1244"/>
                  <a:pt x="237" y="1083"/>
                  <a:pt x="181" y="925"/>
                </a:cubicBezTo>
                <a:cubicBezTo>
                  <a:pt x="118" y="747"/>
                  <a:pt x="73" y="580"/>
                  <a:pt x="49" y="429"/>
                </a:cubicBezTo>
                <a:cubicBezTo>
                  <a:pt x="21" y="258"/>
                  <a:pt x="20" y="114"/>
                  <a:pt x="46" y="0"/>
                </a:cubicBezTo>
                <a:cubicBezTo>
                  <a:pt x="48" y="1"/>
                  <a:pt x="48" y="1"/>
                  <a:pt x="48" y="1"/>
                </a:cubicBezTo>
                <a:cubicBezTo>
                  <a:pt x="0" y="214"/>
                  <a:pt x="47" y="542"/>
                  <a:pt x="183" y="924"/>
                </a:cubicBezTo>
                <a:cubicBezTo>
                  <a:pt x="292" y="1232"/>
                  <a:pt x="454" y="1556"/>
                  <a:pt x="586" y="1730"/>
                </a:cubicBezTo>
                <a:cubicBezTo>
                  <a:pt x="710" y="1893"/>
                  <a:pt x="834" y="2051"/>
                  <a:pt x="978" y="2186"/>
                </a:cubicBezTo>
                <a:cubicBezTo>
                  <a:pt x="1198" y="2392"/>
                  <a:pt x="1407" y="2492"/>
                  <a:pt x="1636" y="2500"/>
                </a:cubicBezTo>
                <a:cubicBezTo>
                  <a:pt x="1649" y="2500"/>
                  <a:pt x="1662" y="2500"/>
                  <a:pt x="1675" y="2500"/>
                </a:cubicBezTo>
                <a:cubicBezTo>
                  <a:pt x="1923" y="2500"/>
                  <a:pt x="2163" y="2419"/>
                  <a:pt x="2395" y="2340"/>
                </a:cubicBezTo>
                <a:cubicBezTo>
                  <a:pt x="2552" y="2286"/>
                  <a:pt x="2700" y="2236"/>
                  <a:pt x="2842" y="2214"/>
                </a:cubicBezTo>
                <a:cubicBezTo>
                  <a:pt x="3001" y="2189"/>
                  <a:pt x="3128" y="2205"/>
                  <a:pt x="3240" y="2262"/>
                </a:cubicBezTo>
                <a:cubicBezTo>
                  <a:pt x="3336" y="2312"/>
                  <a:pt x="3420" y="2391"/>
                  <a:pt x="3495" y="2505"/>
                </a:cubicBezTo>
                <a:cubicBezTo>
                  <a:pt x="3577" y="2629"/>
                  <a:pt x="3647" y="2790"/>
                  <a:pt x="3710" y="2997"/>
                </a:cubicBezTo>
                <a:lnTo>
                  <a:pt x="3708" y="2997"/>
                </a:lnTo>
                <a:close/>
              </a:path>
            </a:pathLst>
          </a:custGeo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6" name="Freeform 74"/>
          <p:cNvSpPr/>
          <p:nvPr/>
        </p:nvSpPr>
        <p:spPr bwMode="auto">
          <a:xfrm rot="20039755">
            <a:off x="887605" y="-363826"/>
            <a:ext cx="10491666" cy="8516666"/>
          </a:xfrm>
          <a:custGeom>
            <a:avLst/>
            <a:gdLst>
              <a:gd name="T0" fmla="*/ 3691 w 3693"/>
              <a:gd name="T1" fmla="*/ 2997 h 2997"/>
              <a:gd name="T2" fmla="*/ 3232 w 3693"/>
              <a:gd name="T3" fmla="*/ 2255 h 2997"/>
              <a:gd name="T4" fmla="*/ 2364 w 3693"/>
              <a:gd name="T5" fmla="*/ 2362 h 2997"/>
              <a:gd name="T6" fmla="*/ 1602 w 3693"/>
              <a:gd name="T7" fmla="*/ 2555 h 2997"/>
              <a:gd name="T8" fmla="*/ 1240 w 3693"/>
              <a:gd name="T9" fmla="*/ 2471 h 2997"/>
              <a:gd name="T10" fmla="*/ 938 w 3693"/>
              <a:gd name="T11" fmla="*/ 2248 h 2997"/>
              <a:gd name="T12" fmla="*/ 553 w 3693"/>
              <a:gd name="T13" fmla="*/ 1776 h 2997"/>
              <a:gd name="T14" fmla="*/ 166 w 3693"/>
              <a:gd name="T15" fmla="*/ 938 h 2997"/>
              <a:gd name="T16" fmla="*/ 45 w 3693"/>
              <a:gd name="T17" fmla="*/ 430 h 2997"/>
              <a:gd name="T18" fmla="*/ 54 w 3693"/>
              <a:gd name="T19" fmla="*/ 0 h 2997"/>
              <a:gd name="T20" fmla="*/ 56 w 3693"/>
              <a:gd name="T21" fmla="*/ 1 h 2997"/>
              <a:gd name="T22" fmla="*/ 168 w 3693"/>
              <a:gd name="T23" fmla="*/ 937 h 2997"/>
              <a:gd name="T24" fmla="*/ 555 w 3693"/>
              <a:gd name="T25" fmla="*/ 1775 h 2997"/>
              <a:gd name="T26" fmla="*/ 939 w 3693"/>
              <a:gd name="T27" fmla="*/ 2247 h 2997"/>
              <a:gd name="T28" fmla="*/ 1586 w 3693"/>
              <a:gd name="T29" fmla="*/ 2553 h 2997"/>
              <a:gd name="T30" fmla="*/ 1602 w 3693"/>
              <a:gd name="T31" fmla="*/ 2553 h 2997"/>
              <a:gd name="T32" fmla="*/ 2364 w 3693"/>
              <a:gd name="T33" fmla="*/ 2360 h 2997"/>
              <a:gd name="T34" fmla="*/ 2826 w 3693"/>
              <a:gd name="T35" fmla="*/ 2214 h 2997"/>
              <a:gd name="T36" fmla="*/ 3233 w 3693"/>
              <a:gd name="T37" fmla="*/ 2253 h 2997"/>
              <a:gd name="T38" fmla="*/ 3486 w 3693"/>
              <a:gd name="T39" fmla="*/ 2497 h 2997"/>
              <a:gd name="T40" fmla="*/ 3693 w 3693"/>
              <a:gd name="T41" fmla="*/ 2997 h 2997"/>
              <a:gd name="T42" fmla="*/ 3691 w 3693"/>
              <a:gd name="T43"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93" h="2997">
                <a:moveTo>
                  <a:pt x="3691" y="2997"/>
                </a:moveTo>
                <a:cubicBezTo>
                  <a:pt x="3579" y="2597"/>
                  <a:pt x="3429" y="2354"/>
                  <a:pt x="3232" y="2255"/>
                </a:cubicBezTo>
                <a:cubicBezTo>
                  <a:pt x="2984" y="2129"/>
                  <a:pt x="2683" y="2242"/>
                  <a:pt x="2364" y="2362"/>
                </a:cubicBezTo>
                <a:cubicBezTo>
                  <a:pt x="2119" y="2454"/>
                  <a:pt x="1865" y="2549"/>
                  <a:pt x="1602" y="2555"/>
                </a:cubicBezTo>
                <a:cubicBezTo>
                  <a:pt x="1476" y="2557"/>
                  <a:pt x="1358" y="2530"/>
                  <a:pt x="1240" y="2471"/>
                </a:cubicBezTo>
                <a:cubicBezTo>
                  <a:pt x="1141" y="2421"/>
                  <a:pt x="1042" y="2348"/>
                  <a:pt x="938" y="2248"/>
                </a:cubicBezTo>
                <a:cubicBezTo>
                  <a:pt x="802" y="2118"/>
                  <a:pt x="685" y="1965"/>
                  <a:pt x="553" y="1776"/>
                </a:cubicBezTo>
                <a:cubicBezTo>
                  <a:pt x="425" y="1592"/>
                  <a:pt x="269" y="1255"/>
                  <a:pt x="166" y="938"/>
                </a:cubicBezTo>
                <a:cubicBezTo>
                  <a:pt x="107" y="753"/>
                  <a:pt x="66" y="582"/>
                  <a:pt x="45" y="430"/>
                </a:cubicBezTo>
                <a:cubicBezTo>
                  <a:pt x="21" y="256"/>
                  <a:pt x="24" y="112"/>
                  <a:pt x="54" y="0"/>
                </a:cubicBezTo>
                <a:cubicBezTo>
                  <a:pt x="56" y="1"/>
                  <a:pt x="56" y="1"/>
                  <a:pt x="56" y="1"/>
                </a:cubicBezTo>
                <a:cubicBezTo>
                  <a:pt x="0" y="209"/>
                  <a:pt x="40" y="541"/>
                  <a:pt x="168" y="937"/>
                </a:cubicBezTo>
                <a:cubicBezTo>
                  <a:pt x="271" y="1254"/>
                  <a:pt x="426" y="1591"/>
                  <a:pt x="555" y="1775"/>
                </a:cubicBezTo>
                <a:cubicBezTo>
                  <a:pt x="687" y="1964"/>
                  <a:pt x="803" y="2117"/>
                  <a:pt x="939" y="2247"/>
                </a:cubicBezTo>
                <a:cubicBezTo>
                  <a:pt x="1157" y="2455"/>
                  <a:pt x="1363" y="2553"/>
                  <a:pt x="1586" y="2553"/>
                </a:cubicBezTo>
                <a:cubicBezTo>
                  <a:pt x="1592" y="2553"/>
                  <a:pt x="1597" y="2553"/>
                  <a:pt x="1602" y="2553"/>
                </a:cubicBezTo>
                <a:cubicBezTo>
                  <a:pt x="1864" y="2547"/>
                  <a:pt x="2118" y="2452"/>
                  <a:pt x="2364" y="2360"/>
                </a:cubicBezTo>
                <a:cubicBezTo>
                  <a:pt x="2526" y="2299"/>
                  <a:pt x="2680" y="2241"/>
                  <a:pt x="2826" y="2214"/>
                </a:cubicBezTo>
                <a:cubicBezTo>
                  <a:pt x="2990" y="2183"/>
                  <a:pt x="3119" y="2196"/>
                  <a:pt x="3233" y="2253"/>
                </a:cubicBezTo>
                <a:cubicBezTo>
                  <a:pt x="3329" y="2302"/>
                  <a:pt x="3412" y="2381"/>
                  <a:pt x="3486" y="2497"/>
                </a:cubicBezTo>
                <a:cubicBezTo>
                  <a:pt x="3566" y="2622"/>
                  <a:pt x="3634" y="2786"/>
                  <a:pt x="3693" y="2997"/>
                </a:cubicBezTo>
                <a:lnTo>
                  <a:pt x="3691" y="2997"/>
                </a:lnTo>
                <a:close/>
              </a:path>
            </a:pathLst>
          </a:custGeo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7" name="Freeform 81"/>
          <p:cNvSpPr/>
          <p:nvPr/>
        </p:nvSpPr>
        <p:spPr bwMode="auto">
          <a:xfrm rot="20039755">
            <a:off x="527411" y="-18048"/>
            <a:ext cx="10275294" cy="8509454"/>
          </a:xfrm>
          <a:custGeom>
            <a:avLst/>
            <a:gdLst>
              <a:gd name="T0" fmla="*/ 3615 w 3617"/>
              <a:gd name="T1" fmla="*/ 2995 h 2995"/>
              <a:gd name="T2" fmla="*/ 3442 w 3617"/>
              <a:gd name="T3" fmla="*/ 2490 h 2995"/>
              <a:gd name="T4" fmla="*/ 3211 w 3617"/>
              <a:gd name="T5" fmla="*/ 2252 h 2995"/>
              <a:gd name="T6" fmla="*/ 2805 w 3617"/>
              <a:gd name="T7" fmla="*/ 2243 h 2995"/>
              <a:gd name="T8" fmla="*/ 2325 w 3617"/>
              <a:gd name="T9" fmla="*/ 2445 h 2995"/>
              <a:gd name="T10" fmla="*/ 1464 w 3617"/>
              <a:gd name="T11" fmla="*/ 2740 h 2995"/>
              <a:gd name="T12" fmla="*/ 783 w 3617"/>
              <a:gd name="T13" fmla="*/ 2459 h 2995"/>
              <a:gd name="T14" fmla="*/ 424 w 3617"/>
              <a:gd name="T15" fmla="*/ 1930 h 2995"/>
              <a:gd name="T16" fmla="*/ 96 w 3617"/>
              <a:gd name="T17" fmla="*/ 981 h 2995"/>
              <a:gd name="T18" fmla="*/ 10 w 3617"/>
              <a:gd name="T19" fmla="*/ 430 h 2995"/>
              <a:gd name="T20" fmla="*/ 61 w 3617"/>
              <a:gd name="T21" fmla="*/ 0 h 2995"/>
              <a:gd name="T22" fmla="*/ 63 w 3617"/>
              <a:gd name="T23" fmla="*/ 1 h 2995"/>
              <a:gd name="T24" fmla="*/ 12 w 3617"/>
              <a:gd name="T25" fmla="*/ 430 h 2995"/>
              <a:gd name="T26" fmla="*/ 98 w 3617"/>
              <a:gd name="T27" fmla="*/ 980 h 2995"/>
              <a:gd name="T28" fmla="*/ 426 w 3617"/>
              <a:gd name="T29" fmla="*/ 1930 h 2995"/>
              <a:gd name="T30" fmla="*/ 784 w 3617"/>
              <a:gd name="T31" fmla="*/ 2458 h 2995"/>
              <a:gd name="T32" fmla="*/ 1464 w 3617"/>
              <a:gd name="T33" fmla="*/ 2738 h 2995"/>
              <a:gd name="T34" fmla="*/ 2325 w 3617"/>
              <a:gd name="T35" fmla="*/ 2444 h 2995"/>
              <a:gd name="T36" fmla="*/ 2804 w 3617"/>
              <a:gd name="T37" fmla="*/ 2242 h 2995"/>
              <a:gd name="T38" fmla="*/ 3212 w 3617"/>
              <a:gd name="T39" fmla="*/ 2251 h 2995"/>
              <a:gd name="T40" fmla="*/ 3443 w 3617"/>
              <a:gd name="T41" fmla="*/ 2489 h 2995"/>
              <a:gd name="T42" fmla="*/ 3617 w 3617"/>
              <a:gd name="T43" fmla="*/ 2994 h 2995"/>
              <a:gd name="T44" fmla="*/ 3615 w 3617"/>
              <a:gd name="T45" fmla="*/ 2995 h 2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17" h="2995">
                <a:moveTo>
                  <a:pt x="3615" y="2995"/>
                </a:moveTo>
                <a:cubicBezTo>
                  <a:pt x="3569" y="2780"/>
                  <a:pt x="3512" y="2614"/>
                  <a:pt x="3442" y="2490"/>
                </a:cubicBezTo>
                <a:cubicBezTo>
                  <a:pt x="3376" y="2374"/>
                  <a:pt x="3301" y="2296"/>
                  <a:pt x="3211" y="2252"/>
                </a:cubicBezTo>
                <a:cubicBezTo>
                  <a:pt x="3101" y="2199"/>
                  <a:pt x="2972" y="2196"/>
                  <a:pt x="2805" y="2243"/>
                </a:cubicBezTo>
                <a:cubicBezTo>
                  <a:pt x="2656" y="2286"/>
                  <a:pt x="2495" y="2363"/>
                  <a:pt x="2325" y="2445"/>
                </a:cubicBezTo>
                <a:cubicBezTo>
                  <a:pt x="2048" y="2579"/>
                  <a:pt x="1761" y="2718"/>
                  <a:pt x="1464" y="2740"/>
                </a:cubicBezTo>
                <a:cubicBezTo>
                  <a:pt x="1207" y="2758"/>
                  <a:pt x="984" y="2667"/>
                  <a:pt x="783" y="2459"/>
                </a:cubicBezTo>
                <a:cubicBezTo>
                  <a:pt x="661" y="2334"/>
                  <a:pt x="547" y="2166"/>
                  <a:pt x="424" y="1930"/>
                </a:cubicBezTo>
                <a:cubicBezTo>
                  <a:pt x="328" y="1745"/>
                  <a:pt x="189" y="1380"/>
                  <a:pt x="96" y="981"/>
                </a:cubicBezTo>
                <a:cubicBezTo>
                  <a:pt x="48" y="775"/>
                  <a:pt x="19" y="590"/>
                  <a:pt x="10" y="430"/>
                </a:cubicBezTo>
                <a:cubicBezTo>
                  <a:pt x="0" y="247"/>
                  <a:pt x="18" y="102"/>
                  <a:pt x="61" y="0"/>
                </a:cubicBezTo>
                <a:cubicBezTo>
                  <a:pt x="63" y="1"/>
                  <a:pt x="63" y="1"/>
                  <a:pt x="63" y="1"/>
                </a:cubicBezTo>
                <a:cubicBezTo>
                  <a:pt x="19" y="103"/>
                  <a:pt x="2" y="247"/>
                  <a:pt x="12" y="430"/>
                </a:cubicBezTo>
                <a:cubicBezTo>
                  <a:pt x="21" y="589"/>
                  <a:pt x="50" y="775"/>
                  <a:pt x="98" y="980"/>
                </a:cubicBezTo>
                <a:cubicBezTo>
                  <a:pt x="191" y="1379"/>
                  <a:pt x="330" y="1744"/>
                  <a:pt x="426" y="1930"/>
                </a:cubicBezTo>
                <a:cubicBezTo>
                  <a:pt x="549" y="2165"/>
                  <a:pt x="662" y="2333"/>
                  <a:pt x="784" y="2458"/>
                </a:cubicBezTo>
                <a:cubicBezTo>
                  <a:pt x="985" y="2665"/>
                  <a:pt x="1207" y="2756"/>
                  <a:pt x="1464" y="2738"/>
                </a:cubicBezTo>
                <a:cubicBezTo>
                  <a:pt x="1760" y="2716"/>
                  <a:pt x="2047" y="2578"/>
                  <a:pt x="2325" y="2444"/>
                </a:cubicBezTo>
                <a:cubicBezTo>
                  <a:pt x="2495" y="2362"/>
                  <a:pt x="2655" y="2284"/>
                  <a:pt x="2804" y="2242"/>
                </a:cubicBezTo>
                <a:cubicBezTo>
                  <a:pt x="2972" y="2194"/>
                  <a:pt x="3101" y="2197"/>
                  <a:pt x="3212" y="2251"/>
                </a:cubicBezTo>
                <a:cubicBezTo>
                  <a:pt x="3302" y="2295"/>
                  <a:pt x="3378" y="2373"/>
                  <a:pt x="3443" y="2489"/>
                </a:cubicBezTo>
                <a:cubicBezTo>
                  <a:pt x="3514" y="2614"/>
                  <a:pt x="3571" y="2779"/>
                  <a:pt x="3617" y="2994"/>
                </a:cubicBezTo>
                <a:lnTo>
                  <a:pt x="3615" y="2995"/>
                </a:lnTo>
                <a:close/>
              </a:path>
            </a:pathLst>
          </a:custGeo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8" name="椭圆 477"/>
          <p:cNvSpPr/>
          <p:nvPr/>
        </p:nvSpPr>
        <p:spPr>
          <a:xfrm>
            <a:off x="11217065" y="4229671"/>
            <a:ext cx="115283" cy="11528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79" name="椭圆 478"/>
          <p:cNvSpPr/>
          <p:nvPr/>
        </p:nvSpPr>
        <p:spPr>
          <a:xfrm>
            <a:off x="935853" y="4229671"/>
            <a:ext cx="115283" cy="11528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80" name="椭圆 479"/>
          <p:cNvSpPr/>
          <p:nvPr/>
        </p:nvSpPr>
        <p:spPr>
          <a:xfrm>
            <a:off x="10396655" y="4439585"/>
            <a:ext cx="95275" cy="952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81" name="椭圆 480"/>
          <p:cNvSpPr/>
          <p:nvPr/>
        </p:nvSpPr>
        <p:spPr>
          <a:xfrm>
            <a:off x="1566703" y="4540024"/>
            <a:ext cx="115283" cy="115283"/>
          </a:xfrm>
          <a:prstGeom prst="ellipse">
            <a:avLst/>
          </a:prstGeom>
          <a:solidFill>
            <a:srgbClr val="1A1D1A">
              <a:alpha val="44000"/>
            </a:srgbClr>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484" name="直接连接符 483"/>
          <p:cNvCxnSpPr/>
          <p:nvPr/>
        </p:nvCxnSpPr>
        <p:spPr>
          <a:xfrm>
            <a:off x="3285037" y="3283587"/>
            <a:ext cx="56296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5" name="直接连接符 484"/>
          <p:cNvCxnSpPr/>
          <p:nvPr/>
        </p:nvCxnSpPr>
        <p:spPr>
          <a:xfrm>
            <a:off x="5779758" y="2752979"/>
            <a:ext cx="56296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6" name="直接连接符 485"/>
          <p:cNvCxnSpPr/>
          <p:nvPr/>
        </p:nvCxnSpPr>
        <p:spPr>
          <a:xfrm>
            <a:off x="8140689" y="3085356"/>
            <a:ext cx="56296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7" name="直接连接符 486"/>
          <p:cNvCxnSpPr/>
          <p:nvPr/>
        </p:nvCxnSpPr>
        <p:spPr>
          <a:xfrm>
            <a:off x="8836447" y="4884689"/>
            <a:ext cx="34267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2" name="文本框 131"/>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04</a:t>
            </a:r>
            <a:endParaRPr lang="zh-CN" altLang="en-US" sz="6000" dirty="0">
              <a:solidFill>
                <a:schemeClr val="tx1"/>
              </a:solidFill>
              <a:latin typeface="+mn-lt"/>
            </a:endParaRPr>
          </a:p>
        </p:txBody>
      </p:sp>
      <p:cxnSp>
        <p:nvCxnSpPr>
          <p:cNvPr id="133" name="直接连接符 132"/>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42" presetClass="path" presetSubtype="0" decel="30000" fill="hold" nodeType="withEffect">
                                  <p:stCondLst>
                                    <p:cond delay="0"/>
                                  </p:stCondLst>
                                  <p:childTnLst>
                                    <p:animMotion origin="layout" path="M 0 -0.03982 L 0 0.14815 " pathEditMode="relative" rAng="0" ptsTypes="AA">
                                      <p:cBhvr>
                                        <p:cTn id="9" dur="750" spd="-100000" fill="hold"/>
                                        <p:tgtEl>
                                          <p:spTgt spid="3"/>
                                        </p:tgtEl>
                                        <p:attrNameLst>
                                          <p:attrName>ppt_x</p:attrName>
                                          <p:attrName>ppt_y</p:attrName>
                                        </p:attrNameLst>
                                      </p:cBhvr>
                                      <p:rCtr x="0" y="9398"/>
                                    </p:animMotion>
                                  </p:childTnLst>
                                </p:cTn>
                              </p:par>
                              <p:par>
                                <p:cTn id="10" presetID="42" presetClass="path" presetSubtype="0" accel="30000" decel="30000" fill="hold" nodeType="withEffect">
                                  <p:stCondLst>
                                    <p:cond delay="750"/>
                                  </p:stCondLst>
                                  <p:childTnLst>
                                    <p:animMotion origin="layout" path="M 0 -0.03982 L 0 1.85185E-6 " pathEditMode="relative" rAng="0" ptsTypes="AA">
                                      <p:cBhvr>
                                        <p:cTn id="11" dur="750" fill="hold"/>
                                        <p:tgtEl>
                                          <p:spTgt spid="3"/>
                                        </p:tgtEl>
                                        <p:attrNameLst>
                                          <p:attrName>ppt_x</p:attrName>
                                          <p:attrName>ppt_y</p:attrName>
                                        </p:attrNameLst>
                                      </p:cBhvr>
                                      <p:rCtr x="0" y="1991"/>
                                    </p:animMotion>
                                  </p:childTnLst>
                                </p:cTn>
                              </p:par>
                              <p:par>
                                <p:cTn id="12" presetID="53" presetClass="entr" presetSubtype="16" fill="hold" grpId="0" nodeType="withEffect">
                                  <p:stCondLst>
                                    <p:cond delay="750"/>
                                  </p:stCondLst>
                                  <p:childTnLst>
                                    <p:set>
                                      <p:cBhvr>
                                        <p:cTn id="13" dur="1" fill="hold">
                                          <p:stCondLst>
                                            <p:cond delay="0"/>
                                          </p:stCondLst>
                                        </p:cTn>
                                        <p:tgtEl>
                                          <p:spTgt spid="103"/>
                                        </p:tgtEl>
                                        <p:attrNameLst>
                                          <p:attrName>style.visibility</p:attrName>
                                        </p:attrNameLst>
                                      </p:cBhvr>
                                      <p:to>
                                        <p:strVal val="visible"/>
                                      </p:to>
                                    </p:set>
                                    <p:anim calcmode="lin" valueType="num">
                                      <p:cBhvr>
                                        <p:cTn id="14" dur="750" fill="hold"/>
                                        <p:tgtEl>
                                          <p:spTgt spid="103"/>
                                        </p:tgtEl>
                                        <p:attrNameLst>
                                          <p:attrName>ppt_w</p:attrName>
                                        </p:attrNameLst>
                                      </p:cBhvr>
                                      <p:tavLst>
                                        <p:tav tm="0">
                                          <p:val>
                                            <p:fltVal val="0"/>
                                          </p:val>
                                        </p:tav>
                                        <p:tav tm="100000">
                                          <p:val>
                                            <p:strVal val="#ppt_w"/>
                                          </p:val>
                                        </p:tav>
                                      </p:tavLst>
                                    </p:anim>
                                    <p:anim calcmode="lin" valueType="num">
                                      <p:cBhvr>
                                        <p:cTn id="15" dur="750" fill="hold"/>
                                        <p:tgtEl>
                                          <p:spTgt spid="103"/>
                                        </p:tgtEl>
                                        <p:attrNameLst>
                                          <p:attrName>ppt_h</p:attrName>
                                        </p:attrNameLst>
                                      </p:cBhvr>
                                      <p:tavLst>
                                        <p:tav tm="0">
                                          <p:val>
                                            <p:fltVal val="0"/>
                                          </p:val>
                                        </p:tav>
                                        <p:tav tm="100000">
                                          <p:val>
                                            <p:strVal val="#ppt_h"/>
                                          </p:val>
                                        </p:tav>
                                      </p:tavLst>
                                    </p:anim>
                                    <p:animEffect transition="in" filter="fade">
                                      <p:cBhvr>
                                        <p:cTn id="16" dur="750"/>
                                        <p:tgtEl>
                                          <p:spTgt spid="103"/>
                                        </p:tgtEl>
                                      </p:cBhvr>
                                    </p:animEffect>
                                  </p:childTnLst>
                                </p:cTn>
                              </p:par>
                              <p:par>
                                <p:cTn id="17" presetID="53" presetClass="entr" presetSubtype="16" fill="hold" grpId="0" nodeType="withEffect">
                                  <p:stCondLst>
                                    <p:cond delay="750"/>
                                  </p:stCondLst>
                                  <p:childTnLst>
                                    <p:set>
                                      <p:cBhvr>
                                        <p:cTn id="18" dur="1" fill="hold">
                                          <p:stCondLst>
                                            <p:cond delay="0"/>
                                          </p:stCondLst>
                                        </p:cTn>
                                        <p:tgtEl>
                                          <p:spTgt spid="110"/>
                                        </p:tgtEl>
                                        <p:attrNameLst>
                                          <p:attrName>style.visibility</p:attrName>
                                        </p:attrNameLst>
                                      </p:cBhvr>
                                      <p:to>
                                        <p:strVal val="visible"/>
                                      </p:to>
                                    </p:set>
                                    <p:anim calcmode="lin" valueType="num">
                                      <p:cBhvr>
                                        <p:cTn id="19" dur="750" fill="hold"/>
                                        <p:tgtEl>
                                          <p:spTgt spid="110"/>
                                        </p:tgtEl>
                                        <p:attrNameLst>
                                          <p:attrName>ppt_w</p:attrName>
                                        </p:attrNameLst>
                                      </p:cBhvr>
                                      <p:tavLst>
                                        <p:tav tm="0">
                                          <p:val>
                                            <p:fltVal val="0"/>
                                          </p:val>
                                        </p:tav>
                                        <p:tav tm="100000">
                                          <p:val>
                                            <p:strVal val="#ppt_w"/>
                                          </p:val>
                                        </p:tav>
                                      </p:tavLst>
                                    </p:anim>
                                    <p:anim calcmode="lin" valueType="num">
                                      <p:cBhvr>
                                        <p:cTn id="20" dur="750" fill="hold"/>
                                        <p:tgtEl>
                                          <p:spTgt spid="110"/>
                                        </p:tgtEl>
                                        <p:attrNameLst>
                                          <p:attrName>ppt_h</p:attrName>
                                        </p:attrNameLst>
                                      </p:cBhvr>
                                      <p:tavLst>
                                        <p:tav tm="0">
                                          <p:val>
                                            <p:fltVal val="0"/>
                                          </p:val>
                                        </p:tav>
                                        <p:tav tm="100000">
                                          <p:val>
                                            <p:strVal val="#ppt_h"/>
                                          </p:val>
                                        </p:tav>
                                      </p:tavLst>
                                    </p:anim>
                                    <p:animEffect transition="in" filter="fade">
                                      <p:cBhvr>
                                        <p:cTn id="21" dur="750"/>
                                        <p:tgtEl>
                                          <p:spTgt spid="110"/>
                                        </p:tgtEl>
                                      </p:cBhvr>
                                    </p:animEffect>
                                  </p:childTnLst>
                                </p:cTn>
                              </p:par>
                              <p:par>
                                <p:cTn id="22" presetID="53" presetClass="entr" presetSubtype="16" fill="hold" grpId="0" nodeType="withEffect">
                                  <p:stCondLst>
                                    <p:cond delay="900"/>
                                  </p:stCondLst>
                                  <p:childTnLst>
                                    <p:set>
                                      <p:cBhvr>
                                        <p:cTn id="23" dur="1" fill="hold">
                                          <p:stCondLst>
                                            <p:cond delay="0"/>
                                          </p:stCondLst>
                                        </p:cTn>
                                        <p:tgtEl>
                                          <p:spTgt spid="102"/>
                                        </p:tgtEl>
                                        <p:attrNameLst>
                                          <p:attrName>style.visibility</p:attrName>
                                        </p:attrNameLst>
                                      </p:cBhvr>
                                      <p:to>
                                        <p:strVal val="visible"/>
                                      </p:to>
                                    </p:set>
                                    <p:anim calcmode="lin" valueType="num">
                                      <p:cBhvr>
                                        <p:cTn id="24" dur="750" fill="hold"/>
                                        <p:tgtEl>
                                          <p:spTgt spid="102"/>
                                        </p:tgtEl>
                                        <p:attrNameLst>
                                          <p:attrName>ppt_w</p:attrName>
                                        </p:attrNameLst>
                                      </p:cBhvr>
                                      <p:tavLst>
                                        <p:tav tm="0">
                                          <p:val>
                                            <p:fltVal val="0"/>
                                          </p:val>
                                        </p:tav>
                                        <p:tav tm="100000">
                                          <p:val>
                                            <p:strVal val="#ppt_w"/>
                                          </p:val>
                                        </p:tav>
                                      </p:tavLst>
                                    </p:anim>
                                    <p:anim calcmode="lin" valueType="num">
                                      <p:cBhvr>
                                        <p:cTn id="25" dur="750" fill="hold"/>
                                        <p:tgtEl>
                                          <p:spTgt spid="102"/>
                                        </p:tgtEl>
                                        <p:attrNameLst>
                                          <p:attrName>ppt_h</p:attrName>
                                        </p:attrNameLst>
                                      </p:cBhvr>
                                      <p:tavLst>
                                        <p:tav tm="0">
                                          <p:val>
                                            <p:fltVal val="0"/>
                                          </p:val>
                                        </p:tav>
                                        <p:tav tm="100000">
                                          <p:val>
                                            <p:strVal val="#ppt_h"/>
                                          </p:val>
                                        </p:tav>
                                      </p:tavLst>
                                    </p:anim>
                                    <p:animEffect transition="in" filter="fade">
                                      <p:cBhvr>
                                        <p:cTn id="26" dur="750"/>
                                        <p:tgtEl>
                                          <p:spTgt spid="102"/>
                                        </p:tgtEl>
                                      </p:cBhvr>
                                    </p:animEffect>
                                  </p:childTnLst>
                                </p:cTn>
                              </p:par>
                              <p:par>
                                <p:cTn id="27" presetID="53" presetClass="entr" presetSubtype="16" fill="hold" grpId="0" nodeType="withEffect">
                                  <p:stCondLst>
                                    <p:cond delay="900"/>
                                  </p:stCondLst>
                                  <p:childTnLst>
                                    <p:set>
                                      <p:cBhvr>
                                        <p:cTn id="28" dur="1" fill="hold">
                                          <p:stCondLst>
                                            <p:cond delay="0"/>
                                          </p:stCondLst>
                                        </p:cTn>
                                        <p:tgtEl>
                                          <p:spTgt spid="106"/>
                                        </p:tgtEl>
                                        <p:attrNameLst>
                                          <p:attrName>style.visibility</p:attrName>
                                        </p:attrNameLst>
                                      </p:cBhvr>
                                      <p:to>
                                        <p:strVal val="visible"/>
                                      </p:to>
                                    </p:set>
                                    <p:anim calcmode="lin" valueType="num">
                                      <p:cBhvr>
                                        <p:cTn id="29" dur="750" fill="hold"/>
                                        <p:tgtEl>
                                          <p:spTgt spid="106"/>
                                        </p:tgtEl>
                                        <p:attrNameLst>
                                          <p:attrName>ppt_w</p:attrName>
                                        </p:attrNameLst>
                                      </p:cBhvr>
                                      <p:tavLst>
                                        <p:tav tm="0">
                                          <p:val>
                                            <p:fltVal val="0"/>
                                          </p:val>
                                        </p:tav>
                                        <p:tav tm="100000">
                                          <p:val>
                                            <p:strVal val="#ppt_w"/>
                                          </p:val>
                                        </p:tav>
                                      </p:tavLst>
                                    </p:anim>
                                    <p:anim calcmode="lin" valueType="num">
                                      <p:cBhvr>
                                        <p:cTn id="30" dur="750" fill="hold"/>
                                        <p:tgtEl>
                                          <p:spTgt spid="106"/>
                                        </p:tgtEl>
                                        <p:attrNameLst>
                                          <p:attrName>ppt_h</p:attrName>
                                        </p:attrNameLst>
                                      </p:cBhvr>
                                      <p:tavLst>
                                        <p:tav tm="0">
                                          <p:val>
                                            <p:fltVal val="0"/>
                                          </p:val>
                                        </p:tav>
                                        <p:tav tm="100000">
                                          <p:val>
                                            <p:strVal val="#ppt_h"/>
                                          </p:val>
                                        </p:tav>
                                      </p:tavLst>
                                    </p:anim>
                                    <p:animEffect transition="in" filter="fade">
                                      <p:cBhvr>
                                        <p:cTn id="31" dur="750"/>
                                        <p:tgtEl>
                                          <p:spTgt spid="106"/>
                                        </p:tgtEl>
                                      </p:cBhvr>
                                    </p:animEffect>
                                  </p:childTnLst>
                                </p:cTn>
                              </p:par>
                              <p:par>
                                <p:cTn id="32" presetID="53" presetClass="entr" presetSubtype="16" fill="hold" grpId="0" nodeType="withEffect">
                                  <p:stCondLst>
                                    <p:cond delay="1050"/>
                                  </p:stCondLst>
                                  <p:childTnLst>
                                    <p:set>
                                      <p:cBhvr>
                                        <p:cTn id="33" dur="1" fill="hold">
                                          <p:stCondLst>
                                            <p:cond delay="0"/>
                                          </p:stCondLst>
                                        </p:cTn>
                                        <p:tgtEl>
                                          <p:spTgt spid="105"/>
                                        </p:tgtEl>
                                        <p:attrNameLst>
                                          <p:attrName>style.visibility</p:attrName>
                                        </p:attrNameLst>
                                      </p:cBhvr>
                                      <p:to>
                                        <p:strVal val="visible"/>
                                      </p:to>
                                    </p:set>
                                    <p:anim calcmode="lin" valueType="num">
                                      <p:cBhvr>
                                        <p:cTn id="34" dur="750" fill="hold"/>
                                        <p:tgtEl>
                                          <p:spTgt spid="105"/>
                                        </p:tgtEl>
                                        <p:attrNameLst>
                                          <p:attrName>ppt_w</p:attrName>
                                        </p:attrNameLst>
                                      </p:cBhvr>
                                      <p:tavLst>
                                        <p:tav tm="0">
                                          <p:val>
                                            <p:fltVal val="0"/>
                                          </p:val>
                                        </p:tav>
                                        <p:tav tm="100000">
                                          <p:val>
                                            <p:strVal val="#ppt_w"/>
                                          </p:val>
                                        </p:tav>
                                      </p:tavLst>
                                    </p:anim>
                                    <p:anim calcmode="lin" valueType="num">
                                      <p:cBhvr>
                                        <p:cTn id="35" dur="750" fill="hold"/>
                                        <p:tgtEl>
                                          <p:spTgt spid="105"/>
                                        </p:tgtEl>
                                        <p:attrNameLst>
                                          <p:attrName>ppt_h</p:attrName>
                                        </p:attrNameLst>
                                      </p:cBhvr>
                                      <p:tavLst>
                                        <p:tav tm="0">
                                          <p:val>
                                            <p:fltVal val="0"/>
                                          </p:val>
                                        </p:tav>
                                        <p:tav tm="100000">
                                          <p:val>
                                            <p:strVal val="#ppt_h"/>
                                          </p:val>
                                        </p:tav>
                                      </p:tavLst>
                                    </p:anim>
                                    <p:animEffect transition="in" filter="fade">
                                      <p:cBhvr>
                                        <p:cTn id="36" dur="750"/>
                                        <p:tgtEl>
                                          <p:spTgt spid="105"/>
                                        </p:tgtEl>
                                      </p:cBhvr>
                                    </p:animEffect>
                                  </p:childTnLst>
                                </p:cTn>
                              </p:par>
                              <p:par>
                                <p:cTn id="37" presetID="53" presetClass="entr" presetSubtype="16" fill="hold" grpId="0" nodeType="withEffect">
                                  <p:stCondLst>
                                    <p:cond delay="1050"/>
                                  </p:stCondLst>
                                  <p:childTnLst>
                                    <p:set>
                                      <p:cBhvr>
                                        <p:cTn id="38" dur="1" fill="hold">
                                          <p:stCondLst>
                                            <p:cond delay="0"/>
                                          </p:stCondLst>
                                        </p:cTn>
                                        <p:tgtEl>
                                          <p:spTgt spid="112"/>
                                        </p:tgtEl>
                                        <p:attrNameLst>
                                          <p:attrName>style.visibility</p:attrName>
                                        </p:attrNameLst>
                                      </p:cBhvr>
                                      <p:to>
                                        <p:strVal val="visible"/>
                                      </p:to>
                                    </p:set>
                                    <p:anim calcmode="lin" valueType="num">
                                      <p:cBhvr>
                                        <p:cTn id="39" dur="750" fill="hold"/>
                                        <p:tgtEl>
                                          <p:spTgt spid="112"/>
                                        </p:tgtEl>
                                        <p:attrNameLst>
                                          <p:attrName>ppt_w</p:attrName>
                                        </p:attrNameLst>
                                      </p:cBhvr>
                                      <p:tavLst>
                                        <p:tav tm="0">
                                          <p:val>
                                            <p:fltVal val="0"/>
                                          </p:val>
                                        </p:tav>
                                        <p:tav tm="100000">
                                          <p:val>
                                            <p:strVal val="#ppt_w"/>
                                          </p:val>
                                        </p:tav>
                                      </p:tavLst>
                                    </p:anim>
                                    <p:anim calcmode="lin" valueType="num">
                                      <p:cBhvr>
                                        <p:cTn id="40" dur="750" fill="hold"/>
                                        <p:tgtEl>
                                          <p:spTgt spid="112"/>
                                        </p:tgtEl>
                                        <p:attrNameLst>
                                          <p:attrName>ppt_h</p:attrName>
                                        </p:attrNameLst>
                                      </p:cBhvr>
                                      <p:tavLst>
                                        <p:tav tm="0">
                                          <p:val>
                                            <p:fltVal val="0"/>
                                          </p:val>
                                        </p:tav>
                                        <p:tav tm="100000">
                                          <p:val>
                                            <p:strVal val="#ppt_h"/>
                                          </p:val>
                                        </p:tav>
                                      </p:tavLst>
                                    </p:anim>
                                    <p:animEffect transition="in" filter="fade">
                                      <p:cBhvr>
                                        <p:cTn id="41" dur="750"/>
                                        <p:tgtEl>
                                          <p:spTgt spid="112"/>
                                        </p:tgtEl>
                                      </p:cBhvr>
                                    </p:animEffect>
                                  </p:childTnLst>
                                </p:cTn>
                              </p:par>
                              <p:par>
                                <p:cTn id="42" presetID="53" presetClass="entr" presetSubtype="16" fill="hold" grpId="0" nodeType="withEffect">
                                  <p:stCondLst>
                                    <p:cond delay="1200"/>
                                  </p:stCondLst>
                                  <p:childTnLst>
                                    <p:set>
                                      <p:cBhvr>
                                        <p:cTn id="43" dur="1" fill="hold">
                                          <p:stCondLst>
                                            <p:cond delay="0"/>
                                          </p:stCondLst>
                                        </p:cTn>
                                        <p:tgtEl>
                                          <p:spTgt spid="104"/>
                                        </p:tgtEl>
                                        <p:attrNameLst>
                                          <p:attrName>style.visibility</p:attrName>
                                        </p:attrNameLst>
                                      </p:cBhvr>
                                      <p:to>
                                        <p:strVal val="visible"/>
                                      </p:to>
                                    </p:set>
                                    <p:anim calcmode="lin" valueType="num">
                                      <p:cBhvr>
                                        <p:cTn id="44" dur="750" fill="hold"/>
                                        <p:tgtEl>
                                          <p:spTgt spid="104"/>
                                        </p:tgtEl>
                                        <p:attrNameLst>
                                          <p:attrName>ppt_w</p:attrName>
                                        </p:attrNameLst>
                                      </p:cBhvr>
                                      <p:tavLst>
                                        <p:tav tm="0">
                                          <p:val>
                                            <p:fltVal val="0"/>
                                          </p:val>
                                        </p:tav>
                                        <p:tav tm="100000">
                                          <p:val>
                                            <p:strVal val="#ppt_w"/>
                                          </p:val>
                                        </p:tav>
                                      </p:tavLst>
                                    </p:anim>
                                    <p:anim calcmode="lin" valueType="num">
                                      <p:cBhvr>
                                        <p:cTn id="45" dur="750" fill="hold"/>
                                        <p:tgtEl>
                                          <p:spTgt spid="104"/>
                                        </p:tgtEl>
                                        <p:attrNameLst>
                                          <p:attrName>ppt_h</p:attrName>
                                        </p:attrNameLst>
                                      </p:cBhvr>
                                      <p:tavLst>
                                        <p:tav tm="0">
                                          <p:val>
                                            <p:fltVal val="0"/>
                                          </p:val>
                                        </p:tav>
                                        <p:tav tm="100000">
                                          <p:val>
                                            <p:strVal val="#ppt_h"/>
                                          </p:val>
                                        </p:tav>
                                      </p:tavLst>
                                    </p:anim>
                                    <p:animEffect transition="in" filter="fade">
                                      <p:cBhvr>
                                        <p:cTn id="46" dur="750"/>
                                        <p:tgtEl>
                                          <p:spTgt spid="104"/>
                                        </p:tgtEl>
                                      </p:cBhvr>
                                    </p:animEffect>
                                  </p:childTnLst>
                                </p:cTn>
                              </p:par>
                              <p:par>
                                <p:cTn id="47" presetID="53" presetClass="entr" presetSubtype="16" fill="hold" grpId="0" nodeType="withEffect">
                                  <p:stCondLst>
                                    <p:cond delay="1200"/>
                                  </p:stCondLst>
                                  <p:childTnLst>
                                    <p:set>
                                      <p:cBhvr>
                                        <p:cTn id="48" dur="1" fill="hold">
                                          <p:stCondLst>
                                            <p:cond delay="0"/>
                                          </p:stCondLst>
                                        </p:cTn>
                                        <p:tgtEl>
                                          <p:spTgt spid="108"/>
                                        </p:tgtEl>
                                        <p:attrNameLst>
                                          <p:attrName>style.visibility</p:attrName>
                                        </p:attrNameLst>
                                      </p:cBhvr>
                                      <p:to>
                                        <p:strVal val="visible"/>
                                      </p:to>
                                    </p:set>
                                    <p:anim calcmode="lin" valueType="num">
                                      <p:cBhvr>
                                        <p:cTn id="49" dur="750" fill="hold"/>
                                        <p:tgtEl>
                                          <p:spTgt spid="108"/>
                                        </p:tgtEl>
                                        <p:attrNameLst>
                                          <p:attrName>ppt_w</p:attrName>
                                        </p:attrNameLst>
                                      </p:cBhvr>
                                      <p:tavLst>
                                        <p:tav tm="0">
                                          <p:val>
                                            <p:fltVal val="0"/>
                                          </p:val>
                                        </p:tav>
                                        <p:tav tm="100000">
                                          <p:val>
                                            <p:strVal val="#ppt_w"/>
                                          </p:val>
                                        </p:tav>
                                      </p:tavLst>
                                    </p:anim>
                                    <p:anim calcmode="lin" valueType="num">
                                      <p:cBhvr>
                                        <p:cTn id="50" dur="750" fill="hold"/>
                                        <p:tgtEl>
                                          <p:spTgt spid="108"/>
                                        </p:tgtEl>
                                        <p:attrNameLst>
                                          <p:attrName>ppt_h</p:attrName>
                                        </p:attrNameLst>
                                      </p:cBhvr>
                                      <p:tavLst>
                                        <p:tav tm="0">
                                          <p:val>
                                            <p:fltVal val="0"/>
                                          </p:val>
                                        </p:tav>
                                        <p:tav tm="100000">
                                          <p:val>
                                            <p:strVal val="#ppt_h"/>
                                          </p:val>
                                        </p:tav>
                                      </p:tavLst>
                                    </p:anim>
                                    <p:animEffect transition="in" filter="fade">
                                      <p:cBhvr>
                                        <p:cTn id="51" dur="750"/>
                                        <p:tgtEl>
                                          <p:spTgt spid="108"/>
                                        </p:tgtEl>
                                      </p:cBhvr>
                                    </p:animEffect>
                                  </p:childTnLst>
                                </p:cTn>
                              </p:par>
                              <p:par>
                                <p:cTn id="52" presetID="16" presetClass="entr" presetSubtype="37" fill="hold" grpId="0" nodeType="withEffect">
                                  <p:stCondLst>
                                    <p:cond delay="1750"/>
                                  </p:stCondLst>
                                  <p:childTnLst>
                                    <p:set>
                                      <p:cBhvr>
                                        <p:cTn id="53" dur="1" fill="hold">
                                          <p:stCondLst>
                                            <p:cond delay="0"/>
                                          </p:stCondLst>
                                        </p:cTn>
                                        <p:tgtEl>
                                          <p:spTgt spid="111"/>
                                        </p:tgtEl>
                                        <p:attrNameLst>
                                          <p:attrName>style.visibility</p:attrName>
                                        </p:attrNameLst>
                                      </p:cBhvr>
                                      <p:to>
                                        <p:strVal val="visible"/>
                                      </p:to>
                                    </p:set>
                                    <p:animEffect transition="in" filter="barn(outVertical)">
                                      <p:cBhvr>
                                        <p:cTn id="54" dur="750"/>
                                        <p:tgtEl>
                                          <p:spTgt spid="111"/>
                                        </p:tgtEl>
                                      </p:cBhvr>
                                    </p:animEffect>
                                  </p:childTnLst>
                                </p:cTn>
                              </p:par>
                              <p:par>
                                <p:cTn id="55" presetID="16" presetClass="entr" presetSubtype="37" fill="hold" grpId="0" nodeType="withEffect">
                                  <p:stCondLst>
                                    <p:cond delay="1750"/>
                                  </p:stCondLst>
                                  <p:childTnLst>
                                    <p:set>
                                      <p:cBhvr>
                                        <p:cTn id="56" dur="1" fill="hold">
                                          <p:stCondLst>
                                            <p:cond delay="0"/>
                                          </p:stCondLst>
                                        </p:cTn>
                                        <p:tgtEl>
                                          <p:spTgt spid="109"/>
                                        </p:tgtEl>
                                        <p:attrNameLst>
                                          <p:attrName>style.visibility</p:attrName>
                                        </p:attrNameLst>
                                      </p:cBhvr>
                                      <p:to>
                                        <p:strVal val="visible"/>
                                      </p:to>
                                    </p:set>
                                    <p:animEffect transition="in" filter="barn(outVertical)">
                                      <p:cBhvr>
                                        <p:cTn id="57" dur="750"/>
                                        <p:tgtEl>
                                          <p:spTgt spid="109"/>
                                        </p:tgtEl>
                                      </p:cBhvr>
                                    </p:animEffect>
                                  </p:childTnLst>
                                </p:cTn>
                              </p:par>
                              <p:par>
                                <p:cTn id="58" presetID="16" presetClass="entr" presetSubtype="37" fill="hold" grpId="0" nodeType="withEffect">
                                  <p:stCondLst>
                                    <p:cond delay="1750"/>
                                  </p:stCondLst>
                                  <p:childTnLst>
                                    <p:set>
                                      <p:cBhvr>
                                        <p:cTn id="59" dur="1" fill="hold">
                                          <p:stCondLst>
                                            <p:cond delay="0"/>
                                          </p:stCondLst>
                                        </p:cTn>
                                        <p:tgtEl>
                                          <p:spTgt spid="107"/>
                                        </p:tgtEl>
                                        <p:attrNameLst>
                                          <p:attrName>style.visibility</p:attrName>
                                        </p:attrNameLst>
                                      </p:cBhvr>
                                      <p:to>
                                        <p:strVal val="visible"/>
                                      </p:to>
                                    </p:set>
                                    <p:animEffect transition="in" filter="barn(outVertical)">
                                      <p:cBhvr>
                                        <p:cTn id="60" dur="750"/>
                                        <p:tgtEl>
                                          <p:spTgt spid="107"/>
                                        </p:tgtEl>
                                      </p:cBhvr>
                                    </p:animEffect>
                                  </p:childTnLst>
                                </p:cTn>
                              </p:par>
                              <p:par>
                                <p:cTn id="61" presetID="16" presetClass="entr" presetSubtype="37" fill="hold" grpId="0" nodeType="withEffect">
                                  <p:stCondLst>
                                    <p:cond delay="1750"/>
                                  </p:stCondLst>
                                  <p:childTnLst>
                                    <p:set>
                                      <p:cBhvr>
                                        <p:cTn id="62" dur="1" fill="hold">
                                          <p:stCondLst>
                                            <p:cond delay="0"/>
                                          </p:stCondLst>
                                        </p:cTn>
                                        <p:tgtEl>
                                          <p:spTgt spid="113"/>
                                        </p:tgtEl>
                                        <p:attrNameLst>
                                          <p:attrName>style.visibility</p:attrName>
                                        </p:attrNameLst>
                                      </p:cBhvr>
                                      <p:to>
                                        <p:strVal val="visible"/>
                                      </p:to>
                                    </p:set>
                                    <p:animEffect transition="in" filter="barn(outVertical)">
                                      <p:cBhvr>
                                        <p:cTn id="63" dur="750"/>
                                        <p:tgtEl>
                                          <p:spTgt spid="113"/>
                                        </p:tgtEl>
                                      </p:cBhvr>
                                    </p:animEffect>
                                  </p:childTnLst>
                                </p:cTn>
                              </p:par>
                              <p:par>
                                <p:cTn id="64" presetID="10" presetClass="entr" presetSubtype="0" fill="hold" grpId="0" nodeType="withEffect">
                                  <p:stCondLst>
                                    <p:cond delay="2250"/>
                                  </p:stCondLst>
                                  <p:childTnLst>
                                    <p:set>
                                      <p:cBhvr>
                                        <p:cTn id="65" dur="1" fill="hold">
                                          <p:stCondLst>
                                            <p:cond delay="0"/>
                                          </p:stCondLst>
                                        </p:cTn>
                                        <p:tgtEl>
                                          <p:spTgt spid="114"/>
                                        </p:tgtEl>
                                        <p:attrNameLst>
                                          <p:attrName>style.visibility</p:attrName>
                                        </p:attrNameLst>
                                      </p:cBhvr>
                                      <p:to>
                                        <p:strVal val="visible"/>
                                      </p:to>
                                    </p:set>
                                    <p:animEffect transition="in" filter="fade">
                                      <p:cBhvr>
                                        <p:cTn id="66" dur="750"/>
                                        <p:tgtEl>
                                          <p:spTgt spid="114"/>
                                        </p:tgtEl>
                                      </p:cBhvr>
                                    </p:animEffect>
                                  </p:childTnLst>
                                </p:cTn>
                              </p:par>
                              <p:par>
                                <p:cTn id="67" presetID="63" presetClass="path" presetSubtype="0" decel="50000" fill="hold" grpId="1" nodeType="withEffect">
                                  <p:stCondLst>
                                    <p:cond delay="2250"/>
                                  </p:stCondLst>
                                  <p:childTnLst>
                                    <p:animMotion origin="layout" path="M 0.01523 -3.7037E-6 L -0.10885 -3.7037E-6 " pathEditMode="relative" rAng="0" ptsTypes="AA">
                                      <p:cBhvr>
                                        <p:cTn id="68" dur="750" spd="-100000" fill="hold"/>
                                        <p:tgtEl>
                                          <p:spTgt spid="114"/>
                                        </p:tgtEl>
                                        <p:attrNameLst>
                                          <p:attrName>ppt_x</p:attrName>
                                          <p:attrName>ppt_y</p:attrName>
                                        </p:attrNameLst>
                                      </p:cBhvr>
                                      <p:rCtr x="-6211" y="0"/>
                                    </p:animMotion>
                                  </p:childTnLst>
                                </p:cTn>
                              </p:par>
                              <p:par>
                                <p:cTn id="69" presetID="35" presetClass="path" presetSubtype="0" accel="50000" decel="50000" fill="hold" grpId="2" nodeType="withEffect">
                                  <p:stCondLst>
                                    <p:cond delay="3000"/>
                                  </p:stCondLst>
                                  <p:childTnLst>
                                    <p:animMotion origin="layout" path="M 0.01601 -3.7037E-6 L 8.33333E-7 -3.7037E-6 " pathEditMode="relative" rAng="0" ptsTypes="AA">
                                      <p:cBhvr>
                                        <p:cTn id="70" dur="750" fill="hold"/>
                                        <p:tgtEl>
                                          <p:spTgt spid="114"/>
                                        </p:tgtEl>
                                        <p:attrNameLst>
                                          <p:attrName>ppt_x</p:attrName>
                                          <p:attrName>ppt_y</p:attrName>
                                        </p:attrNameLst>
                                      </p:cBhvr>
                                      <p:rCtr x="-807" y="0"/>
                                    </p:animMotion>
                                  </p:childTnLst>
                                </p:cTn>
                              </p:par>
                              <p:par>
                                <p:cTn id="71" presetID="22" presetClass="entr" presetSubtype="8" fill="hold" nodeType="withEffect">
                                  <p:stCondLst>
                                    <p:cond delay="2250"/>
                                  </p:stCondLst>
                                  <p:childTnLst>
                                    <p:set>
                                      <p:cBhvr>
                                        <p:cTn id="72" dur="1" fill="hold">
                                          <p:stCondLst>
                                            <p:cond delay="0"/>
                                          </p:stCondLst>
                                        </p:cTn>
                                        <p:tgtEl>
                                          <p:spTgt spid="116"/>
                                        </p:tgtEl>
                                        <p:attrNameLst>
                                          <p:attrName>style.visibility</p:attrName>
                                        </p:attrNameLst>
                                      </p:cBhvr>
                                      <p:to>
                                        <p:strVal val="visible"/>
                                      </p:to>
                                    </p:set>
                                    <p:animEffect transition="in" filter="wipe(left)">
                                      <p:cBhvr>
                                        <p:cTn id="73" dur="1500"/>
                                        <p:tgtEl>
                                          <p:spTgt spid="116"/>
                                        </p:tgtEl>
                                      </p:cBhvr>
                                    </p:animEffect>
                                  </p:childTnLst>
                                </p:cTn>
                              </p:par>
                              <p:par>
                                <p:cTn id="74" presetID="63" presetClass="path" presetSubtype="0" decel="50000" fill="hold" nodeType="withEffect">
                                  <p:stCondLst>
                                    <p:cond delay="2250"/>
                                  </p:stCondLst>
                                  <p:childTnLst>
                                    <p:animMotion origin="layout" path="M 0.01523 -3.7037E-6 L -0.10885 -3.7037E-6 " pathEditMode="relative" rAng="0" ptsTypes="AA">
                                      <p:cBhvr>
                                        <p:cTn id="75" dur="750" spd="-100000" fill="hold"/>
                                        <p:tgtEl>
                                          <p:spTgt spid="116"/>
                                        </p:tgtEl>
                                        <p:attrNameLst>
                                          <p:attrName>ppt_x</p:attrName>
                                          <p:attrName>ppt_y</p:attrName>
                                        </p:attrNameLst>
                                      </p:cBhvr>
                                      <p:rCtr x="-6211" y="0"/>
                                    </p:animMotion>
                                  </p:childTnLst>
                                </p:cTn>
                              </p:par>
                              <p:par>
                                <p:cTn id="76" presetID="35" presetClass="path" presetSubtype="0" accel="50000" decel="50000" fill="hold" nodeType="withEffect">
                                  <p:stCondLst>
                                    <p:cond delay="3000"/>
                                  </p:stCondLst>
                                  <p:childTnLst>
                                    <p:animMotion origin="layout" path="M 0.01601 -3.7037E-6 L 8.33333E-7 -3.7037E-6 " pathEditMode="relative" rAng="0" ptsTypes="AA">
                                      <p:cBhvr>
                                        <p:cTn id="77" dur="750" fill="hold"/>
                                        <p:tgtEl>
                                          <p:spTgt spid="116"/>
                                        </p:tgtEl>
                                        <p:attrNameLst>
                                          <p:attrName>ppt_x</p:attrName>
                                          <p:attrName>ppt_y</p:attrName>
                                        </p:attrNameLst>
                                      </p:cBhvr>
                                      <p:rCtr x="-807" y="0"/>
                                    </p:animMotion>
                                  </p:childTnLst>
                                </p:cTn>
                              </p:par>
                              <p:par>
                                <p:cTn id="78" presetID="10" presetClass="entr" presetSubtype="0" fill="hold" grpId="0" nodeType="withEffect">
                                  <p:stCondLst>
                                    <p:cond delay="3500"/>
                                  </p:stCondLst>
                                  <p:childTnLst>
                                    <p:set>
                                      <p:cBhvr>
                                        <p:cTn id="79" dur="1" fill="hold">
                                          <p:stCondLst>
                                            <p:cond delay="0"/>
                                          </p:stCondLst>
                                        </p:cTn>
                                        <p:tgtEl>
                                          <p:spTgt spid="115"/>
                                        </p:tgtEl>
                                        <p:attrNameLst>
                                          <p:attrName>style.visibility</p:attrName>
                                        </p:attrNameLst>
                                      </p:cBhvr>
                                      <p:to>
                                        <p:strVal val="visible"/>
                                      </p:to>
                                    </p:set>
                                    <p:animEffect transition="in" filter="fade">
                                      <p:cBhvr>
                                        <p:cTn id="80" dur="750"/>
                                        <p:tgtEl>
                                          <p:spTgt spid="115"/>
                                        </p:tgtEl>
                                      </p:cBhvr>
                                    </p:animEffect>
                                  </p:childTnLst>
                                </p:cTn>
                              </p:par>
                              <p:par>
                                <p:cTn id="81" presetID="31" presetClass="entr" presetSubtype="0" fill="hold" nodeType="withEffect">
                                  <p:stCondLst>
                                    <p:cond delay="0"/>
                                  </p:stCondLst>
                                  <p:childTnLst>
                                    <p:set>
                                      <p:cBhvr>
                                        <p:cTn id="82" dur="1" fill="hold">
                                          <p:stCondLst>
                                            <p:cond delay="0"/>
                                          </p:stCondLst>
                                        </p:cTn>
                                        <p:tgtEl>
                                          <p:spTgt spid="133"/>
                                        </p:tgtEl>
                                        <p:attrNameLst>
                                          <p:attrName>style.visibility</p:attrName>
                                        </p:attrNameLst>
                                      </p:cBhvr>
                                      <p:to>
                                        <p:strVal val="visible"/>
                                      </p:to>
                                    </p:set>
                                    <p:anim calcmode="lin" valueType="num">
                                      <p:cBhvr>
                                        <p:cTn id="83" dur="1000" fill="hold"/>
                                        <p:tgtEl>
                                          <p:spTgt spid="133"/>
                                        </p:tgtEl>
                                        <p:attrNameLst>
                                          <p:attrName>ppt_w</p:attrName>
                                        </p:attrNameLst>
                                      </p:cBhvr>
                                      <p:tavLst>
                                        <p:tav tm="0">
                                          <p:val>
                                            <p:fltVal val="0"/>
                                          </p:val>
                                        </p:tav>
                                        <p:tav tm="100000">
                                          <p:val>
                                            <p:strVal val="#ppt_w"/>
                                          </p:val>
                                        </p:tav>
                                      </p:tavLst>
                                    </p:anim>
                                    <p:anim calcmode="lin" valueType="num">
                                      <p:cBhvr>
                                        <p:cTn id="84" dur="1000" fill="hold"/>
                                        <p:tgtEl>
                                          <p:spTgt spid="133"/>
                                        </p:tgtEl>
                                        <p:attrNameLst>
                                          <p:attrName>ppt_h</p:attrName>
                                        </p:attrNameLst>
                                      </p:cBhvr>
                                      <p:tavLst>
                                        <p:tav tm="0">
                                          <p:val>
                                            <p:fltVal val="0"/>
                                          </p:val>
                                        </p:tav>
                                        <p:tav tm="100000">
                                          <p:val>
                                            <p:strVal val="#ppt_h"/>
                                          </p:val>
                                        </p:tav>
                                      </p:tavLst>
                                    </p:anim>
                                    <p:anim calcmode="lin" valueType="num">
                                      <p:cBhvr>
                                        <p:cTn id="85" dur="1000" fill="hold"/>
                                        <p:tgtEl>
                                          <p:spTgt spid="133"/>
                                        </p:tgtEl>
                                        <p:attrNameLst>
                                          <p:attrName>style.rotation</p:attrName>
                                        </p:attrNameLst>
                                      </p:cBhvr>
                                      <p:tavLst>
                                        <p:tav tm="0">
                                          <p:val>
                                            <p:fltVal val="90"/>
                                          </p:val>
                                        </p:tav>
                                        <p:tav tm="100000">
                                          <p:val>
                                            <p:fltVal val="0"/>
                                          </p:val>
                                        </p:tav>
                                      </p:tavLst>
                                    </p:anim>
                                    <p:animEffect transition="in" filter="fade">
                                      <p:cBhvr>
                                        <p:cTn id="86" dur="1000"/>
                                        <p:tgtEl>
                                          <p:spTgt spid="133"/>
                                        </p:tgtEl>
                                      </p:cBhvr>
                                    </p:animEffect>
                                  </p:childTnLst>
                                </p:cTn>
                              </p:par>
                              <p:par>
                                <p:cTn id="87" presetID="10" presetClass="entr" presetSubtype="0" fill="hold" grpId="0" nodeType="withEffect">
                                  <p:stCondLst>
                                    <p:cond delay="250"/>
                                  </p:stCondLst>
                                  <p:childTnLst>
                                    <p:set>
                                      <p:cBhvr>
                                        <p:cTn id="88" dur="1" fill="hold">
                                          <p:stCondLst>
                                            <p:cond delay="0"/>
                                          </p:stCondLst>
                                        </p:cTn>
                                        <p:tgtEl>
                                          <p:spTgt spid="132"/>
                                        </p:tgtEl>
                                        <p:attrNameLst>
                                          <p:attrName>style.visibility</p:attrName>
                                        </p:attrNameLst>
                                      </p:cBhvr>
                                      <p:to>
                                        <p:strVal val="visible"/>
                                      </p:to>
                                    </p:set>
                                    <p:animEffect transition="in" filter="fade">
                                      <p:cBhvr>
                                        <p:cTn id="89" dur="500"/>
                                        <p:tgtEl>
                                          <p:spTgt spid="132"/>
                                        </p:tgtEl>
                                      </p:cBhvr>
                                    </p:animEffect>
                                  </p:childTnLst>
                                </p:cTn>
                              </p:par>
                              <p:par>
                                <p:cTn id="90" presetID="42" presetClass="path" presetSubtype="0" decel="30000" fill="hold" grpId="1" nodeType="withEffect">
                                  <p:stCondLst>
                                    <p:cond delay="250"/>
                                  </p:stCondLst>
                                  <p:childTnLst>
                                    <p:animMotion origin="layout" path="M -2.08333E-6 -4.81481E-6 L 0.03373 0.04399 " pathEditMode="relative" rAng="0" ptsTypes="AA">
                                      <p:cBhvr>
                                        <p:cTn id="91" dur="750" spd="-100000" fill="hold"/>
                                        <p:tgtEl>
                                          <p:spTgt spid="132"/>
                                        </p:tgtEl>
                                        <p:attrNameLst>
                                          <p:attrName>ppt_x</p:attrName>
                                          <p:attrName>ppt_y</p:attrName>
                                        </p:attrNameLst>
                                      </p:cBhvr>
                                      <p:rCtr x="1680" y="2199"/>
                                    </p:animMotion>
                                  </p:childTnLst>
                                </p:cTn>
                              </p:par>
                              <p:par>
                                <p:cTn id="92" presetID="10" presetClass="entr" presetSubtype="0" fill="hold" nodeType="withEffect">
                                  <p:stCondLst>
                                    <p:cond delay="1000"/>
                                  </p:stCondLst>
                                  <p:childTnLst>
                                    <p:set>
                                      <p:cBhvr>
                                        <p:cTn id="93" dur="1" fill="hold">
                                          <p:stCondLst>
                                            <p:cond delay="0"/>
                                          </p:stCondLst>
                                        </p:cTn>
                                        <p:tgtEl>
                                          <p:spTgt spid="484"/>
                                        </p:tgtEl>
                                        <p:attrNameLst>
                                          <p:attrName>style.visibility</p:attrName>
                                        </p:attrNameLst>
                                      </p:cBhvr>
                                      <p:to>
                                        <p:strVal val="visible"/>
                                      </p:to>
                                    </p:set>
                                    <p:animEffect transition="in" filter="fade">
                                      <p:cBhvr>
                                        <p:cTn id="94" dur="500"/>
                                        <p:tgtEl>
                                          <p:spTgt spid="484"/>
                                        </p:tgtEl>
                                      </p:cBhvr>
                                    </p:animEffect>
                                  </p:childTnLst>
                                </p:cTn>
                              </p:par>
                              <p:par>
                                <p:cTn id="95" presetID="10" presetClass="entr" presetSubtype="0" fill="hold" nodeType="withEffect">
                                  <p:stCondLst>
                                    <p:cond delay="1000"/>
                                  </p:stCondLst>
                                  <p:childTnLst>
                                    <p:set>
                                      <p:cBhvr>
                                        <p:cTn id="96" dur="1" fill="hold">
                                          <p:stCondLst>
                                            <p:cond delay="0"/>
                                          </p:stCondLst>
                                        </p:cTn>
                                        <p:tgtEl>
                                          <p:spTgt spid="485"/>
                                        </p:tgtEl>
                                        <p:attrNameLst>
                                          <p:attrName>style.visibility</p:attrName>
                                        </p:attrNameLst>
                                      </p:cBhvr>
                                      <p:to>
                                        <p:strVal val="visible"/>
                                      </p:to>
                                    </p:set>
                                    <p:animEffect transition="in" filter="fade">
                                      <p:cBhvr>
                                        <p:cTn id="97" dur="500"/>
                                        <p:tgtEl>
                                          <p:spTgt spid="485"/>
                                        </p:tgtEl>
                                      </p:cBhvr>
                                    </p:animEffect>
                                  </p:childTnLst>
                                </p:cTn>
                              </p:par>
                              <p:par>
                                <p:cTn id="98" presetID="10" presetClass="entr" presetSubtype="0" fill="hold" nodeType="withEffect">
                                  <p:stCondLst>
                                    <p:cond delay="1000"/>
                                  </p:stCondLst>
                                  <p:childTnLst>
                                    <p:set>
                                      <p:cBhvr>
                                        <p:cTn id="99" dur="1" fill="hold">
                                          <p:stCondLst>
                                            <p:cond delay="0"/>
                                          </p:stCondLst>
                                        </p:cTn>
                                        <p:tgtEl>
                                          <p:spTgt spid="486"/>
                                        </p:tgtEl>
                                        <p:attrNameLst>
                                          <p:attrName>style.visibility</p:attrName>
                                        </p:attrNameLst>
                                      </p:cBhvr>
                                      <p:to>
                                        <p:strVal val="visible"/>
                                      </p:to>
                                    </p:set>
                                    <p:animEffect transition="in" filter="fade">
                                      <p:cBhvr>
                                        <p:cTn id="100" dur="500"/>
                                        <p:tgtEl>
                                          <p:spTgt spid="486"/>
                                        </p:tgtEl>
                                      </p:cBhvr>
                                    </p:animEffect>
                                  </p:childTnLst>
                                </p:cTn>
                              </p:par>
                              <p:par>
                                <p:cTn id="101" presetID="10" presetClass="entr" presetSubtype="0" fill="hold" nodeType="withEffect">
                                  <p:stCondLst>
                                    <p:cond delay="1000"/>
                                  </p:stCondLst>
                                  <p:childTnLst>
                                    <p:set>
                                      <p:cBhvr>
                                        <p:cTn id="102" dur="1" fill="hold">
                                          <p:stCondLst>
                                            <p:cond delay="0"/>
                                          </p:stCondLst>
                                        </p:cTn>
                                        <p:tgtEl>
                                          <p:spTgt spid="487"/>
                                        </p:tgtEl>
                                        <p:attrNameLst>
                                          <p:attrName>style.visibility</p:attrName>
                                        </p:attrNameLst>
                                      </p:cBhvr>
                                      <p:to>
                                        <p:strVal val="visible"/>
                                      </p:to>
                                    </p:set>
                                    <p:animEffect transition="in" filter="fade">
                                      <p:cBhvr>
                                        <p:cTn id="103" dur="500"/>
                                        <p:tgtEl>
                                          <p:spTgt spid="487"/>
                                        </p:tgtEl>
                                      </p:cBhvr>
                                    </p:animEffect>
                                  </p:childTnLst>
                                </p:cTn>
                              </p:par>
                              <p:par>
                                <p:cTn id="104" presetID="16" presetClass="entr" presetSubtype="37" fill="hold" grpId="0" nodeType="withEffect">
                                  <p:stCondLst>
                                    <p:cond delay="250"/>
                                  </p:stCondLst>
                                  <p:childTnLst>
                                    <p:set>
                                      <p:cBhvr>
                                        <p:cTn id="105" dur="1" fill="hold">
                                          <p:stCondLst>
                                            <p:cond delay="0"/>
                                          </p:stCondLst>
                                        </p:cTn>
                                        <p:tgtEl>
                                          <p:spTgt spid="479"/>
                                        </p:tgtEl>
                                        <p:attrNameLst>
                                          <p:attrName>style.visibility</p:attrName>
                                        </p:attrNameLst>
                                      </p:cBhvr>
                                      <p:to>
                                        <p:strVal val="visible"/>
                                      </p:to>
                                    </p:set>
                                    <p:animEffect transition="in" filter="barn(outVertical)">
                                      <p:cBhvr>
                                        <p:cTn id="106" dur="1000"/>
                                        <p:tgtEl>
                                          <p:spTgt spid="479"/>
                                        </p:tgtEl>
                                      </p:cBhvr>
                                    </p:animEffect>
                                  </p:childTnLst>
                                </p:cTn>
                              </p:par>
                              <p:par>
                                <p:cTn id="107" presetID="16" presetClass="entr" presetSubtype="37" fill="hold" grpId="0" nodeType="withEffect">
                                  <p:stCondLst>
                                    <p:cond delay="250"/>
                                  </p:stCondLst>
                                  <p:childTnLst>
                                    <p:set>
                                      <p:cBhvr>
                                        <p:cTn id="108" dur="1" fill="hold">
                                          <p:stCondLst>
                                            <p:cond delay="0"/>
                                          </p:stCondLst>
                                        </p:cTn>
                                        <p:tgtEl>
                                          <p:spTgt spid="481"/>
                                        </p:tgtEl>
                                        <p:attrNameLst>
                                          <p:attrName>style.visibility</p:attrName>
                                        </p:attrNameLst>
                                      </p:cBhvr>
                                      <p:to>
                                        <p:strVal val="visible"/>
                                      </p:to>
                                    </p:set>
                                    <p:animEffect transition="in" filter="barn(outVertical)">
                                      <p:cBhvr>
                                        <p:cTn id="109" dur="1000"/>
                                        <p:tgtEl>
                                          <p:spTgt spid="481"/>
                                        </p:tgtEl>
                                      </p:cBhvr>
                                    </p:animEffect>
                                  </p:childTnLst>
                                </p:cTn>
                              </p:par>
                              <p:par>
                                <p:cTn id="110" presetID="16" presetClass="entr" presetSubtype="37" fill="hold" grpId="0" nodeType="withEffect">
                                  <p:stCondLst>
                                    <p:cond delay="250"/>
                                  </p:stCondLst>
                                  <p:childTnLst>
                                    <p:set>
                                      <p:cBhvr>
                                        <p:cTn id="111" dur="1" fill="hold">
                                          <p:stCondLst>
                                            <p:cond delay="0"/>
                                          </p:stCondLst>
                                        </p:cTn>
                                        <p:tgtEl>
                                          <p:spTgt spid="473"/>
                                        </p:tgtEl>
                                        <p:attrNameLst>
                                          <p:attrName>style.visibility</p:attrName>
                                        </p:attrNameLst>
                                      </p:cBhvr>
                                      <p:to>
                                        <p:strVal val="visible"/>
                                      </p:to>
                                    </p:set>
                                    <p:animEffect transition="in" filter="barn(outVertical)">
                                      <p:cBhvr>
                                        <p:cTn id="112" dur="1000"/>
                                        <p:tgtEl>
                                          <p:spTgt spid="473"/>
                                        </p:tgtEl>
                                      </p:cBhvr>
                                    </p:animEffect>
                                  </p:childTnLst>
                                </p:cTn>
                              </p:par>
                              <p:par>
                                <p:cTn id="113" presetID="16" presetClass="entr" presetSubtype="37" fill="hold" grpId="0" nodeType="withEffect">
                                  <p:stCondLst>
                                    <p:cond delay="250"/>
                                  </p:stCondLst>
                                  <p:childTnLst>
                                    <p:set>
                                      <p:cBhvr>
                                        <p:cTn id="114" dur="1" fill="hold">
                                          <p:stCondLst>
                                            <p:cond delay="0"/>
                                          </p:stCondLst>
                                        </p:cTn>
                                        <p:tgtEl>
                                          <p:spTgt spid="476"/>
                                        </p:tgtEl>
                                        <p:attrNameLst>
                                          <p:attrName>style.visibility</p:attrName>
                                        </p:attrNameLst>
                                      </p:cBhvr>
                                      <p:to>
                                        <p:strVal val="visible"/>
                                      </p:to>
                                    </p:set>
                                    <p:animEffect transition="in" filter="barn(outVertical)">
                                      <p:cBhvr>
                                        <p:cTn id="115" dur="1000"/>
                                        <p:tgtEl>
                                          <p:spTgt spid="476"/>
                                        </p:tgtEl>
                                      </p:cBhvr>
                                    </p:animEffect>
                                  </p:childTnLst>
                                </p:cTn>
                              </p:par>
                              <p:par>
                                <p:cTn id="116" presetID="16" presetClass="entr" presetSubtype="37" fill="hold" grpId="0" nodeType="withEffect">
                                  <p:stCondLst>
                                    <p:cond delay="250"/>
                                  </p:stCondLst>
                                  <p:childTnLst>
                                    <p:set>
                                      <p:cBhvr>
                                        <p:cTn id="117" dur="1" fill="hold">
                                          <p:stCondLst>
                                            <p:cond delay="0"/>
                                          </p:stCondLst>
                                        </p:cTn>
                                        <p:tgtEl>
                                          <p:spTgt spid="477"/>
                                        </p:tgtEl>
                                        <p:attrNameLst>
                                          <p:attrName>style.visibility</p:attrName>
                                        </p:attrNameLst>
                                      </p:cBhvr>
                                      <p:to>
                                        <p:strVal val="visible"/>
                                      </p:to>
                                    </p:set>
                                    <p:animEffect transition="in" filter="barn(outVertical)">
                                      <p:cBhvr>
                                        <p:cTn id="118" dur="1000"/>
                                        <p:tgtEl>
                                          <p:spTgt spid="477"/>
                                        </p:tgtEl>
                                      </p:cBhvr>
                                    </p:animEffect>
                                  </p:childTnLst>
                                </p:cTn>
                              </p:par>
                              <p:par>
                                <p:cTn id="119" presetID="16" presetClass="entr" presetSubtype="37" fill="hold" grpId="0" nodeType="withEffect">
                                  <p:stCondLst>
                                    <p:cond delay="250"/>
                                  </p:stCondLst>
                                  <p:childTnLst>
                                    <p:set>
                                      <p:cBhvr>
                                        <p:cTn id="120" dur="1" fill="hold">
                                          <p:stCondLst>
                                            <p:cond delay="0"/>
                                          </p:stCondLst>
                                        </p:cTn>
                                        <p:tgtEl>
                                          <p:spTgt spid="474"/>
                                        </p:tgtEl>
                                        <p:attrNameLst>
                                          <p:attrName>style.visibility</p:attrName>
                                        </p:attrNameLst>
                                      </p:cBhvr>
                                      <p:to>
                                        <p:strVal val="visible"/>
                                      </p:to>
                                    </p:set>
                                    <p:animEffect transition="in" filter="barn(outVertical)">
                                      <p:cBhvr>
                                        <p:cTn id="121" dur="1000"/>
                                        <p:tgtEl>
                                          <p:spTgt spid="474"/>
                                        </p:tgtEl>
                                      </p:cBhvr>
                                    </p:animEffect>
                                  </p:childTnLst>
                                </p:cTn>
                              </p:par>
                              <p:par>
                                <p:cTn id="122" presetID="16" presetClass="entr" presetSubtype="37" fill="hold" grpId="0" nodeType="withEffect">
                                  <p:stCondLst>
                                    <p:cond delay="250"/>
                                  </p:stCondLst>
                                  <p:childTnLst>
                                    <p:set>
                                      <p:cBhvr>
                                        <p:cTn id="123" dur="1" fill="hold">
                                          <p:stCondLst>
                                            <p:cond delay="0"/>
                                          </p:stCondLst>
                                        </p:cTn>
                                        <p:tgtEl>
                                          <p:spTgt spid="475"/>
                                        </p:tgtEl>
                                        <p:attrNameLst>
                                          <p:attrName>style.visibility</p:attrName>
                                        </p:attrNameLst>
                                      </p:cBhvr>
                                      <p:to>
                                        <p:strVal val="visible"/>
                                      </p:to>
                                    </p:set>
                                    <p:animEffect transition="in" filter="barn(outVertical)">
                                      <p:cBhvr>
                                        <p:cTn id="124" dur="1000"/>
                                        <p:tgtEl>
                                          <p:spTgt spid="475"/>
                                        </p:tgtEl>
                                      </p:cBhvr>
                                    </p:animEffect>
                                  </p:childTnLst>
                                </p:cTn>
                              </p:par>
                              <p:par>
                                <p:cTn id="125" presetID="53" presetClass="entr" presetSubtype="16" fill="hold" grpId="0" nodeType="withEffect">
                                  <p:stCondLst>
                                    <p:cond delay="750"/>
                                  </p:stCondLst>
                                  <p:childTnLst>
                                    <p:set>
                                      <p:cBhvr>
                                        <p:cTn id="126" dur="1" fill="hold">
                                          <p:stCondLst>
                                            <p:cond delay="0"/>
                                          </p:stCondLst>
                                        </p:cTn>
                                        <p:tgtEl>
                                          <p:spTgt spid="478"/>
                                        </p:tgtEl>
                                        <p:attrNameLst>
                                          <p:attrName>style.visibility</p:attrName>
                                        </p:attrNameLst>
                                      </p:cBhvr>
                                      <p:to>
                                        <p:strVal val="visible"/>
                                      </p:to>
                                    </p:set>
                                    <p:anim calcmode="lin" valueType="num">
                                      <p:cBhvr>
                                        <p:cTn id="127" dur="500" fill="hold"/>
                                        <p:tgtEl>
                                          <p:spTgt spid="478"/>
                                        </p:tgtEl>
                                        <p:attrNameLst>
                                          <p:attrName>ppt_w</p:attrName>
                                        </p:attrNameLst>
                                      </p:cBhvr>
                                      <p:tavLst>
                                        <p:tav tm="0">
                                          <p:val>
                                            <p:fltVal val="0"/>
                                          </p:val>
                                        </p:tav>
                                        <p:tav tm="100000">
                                          <p:val>
                                            <p:strVal val="#ppt_w"/>
                                          </p:val>
                                        </p:tav>
                                      </p:tavLst>
                                    </p:anim>
                                    <p:anim calcmode="lin" valueType="num">
                                      <p:cBhvr>
                                        <p:cTn id="128" dur="500" fill="hold"/>
                                        <p:tgtEl>
                                          <p:spTgt spid="478"/>
                                        </p:tgtEl>
                                        <p:attrNameLst>
                                          <p:attrName>ppt_h</p:attrName>
                                        </p:attrNameLst>
                                      </p:cBhvr>
                                      <p:tavLst>
                                        <p:tav tm="0">
                                          <p:val>
                                            <p:fltVal val="0"/>
                                          </p:val>
                                        </p:tav>
                                        <p:tav tm="100000">
                                          <p:val>
                                            <p:strVal val="#ppt_h"/>
                                          </p:val>
                                        </p:tav>
                                      </p:tavLst>
                                    </p:anim>
                                    <p:animEffect transition="in" filter="fade">
                                      <p:cBhvr>
                                        <p:cTn id="129" dur="500"/>
                                        <p:tgtEl>
                                          <p:spTgt spid="478"/>
                                        </p:tgtEl>
                                      </p:cBhvr>
                                    </p:animEffect>
                                  </p:childTnLst>
                                </p:cTn>
                              </p:par>
                              <p:par>
                                <p:cTn id="130" presetID="53" presetClass="entr" presetSubtype="16" fill="hold" grpId="0" nodeType="withEffect">
                                  <p:stCondLst>
                                    <p:cond delay="750"/>
                                  </p:stCondLst>
                                  <p:childTnLst>
                                    <p:set>
                                      <p:cBhvr>
                                        <p:cTn id="131" dur="1" fill="hold">
                                          <p:stCondLst>
                                            <p:cond delay="0"/>
                                          </p:stCondLst>
                                        </p:cTn>
                                        <p:tgtEl>
                                          <p:spTgt spid="480"/>
                                        </p:tgtEl>
                                        <p:attrNameLst>
                                          <p:attrName>style.visibility</p:attrName>
                                        </p:attrNameLst>
                                      </p:cBhvr>
                                      <p:to>
                                        <p:strVal val="visible"/>
                                      </p:to>
                                    </p:set>
                                    <p:anim calcmode="lin" valueType="num">
                                      <p:cBhvr>
                                        <p:cTn id="132" dur="500" fill="hold"/>
                                        <p:tgtEl>
                                          <p:spTgt spid="480"/>
                                        </p:tgtEl>
                                        <p:attrNameLst>
                                          <p:attrName>ppt_w</p:attrName>
                                        </p:attrNameLst>
                                      </p:cBhvr>
                                      <p:tavLst>
                                        <p:tav tm="0">
                                          <p:val>
                                            <p:fltVal val="0"/>
                                          </p:val>
                                        </p:tav>
                                        <p:tav tm="100000">
                                          <p:val>
                                            <p:strVal val="#ppt_w"/>
                                          </p:val>
                                        </p:tav>
                                      </p:tavLst>
                                    </p:anim>
                                    <p:anim calcmode="lin" valueType="num">
                                      <p:cBhvr>
                                        <p:cTn id="133" dur="500" fill="hold"/>
                                        <p:tgtEl>
                                          <p:spTgt spid="480"/>
                                        </p:tgtEl>
                                        <p:attrNameLst>
                                          <p:attrName>ppt_h</p:attrName>
                                        </p:attrNameLst>
                                      </p:cBhvr>
                                      <p:tavLst>
                                        <p:tav tm="0">
                                          <p:val>
                                            <p:fltVal val="0"/>
                                          </p:val>
                                        </p:tav>
                                        <p:tav tm="100000">
                                          <p:val>
                                            <p:strVal val="#ppt_h"/>
                                          </p:val>
                                        </p:tav>
                                      </p:tavLst>
                                    </p:anim>
                                    <p:animEffect transition="in" filter="fade">
                                      <p:cBhvr>
                                        <p:cTn id="134"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P spid="103" grpId="0" animBg="1"/>
      <p:bldP spid="104" grpId="0" animBg="1"/>
      <p:bldP spid="105" grpId="0" animBg="1"/>
      <p:bldP spid="106" grpId="0"/>
      <p:bldP spid="107" grpId="0"/>
      <p:bldP spid="108" grpId="0"/>
      <p:bldP spid="109" grpId="0"/>
      <p:bldP spid="110" grpId="0"/>
      <p:bldP spid="111" grpId="0"/>
      <p:bldP spid="112" grpId="0"/>
      <p:bldP spid="113" grpId="0"/>
      <p:bldP spid="114" grpId="0"/>
      <p:bldP spid="114" grpId="1"/>
      <p:bldP spid="114" grpId="2"/>
      <p:bldP spid="115" grpId="0"/>
      <p:bldP spid="473" grpId="0" animBg="1"/>
      <p:bldP spid="474" grpId="0" animBg="1"/>
      <p:bldP spid="475" grpId="0" animBg="1"/>
      <p:bldP spid="476" grpId="0" animBg="1"/>
      <p:bldP spid="477" grpId="0" animBg="1"/>
      <p:bldP spid="478" grpId="0" animBg="1"/>
      <p:bldP spid="479" grpId="0" animBg="1"/>
      <p:bldP spid="480" grpId="0" animBg="1"/>
      <p:bldP spid="481" grpId="0" animBg="1"/>
      <p:bldP spid="132" grpId="0"/>
      <p:bldP spid="132"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582475" y="2389110"/>
            <a:ext cx="13857409" cy="6492803"/>
          </a:xfrm>
          <a:prstGeom prst="rect">
            <a:avLst/>
          </a:prstGeom>
        </p:spPr>
      </p:pic>
      <p:graphicFrame>
        <p:nvGraphicFramePr>
          <p:cNvPr id="8" name="图表 7"/>
          <p:cNvGraphicFramePr/>
          <p:nvPr/>
        </p:nvGraphicFramePr>
        <p:xfrm>
          <a:off x="973488" y="3344553"/>
          <a:ext cx="4110966" cy="2740644"/>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9" name="图表 8"/>
          <p:cNvGraphicFramePr/>
          <p:nvPr/>
        </p:nvGraphicFramePr>
        <p:xfrm>
          <a:off x="7193219" y="772803"/>
          <a:ext cx="4110966" cy="2740644"/>
        </p:xfrm>
        <a:graphic>
          <a:graphicData uri="http://schemas.openxmlformats.org/drawingml/2006/chart">
            <c:chart xmlns:c="http://schemas.openxmlformats.org/drawingml/2006/chart" xmlns:r="http://schemas.openxmlformats.org/officeDocument/2006/relationships" r:id="rId2"/>
          </a:graphicData>
        </a:graphic>
      </p:graphicFrame>
      <p:sp>
        <p:nvSpPr>
          <p:cNvPr id="14" name="矩形 13"/>
          <p:cNvSpPr/>
          <p:nvPr/>
        </p:nvSpPr>
        <p:spPr>
          <a:xfrm>
            <a:off x="7205585" y="4767393"/>
            <a:ext cx="3978945" cy="978729"/>
          </a:xfrm>
          <a:prstGeom prst="rect">
            <a:avLst/>
          </a:prstGeom>
        </p:spPr>
        <p:txBody>
          <a:bodyPr wrap="square">
            <a:spAutoFit/>
          </a:bodyPr>
          <a:lstStyle/>
          <a:p>
            <a:pPr algn="just">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Those who adhere to the principles of wisdom, have right attitudes, and true to their words and discharge their duties with responsibility are loved by people.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7" name="矩形 16"/>
          <p:cNvSpPr/>
          <p:nvPr/>
        </p:nvSpPr>
        <p:spPr>
          <a:xfrm>
            <a:off x="1093143" y="1772279"/>
            <a:ext cx="3978945" cy="978729"/>
          </a:xfrm>
          <a:prstGeom prst="rect">
            <a:avLst/>
          </a:prstGeom>
        </p:spPr>
        <p:txBody>
          <a:bodyPr wrap="square">
            <a:spAutoFit/>
          </a:bodyPr>
          <a:lstStyle/>
          <a:p>
            <a:pPr algn="just">
              <a:lnSpc>
                <a:spcPct val="120000"/>
              </a:lnSpc>
            </a:pPr>
            <a:r>
              <a:rPr lang="en-US" altLang="zh-CN" sz="1200" dirty="0">
                <a:latin typeface="华文细黑" panose="02010600040101010101" pitchFamily="2" charset="-122"/>
                <a:ea typeface="华文细黑" panose="02010600040101010101" pitchFamily="2" charset="-122"/>
                <a:sym typeface="华文细黑" panose="02010600040101010101" pitchFamily="2" charset="-122"/>
              </a:rPr>
              <a:t>Those who adhere to the principles of wisdom, have right attitudes, and true to their words and discharge their duties with responsibility are loved by people.</a:t>
            </a:r>
            <a:endParaRPr lang="en-US" altLang="zh-CN" sz="1200" dirty="0">
              <a:latin typeface="华文细黑" panose="02010600040101010101" pitchFamily="2" charset="-122"/>
              <a:ea typeface="华文细黑" panose="02010600040101010101" pitchFamily="2" charset="-122"/>
              <a:sym typeface="华文细黑" panose="02010600040101010101" pitchFamily="2" charset="-122"/>
            </a:endParaRPr>
          </a:p>
        </p:txBody>
      </p:sp>
      <p:cxnSp>
        <p:nvCxnSpPr>
          <p:cNvPr id="10" name="直接连接符 9"/>
          <p:cNvCxnSpPr/>
          <p:nvPr/>
        </p:nvCxnSpPr>
        <p:spPr>
          <a:xfrm>
            <a:off x="6138836" y="0"/>
            <a:ext cx="0" cy="6858000"/>
          </a:xfrm>
          <a:prstGeom prst="line">
            <a:avLst/>
          </a:prstGeom>
          <a:ln>
            <a:solidFill>
              <a:schemeClr val="tx1">
                <a:alpha val="35000"/>
              </a:schemeClr>
            </a:solidFill>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112936" y="2946400"/>
            <a:ext cx="1562100" cy="381000"/>
            <a:chOff x="2095500" y="2946400"/>
            <a:chExt cx="1562100" cy="381000"/>
          </a:xfrm>
        </p:grpSpPr>
        <p:sp>
          <p:nvSpPr>
            <p:cNvPr id="6" name="圆角矩形 5"/>
            <p:cNvSpPr/>
            <p:nvPr/>
          </p:nvSpPr>
          <p:spPr>
            <a:xfrm>
              <a:off x="2095500" y="2946400"/>
              <a:ext cx="1562100" cy="381000"/>
            </a:xfrm>
            <a:prstGeom prst="round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7" name="文本框 6"/>
            <p:cNvSpPr txBox="1"/>
            <p:nvPr/>
          </p:nvSpPr>
          <p:spPr>
            <a:xfrm>
              <a:off x="2270810" y="2952234"/>
              <a:ext cx="1211480" cy="369332"/>
            </a:xfrm>
            <a:prstGeom prst="rect">
              <a:avLst/>
            </a:prstGeom>
            <a:noFill/>
          </p:spPr>
          <p:txBody>
            <a:bodyPr wrap="square" rtlCol="0">
              <a:spAutoFit/>
            </a:bodyPr>
            <a:lstStyle/>
            <a:p>
              <a:pPr algn="ctr"/>
              <a:r>
                <a:rPr lang="en-US" altLang="zh-CN" dirty="0">
                  <a:solidFill>
                    <a:schemeClr val="bg1"/>
                  </a:solidFill>
                </a:rPr>
                <a:t>2014\09</a:t>
              </a:r>
              <a:endParaRPr lang="zh-CN" altLang="en-US" dirty="0">
                <a:solidFill>
                  <a:schemeClr val="bg1"/>
                </a:solidFill>
              </a:endParaRPr>
            </a:p>
          </p:txBody>
        </p:sp>
      </p:grpSp>
      <p:grpSp>
        <p:nvGrpSpPr>
          <p:cNvPr id="19" name="组合 18"/>
          <p:cNvGrpSpPr/>
          <p:nvPr/>
        </p:nvGrpSpPr>
        <p:grpSpPr>
          <a:xfrm>
            <a:off x="8602637" y="3860800"/>
            <a:ext cx="1562100" cy="381000"/>
            <a:chOff x="8585201" y="3695700"/>
            <a:chExt cx="1562100" cy="381000"/>
          </a:xfrm>
        </p:grpSpPr>
        <p:sp>
          <p:nvSpPr>
            <p:cNvPr id="11" name="圆角矩形 10"/>
            <p:cNvSpPr/>
            <p:nvPr/>
          </p:nvSpPr>
          <p:spPr>
            <a:xfrm>
              <a:off x="8585201" y="3695700"/>
              <a:ext cx="1562100" cy="381000"/>
            </a:xfrm>
            <a:prstGeom prst="roundRect">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文本框 17"/>
            <p:cNvSpPr txBox="1"/>
            <p:nvPr/>
          </p:nvSpPr>
          <p:spPr>
            <a:xfrm>
              <a:off x="8760511" y="3701534"/>
              <a:ext cx="1211480" cy="369332"/>
            </a:xfrm>
            <a:prstGeom prst="rect">
              <a:avLst/>
            </a:prstGeom>
            <a:noFill/>
          </p:spPr>
          <p:txBody>
            <a:bodyPr wrap="square" rtlCol="0">
              <a:spAutoFit/>
            </a:bodyPr>
            <a:lstStyle/>
            <a:p>
              <a:pPr algn="ctr"/>
              <a:r>
                <a:rPr lang="en-US" altLang="zh-CN" dirty="0">
                  <a:solidFill>
                    <a:schemeClr val="bg1"/>
                  </a:solidFill>
                </a:rPr>
                <a:t>2015\11</a:t>
              </a:r>
              <a:endParaRPr lang="zh-CN" altLang="en-US" dirty="0">
                <a:solidFill>
                  <a:schemeClr val="bg1"/>
                </a:solidFill>
              </a:endParaRPr>
            </a:p>
          </p:txBody>
        </p:sp>
      </p:grpSp>
      <p:grpSp>
        <p:nvGrpSpPr>
          <p:cNvPr id="108" name="组合 107"/>
          <p:cNvGrpSpPr/>
          <p:nvPr/>
        </p:nvGrpSpPr>
        <p:grpSpPr>
          <a:xfrm>
            <a:off x="-15686242" y="-2548786"/>
            <a:ext cx="11344190" cy="9054334"/>
            <a:chOff x="-2284862" y="-420092"/>
            <a:chExt cx="14981576" cy="11957503"/>
          </a:xfrm>
          <a:gradFill flip="none" rotWithShape="1">
            <a:gsLst>
              <a:gs pos="0">
                <a:schemeClr val="tx1">
                  <a:alpha val="21000"/>
                </a:schemeClr>
              </a:gs>
              <a:gs pos="40000">
                <a:srgbClr val="373937">
                  <a:alpha val="0"/>
                </a:srgbClr>
              </a:gs>
              <a:gs pos="100000">
                <a:srgbClr val="464746">
                  <a:alpha val="22000"/>
                </a:srgbClr>
              </a:gs>
              <a:gs pos="68000">
                <a:schemeClr val="tx2">
                  <a:alpha val="35000"/>
                </a:schemeClr>
              </a:gs>
            </a:gsLst>
            <a:path path="shape">
              <a:fillToRect l="50000" t="50000" r="50000" b="50000"/>
            </a:path>
            <a:tileRect/>
          </a:gradFill>
        </p:grpSpPr>
        <p:sp>
          <p:nvSpPr>
            <p:cNvPr id="109" name="Freeform 66"/>
            <p:cNvSpPr/>
            <p:nvPr/>
          </p:nvSpPr>
          <p:spPr bwMode="auto">
            <a:xfrm rot="20039755">
              <a:off x="-1406636" y="-215665"/>
              <a:ext cx="14103350" cy="11253788"/>
            </a:xfrm>
            <a:custGeom>
              <a:avLst/>
              <a:gdLst>
                <a:gd name="T0" fmla="*/ 3758 w 3759"/>
                <a:gd name="T1" fmla="*/ 2999 h 2999"/>
                <a:gd name="T2" fmla="*/ 3155 w 3759"/>
                <a:gd name="T3" fmla="*/ 2230 h 2999"/>
                <a:gd name="T4" fmla="*/ 2432 w 3759"/>
                <a:gd name="T5" fmla="*/ 2266 h 2999"/>
                <a:gd name="T6" fmla="*/ 1875 w 3759"/>
                <a:gd name="T7" fmla="*/ 2350 h 2999"/>
                <a:gd name="T8" fmla="*/ 1738 w 3759"/>
                <a:gd name="T9" fmla="*/ 2343 h 2999"/>
                <a:gd name="T10" fmla="*/ 1094 w 3759"/>
                <a:gd name="T11" fmla="*/ 2006 h 2999"/>
                <a:gd name="T12" fmla="*/ 767 w 3759"/>
                <a:gd name="T13" fmla="*/ 1688 h 2999"/>
                <a:gd name="T14" fmla="*/ 679 w 3759"/>
                <a:gd name="T15" fmla="*/ 1598 h 2999"/>
                <a:gd name="T16" fmla="*/ 225 w 3759"/>
                <a:gd name="T17" fmla="*/ 887 h 2999"/>
                <a:gd name="T18" fmla="*/ 62 w 3759"/>
                <a:gd name="T19" fmla="*/ 428 h 2999"/>
                <a:gd name="T20" fmla="*/ 24 w 3759"/>
                <a:gd name="T21" fmla="*/ 0 h 2999"/>
                <a:gd name="T22" fmla="*/ 26 w 3759"/>
                <a:gd name="T23" fmla="*/ 0 h 2999"/>
                <a:gd name="T24" fmla="*/ 227 w 3759"/>
                <a:gd name="T25" fmla="*/ 886 h 2999"/>
                <a:gd name="T26" fmla="*/ 680 w 3759"/>
                <a:gd name="T27" fmla="*/ 1596 h 2999"/>
                <a:gd name="T28" fmla="*/ 768 w 3759"/>
                <a:gd name="T29" fmla="*/ 1687 h 2999"/>
                <a:gd name="T30" fmla="*/ 1095 w 3759"/>
                <a:gd name="T31" fmla="*/ 2005 h 2999"/>
                <a:gd name="T32" fmla="*/ 1738 w 3759"/>
                <a:gd name="T33" fmla="*/ 2341 h 2999"/>
                <a:gd name="T34" fmla="*/ 2431 w 3759"/>
                <a:gd name="T35" fmla="*/ 2264 h 2999"/>
                <a:gd name="T36" fmla="*/ 3155 w 3759"/>
                <a:gd name="T37" fmla="*/ 2228 h 2999"/>
                <a:gd name="T38" fmla="*/ 3475 w 3759"/>
                <a:gd name="T39" fmla="*/ 2463 h 2999"/>
                <a:gd name="T40" fmla="*/ 3759 w 3759"/>
                <a:gd name="T41" fmla="*/ 2998 h 2999"/>
                <a:gd name="T42" fmla="*/ 3758 w 3759"/>
                <a:gd name="T43" fmla="*/ 2999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9" h="2999">
                  <a:moveTo>
                    <a:pt x="3758" y="2999"/>
                  </a:moveTo>
                  <a:cubicBezTo>
                    <a:pt x="3596" y="2562"/>
                    <a:pt x="3404" y="2317"/>
                    <a:pt x="3155" y="2230"/>
                  </a:cubicBezTo>
                  <a:cubicBezTo>
                    <a:pt x="2932" y="2151"/>
                    <a:pt x="2689" y="2207"/>
                    <a:pt x="2432" y="2266"/>
                  </a:cubicBezTo>
                  <a:cubicBezTo>
                    <a:pt x="2251" y="2308"/>
                    <a:pt x="2066" y="2350"/>
                    <a:pt x="1875" y="2350"/>
                  </a:cubicBezTo>
                  <a:cubicBezTo>
                    <a:pt x="1830" y="2350"/>
                    <a:pt x="1784" y="2348"/>
                    <a:pt x="1738" y="2343"/>
                  </a:cubicBezTo>
                  <a:cubicBezTo>
                    <a:pt x="1473" y="2311"/>
                    <a:pt x="1263" y="2155"/>
                    <a:pt x="1094" y="2006"/>
                  </a:cubicBezTo>
                  <a:cubicBezTo>
                    <a:pt x="979" y="1906"/>
                    <a:pt x="871" y="1795"/>
                    <a:pt x="767" y="1688"/>
                  </a:cubicBezTo>
                  <a:cubicBezTo>
                    <a:pt x="738" y="1658"/>
                    <a:pt x="708" y="1628"/>
                    <a:pt x="679" y="1598"/>
                  </a:cubicBezTo>
                  <a:cubicBezTo>
                    <a:pt x="532" y="1449"/>
                    <a:pt x="353" y="1170"/>
                    <a:pt x="225" y="887"/>
                  </a:cubicBezTo>
                  <a:cubicBezTo>
                    <a:pt x="152" y="727"/>
                    <a:pt x="97" y="572"/>
                    <a:pt x="62" y="428"/>
                  </a:cubicBezTo>
                  <a:cubicBezTo>
                    <a:pt x="23" y="266"/>
                    <a:pt x="10" y="122"/>
                    <a:pt x="24" y="0"/>
                  </a:cubicBezTo>
                  <a:cubicBezTo>
                    <a:pt x="26" y="0"/>
                    <a:pt x="26" y="0"/>
                    <a:pt x="26" y="0"/>
                  </a:cubicBezTo>
                  <a:cubicBezTo>
                    <a:pt x="0" y="229"/>
                    <a:pt x="71" y="544"/>
                    <a:pt x="227" y="886"/>
                  </a:cubicBezTo>
                  <a:cubicBezTo>
                    <a:pt x="355" y="1169"/>
                    <a:pt x="533" y="1447"/>
                    <a:pt x="680" y="1596"/>
                  </a:cubicBezTo>
                  <a:cubicBezTo>
                    <a:pt x="710" y="1626"/>
                    <a:pt x="739" y="1657"/>
                    <a:pt x="768" y="1687"/>
                  </a:cubicBezTo>
                  <a:cubicBezTo>
                    <a:pt x="873" y="1794"/>
                    <a:pt x="981" y="1905"/>
                    <a:pt x="1095" y="2005"/>
                  </a:cubicBezTo>
                  <a:cubicBezTo>
                    <a:pt x="1264" y="2153"/>
                    <a:pt x="1473" y="2309"/>
                    <a:pt x="1738" y="2341"/>
                  </a:cubicBezTo>
                  <a:cubicBezTo>
                    <a:pt x="1977" y="2369"/>
                    <a:pt x="2208" y="2316"/>
                    <a:pt x="2431" y="2264"/>
                  </a:cubicBezTo>
                  <a:cubicBezTo>
                    <a:pt x="2689" y="2205"/>
                    <a:pt x="2932" y="2149"/>
                    <a:pt x="3155" y="2228"/>
                  </a:cubicBezTo>
                  <a:cubicBezTo>
                    <a:pt x="3275" y="2270"/>
                    <a:pt x="3379" y="2347"/>
                    <a:pt x="3475" y="2463"/>
                  </a:cubicBezTo>
                  <a:cubicBezTo>
                    <a:pt x="3581" y="2592"/>
                    <a:pt x="3674" y="2767"/>
                    <a:pt x="3759" y="2998"/>
                  </a:cubicBezTo>
                  <a:lnTo>
                    <a:pt x="3758" y="299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67"/>
            <p:cNvSpPr/>
            <p:nvPr/>
          </p:nvSpPr>
          <p:spPr bwMode="auto">
            <a:xfrm rot="20039755">
              <a:off x="-1448446" y="-285626"/>
              <a:ext cx="14074775" cy="11250613"/>
            </a:xfrm>
            <a:custGeom>
              <a:avLst/>
              <a:gdLst>
                <a:gd name="T0" fmla="*/ 3750 w 3751"/>
                <a:gd name="T1" fmla="*/ 2998 h 2998"/>
                <a:gd name="T2" fmla="*/ 3153 w 3751"/>
                <a:gd name="T3" fmla="*/ 2229 h 2998"/>
                <a:gd name="T4" fmla="*/ 2426 w 3751"/>
                <a:gd name="T5" fmla="*/ 2279 h 2998"/>
                <a:gd name="T6" fmla="*/ 1722 w 3751"/>
                <a:gd name="T7" fmla="*/ 2369 h 2998"/>
                <a:gd name="T8" fmla="*/ 1377 w 3751"/>
                <a:gd name="T9" fmla="*/ 2257 h 2998"/>
                <a:gd name="T10" fmla="*/ 1075 w 3751"/>
                <a:gd name="T11" fmla="*/ 2037 h 2998"/>
                <a:gd name="T12" fmla="*/ 727 w 3751"/>
                <a:gd name="T13" fmla="*/ 1688 h 2998"/>
                <a:gd name="T14" fmla="*/ 663 w 3751"/>
                <a:gd name="T15" fmla="*/ 1620 h 2998"/>
                <a:gd name="T16" fmla="*/ 218 w 3751"/>
                <a:gd name="T17" fmla="*/ 893 h 2998"/>
                <a:gd name="T18" fmla="*/ 60 w 3751"/>
                <a:gd name="T19" fmla="*/ 428 h 2998"/>
                <a:gd name="T20" fmla="*/ 28 w 3751"/>
                <a:gd name="T21" fmla="*/ 0 h 2998"/>
                <a:gd name="T22" fmla="*/ 30 w 3751"/>
                <a:gd name="T23" fmla="*/ 0 h 2998"/>
                <a:gd name="T24" fmla="*/ 220 w 3751"/>
                <a:gd name="T25" fmla="*/ 893 h 2998"/>
                <a:gd name="T26" fmla="*/ 665 w 3751"/>
                <a:gd name="T27" fmla="*/ 1619 h 2998"/>
                <a:gd name="T28" fmla="*/ 728 w 3751"/>
                <a:gd name="T29" fmla="*/ 1686 h 2998"/>
                <a:gd name="T30" fmla="*/ 1076 w 3751"/>
                <a:gd name="T31" fmla="*/ 2035 h 2998"/>
                <a:gd name="T32" fmla="*/ 1722 w 3751"/>
                <a:gd name="T33" fmla="*/ 2367 h 2998"/>
                <a:gd name="T34" fmla="*/ 2426 w 3751"/>
                <a:gd name="T35" fmla="*/ 2277 h 2998"/>
                <a:gd name="T36" fmla="*/ 3153 w 3751"/>
                <a:gd name="T37" fmla="*/ 2227 h 2998"/>
                <a:gd name="T38" fmla="*/ 3471 w 3751"/>
                <a:gd name="T39" fmla="*/ 2460 h 2998"/>
                <a:gd name="T40" fmla="*/ 3751 w 3751"/>
                <a:gd name="T41" fmla="*/ 2998 h 2998"/>
                <a:gd name="T42" fmla="*/ 3750 w 3751"/>
                <a:gd name="T43" fmla="*/ 2998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1" h="2998">
                  <a:moveTo>
                    <a:pt x="3750" y="2998"/>
                  </a:moveTo>
                  <a:cubicBezTo>
                    <a:pt x="3592" y="2558"/>
                    <a:pt x="3402" y="2314"/>
                    <a:pt x="3153" y="2229"/>
                  </a:cubicBezTo>
                  <a:cubicBezTo>
                    <a:pt x="2930" y="2153"/>
                    <a:pt x="2685" y="2214"/>
                    <a:pt x="2426" y="2279"/>
                  </a:cubicBezTo>
                  <a:cubicBezTo>
                    <a:pt x="2199" y="2336"/>
                    <a:pt x="1965" y="2394"/>
                    <a:pt x="1722" y="2369"/>
                  </a:cubicBezTo>
                  <a:cubicBezTo>
                    <a:pt x="1604" y="2357"/>
                    <a:pt x="1491" y="2320"/>
                    <a:pt x="1377" y="2257"/>
                  </a:cubicBezTo>
                  <a:cubicBezTo>
                    <a:pt x="1282" y="2205"/>
                    <a:pt x="1186" y="2135"/>
                    <a:pt x="1075" y="2037"/>
                  </a:cubicBezTo>
                  <a:cubicBezTo>
                    <a:pt x="952" y="1928"/>
                    <a:pt x="838" y="1806"/>
                    <a:pt x="727" y="1688"/>
                  </a:cubicBezTo>
                  <a:cubicBezTo>
                    <a:pt x="706" y="1665"/>
                    <a:pt x="685" y="1642"/>
                    <a:pt x="663" y="1620"/>
                  </a:cubicBezTo>
                  <a:cubicBezTo>
                    <a:pt x="519" y="1466"/>
                    <a:pt x="344" y="1181"/>
                    <a:pt x="218" y="893"/>
                  </a:cubicBezTo>
                  <a:cubicBezTo>
                    <a:pt x="147" y="730"/>
                    <a:pt x="94" y="574"/>
                    <a:pt x="60" y="428"/>
                  </a:cubicBezTo>
                  <a:cubicBezTo>
                    <a:pt x="23" y="265"/>
                    <a:pt x="12" y="120"/>
                    <a:pt x="28" y="0"/>
                  </a:cubicBezTo>
                  <a:cubicBezTo>
                    <a:pt x="30" y="0"/>
                    <a:pt x="30" y="0"/>
                    <a:pt x="30" y="0"/>
                  </a:cubicBezTo>
                  <a:cubicBezTo>
                    <a:pt x="0" y="227"/>
                    <a:pt x="67" y="544"/>
                    <a:pt x="220" y="893"/>
                  </a:cubicBezTo>
                  <a:cubicBezTo>
                    <a:pt x="345" y="1180"/>
                    <a:pt x="520" y="1465"/>
                    <a:pt x="665" y="1619"/>
                  </a:cubicBezTo>
                  <a:cubicBezTo>
                    <a:pt x="686" y="1641"/>
                    <a:pt x="707" y="1664"/>
                    <a:pt x="728" y="1686"/>
                  </a:cubicBezTo>
                  <a:cubicBezTo>
                    <a:pt x="839" y="1804"/>
                    <a:pt x="953" y="1926"/>
                    <a:pt x="1076" y="2035"/>
                  </a:cubicBezTo>
                  <a:cubicBezTo>
                    <a:pt x="1244" y="2184"/>
                    <a:pt x="1451" y="2339"/>
                    <a:pt x="1722" y="2367"/>
                  </a:cubicBezTo>
                  <a:cubicBezTo>
                    <a:pt x="1964" y="2392"/>
                    <a:pt x="2199" y="2334"/>
                    <a:pt x="2426" y="2277"/>
                  </a:cubicBezTo>
                  <a:cubicBezTo>
                    <a:pt x="2685" y="2213"/>
                    <a:pt x="2930" y="2151"/>
                    <a:pt x="3153" y="2227"/>
                  </a:cubicBezTo>
                  <a:cubicBezTo>
                    <a:pt x="3273" y="2268"/>
                    <a:pt x="3377" y="2344"/>
                    <a:pt x="3471" y="2460"/>
                  </a:cubicBezTo>
                  <a:cubicBezTo>
                    <a:pt x="3576" y="2589"/>
                    <a:pt x="3668" y="2765"/>
                    <a:pt x="3751" y="2998"/>
                  </a:cubicBezTo>
                  <a:lnTo>
                    <a:pt x="3750" y="29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68"/>
            <p:cNvSpPr/>
            <p:nvPr/>
          </p:nvSpPr>
          <p:spPr bwMode="auto">
            <a:xfrm rot="20039755">
              <a:off x="-1489781" y="-341896"/>
              <a:ext cx="14047788" cy="11250613"/>
            </a:xfrm>
            <a:custGeom>
              <a:avLst/>
              <a:gdLst>
                <a:gd name="T0" fmla="*/ 3742 w 3744"/>
                <a:gd name="T1" fmla="*/ 2998 h 2998"/>
                <a:gd name="T2" fmla="*/ 3151 w 3744"/>
                <a:gd name="T3" fmla="*/ 2228 h 2998"/>
                <a:gd name="T4" fmla="*/ 2420 w 3744"/>
                <a:gd name="T5" fmla="*/ 2292 h 2998"/>
                <a:gd name="T6" fmla="*/ 1705 w 3744"/>
                <a:gd name="T7" fmla="*/ 2395 h 2998"/>
                <a:gd name="T8" fmla="*/ 1358 w 3744"/>
                <a:gd name="T9" fmla="*/ 2287 h 2998"/>
                <a:gd name="T10" fmla="*/ 1056 w 3744"/>
                <a:gd name="T11" fmla="*/ 2067 h 2998"/>
                <a:gd name="T12" fmla="*/ 689 w 3744"/>
                <a:gd name="T13" fmla="*/ 1687 h 2998"/>
                <a:gd name="T14" fmla="*/ 648 w 3744"/>
                <a:gd name="T15" fmla="*/ 1642 h 2998"/>
                <a:gd name="T16" fmla="*/ 211 w 3744"/>
                <a:gd name="T17" fmla="*/ 899 h 2998"/>
                <a:gd name="T18" fmla="*/ 59 w 3744"/>
                <a:gd name="T19" fmla="*/ 428 h 2998"/>
                <a:gd name="T20" fmla="*/ 32 w 3744"/>
                <a:gd name="T21" fmla="*/ 0 h 2998"/>
                <a:gd name="T22" fmla="*/ 34 w 3744"/>
                <a:gd name="T23" fmla="*/ 0 h 2998"/>
                <a:gd name="T24" fmla="*/ 213 w 3744"/>
                <a:gd name="T25" fmla="*/ 899 h 2998"/>
                <a:gd name="T26" fmla="*/ 650 w 3744"/>
                <a:gd name="T27" fmla="*/ 1641 h 2998"/>
                <a:gd name="T28" fmla="*/ 690 w 3744"/>
                <a:gd name="T29" fmla="*/ 1686 h 2998"/>
                <a:gd name="T30" fmla="*/ 1057 w 3744"/>
                <a:gd name="T31" fmla="*/ 2065 h 2998"/>
                <a:gd name="T32" fmla="*/ 1705 w 3744"/>
                <a:gd name="T33" fmla="*/ 2393 h 2998"/>
                <a:gd name="T34" fmla="*/ 2420 w 3744"/>
                <a:gd name="T35" fmla="*/ 2290 h 2998"/>
                <a:gd name="T36" fmla="*/ 3152 w 3744"/>
                <a:gd name="T37" fmla="*/ 2226 h 2998"/>
                <a:gd name="T38" fmla="*/ 3468 w 3744"/>
                <a:gd name="T39" fmla="*/ 2457 h 2998"/>
                <a:gd name="T40" fmla="*/ 3744 w 3744"/>
                <a:gd name="T41" fmla="*/ 2997 h 2998"/>
                <a:gd name="T42" fmla="*/ 3742 w 3744"/>
                <a:gd name="T43" fmla="*/ 2998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44" h="2998">
                  <a:moveTo>
                    <a:pt x="3742" y="2998"/>
                  </a:moveTo>
                  <a:cubicBezTo>
                    <a:pt x="3588" y="2554"/>
                    <a:pt x="3400" y="2310"/>
                    <a:pt x="3151" y="2228"/>
                  </a:cubicBezTo>
                  <a:cubicBezTo>
                    <a:pt x="2928" y="2155"/>
                    <a:pt x="2682" y="2222"/>
                    <a:pt x="2420" y="2292"/>
                  </a:cubicBezTo>
                  <a:cubicBezTo>
                    <a:pt x="2190" y="2353"/>
                    <a:pt x="1952" y="2417"/>
                    <a:pt x="1705" y="2395"/>
                  </a:cubicBezTo>
                  <a:cubicBezTo>
                    <a:pt x="1586" y="2385"/>
                    <a:pt x="1473" y="2349"/>
                    <a:pt x="1358" y="2287"/>
                  </a:cubicBezTo>
                  <a:cubicBezTo>
                    <a:pt x="1261" y="2235"/>
                    <a:pt x="1165" y="2165"/>
                    <a:pt x="1056" y="2067"/>
                  </a:cubicBezTo>
                  <a:cubicBezTo>
                    <a:pt x="925" y="1950"/>
                    <a:pt x="805" y="1816"/>
                    <a:pt x="689" y="1687"/>
                  </a:cubicBezTo>
                  <a:cubicBezTo>
                    <a:pt x="675" y="1672"/>
                    <a:pt x="662" y="1657"/>
                    <a:pt x="648" y="1642"/>
                  </a:cubicBezTo>
                  <a:cubicBezTo>
                    <a:pt x="506" y="1484"/>
                    <a:pt x="334" y="1192"/>
                    <a:pt x="211" y="899"/>
                  </a:cubicBezTo>
                  <a:cubicBezTo>
                    <a:pt x="142" y="733"/>
                    <a:pt x="90" y="575"/>
                    <a:pt x="59" y="428"/>
                  </a:cubicBezTo>
                  <a:cubicBezTo>
                    <a:pt x="23" y="263"/>
                    <a:pt x="14" y="119"/>
                    <a:pt x="32" y="0"/>
                  </a:cubicBezTo>
                  <a:cubicBezTo>
                    <a:pt x="34" y="0"/>
                    <a:pt x="34" y="0"/>
                    <a:pt x="34" y="0"/>
                  </a:cubicBezTo>
                  <a:cubicBezTo>
                    <a:pt x="0" y="224"/>
                    <a:pt x="64" y="543"/>
                    <a:pt x="213" y="899"/>
                  </a:cubicBezTo>
                  <a:cubicBezTo>
                    <a:pt x="336" y="1192"/>
                    <a:pt x="507" y="1483"/>
                    <a:pt x="650" y="1641"/>
                  </a:cubicBezTo>
                  <a:cubicBezTo>
                    <a:pt x="663" y="1656"/>
                    <a:pt x="677" y="1671"/>
                    <a:pt x="690" y="1686"/>
                  </a:cubicBezTo>
                  <a:cubicBezTo>
                    <a:pt x="806" y="1815"/>
                    <a:pt x="926" y="1948"/>
                    <a:pt x="1057" y="2065"/>
                  </a:cubicBezTo>
                  <a:cubicBezTo>
                    <a:pt x="1213" y="2205"/>
                    <a:pt x="1428" y="2369"/>
                    <a:pt x="1705" y="2393"/>
                  </a:cubicBezTo>
                  <a:cubicBezTo>
                    <a:pt x="1952" y="2415"/>
                    <a:pt x="2190" y="2351"/>
                    <a:pt x="2420" y="2290"/>
                  </a:cubicBezTo>
                  <a:cubicBezTo>
                    <a:pt x="2681" y="2220"/>
                    <a:pt x="2928" y="2153"/>
                    <a:pt x="3152" y="2226"/>
                  </a:cubicBezTo>
                  <a:cubicBezTo>
                    <a:pt x="3271" y="2265"/>
                    <a:pt x="3375" y="2341"/>
                    <a:pt x="3468" y="2457"/>
                  </a:cubicBezTo>
                  <a:cubicBezTo>
                    <a:pt x="3572" y="2586"/>
                    <a:pt x="3662" y="2763"/>
                    <a:pt x="3744" y="2997"/>
                  </a:cubicBezTo>
                  <a:lnTo>
                    <a:pt x="3742" y="29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69"/>
            <p:cNvSpPr/>
            <p:nvPr/>
          </p:nvSpPr>
          <p:spPr bwMode="auto">
            <a:xfrm rot="20039755">
              <a:off x="-1700937" y="-345642"/>
              <a:ext cx="14195425" cy="11249026"/>
            </a:xfrm>
            <a:custGeom>
              <a:avLst/>
              <a:gdLst>
                <a:gd name="T0" fmla="*/ 3781 w 3783"/>
                <a:gd name="T1" fmla="*/ 2998 h 2998"/>
                <a:gd name="T2" fmla="*/ 3196 w 3783"/>
                <a:gd name="T3" fmla="*/ 2228 h 2998"/>
                <a:gd name="T4" fmla="*/ 2462 w 3783"/>
                <a:gd name="T5" fmla="*/ 2304 h 2998"/>
                <a:gd name="T6" fmla="*/ 1820 w 3783"/>
                <a:gd name="T7" fmla="*/ 2425 h 2998"/>
                <a:gd name="T8" fmla="*/ 1735 w 3783"/>
                <a:gd name="T9" fmla="*/ 2422 h 2998"/>
                <a:gd name="T10" fmla="*/ 1083 w 3783"/>
                <a:gd name="T11" fmla="*/ 2097 h 2998"/>
                <a:gd name="T12" fmla="*/ 698 w 3783"/>
                <a:gd name="T13" fmla="*/ 1686 h 2998"/>
                <a:gd name="T14" fmla="*/ 680 w 3783"/>
                <a:gd name="T15" fmla="*/ 1664 h 2998"/>
                <a:gd name="T16" fmla="*/ 251 w 3783"/>
                <a:gd name="T17" fmla="*/ 906 h 2998"/>
                <a:gd name="T18" fmla="*/ 104 w 3783"/>
                <a:gd name="T19" fmla="*/ 428 h 2998"/>
                <a:gd name="T20" fmla="*/ 83 w 3783"/>
                <a:gd name="T21" fmla="*/ 0 h 2998"/>
                <a:gd name="T22" fmla="*/ 85 w 3783"/>
                <a:gd name="T23" fmla="*/ 0 h 2998"/>
                <a:gd name="T24" fmla="*/ 681 w 3783"/>
                <a:gd name="T25" fmla="*/ 1663 h 2998"/>
                <a:gd name="T26" fmla="*/ 700 w 3783"/>
                <a:gd name="T27" fmla="*/ 1685 h 2998"/>
                <a:gd name="T28" fmla="*/ 1085 w 3783"/>
                <a:gd name="T29" fmla="*/ 2095 h 2998"/>
                <a:gd name="T30" fmla="*/ 1735 w 3783"/>
                <a:gd name="T31" fmla="*/ 2420 h 2998"/>
                <a:gd name="T32" fmla="*/ 2461 w 3783"/>
                <a:gd name="T33" fmla="*/ 2302 h 2998"/>
                <a:gd name="T34" fmla="*/ 3197 w 3783"/>
                <a:gd name="T35" fmla="*/ 2226 h 2998"/>
                <a:gd name="T36" fmla="*/ 3512 w 3783"/>
                <a:gd name="T37" fmla="*/ 2454 h 2998"/>
                <a:gd name="T38" fmla="*/ 3783 w 3783"/>
                <a:gd name="T39" fmla="*/ 2997 h 2998"/>
                <a:gd name="T40" fmla="*/ 3781 w 3783"/>
                <a:gd name="T41" fmla="*/ 2998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83" h="2998">
                  <a:moveTo>
                    <a:pt x="3781" y="2998"/>
                  </a:moveTo>
                  <a:cubicBezTo>
                    <a:pt x="3631" y="2551"/>
                    <a:pt x="3445" y="2306"/>
                    <a:pt x="3196" y="2228"/>
                  </a:cubicBezTo>
                  <a:cubicBezTo>
                    <a:pt x="2973" y="2158"/>
                    <a:pt x="2725" y="2229"/>
                    <a:pt x="2462" y="2304"/>
                  </a:cubicBezTo>
                  <a:cubicBezTo>
                    <a:pt x="2254" y="2364"/>
                    <a:pt x="2041" y="2425"/>
                    <a:pt x="1820" y="2425"/>
                  </a:cubicBezTo>
                  <a:cubicBezTo>
                    <a:pt x="1792" y="2425"/>
                    <a:pt x="1764" y="2424"/>
                    <a:pt x="1735" y="2422"/>
                  </a:cubicBezTo>
                  <a:cubicBezTo>
                    <a:pt x="1514" y="2405"/>
                    <a:pt x="1313" y="2305"/>
                    <a:pt x="1083" y="2097"/>
                  </a:cubicBezTo>
                  <a:cubicBezTo>
                    <a:pt x="945" y="1972"/>
                    <a:pt x="825" y="1833"/>
                    <a:pt x="698" y="1686"/>
                  </a:cubicBezTo>
                  <a:cubicBezTo>
                    <a:pt x="680" y="1664"/>
                    <a:pt x="680" y="1664"/>
                    <a:pt x="680" y="1664"/>
                  </a:cubicBezTo>
                  <a:cubicBezTo>
                    <a:pt x="539" y="1502"/>
                    <a:pt x="371" y="1204"/>
                    <a:pt x="251" y="906"/>
                  </a:cubicBezTo>
                  <a:cubicBezTo>
                    <a:pt x="183" y="737"/>
                    <a:pt x="133" y="576"/>
                    <a:pt x="104" y="428"/>
                  </a:cubicBezTo>
                  <a:cubicBezTo>
                    <a:pt x="70" y="262"/>
                    <a:pt x="63" y="118"/>
                    <a:pt x="83" y="0"/>
                  </a:cubicBezTo>
                  <a:cubicBezTo>
                    <a:pt x="85" y="0"/>
                    <a:pt x="85" y="0"/>
                    <a:pt x="85" y="0"/>
                  </a:cubicBezTo>
                  <a:cubicBezTo>
                    <a:pt x="0" y="505"/>
                    <a:pt x="423" y="1364"/>
                    <a:pt x="681" y="1663"/>
                  </a:cubicBezTo>
                  <a:cubicBezTo>
                    <a:pt x="700" y="1685"/>
                    <a:pt x="700" y="1685"/>
                    <a:pt x="700" y="1685"/>
                  </a:cubicBezTo>
                  <a:cubicBezTo>
                    <a:pt x="827" y="1832"/>
                    <a:pt x="947" y="1970"/>
                    <a:pt x="1085" y="2095"/>
                  </a:cubicBezTo>
                  <a:cubicBezTo>
                    <a:pt x="1314" y="2303"/>
                    <a:pt x="1515" y="2403"/>
                    <a:pt x="1735" y="2420"/>
                  </a:cubicBezTo>
                  <a:cubicBezTo>
                    <a:pt x="1986" y="2439"/>
                    <a:pt x="2227" y="2369"/>
                    <a:pt x="2461" y="2302"/>
                  </a:cubicBezTo>
                  <a:cubicBezTo>
                    <a:pt x="2725" y="2227"/>
                    <a:pt x="2973" y="2156"/>
                    <a:pt x="3197" y="2226"/>
                  </a:cubicBezTo>
                  <a:cubicBezTo>
                    <a:pt x="3316" y="2263"/>
                    <a:pt x="3419" y="2338"/>
                    <a:pt x="3512" y="2454"/>
                  </a:cubicBezTo>
                  <a:cubicBezTo>
                    <a:pt x="3615" y="2583"/>
                    <a:pt x="3703" y="2761"/>
                    <a:pt x="3783" y="2997"/>
                  </a:cubicBezTo>
                  <a:lnTo>
                    <a:pt x="3781" y="29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70"/>
            <p:cNvSpPr/>
            <p:nvPr/>
          </p:nvSpPr>
          <p:spPr bwMode="auto">
            <a:xfrm rot="20039755">
              <a:off x="-1574660" y="-413259"/>
              <a:ext cx="13981113" cy="11249026"/>
            </a:xfrm>
            <a:custGeom>
              <a:avLst/>
              <a:gdLst>
                <a:gd name="T0" fmla="*/ 3724 w 3726"/>
                <a:gd name="T1" fmla="*/ 2998 h 2998"/>
                <a:gd name="T2" fmla="*/ 3146 w 3726"/>
                <a:gd name="T3" fmla="*/ 2228 h 2998"/>
                <a:gd name="T4" fmla="*/ 2408 w 3726"/>
                <a:gd name="T5" fmla="*/ 2317 h 2998"/>
                <a:gd name="T6" fmla="*/ 1670 w 3726"/>
                <a:gd name="T7" fmla="*/ 2449 h 2998"/>
                <a:gd name="T8" fmla="*/ 1318 w 3726"/>
                <a:gd name="T9" fmla="*/ 2348 h 2998"/>
                <a:gd name="T10" fmla="*/ 1016 w 3726"/>
                <a:gd name="T11" fmla="*/ 2128 h 2998"/>
                <a:gd name="T12" fmla="*/ 616 w 3726"/>
                <a:gd name="T13" fmla="*/ 1687 h 2998"/>
                <a:gd name="T14" fmla="*/ 196 w 3726"/>
                <a:gd name="T15" fmla="*/ 913 h 2998"/>
                <a:gd name="T16" fmla="*/ 53 w 3726"/>
                <a:gd name="T17" fmla="*/ 429 h 2998"/>
                <a:gd name="T18" fmla="*/ 39 w 3726"/>
                <a:gd name="T19" fmla="*/ 0 h 2998"/>
                <a:gd name="T20" fmla="*/ 41 w 3726"/>
                <a:gd name="T21" fmla="*/ 1 h 2998"/>
                <a:gd name="T22" fmla="*/ 198 w 3726"/>
                <a:gd name="T23" fmla="*/ 912 h 2998"/>
                <a:gd name="T24" fmla="*/ 617 w 3726"/>
                <a:gd name="T25" fmla="*/ 1686 h 2998"/>
                <a:gd name="T26" fmla="*/ 1017 w 3726"/>
                <a:gd name="T27" fmla="*/ 2126 h 2998"/>
                <a:gd name="T28" fmla="*/ 1670 w 3726"/>
                <a:gd name="T29" fmla="*/ 2447 h 2998"/>
                <a:gd name="T30" fmla="*/ 2407 w 3726"/>
                <a:gd name="T31" fmla="*/ 2315 h 2998"/>
                <a:gd name="T32" fmla="*/ 3146 w 3726"/>
                <a:gd name="T33" fmla="*/ 2226 h 2998"/>
                <a:gd name="T34" fmla="*/ 3460 w 3726"/>
                <a:gd name="T35" fmla="*/ 2452 h 2998"/>
                <a:gd name="T36" fmla="*/ 3726 w 3726"/>
                <a:gd name="T37" fmla="*/ 2998 h 2998"/>
                <a:gd name="T38" fmla="*/ 3724 w 3726"/>
                <a:gd name="T39" fmla="*/ 2998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726" h="2998">
                  <a:moveTo>
                    <a:pt x="3724" y="2998"/>
                  </a:moveTo>
                  <a:cubicBezTo>
                    <a:pt x="3578" y="2548"/>
                    <a:pt x="3394" y="2303"/>
                    <a:pt x="3146" y="2228"/>
                  </a:cubicBezTo>
                  <a:cubicBezTo>
                    <a:pt x="2923" y="2160"/>
                    <a:pt x="2673" y="2236"/>
                    <a:pt x="2408" y="2317"/>
                  </a:cubicBezTo>
                  <a:cubicBezTo>
                    <a:pt x="2170" y="2390"/>
                    <a:pt x="1924" y="2464"/>
                    <a:pt x="1670" y="2449"/>
                  </a:cubicBezTo>
                  <a:cubicBezTo>
                    <a:pt x="1548" y="2441"/>
                    <a:pt x="1433" y="2408"/>
                    <a:pt x="1318" y="2348"/>
                  </a:cubicBezTo>
                  <a:cubicBezTo>
                    <a:pt x="1221" y="2297"/>
                    <a:pt x="1122" y="2225"/>
                    <a:pt x="1016" y="2128"/>
                  </a:cubicBezTo>
                  <a:cubicBezTo>
                    <a:pt x="871" y="1995"/>
                    <a:pt x="741" y="1838"/>
                    <a:pt x="616" y="1687"/>
                  </a:cubicBezTo>
                  <a:cubicBezTo>
                    <a:pt x="478" y="1520"/>
                    <a:pt x="313" y="1216"/>
                    <a:pt x="196" y="913"/>
                  </a:cubicBezTo>
                  <a:cubicBezTo>
                    <a:pt x="129" y="740"/>
                    <a:pt x="81" y="578"/>
                    <a:pt x="53" y="429"/>
                  </a:cubicBezTo>
                  <a:cubicBezTo>
                    <a:pt x="22" y="261"/>
                    <a:pt x="17" y="117"/>
                    <a:pt x="39" y="0"/>
                  </a:cubicBezTo>
                  <a:cubicBezTo>
                    <a:pt x="41" y="1"/>
                    <a:pt x="41" y="1"/>
                    <a:pt x="41" y="1"/>
                  </a:cubicBezTo>
                  <a:cubicBezTo>
                    <a:pt x="0" y="219"/>
                    <a:pt x="55" y="543"/>
                    <a:pt x="198" y="912"/>
                  </a:cubicBezTo>
                  <a:cubicBezTo>
                    <a:pt x="314" y="1215"/>
                    <a:pt x="479" y="1519"/>
                    <a:pt x="617" y="1686"/>
                  </a:cubicBezTo>
                  <a:cubicBezTo>
                    <a:pt x="743" y="1837"/>
                    <a:pt x="872" y="1993"/>
                    <a:pt x="1017" y="2126"/>
                  </a:cubicBezTo>
                  <a:cubicBezTo>
                    <a:pt x="1244" y="2334"/>
                    <a:pt x="1446" y="2433"/>
                    <a:pt x="1670" y="2447"/>
                  </a:cubicBezTo>
                  <a:cubicBezTo>
                    <a:pt x="1924" y="2463"/>
                    <a:pt x="2170" y="2388"/>
                    <a:pt x="2407" y="2315"/>
                  </a:cubicBezTo>
                  <a:cubicBezTo>
                    <a:pt x="2672" y="2235"/>
                    <a:pt x="2923" y="2158"/>
                    <a:pt x="3146" y="2226"/>
                  </a:cubicBezTo>
                  <a:cubicBezTo>
                    <a:pt x="3266" y="2262"/>
                    <a:pt x="3368" y="2336"/>
                    <a:pt x="3460" y="2452"/>
                  </a:cubicBezTo>
                  <a:cubicBezTo>
                    <a:pt x="3562" y="2581"/>
                    <a:pt x="3649" y="2759"/>
                    <a:pt x="3726" y="2998"/>
                  </a:cubicBezTo>
                  <a:lnTo>
                    <a:pt x="3724" y="299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71"/>
            <p:cNvSpPr/>
            <p:nvPr/>
          </p:nvSpPr>
          <p:spPr bwMode="auto">
            <a:xfrm rot="20039755">
              <a:off x="-1621180" y="-420092"/>
              <a:ext cx="13949363" cy="11245851"/>
            </a:xfrm>
            <a:custGeom>
              <a:avLst/>
              <a:gdLst>
                <a:gd name="T0" fmla="*/ 3717 w 3718"/>
                <a:gd name="T1" fmla="*/ 2997 h 2997"/>
                <a:gd name="T2" fmla="*/ 3241 w 3718"/>
                <a:gd name="T3" fmla="*/ 2265 h 2997"/>
                <a:gd name="T4" fmla="*/ 2402 w 3718"/>
                <a:gd name="T5" fmla="*/ 2329 h 2997"/>
                <a:gd name="T6" fmla="*/ 1654 w 3718"/>
                <a:gd name="T7" fmla="*/ 2475 h 2997"/>
                <a:gd name="T8" fmla="*/ 1299 w 3718"/>
                <a:gd name="T9" fmla="*/ 2377 h 2997"/>
                <a:gd name="T10" fmla="*/ 997 w 3718"/>
                <a:gd name="T11" fmla="*/ 2157 h 2997"/>
                <a:gd name="T12" fmla="*/ 601 w 3718"/>
                <a:gd name="T13" fmla="*/ 1708 h 2997"/>
                <a:gd name="T14" fmla="*/ 189 w 3718"/>
                <a:gd name="T15" fmla="*/ 918 h 2997"/>
                <a:gd name="T16" fmla="*/ 52 w 3718"/>
                <a:gd name="T17" fmla="*/ 429 h 2997"/>
                <a:gd name="T18" fmla="*/ 43 w 3718"/>
                <a:gd name="T19" fmla="*/ 0 h 2997"/>
                <a:gd name="T20" fmla="*/ 45 w 3718"/>
                <a:gd name="T21" fmla="*/ 0 h 2997"/>
                <a:gd name="T22" fmla="*/ 191 w 3718"/>
                <a:gd name="T23" fmla="*/ 918 h 2997"/>
                <a:gd name="T24" fmla="*/ 602 w 3718"/>
                <a:gd name="T25" fmla="*/ 1707 h 2997"/>
                <a:gd name="T26" fmla="*/ 998 w 3718"/>
                <a:gd name="T27" fmla="*/ 2156 h 2997"/>
                <a:gd name="T28" fmla="*/ 1654 w 3718"/>
                <a:gd name="T29" fmla="*/ 2473 h 2997"/>
                <a:gd name="T30" fmla="*/ 1707 w 3718"/>
                <a:gd name="T31" fmla="*/ 2474 h 2997"/>
                <a:gd name="T32" fmla="*/ 2401 w 3718"/>
                <a:gd name="T33" fmla="*/ 2327 h 2997"/>
                <a:gd name="T34" fmla="*/ 3242 w 3718"/>
                <a:gd name="T35" fmla="*/ 2263 h 2997"/>
                <a:gd name="T36" fmla="*/ 3499 w 3718"/>
                <a:gd name="T37" fmla="*/ 2507 h 2997"/>
                <a:gd name="T38" fmla="*/ 3718 w 3718"/>
                <a:gd name="T39" fmla="*/ 2997 h 2997"/>
                <a:gd name="T40" fmla="*/ 3717 w 3718"/>
                <a:gd name="T41"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18" h="2997">
                  <a:moveTo>
                    <a:pt x="3717" y="2997"/>
                  </a:moveTo>
                  <a:cubicBezTo>
                    <a:pt x="3594" y="2607"/>
                    <a:pt x="3438" y="2367"/>
                    <a:pt x="3241" y="2265"/>
                  </a:cubicBezTo>
                  <a:cubicBezTo>
                    <a:pt x="2995" y="2138"/>
                    <a:pt x="2707" y="2231"/>
                    <a:pt x="2402" y="2329"/>
                  </a:cubicBezTo>
                  <a:cubicBezTo>
                    <a:pt x="2161" y="2407"/>
                    <a:pt x="1912" y="2487"/>
                    <a:pt x="1654" y="2475"/>
                  </a:cubicBezTo>
                  <a:cubicBezTo>
                    <a:pt x="1530" y="2469"/>
                    <a:pt x="1414" y="2437"/>
                    <a:pt x="1299" y="2377"/>
                  </a:cubicBezTo>
                  <a:cubicBezTo>
                    <a:pt x="1200" y="2326"/>
                    <a:pt x="1102" y="2254"/>
                    <a:pt x="997" y="2157"/>
                  </a:cubicBezTo>
                  <a:cubicBezTo>
                    <a:pt x="857" y="2027"/>
                    <a:pt x="734" y="1877"/>
                    <a:pt x="601" y="1708"/>
                  </a:cubicBezTo>
                  <a:cubicBezTo>
                    <a:pt x="464" y="1537"/>
                    <a:pt x="303" y="1226"/>
                    <a:pt x="189" y="918"/>
                  </a:cubicBezTo>
                  <a:cubicBezTo>
                    <a:pt x="124" y="743"/>
                    <a:pt x="78" y="578"/>
                    <a:pt x="52" y="429"/>
                  </a:cubicBezTo>
                  <a:cubicBezTo>
                    <a:pt x="22" y="259"/>
                    <a:pt x="19" y="115"/>
                    <a:pt x="43" y="0"/>
                  </a:cubicBezTo>
                  <a:cubicBezTo>
                    <a:pt x="45" y="0"/>
                    <a:pt x="45" y="0"/>
                    <a:pt x="45" y="0"/>
                  </a:cubicBezTo>
                  <a:cubicBezTo>
                    <a:pt x="0" y="216"/>
                    <a:pt x="52" y="542"/>
                    <a:pt x="191" y="918"/>
                  </a:cubicBezTo>
                  <a:cubicBezTo>
                    <a:pt x="304" y="1226"/>
                    <a:pt x="466" y="1536"/>
                    <a:pt x="602" y="1707"/>
                  </a:cubicBezTo>
                  <a:cubicBezTo>
                    <a:pt x="736" y="1876"/>
                    <a:pt x="858" y="2026"/>
                    <a:pt x="998" y="2156"/>
                  </a:cubicBezTo>
                  <a:cubicBezTo>
                    <a:pt x="1223" y="2364"/>
                    <a:pt x="1425" y="2462"/>
                    <a:pt x="1654" y="2473"/>
                  </a:cubicBezTo>
                  <a:cubicBezTo>
                    <a:pt x="1671" y="2474"/>
                    <a:pt x="1689" y="2474"/>
                    <a:pt x="1707" y="2474"/>
                  </a:cubicBezTo>
                  <a:cubicBezTo>
                    <a:pt x="1946" y="2474"/>
                    <a:pt x="2177" y="2399"/>
                    <a:pt x="2401" y="2327"/>
                  </a:cubicBezTo>
                  <a:cubicBezTo>
                    <a:pt x="2707" y="2229"/>
                    <a:pt x="2995" y="2136"/>
                    <a:pt x="3242" y="2263"/>
                  </a:cubicBezTo>
                  <a:cubicBezTo>
                    <a:pt x="3338" y="2313"/>
                    <a:pt x="3422" y="2393"/>
                    <a:pt x="3499" y="2507"/>
                  </a:cubicBezTo>
                  <a:cubicBezTo>
                    <a:pt x="3582" y="2630"/>
                    <a:pt x="3654" y="2791"/>
                    <a:pt x="3718" y="2997"/>
                  </a:cubicBezTo>
                  <a:lnTo>
                    <a:pt x="3717" y="2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72"/>
            <p:cNvSpPr/>
            <p:nvPr/>
          </p:nvSpPr>
          <p:spPr bwMode="auto">
            <a:xfrm rot="20039755">
              <a:off x="-1671204" y="-415126"/>
              <a:ext cx="13920788" cy="11247438"/>
            </a:xfrm>
            <a:custGeom>
              <a:avLst/>
              <a:gdLst>
                <a:gd name="T0" fmla="*/ 3708 w 3710"/>
                <a:gd name="T1" fmla="*/ 2997 h 2997"/>
                <a:gd name="T2" fmla="*/ 3239 w 3710"/>
                <a:gd name="T3" fmla="*/ 2264 h 2997"/>
                <a:gd name="T4" fmla="*/ 2396 w 3710"/>
                <a:gd name="T5" fmla="*/ 2341 h 2997"/>
                <a:gd name="T6" fmla="*/ 1675 w 3710"/>
                <a:gd name="T7" fmla="*/ 2502 h 2997"/>
                <a:gd name="T8" fmla="*/ 1636 w 3710"/>
                <a:gd name="T9" fmla="*/ 2501 h 2997"/>
                <a:gd name="T10" fmla="*/ 1279 w 3710"/>
                <a:gd name="T11" fmla="*/ 2407 h 2997"/>
                <a:gd name="T12" fmla="*/ 977 w 3710"/>
                <a:gd name="T13" fmla="*/ 2188 h 2997"/>
                <a:gd name="T14" fmla="*/ 584 w 3710"/>
                <a:gd name="T15" fmla="*/ 1731 h 2997"/>
                <a:gd name="T16" fmla="*/ 380 w 3710"/>
                <a:gd name="T17" fmla="*/ 1391 h 2997"/>
                <a:gd name="T18" fmla="*/ 181 w 3710"/>
                <a:gd name="T19" fmla="*/ 925 h 2997"/>
                <a:gd name="T20" fmla="*/ 49 w 3710"/>
                <a:gd name="T21" fmla="*/ 429 h 2997"/>
                <a:gd name="T22" fmla="*/ 46 w 3710"/>
                <a:gd name="T23" fmla="*/ 0 h 2997"/>
                <a:gd name="T24" fmla="*/ 48 w 3710"/>
                <a:gd name="T25" fmla="*/ 1 h 2997"/>
                <a:gd name="T26" fmla="*/ 183 w 3710"/>
                <a:gd name="T27" fmla="*/ 924 h 2997"/>
                <a:gd name="T28" fmla="*/ 586 w 3710"/>
                <a:gd name="T29" fmla="*/ 1730 h 2997"/>
                <a:gd name="T30" fmla="*/ 978 w 3710"/>
                <a:gd name="T31" fmla="*/ 2186 h 2997"/>
                <a:gd name="T32" fmla="*/ 1636 w 3710"/>
                <a:gd name="T33" fmla="*/ 2500 h 2997"/>
                <a:gd name="T34" fmla="*/ 1675 w 3710"/>
                <a:gd name="T35" fmla="*/ 2500 h 2997"/>
                <a:gd name="T36" fmla="*/ 2395 w 3710"/>
                <a:gd name="T37" fmla="*/ 2340 h 2997"/>
                <a:gd name="T38" fmla="*/ 2842 w 3710"/>
                <a:gd name="T39" fmla="*/ 2214 h 2997"/>
                <a:gd name="T40" fmla="*/ 3240 w 3710"/>
                <a:gd name="T41" fmla="*/ 2262 h 2997"/>
                <a:gd name="T42" fmla="*/ 3495 w 3710"/>
                <a:gd name="T43" fmla="*/ 2505 h 2997"/>
                <a:gd name="T44" fmla="*/ 3710 w 3710"/>
                <a:gd name="T45" fmla="*/ 2997 h 2997"/>
                <a:gd name="T46" fmla="*/ 3708 w 3710"/>
                <a:gd name="T47"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10" h="2997">
                  <a:moveTo>
                    <a:pt x="3708" y="2997"/>
                  </a:moveTo>
                  <a:cubicBezTo>
                    <a:pt x="3589" y="2605"/>
                    <a:pt x="3436" y="2365"/>
                    <a:pt x="3239" y="2264"/>
                  </a:cubicBezTo>
                  <a:cubicBezTo>
                    <a:pt x="2994" y="2138"/>
                    <a:pt x="2703" y="2237"/>
                    <a:pt x="2396" y="2341"/>
                  </a:cubicBezTo>
                  <a:cubicBezTo>
                    <a:pt x="2163" y="2421"/>
                    <a:pt x="1923" y="2502"/>
                    <a:pt x="1675" y="2502"/>
                  </a:cubicBezTo>
                  <a:cubicBezTo>
                    <a:pt x="1662" y="2502"/>
                    <a:pt x="1649" y="2502"/>
                    <a:pt x="1636" y="2501"/>
                  </a:cubicBezTo>
                  <a:cubicBezTo>
                    <a:pt x="1512" y="2497"/>
                    <a:pt x="1395" y="2466"/>
                    <a:pt x="1279" y="2407"/>
                  </a:cubicBezTo>
                  <a:cubicBezTo>
                    <a:pt x="1180" y="2357"/>
                    <a:pt x="1081" y="2285"/>
                    <a:pt x="977" y="2188"/>
                  </a:cubicBezTo>
                  <a:cubicBezTo>
                    <a:pt x="832" y="2052"/>
                    <a:pt x="709" y="1895"/>
                    <a:pt x="584" y="1731"/>
                  </a:cubicBezTo>
                  <a:cubicBezTo>
                    <a:pt x="522" y="1649"/>
                    <a:pt x="450" y="1528"/>
                    <a:pt x="380" y="1391"/>
                  </a:cubicBezTo>
                  <a:cubicBezTo>
                    <a:pt x="306" y="1244"/>
                    <a:pt x="237" y="1083"/>
                    <a:pt x="181" y="925"/>
                  </a:cubicBezTo>
                  <a:cubicBezTo>
                    <a:pt x="118" y="747"/>
                    <a:pt x="73" y="580"/>
                    <a:pt x="49" y="429"/>
                  </a:cubicBezTo>
                  <a:cubicBezTo>
                    <a:pt x="21" y="258"/>
                    <a:pt x="20" y="114"/>
                    <a:pt x="46" y="0"/>
                  </a:cubicBezTo>
                  <a:cubicBezTo>
                    <a:pt x="48" y="1"/>
                    <a:pt x="48" y="1"/>
                    <a:pt x="48" y="1"/>
                  </a:cubicBezTo>
                  <a:cubicBezTo>
                    <a:pt x="0" y="214"/>
                    <a:pt x="47" y="542"/>
                    <a:pt x="183" y="924"/>
                  </a:cubicBezTo>
                  <a:cubicBezTo>
                    <a:pt x="292" y="1232"/>
                    <a:pt x="454" y="1556"/>
                    <a:pt x="586" y="1730"/>
                  </a:cubicBezTo>
                  <a:cubicBezTo>
                    <a:pt x="710" y="1893"/>
                    <a:pt x="834" y="2051"/>
                    <a:pt x="978" y="2186"/>
                  </a:cubicBezTo>
                  <a:cubicBezTo>
                    <a:pt x="1198" y="2392"/>
                    <a:pt x="1407" y="2492"/>
                    <a:pt x="1636" y="2500"/>
                  </a:cubicBezTo>
                  <a:cubicBezTo>
                    <a:pt x="1649" y="2500"/>
                    <a:pt x="1662" y="2500"/>
                    <a:pt x="1675" y="2500"/>
                  </a:cubicBezTo>
                  <a:cubicBezTo>
                    <a:pt x="1923" y="2500"/>
                    <a:pt x="2163" y="2419"/>
                    <a:pt x="2395" y="2340"/>
                  </a:cubicBezTo>
                  <a:cubicBezTo>
                    <a:pt x="2552" y="2286"/>
                    <a:pt x="2700" y="2236"/>
                    <a:pt x="2842" y="2214"/>
                  </a:cubicBezTo>
                  <a:cubicBezTo>
                    <a:pt x="3001" y="2189"/>
                    <a:pt x="3128" y="2205"/>
                    <a:pt x="3240" y="2262"/>
                  </a:cubicBezTo>
                  <a:cubicBezTo>
                    <a:pt x="3336" y="2312"/>
                    <a:pt x="3420" y="2391"/>
                    <a:pt x="3495" y="2505"/>
                  </a:cubicBezTo>
                  <a:cubicBezTo>
                    <a:pt x="3577" y="2629"/>
                    <a:pt x="3647" y="2790"/>
                    <a:pt x="3710" y="2997"/>
                  </a:cubicBezTo>
                  <a:lnTo>
                    <a:pt x="3708" y="2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73"/>
            <p:cNvSpPr/>
            <p:nvPr/>
          </p:nvSpPr>
          <p:spPr bwMode="auto">
            <a:xfrm rot="20039755">
              <a:off x="-1724127" y="-385186"/>
              <a:ext cx="13889038" cy="11245851"/>
            </a:xfrm>
            <a:custGeom>
              <a:avLst/>
              <a:gdLst>
                <a:gd name="T0" fmla="*/ 3700 w 3702"/>
                <a:gd name="T1" fmla="*/ 2997 h 2997"/>
                <a:gd name="T2" fmla="*/ 3239 w 3702"/>
                <a:gd name="T3" fmla="*/ 2263 h 2997"/>
                <a:gd name="T4" fmla="*/ 2391 w 3702"/>
                <a:gd name="T5" fmla="*/ 2353 h 2997"/>
                <a:gd name="T6" fmla="*/ 1644 w 3702"/>
                <a:gd name="T7" fmla="*/ 2528 h 2997"/>
                <a:gd name="T8" fmla="*/ 1620 w 3702"/>
                <a:gd name="T9" fmla="*/ 2528 h 2997"/>
                <a:gd name="T10" fmla="*/ 958 w 3702"/>
                <a:gd name="T11" fmla="*/ 2218 h 2997"/>
                <a:gd name="T12" fmla="*/ 570 w 3702"/>
                <a:gd name="T13" fmla="*/ 1753 h 2997"/>
                <a:gd name="T14" fmla="*/ 174 w 3702"/>
                <a:gd name="T15" fmla="*/ 931 h 2997"/>
                <a:gd name="T16" fmla="*/ 48 w 3702"/>
                <a:gd name="T17" fmla="*/ 429 h 2997"/>
                <a:gd name="T18" fmla="*/ 51 w 3702"/>
                <a:gd name="T19" fmla="*/ 0 h 2997"/>
                <a:gd name="T20" fmla="*/ 53 w 3702"/>
                <a:gd name="T21" fmla="*/ 0 h 2997"/>
                <a:gd name="T22" fmla="*/ 176 w 3702"/>
                <a:gd name="T23" fmla="*/ 930 h 2997"/>
                <a:gd name="T24" fmla="*/ 571 w 3702"/>
                <a:gd name="T25" fmla="*/ 1752 h 2997"/>
                <a:gd name="T26" fmla="*/ 959 w 3702"/>
                <a:gd name="T27" fmla="*/ 2216 h 2997"/>
                <a:gd name="T28" fmla="*/ 1620 w 3702"/>
                <a:gd name="T29" fmla="*/ 2526 h 2997"/>
                <a:gd name="T30" fmla="*/ 2390 w 3702"/>
                <a:gd name="T31" fmla="*/ 2352 h 2997"/>
                <a:gd name="T32" fmla="*/ 2841 w 3702"/>
                <a:gd name="T33" fmla="*/ 2217 h 2997"/>
                <a:gd name="T34" fmla="*/ 3240 w 3702"/>
                <a:gd name="T35" fmla="*/ 2261 h 2997"/>
                <a:gd name="T36" fmla="*/ 3492 w 3702"/>
                <a:gd name="T37" fmla="*/ 2503 h 2997"/>
                <a:gd name="T38" fmla="*/ 3702 w 3702"/>
                <a:gd name="T39" fmla="*/ 2996 h 2997"/>
                <a:gd name="T40" fmla="*/ 3700 w 3702"/>
                <a:gd name="T41"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02" h="2997">
                  <a:moveTo>
                    <a:pt x="3700" y="2997"/>
                  </a:moveTo>
                  <a:cubicBezTo>
                    <a:pt x="3585" y="2602"/>
                    <a:pt x="3434" y="2362"/>
                    <a:pt x="3239" y="2263"/>
                  </a:cubicBezTo>
                  <a:cubicBezTo>
                    <a:pt x="2994" y="2138"/>
                    <a:pt x="2701" y="2242"/>
                    <a:pt x="2391" y="2353"/>
                  </a:cubicBezTo>
                  <a:cubicBezTo>
                    <a:pt x="2150" y="2439"/>
                    <a:pt x="1901" y="2528"/>
                    <a:pt x="1644" y="2528"/>
                  </a:cubicBezTo>
                  <a:cubicBezTo>
                    <a:pt x="1636" y="2528"/>
                    <a:pt x="1628" y="2528"/>
                    <a:pt x="1620" y="2528"/>
                  </a:cubicBezTo>
                  <a:cubicBezTo>
                    <a:pt x="1387" y="2523"/>
                    <a:pt x="1176" y="2424"/>
                    <a:pt x="958" y="2218"/>
                  </a:cubicBezTo>
                  <a:cubicBezTo>
                    <a:pt x="810" y="2077"/>
                    <a:pt x="685" y="1911"/>
                    <a:pt x="570" y="1753"/>
                  </a:cubicBezTo>
                  <a:cubicBezTo>
                    <a:pt x="439" y="1574"/>
                    <a:pt x="281" y="1244"/>
                    <a:pt x="174" y="931"/>
                  </a:cubicBezTo>
                  <a:cubicBezTo>
                    <a:pt x="113" y="750"/>
                    <a:pt x="70" y="581"/>
                    <a:pt x="48" y="429"/>
                  </a:cubicBezTo>
                  <a:cubicBezTo>
                    <a:pt x="22" y="257"/>
                    <a:pt x="23" y="113"/>
                    <a:pt x="51" y="0"/>
                  </a:cubicBezTo>
                  <a:cubicBezTo>
                    <a:pt x="53" y="0"/>
                    <a:pt x="53" y="0"/>
                    <a:pt x="53" y="0"/>
                  </a:cubicBezTo>
                  <a:cubicBezTo>
                    <a:pt x="0" y="211"/>
                    <a:pt x="44" y="541"/>
                    <a:pt x="176" y="930"/>
                  </a:cubicBezTo>
                  <a:cubicBezTo>
                    <a:pt x="282" y="1243"/>
                    <a:pt x="441" y="1573"/>
                    <a:pt x="571" y="1752"/>
                  </a:cubicBezTo>
                  <a:cubicBezTo>
                    <a:pt x="686" y="1910"/>
                    <a:pt x="811" y="2076"/>
                    <a:pt x="959" y="2216"/>
                  </a:cubicBezTo>
                  <a:cubicBezTo>
                    <a:pt x="1177" y="2422"/>
                    <a:pt x="1387" y="2521"/>
                    <a:pt x="1620" y="2526"/>
                  </a:cubicBezTo>
                  <a:cubicBezTo>
                    <a:pt x="1885" y="2532"/>
                    <a:pt x="2142" y="2440"/>
                    <a:pt x="2390" y="2352"/>
                  </a:cubicBezTo>
                  <a:cubicBezTo>
                    <a:pt x="2548" y="2295"/>
                    <a:pt x="2698" y="2241"/>
                    <a:pt x="2841" y="2217"/>
                  </a:cubicBezTo>
                  <a:cubicBezTo>
                    <a:pt x="3001" y="2190"/>
                    <a:pt x="3128" y="2204"/>
                    <a:pt x="3240" y="2261"/>
                  </a:cubicBezTo>
                  <a:cubicBezTo>
                    <a:pt x="3335" y="2310"/>
                    <a:pt x="3418" y="2389"/>
                    <a:pt x="3492" y="2503"/>
                  </a:cubicBezTo>
                  <a:cubicBezTo>
                    <a:pt x="3573" y="2627"/>
                    <a:pt x="3641" y="2788"/>
                    <a:pt x="3702" y="2996"/>
                  </a:cubicBezTo>
                  <a:lnTo>
                    <a:pt x="3700" y="2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74"/>
            <p:cNvSpPr/>
            <p:nvPr/>
          </p:nvSpPr>
          <p:spPr bwMode="auto">
            <a:xfrm rot="20039755">
              <a:off x="-1792039" y="-340304"/>
              <a:ext cx="13855700" cy="11247438"/>
            </a:xfrm>
            <a:custGeom>
              <a:avLst/>
              <a:gdLst>
                <a:gd name="T0" fmla="*/ 3691 w 3693"/>
                <a:gd name="T1" fmla="*/ 2997 h 2997"/>
                <a:gd name="T2" fmla="*/ 3232 w 3693"/>
                <a:gd name="T3" fmla="*/ 2255 h 2997"/>
                <a:gd name="T4" fmla="*/ 2364 w 3693"/>
                <a:gd name="T5" fmla="*/ 2362 h 2997"/>
                <a:gd name="T6" fmla="*/ 1602 w 3693"/>
                <a:gd name="T7" fmla="*/ 2555 h 2997"/>
                <a:gd name="T8" fmla="*/ 1240 w 3693"/>
                <a:gd name="T9" fmla="*/ 2471 h 2997"/>
                <a:gd name="T10" fmla="*/ 938 w 3693"/>
                <a:gd name="T11" fmla="*/ 2248 h 2997"/>
                <a:gd name="T12" fmla="*/ 553 w 3693"/>
                <a:gd name="T13" fmla="*/ 1776 h 2997"/>
                <a:gd name="T14" fmla="*/ 166 w 3693"/>
                <a:gd name="T15" fmla="*/ 938 h 2997"/>
                <a:gd name="T16" fmla="*/ 45 w 3693"/>
                <a:gd name="T17" fmla="*/ 430 h 2997"/>
                <a:gd name="T18" fmla="*/ 54 w 3693"/>
                <a:gd name="T19" fmla="*/ 0 h 2997"/>
                <a:gd name="T20" fmla="*/ 56 w 3693"/>
                <a:gd name="T21" fmla="*/ 1 h 2997"/>
                <a:gd name="T22" fmla="*/ 168 w 3693"/>
                <a:gd name="T23" fmla="*/ 937 h 2997"/>
                <a:gd name="T24" fmla="*/ 555 w 3693"/>
                <a:gd name="T25" fmla="*/ 1775 h 2997"/>
                <a:gd name="T26" fmla="*/ 939 w 3693"/>
                <a:gd name="T27" fmla="*/ 2247 h 2997"/>
                <a:gd name="T28" fmla="*/ 1586 w 3693"/>
                <a:gd name="T29" fmla="*/ 2553 h 2997"/>
                <a:gd name="T30" fmla="*/ 1602 w 3693"/>
                <a:gd name="T31" fmla="*/ 2553 h 2997"/>
                <a:gd name="T32" fmla="*/ 2364 w 3693"/>
                <a:gd name="T33" fmla="*/ 2360 h 2997"/>
                <a:gd name="T34" fmla="*/ 2826 w 3693"/>
                <a:gd name="T35" fmla="*/ 2214 h 2997"/>
                <a:gd name="T36" fmla="*/ 3233 w 3693"/>
                <a:gd name="T37" fmla="*/ 2253 h 2997"/>
                <a:gd name="T38" fmla="*/ 3486 w 3693"/>
                <a:gd name="T39" fmla="*/ 2497 h 2997"/>
                <a:gd name="T40" fmla="*/ 3693 w 3693"/>
                <a:gd name="T41" fmla="*/ 2997 h 2997"/>
                <a:gd name="T42" fmla="*/ 3691 w 3693"/>
                <a:gd name="T43" fmla="*/ 2997 h 29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93" h="2997">
                  <a:moveTo>
                    <a:pt x="3691" y="2997"/>
                  </a:moveTo>
                  <a:cubicBezTo>
                    <a:pt x="3579" y="2597"/>
                    <a:pt x="3429" y="2354"/>
                    <a:pt x="3232" y="2255"/>
                  </a:cubicBezTo>
                  <a:cubicBezTo>
                    <a:pt x="2984" y="2129"/>
                    <a:pt x="2683" y="2242"/>
                    <a:pt x="2364" y="2362"/>
                  </a:cubicBezTo>
                  <a:cubicBezTo>
                    <a:pt x="2119" y="2454"/>
                    <a:pt x="1865" y="2549"/>
                    <a:pt x="1602" y="2555"/>
                  </a:cubicBezTo>
                  <a:cubicBezTo>
                    <a:pt x="1476" y="2557"/>
                    <a:pt x="1358" y="2530"/>
                    <a:pt x="1240" y="2471"/>
                  </a:cubicBezTo>
                  <a:cubicBezTo>
                    <a:pt x="1141" y="2421"/>
                    <a:pt x="1042" y="2348"/>
                    <a:pt x="938" y="2248"/>
                  </a:cubicBezTo>
                  <a:cubicBezTo>
                    <a:pt x="802" y="2118"/>
                    <a:pt x="685" y="1965"/>
                    <a:pt x="553" y="1776"/>
                  </a:cubicBezTo>
                  <a:cubicBezTo>
                    <a:pt x="425" y="1592"/>
                    <a:pt x="269" y="1255"/>
                    <a:pt x="166" y="938"/>
                  </a:cubicBezTo>
                  <a:cubicBezTo>
                    <a:pt x="107" y="753"/>
                    <a:pt x="66" y="582"/>
                    <a:pt x="45" y="430"/>
                  </a:cubicBezTo>
                  <a:cubicBezTo>
                    <a:pt x="21" y="256"/>
                    <a:pt x="24" y="112"/>
                    <a:pt x="54" y="0"/>
                  </a:cubicBezTo>
                  <a:cubicBezTo>
                    <a:pt x="56" y="1"/>
                    <a:pt x="56" y="1"/>
                    <a:pt x="56" y="1"/>
                  </a:cubicBezTo>
                  <a:cubicBezTo>
                    <a:pt x="0" y="209"/>
                    <a:pt x="40" y="541"/>
                    <a:pt x="168" y="937"/>
                  </a:cubicBezTo>
                  <a:cubicBezTo>
                    <a:pt x="271" y="1254"/>
                    <a:pt x="426" y="1591"/>
                    <a:pt x="555" y="1775"/>
                  </a:cubicBezTo>
                  <a:cubicBezTo>
                    <a:pt x="687" y="1964"/>
                    <a:pt x="803" y="2117"/>
                    <a:pt x="939" y="2247"/>
                  </a:cubicBezTo>
                  <a:cubicBezTo>
                    <a:pt x="1157" y="2455"/>
                    <a:pt x="1363" y="2553"/>
                    <a:pt x="1586" y="2553"/>
                  </a:cubicBezTo>
                  <a:cubicBezTo>
                    <a:pt x="1592" y="2553"/>
                    <a:pt x="1597" y="2553"/>
                    <a:pt x="1602" y="2553"/>
                  </a:cubicBezTo>
                  <a:cubicBezTo>
                    <a:pt x="1864" y="2547"/>
                    <a:pt x="2118" y="2452"/>
                    <a:pt x="2364" y="2360"/>
                  </a:cubicBezTo>
                  <a:cubicBezTo>
                    <a:pt x="2526" y="2299"/>
                    <a:pt x="2680" y="2241"/>
                    <a:pt x="2826" y="2214"/>
                  </a:cubicBezTo>
                  <a:cubicBezTo>
                    <a:pt x="2990" y="2183"/>
                    <a:pt x="3119" y="2196"/>
                    <a:pt x="3233" y="2253"/>
                  </a:cubicBezTo>
                  <a:cubicBezTo>
                    <a:pt x="3329" y="2302"/>
                    <a:pt x="3412" y="2381"/>
                    <a:pt x="3486" y="2497"/>
                  </a:cubicBezTo>
                  <a:cubicBezTo>
                    <a:pt x="3566" y="2622"/>
                    <a:pt x="3634" y="2786"/>
                    <a:pt x="3693" y="2997"/>
                  </a:cubicBezTo>
                  <a:lnTo>
                    <a:pt x="3691" y="299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75"/>
            <p:cNvSpPr/>
            <p:nvPr/>
          </p:nvSpPr>
          <p:spPr bwMode="auto">
            <a:xfrm rot="20039755">
              <a:off x="-1875225" y="-280658"/>
              <a:ext cx="13827125" cy="11242676"/>
            </a:xfrm>
            <a:custGeom>
              <a:avLst/>
              <a:gdLst>
                <a:gd name="T0" fmla="*/ 3683 w 3685"/>
                <a:gd name="T1" fmla="*/ 2996 h 2996"/>
                <a:gd name="T2" fmla="*/ 3232 w 3685"/>
                <a:gd name="T3" fmla="*/ 2254 h 2996"/>
                <a:gd name="T4" fmla="*/ 2360 w 3685"/>
                <a:gd name="T5" fmla="*/ 2373 h 2996"/>
                <a:gd name="T6" fmla="*/ 1585 w 3685"/>
                <a:gd name="T7" fmla="*/ 2580 h 2996"/>
                <a:gd name="T8" fmla="*/ 918 w 3685"/>
                <a:gd name="T9" fmla="*/ 2278 h 2996"/>
                <a:gd name="T10" fmla="*/ 537 w 3685"/>
                <a:gd name="T11" fmla="*/ 1797 h 2996"/>
                <a:gd name="T12" fmla="*/ 159 w 3685"/>
                <a:gd name="T13" fmla="*/ 943 h 2996"/>
                <a:gd name="T14" fmla="*/ 42 w 3685"/>
                <a:gd name="T15" fmla="*/ 429 h 2996"/>
                <a:gd name="T16" fmla="*/ 57 w 3685"/>
                <a:gd name="T17" fmla="*/ 0 h 2996"/>
                <a:gd name="T18" fmla="*/ 59 w 3685"/>
                <a:gd name="T19" fmla="*/ 0 h 2996"/>
                <a:gd name="T20" fmla="*/ 161 w 3685"/>
                <a:gd name="T21" fmla="*/ 943 h 2996"/>
                <a:gd name="T22" fmla="*/ 539 w 3685"/>
                <a:gd name="T23" fmla="*/ 1796 h 2996"/>
                <a:gd name="T24" fmla="*/ 919 w 3685"/>
                <a:gd name="T25" fmla="*/ 2277 h 2996"/>
                <a:gd name="T26" fmla="*/ 1585 w 3685"/>
                <a:gd name="T27" fmla="*/ 2579 h 2996"/>
                <a:gd name="T28" fmla="*/ 2359 w 3685"/>
                <a:gd name="T29" fmla="*/ 2372 h 2996"/>
                <a:gd name="T30" fmla="*/ 2825 w 3685"/>
                <a:gd name="T31" fmla="*/ 2217 h 2996"/>
                <a:gd name="T32" fmla="*/ 3233 w 3685"/>
                <a:gd name="T33" fmla="*/ 2252 h 2996"/>
                <a:gd name="T34" fmla="*/ 3482 w 3685"/>
                <a:gd name="T35" fmla="*/ 2495 h 2996"/>
                <a:gd name="T36" fmla="*/ 3685 w 3685"/>
                <a:gd name="T37" fmla="*/ 2996 h 2996"/>
                <a:gd name="T38" fmla="*/ 3683 w 3685"/>
                <a:gd name="T39" fmla="*/ 2996 h 2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5" h="2996">
                  <a:moveTo>
                    <a:pt x="3683" y="2996"/>
                  </a:moveTo>
                  <a:cubicBezTo>
                    <a:pt x="3574" y="2594"/>
                    <a:pt x="3426" y="2352"/>
                    <a:pt x="3232" y="2254"/>
                  </a:cubicBezTo>
                  <a:cubicBezTo>
                    <a:pt x="2984" y="2129"/>
                    <a:pt x="2681" y="2248"/>
                    <a:pt x="2360" y="2373"/>
                  </a:cubicBezTo>
                  <a:cubicBezTo>
                    <a:pt x="2110" y="2471"/>
                    <a:pt x="1852" y="2572"/>
                    <a:pt x="1585" y="2580"/>
                  </a:cubicBezTo>
                  <a:cubicBezTo>
                    <a:pt x="1351" y="2588"/>
                    <a:pt x="1139" y="2491"/>
                    <a:pt x="918" y="2278"/>
                  </a:cubicBezTo>
                  <a:cubicBezTo>
                    <a:pt x="771" y="2136"/>
                    <a:pt x="648" y="1963"/>
                    <a:pt x="537" y="1797"/>
                  </a:cubicBezTo>
                  <a:cubicBezTo>
                    <a:pt x="411" y="1608"/>
                    <a:pt x="259" y="1265"/>
                    <a:pt x="159" y="943"/>
                  </a:cubicBezTo>
                  <a:cubicBezTo>
                    <a:pt x="101" y="756"/>
                    <a:pt x="61" y="583"/>
                    <a:pt x="42" y="429"/>
                  </a:cubicBezTo>
                  <a:cubicBezTo>
                    <a:pt x="20" y="254"/>
                    <a:pt x="25" y="110"/>
                    <a:pt x="57" y="0"/>
                  </a:cubicBezTo>
                  <a:cubicBezTo>
                    <a:pt x="59" y="0"/>
                    <a:pt x="59" y="0"/>
                    <a:pt x="59" y="0"/>
                  </a:cubicBezTo>
                  <a:cubicBezTo>
                    <a:pt x="0" y="205"/>
                    <a:pt x="36" y="540"/>
                    <a:pt x="161" y="943"/>
                  </a:cubicBezTo>
                  <a:cubicBezTo>
                    <a:pt x="260" y="1264"/>
                    <a:pt x="412" y="1607"/>
                    <a:pt x="539" y="1796"/>
                  </a:cubicBezTo>
                  <a:cubicBezTo>
                    <a:pt x="650" y="1962"/>
                    <a:pt x="773" y="2135"/>
                    <a:pt x="919" y="2277"/>
                  </a:cubicBezTo>
                  <a:cubicBezTo>
                    <a:pt x="1140" y="2490"/>
                    <a:pt x="1352" y="2586"/>
                    <a:pt x="1585" y="2579"/>
                  </a:cubicBezTo>
                  <a:cubicBezTo>
                    <a:pt x="1851" y="2570"/>
                    <a:pt x="2109" y="2469"/>
                    <a:pt x="2359" y="2372"/>
                  </a:cubicBezTo>
                  <a:cubicBezTo>
                    <a:pt x="2523" y="2307"/>
                    <a:pt x="2678" y="2247"/>
                    <a:pt x="2825" y="2217"/>
                  </a:cubicBezTo>
                  <a:cubicBezTo>
                    <a:pt x="2989" y="2184"/>
                    <a:pt x="3119" y="2195"/>
                    <a:pt x="3233" y="2252"/>
                  </a:cubicBezTo>
                  <a:cubicBezTo>
                    <a:pt x="3328" y="2300"/>
                    <a:pt x="3409" y="2379"/>
                    <a:pt x="3482" y="2495"/>
                  </a:cubicBezTo>
                  <a:cubicBezTo>
                    <a:pt x="3561" y="2620"/>
                    <a:pt x="3627" y="2784"/>
                    <a:pt x="3685" y="2996"/>
                  </a:cubicBezTo>
                  <a:lnTo>
                    <a:pt x="3683" y="29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76"/>
            <p:cNvSpPr/>
            <p:nvPr/>
          </p:nvSpPr>
          <p:spPr bwMode="auto">
            <a:xfrm rot="20039755">
              <a:off x="-1965258" y="-214178"/>
              <a:ext cx="13792200" cy="11241088"/>
            </a:xfrm>
            <a:custGeom>
              <a:avLst/>
              <a:gdLst>
                <a:gd name="T0" fmla="*/ 3675 w 3676"/>
                <a:gd name="T1" fmla="*/ 2996 h 2996"/>
                <a:gd name="T2" fmla="*/ 3235 w 3676"/>
                <a:gd name="T3" fmla="*/ 2259 h 2996"/>
                <a:gd name="T4" fmla="*/ 2372 w 3676"/>
                <a:gd name="T5" fmla="*/ 2389 h 2996"/>
                <a:gd name="T6" fmla="*/ 1568 w 3676"/>
                <a:gd name="T7" fmla="*/ 2607 h 2996"/>
                <a:gd name="T8" fmla="*/ 1201 w 3676"/>
                <a:gd name="T9" fmla="*/ 2527 h 2996"/>
                <a:gd name="T10" fmla="*/ 899 w 3676"/>
                <a:gd name="T11" fmla="*/ 2308 h 2996"/>
                <a:gd name="T12" fmla="*/ 521 w 3676"/>
                <a:gd name="T13" fmla="*/ 1819 h 2996"/>
                <a:gd name="T14" fmla="*/ 151 w 3676"/>
                <a:gd name="T15" fmla="*/ 950 h 2996"/>
                <a:gd name="T16" fmla="*/ 40 w 3676"/>
                <a:gd name="T17" fmla="*/ 429 h 2996"/>
                <a:gd name="T18" fmla="*/ 61 w 3676"/>
                <a:gd name="T19" fmla="*/ 0 h 2996"/>
                <a:gd name="T20" fmla="*/ 63 w 3676"/>
                <a:gd name="T21" fmla="*/ 1 h 2996"/>
                <a:gd name="T22" fmla="*/ 153 w 3676"/>
                <a:gd name="T23" fmla="*/ 949 h 2996"/>
                <a:gd name="T24" fmla="*/ 523 w 3676"/>
                <a:gd name="T25" fmla="*/ 1818 h 2996"/>
                <a:gd name="T26" fmla="*/ 900 w 3676"/>
                <a:gd name="T27" fmla="*/ 2307 h 2996"/>
                <a:gd name="T28" fmla="*/ 1568 w 3676"/>
                <a:gd name="T29" fmla="*/ 2605 h 2996"/>
                <a:gd name="T30" fmla="*/ 2371 w 3676"/>
                <a:gd name="T31" fmla="*/ 2387 h 2996"/>
                <a:gd name="T32" fmla="*/ 2833 w 3676"/>
                <a:gd name="T33" fmla="*/ 2227 h 2996"/>
                <a:gd name="T34" fmla="*/ 3236 w 3676"/>
                <a:gd name="T35" fmla="*/ 2258 h 2996"/>
                <a:gd name="T36" fmla="*/ 3481 w 3676"/>
                <a:gd name="T37" fmla="*/ 2498 h 2996"/>
                <a:gd name="T38" fmla="*/ 3676 w 3676"/>
                <a:gd name="T39" fmla="*/ 2995 h 2996"/>
                <a:gd name="T40" fmla="*/ 3675 w 3676"/>
                <a:gd name="T41" fmla="*/ 2996 h 2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76" h="2996">
                  <a:moveTo>
                    <a:pt x="3675" y="2996"/>
                  </a:moveTo>
                  <a:cubicBezTo>
                    <a:pt x="3570" y="2596"/>
                    <a:pt x="3426" y="2355"/>
                    <a:pt x="3235" y="2259"/>
                  </a:cubicBezTo>
                  <a:cubicBezTo>
                    <a:pt x="2992" y="2137"/>
                    <a:pt x="2691" y="2259"/>
                    <a:pt x="2372" y="2389"/>
                  </a:cubicBezTo>
                  <a:cubicBezTo>
                    <a:pt x="2113" y="2494"/>
                    <a:pt x="1845" y="2603"/>
                    <a:pt x="1568" y="2607"/>
                  </a:cubicBezTo>
                  <a:cubicBezTo>
                    <a:pt x="1438" y="2609"/>
                    <a:pt x="1318" y="2583"/>
                    <a:pt x="1201" y="2527"/>
                  </a:cubicBezTo>
                  <a:cubicBezTo>
                    <a:pt x="1098" y="2478"/>
                    <a:pt x="999" y="2406"/>
                    <a:pt x="899" y="2308"/>
                  </a:cubicBezTo>
                  <a:cubicBezTo>
                    <a:pt x="749" y="2162"/>
                    <a:pt x="624" y="1979"/>
                    <a:pt x="521" y="1819"/>
                  </a:cubicBezTo>
                  <a:cubicBezTo>
                    <a:pt x="418" y="1658"/>
                    <a:pt x="263" y="1326"/>
                    <a:pt x="151" y="950"/>
                  </a:cubicBezTo>
                  <a:cubicBezTo>
                    <a:pt x="95" y="759"/>
                    <a:pt x="57" y="584"/>
                    <a:pt x="40" y="429"/>
                  </a:cubicBezTo>
                  <a:cubicBezTo>
                    <a:pt x="20" y="253"/>
                    <a:pt x="27" y="109"/>
                    <a:pt x="61" y="0"/>
                  </a:cubicBezTo>
                  <a:cubicBezTo>
                    <a:pt x="63" y="1"/>
                    <a:pt x="63" y="1"/>
                    <a:pt x="63" y="1"/>
                  </a:cubicBezTo>
                  <a:cubicBezTo>
                    <a:pt x="0" y="203"/>
                    <a:pt x="32" y="540"/>
                    <a:pt x="153" y="949"/>
                  </a:cubicBezTo>
                  <a:cubicBezTo>
                    <a:pt x="265" y="1325"/>
                    <a:pt x="419" y="1657"/>
                    <a:pt x="523" y="1818"/>
                  </a:cubicBezTo>
                  <a:cubicBezTo>
                    <a:pt x="626" y="1978"/>
                    <a:pt x="751" y="2161"/>
                    <a:pt x="900" y="2307"/>
                  </a:cubicBezTo>
                  <a:cubicBezTo>
                    <a:pt x="1112" y="2514"/>
                    <a:pt x="1324" y="2609"/>
                    <a:pt x="1568" y="2605"/>
                  </a:cubicBezTo>
                  <a:cubicBezTo>
                    <a:pt x="1845" y="2601"/>
                    <a:pt x="2113" y="2492"/>
                    <a:pt x="2371" y="2387"/>
                  </a:cubicBezTo>
                  <a:cubicBezTo>
                    <a:pt x="2534" y="2321"/>
                    <a:pt x="2688" y="2258"/>
                    <a:pt x="2833" y="2227"/>
                  </a:cubicBezTo>
                  <a:cubicBezTo>
                    <a:pt x="2997" y="2192"/>
                    <a:pt x="3125" y="2202"/>
                    <a:pt x="3236" y="2258"/>
                  </a:cubicBezTo>
                  <a:cubicBezTo>
                    <a:pt x="3330" y="2304"/>
                    <a:pt x="3410" y="2383"/>
                    <a:pt x="3481" y="2498"/>
                  </a:cubicBezTo>
                  <a:cubicBezTo>
                    <a:pt x="3557" y="2622"/>
                    <a:pt x="3621" y="2785"/>
                    <a:pt x="3676" y="2995"/>
                  </a:cubicBezTo>
                  <a:lnTo>
                    <a:pt x="3675" y="29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77"/>
            <p:cNvSpPr/>
            <p:nvPr/>
          </p:nvSpPr>
          <p:spPr bwMode="auto">
            <a:xfrm rot="20039755">
              <a:off x="-2058422" y="-145388"/>
              <a:ext cx="13762038" cy="11242676"/>
            </a:xfrm>
            <a:custGeom>
              <a:avLst/>
              <a:gdLst>
                <a:gd name="T0" fmla="*/ 3666 w 3668"/>
                <a:gd name="T1" fmla="*/ 2996 h 2996"/>
                <a:gd name="T2" fmla="*/ 3234 w 3668"/>
                <a:gd name="T3" fmla="*/ 2258 h 2996"/>
                <a:gd name="T4" fmla="*/ 2366 w 3668"/>
                <a:gd name="T5" fmla="*/ 2400 h 2996"/>
                <a:gd name="T6" fmla="*/ 1551 w 3668"/>
                <a:gd name="T7" fmla="*/ 2634 h 2996"/>
                <a:gd name="T8" fmla="*/ 1181 w 3668"/>
                <a:gd name="T9" fmla="*/ 2557 h 2996"/>
                <a:gd name="T10" fmla="*/ 879 w 3668"/>
                <a:gd name="T11" fmla="*/ 2339 h 2996"/>
                <a:gd name="T12" fmla="*/ 506 w 3668"/>
                <a:gd name="T13" fmla="*/ 1842 h 2996"/>
                <a:gd name="T14" fmla="*/ 144 w 3668"/>
                <a:gd name="T15" fmla="*/ 956 h 2996"/>
                <a:gd name="T16" fmla="*/ 38 w 3668"/>
                <a:gd name="T17" fmla="*/ 430 h 2996"/>
                <a:gd name="T18" fmla="*/ 65 w 3668"/>
                <a:gd name="T19" fmla="*/ 0 h 2996"/>
                <a:gd name="T20" fmla="*/ 67 w 3668"/>
                <a:gd name="T21" fmla="*/ 1 h 2996"/>
                <a:gd name="T22" fmla="*/ 146 w 3668"/>
                <a:gd name="T23" fmla="*/ 955 h 2996"/>
                <a:gd name="T24" fmla="*/ 507 w 3668"/>
                <a:gd name="T25" fmla="*/ 1841 h 2996"/>
                <a:gd name="T26" fmla="*/ 880 w 3668"/>
                <a:gd name="T27" fmla="*/ 2337 h 2996"/>
                <a:gd name="T28" fmla="*/ 1526 w 3668"/>
                <a:gd name="T29" fmla="*/ 2632 h 2996"/>
                <a:gd name="T30" fmla="*/ 1551 w 3668"/>
                <a:gd name="T31" fmla="*/ 2632 h 2996"/>
                <a:gd name="T32" fmla="*/ 2366 w 3668"/>
                <a:gd name="T33" fmla="*/ 2399 h 2996"/>
                <a:gd name="T34" fmla="*/ 2831 w 3668"/>
                <a:gd name="T35" fmla="*/ 2230 h 2996"/>
                <a:gd name="T36" fmla="*/ 3235 w 3668"/>
                <a:gd name="T37" fmla="*/ 2256 h 2996"/>
                <a:gd name="T38" fmla="*/ 3477 w 3668"/>
                <a:gd name="T39" fmla="*/ 2496 h 2996"/>
                <a:gd name="T40" fmla="*/ 3668 w 3668"/>
                <a:gd name="T41" fmla="*/ 2995 h 2996"/>
                <a:gd name="T42" fmla="*/ 3666 w 3668"/>
                <a:gd name="T43" fmla="*/ 2996 h 2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68" h="2996">
                  <a:moveTo>
                    <a:pt x="3666" y="2996"/>
                  </a:moveTo>
                  <a:cubicBezTo>
                    <a:pt x="3565" y="2594"/>
                    <a:pt x="3424" y="2353"/>
                    <a:pt x="3234" y="2258"/>
                  </a:cubicBezTo>
                  <a:cubicBezTo>
                    <a:pt x="2991" y="2137"/>
                    <a:pt x="2688" y="2265"/>
                    <a:pt x="2366" y="2400"/>
                  </a:cubicBezTo>
                  <a:cubicBezTo>
                    <a:pt x="2104" y="2511"/>
                    <a:pt x="1832" y="2626"/>
                    <a:pt x="1551" y="2634"/>
                  </a:cubicBezTo>
                  <a:cubicBezTo>
                    <a:pt x="1420" y="2637"/>
                    <a:pt x="1299" y="2612"/>
                    <a:pt x="1181" y="2557"/>
                  </a:cubicBezTo>
                  <a:cubicBezTo>
                    <a:pt x="1078" y="2508"/>
                    <a:pt x="979" y="2437"/>
                    <a:pt x="879" y="2339"/>
                  </a:cubicBezTo>
                  <a:cubicBezTo>
                    <a:pt x="728" y="2189"/>
                    <a:pt x="605" y="2003"/>
                    <a:pt x="506" y="1842"/>
                  </a:cubicBezTo>
                  <a:cubicBezTo>
                    <a:pt x="404" y="1676"/>
                    <a:pt x="252" y="1337"/>
                    <a:pt x="144" y="956"/>
                  </a:cubicBezTo>
                  <a:cubicBezTo>
                    <a:pt x="89" y="762"/>
                    <a:pt x="53" y="585"/>
                    <a:pt x="38" y="430"/>
                  </a:cubicBezTo>
                  <a:cubicBezTo>
                    <a:pt x="20" y="252"/>
                    <a:pt x="29" y="107"/>
                    <a:pt x="65" y="0"/>
                  </a:cubicBezTo>
                  <a:cubicBezTo>
                    <a:pt x="67" y="1"/>
                    <a:pt x="67" y="1"/>
                    <a:pt x="67" y="1"/>
                  </a:cubicBezTo>
                  <a:cubicBezTo>
                    <a:pt x="0" y="200"/>
                    <a:pt x="28" y="539"/>
                    <a:pt x="146" y="955"/>
                  </a:cubicBezTo>
                  <a:cubicBezTo>
                    <a:pt x="254" y="1336"/>
                    <a:pt x="405" y="1675"/>
                    <a:pt x="507" y="1841"/>
                  </a:cubicBezTo>
                  <a:cubicBezTo>
                    <a:pt x="607" y="2002"/>
                    <a:pt x="729" y="2188"/>
                    <a:pt x="880" y="2337"/>
                  </a:cubicBezTo>
                  <a:cubicBezTo>
                    <a:pt x="1084" y="2538"/>
                    <a:pt x="1290" y="2632"/>
                    <a:pt x="1526" y="2632"/>
                  </a:cubicBezTo>
                  <a:cubicBezTo>
                    <a:pt x="1534" y="2632"/>
                    <a:pt x="1542" y="2632"/>
                    <a:pt x="1551" y="2632"/>
                  </a:cubicBezTo>
                  <a:cubicBezTo>
                    <a:pt x="1832" y="2624"/>
                    <a:pt x="2103" y="2509"/>
                    <a:pt x="2366" y="2399"/>
                  </a:cubicBezTo>
                  <a:cubicBezTo>
                    <a:pt x="2530" y="2329"/>
                    <a:pt x="2685" y="2264"/>
                    <a:pt x="2831" y="2230"/>
                  </a:cubicBezTo>
                  <a:cubicBezTo>
                    <a:pt x="2995" y="2192"/>
                    <a:pt x="3124" y="2201"/>
                    <a:pt x="3235" y="2256"/>
                  </a:cubicBezTo>
                  <a:cubicBezTo>
                    <a:pt x="3328" y="2303"/>
                    <a:pt x="3407" y="2381"/>
                    <a:pt x="3477" y="2496"/>
                  </a:cubicBezTo>
                  <a:cubicBezTo>
                    <a:pt x="3552" y="2620"/>
                    <a:pt x="3615" y="2784"/>
                    <a:pt x="3668" y="2995"/>
                  </a:cubicBezTo>
                  <a:lnTo>
                    <a:pt x="3666" y="29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78"/>
            <p:cNvSpPr/>
            <p:nvPr/>
          </p:nvSpPr>
          <p:spPr bwMode="auto">
            <a:xfrm rot="20039755">
              <a:off x="-2079250" y="-89638"/>
              <a:ext cx="13662025" cy="11242676"/>
            </a:xfrm>
            <a:custGeom>
              <a:avLst/>
              <a:gdLst>
                <a:gd name="T0" fmla="*/ 3639 w 3641"/>
                <a:gd name="T1" fmla="*/ 2996 h 2996"/>
                <a:gd name="T2" fmla="*/ 3214 w 3641"/>
                <a:gd name="T3" fmla="*/ 2257 h 2996"/>
                <a:gd name="T4" fmla="*/ 2810 w 3641"/>
                <a:gd name="T5" fmla="*/ 2235 h 2996"/>
                <a:gd name="T6" fmla="*/ 2341 w 3641"/>
                <a:gd name="T7" fmla="*/ 2412 h 2996"/>
                <a:gd name="T8" fmla="*/ 1514 w 3641"/>
                <a:gd name="T9" fmla="*/ 2660 h 2996"/>
                <a:gd name="T10" fmla="*/ 1142 w 3641"/>
                <a:gd name="T11" fmla="*/ 2587 h 2996"/>
                <a:gd name="T12" fmla="*/ 840 w 3641"/>
                <a:gd name="T13" fmla="*/ 2369 h 2996"/>
                <a:gd name="T14" fmla="*/ 471 w 3641"/>
                <a:gd name="T15" fmla="*/ 1864 h 2996"/>
                <a:gd name="T16" fmla="*/ 117 w 3641"/>
                <a:gd name="T17" fmla="*/ 962 h 2996"/>
                <a:gd name="T18" fmla="*/ 16 w 3641"/>
                <a:gd name="T19" fmla="*/ 430 h 2996"/>
                <a:gd name="T20" fmla="*/ 49 w 3641"/>
                <a:gd name="T21" fmla="*/ 0 h 2996"/>
                <a:gd name="T22" fmla="*/ 51 w 3641"/>
                <a:gd name="T23" fmla="*/ 1 h 2996"/>
                <a:gd name="T24" fmla="*/ 18 w 3641"/>
                <a:gd name="T25" fmla="*/ 430 h 2996"/>
                <a:gd name="T26" fmla="*/ 119 w 3641"/>
                <a:gd name="T27" fmla="*/ 962 h 2996"/>
                <a:gd name="T28" fmla="*/ 472 w 3641"/>
                <a:gd name="T29" fmla="*/ 1863 h 2996"/>
                <a:gd name="T30" fmla="*/ 842 w 3641"/>
                <a:gd name="T31" fmla="*/ 2368 h 2996"/>
                <a:gd name="T32" fmla="*/ 1480 w 3641"/>
                <a:gd name="T33" fmla="*/ 2659 h 2996"/>
                <a:gd name="T34" fmla="*/ 1514 w 3641"/>
                <a:gd name="T35" fmla="*/ 2658 h 2996"/>
                <a:gd name="T36" fmla="*/ 2341 w 3641"/>
                <a:gd name="T37" fmla="*/ 2410 h 2996"/>
                <a:gd name="T38" fmla="*/ 2810 w 3641"/>
                <a:gd name="T39" fmla="*/ 2233 h 2996"/>
                <a:gd name="T40" fmla="*/ 3215 w 3641"/>
                <a:gd name="T41" fmla="*/ 2255 h 2996"/>
                <a:gd name="T42" fmla="*/ 3454 w 3641"/>
                <a:gd name="T43" fmla="*/ 2494 h 2996"/>
                <a:gd name="T44" fmla="*/ 3641 w 3641"/>
                <a:gd name="T45" fmla="*/ 2995 h 2996"/>
                <a:gd name="T46" fmla="*/ 3639 w 3641"/>
                <a:gd name="T47" fmla="*/ 2996 h 2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41" h="2996">
                  <a:moveTo>
                    <a:pt x="3639" y="2996"/>
                  </a:moveTo>
                  <a:cubicBezTo>
                    <a:pt x="3541" y="2592"/>
                    <a:pt x="3402" y="2350"/>
                    <a:pt x="3214" y="2257"/>
                  </a:cubicBezTo>
                  <a:cubicBezTo>
                    <a:pt x="3103" y="2202"/>
                    <a:pt x="2975" y="2195"/>
                    <a:pt x="2810" y="2235"/>
                  </a:cubicBezTo>
                  <a:cubicBezTo>
                    <a:pt x="2664" y="2271"/>
                    <a:pt x="2507" y="2339"/>
                    <a:pt x="2341" y="2412"/>
                  </a:cubicBezTo>
                  <a:cubicBezTo>
                    <a:pt x="2075" y="2528"/>
                    <a:pt x="1799" y="2649"/>
                    <a:pt x="1514" y="2660"/>
                  </a:cubicBezTo>
                  <a:cubicBezTo>
                    <a:pt x="1382" y="2665"/>
                    <a:pt x="1260" y="2641"/>
                    <a:pt x="1142" y="2587"/>
                  </a:cubicBezTo>
                  <a:cubicBezTo>
                    <a:pt x="1038" y="2539"/>
                    <a:pt x="939" y="2467"/>
                    <a:pt x="840" y="2369"/>
                  </a:cubicBezTo>
                  <a:cubicBezTo>
                    <a:pt x="686" y="2215"/>
                    <a:pt x="562" y="2018"/>
                    <a:pt x="471" y="1864"/>
                  </a:cubicBezTo>
                  <a:cubicBezTo>
                    <a:pt x="370" y="1693"/>
                    <a:pt x="222" y="1348"/>
                    <a:pt x="117" y="962"/>
                  </a:cubicBezTo>
                  <a:cubicBezTo>
                    <a:pt x="64" y="766"/>
                    <a:pt x="30" y="586"/>
                    <a:pt x="16" y="430"/>
                  </a:cubicBezTo>
                  <a:cubicBezTo>
                    <a:pt x="0" y="251"/>
                    <a:pt x="11" y="106"/>
                    <a:pt x="49" y="0"/>
                  </a:cubicBezTo>
                  <a:cubicBezTo>
                    <a:pt x="51" y="1"/>
                    <a:pt x="51" y="1"/>
                    <a:pt x="51" y="1"/>
                  </a:cubicBezTo>
                  <a:cubicBezTo>
                    <a:pt x="13" y="106"/>
                    <a:pt x="2" y="251"/>
                    <a:pt x="18" y="430"/>
                  </a:cubicBezTo>
                  <a:cubicBezTo>
                    <a:pt x="32" y="586"/>
                    <a:pt x="66" y="765"/>
                    <a:pt x="119" y="962"/>
                  </a:cubicBezTo>
                  <a:cubicBezTo>
                    <a:pt x="223" y="1347"/>
                    <a:pt x="372" y="1692"/>
                    <a:pt x="472" y="1863"/>
                  </a:cubicBezTo>
                  <a:cubicBezTo>
                    <a:pt x="563" y="2017"/>
                    <a:pt x="688" y="2214"/>
                    <a:pt x="842" y="2368"/>
                  </a:cubicBezTo>
                  <a:cubicBezTo>
                    <a:pt x="1038" y="2563"/>
                    <a:pt x="1247" y="2659"/>
                    <a:pt x="1480" y="2659"/>
                  </a:cubicBezTo>
                  <a:cubicBezTo>
                    <a:pt x="1492" y="2659"/>
                    <a:pt x="1503" y="2659"/>
                    <a:pt x="1514" y="2658"/>
                  </a:cubicBezTo>
                  <a:cubicBezTo>
                    <a:pt x="1799" y="2647"/>
                    <a:pt x="2074" y="2527"/>
                    <a:pt x="2341" y="2410"/>
                  </a:cubicBezTo>
                  <a:cubicBezTo>
                    <a:pt x="2506" y="2338"/>
                    <a:pt x="2663" y="2269"/>
                    <a:pt x="2810" y="2233"/>
                  </a:cubicBezTo>
                  <a:cubicBezTo>
                    <a:pt x="2975" y="2193"/>
                    <a:pt x="3103" y="2200"/>
                    <a:pt x="3215" y="2255"/>
                  </a:cubicBezTo>
                  <a:cubicBezTo>
                    <a:pt x="3307" y="2301"/>
                    <a:pt x="3385" y="2379"/>
                    <a:pt x="3454" y="2494"/>
                  </a:cubicBezTo>
                  <a:cubicBezTo>
                    <a:pt x="3528" y="2619"/>
                    <a:pt x="3589" y="2783"/>
                    <a:pt x="3641" y="2995"/>
                  </a:cubicBezTo>
                  <a:lnTo>
                    <a:pt x="3639" y="299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79"/>
            <p:cNvSpPr/>
            <p:nvPr/>
          </p:nvSpPr>
          <p:spPr bwMode="auto">
            <a:xfrm rot="20039755">
              <a:off x="-2158670" y="-17917"/>
              <a:ext cx="13627100" cy="11237913"/>
            </a:xfrm>
            <a:custGeom>
              <a:avLst/>
              <a:gdLst>
                <a:gd name="T0" fmla="*/ 3630 w 3632"/>
                <a:gd name="T1" fmla="*/ 2995 h 2995"/>
                <a:gd name="T2" fmla="*/ 3448 w 3632"/>
                <a:gd name="T3" fmla="*/ 2493 h 2995"/>
                <a:gd name="T4" fmla="*/ 3213 w 3632"/>
                <a:gd name="T5" fmla="*/ 2256 h 2995"/>
                <a:gd name="T6" fmla="*/ 2808 w 3632"/>
                <a:gd name="T7" fmla="*/ 2238 h 2995"/>
                <a:gd name="T8" fmla="*/ 2336 w 3632"/>
                <a:gd name="T9" fmla="*/ 2423 h 2995"/>
                <a:gd name="T10" fmla="*/ 1497 w 3632"/>
                <a:gd name="T11" fmla="*/ 2687 h 2995"/>
                <a:gd name="T12" fmla="*/ 1123 w 3632"/>
                <a:gd name="T13" fmla="*/ 2617 h 2995"/>
                <a:gd name="T14" fmla="*/ 821 w 3632"/>
                <a:gd name="T15" fmla="*/ 2399 h 2995"/>
                <a:gd name="T16" fmla="*/ 455 w 3632"/>
                <a:gd name="T17" fmla="*/ 1886 h 2995"/>
                <a:gd name="T18" fmla="*/ 110 w 3632"/>
                <a:gd name="T19" fmla="*/ 968 h 2995"/>
                <a:gd name="T20" fmla="*/ 14 w 3632"/>
                <a:gd name="T21" fmla="*/ 430 h 2995"/>
                <a:gd name="T22" fmla="*/ 53 w 3632"/>
                <a:gd name="T23" fmla="*/ 0 h 2995"/>
                <a:gd name="T24" fmla="*/ 55 w 3632"/>
                <a:gd name="T25" fmla="*/ 1 h 2995"/>
                <a:gd name="T26" fmla="*/ 16 w 3632"/>
                <a:gd name="T27" fmla="*/ 430 h 2995"/>
                <a:gd name="T28" fmla="*/ 112 w 3632"/>
                <a:gd name="T29" fmla="*/ 968 h 2995"/>
                <a:gd name="T30" fmla="*/ 457 w 3632"/>
                <a:gd name="T31" fmla="*/ 1885 h 2995"/>
                <a:gd name="T32" fmla="*/ 822 w 3632"/>
                <a:gd name="T33" fmla="*/ 2398 h 2995"/>
                <a:gd name="T34" fmla="*/ 1453 w 3632"/>
                <a:gd name="T35" fmla="*/ 2686 h 2995"/>
                <a:gd name="T36" fmla="*/ 1497 w 3632"/>
                <a:gd name="T37" fmla="*/ 2685 h 2995"/>
                <a:gd name="T38" fmla="*/ 2335 w 3632"/>
                <a:gd name="T39" fmla="*/ 2422 h 2995"/>
                <a:gd name="T40" fmla="*/ 2808 w 3632"/>
                <a:gd name="T41" fmla="*/ 2236 h 2995"/>
                <a:gd name="T42" fmla="*/ 3214 w 3632"/>
                <a:gd name="T43" fmla="*/ 2254 h 2995"/>
                <a:gd name="T44" fmla="*/ 3450 w 3632"/>
                <a:gd name="T45" fmla="*/ 2492 h 2995"/>
                <a:gd name="T46" fmla="*/ 3632 w 3632"/>
                <a:gd name="T47" fmla="*/ 2995 h 2995"/>
                <a:gd name="T48" fmla="*/ 3630 w 3632"/>
                <a:gd name="T49" fmla="*/ 2995 h 2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32" h="2995">
                  <a:moveTo>
                    <a:pt x="3630" y="2995"/>
                  </a:moveTo>
                  <a:cubicBezTo>
                    <a:pt x="3581" y="2782"/>
                    <a:pt x="3521" y="2618"/>
                    <a:pt x="3448" y="2493"/>
                  </a:cubicBezTo>
                  <a:cubicBezTo>
                    <a:pt x="3381" y="2378"/>
                    <a:pt x="3304" y="2301"/>
                    <a:pt x="3213" y="2256"/>
                  </a:cubicBezTo>
                  <a:cubicBezTo>
                    <a:pt x="3102" y="2201"/>
                    <a:pt x="2974" y="2195"/>
                    <a:pt x="2808" y="2238"/>
                  </a:cubicBezTo>
                  <a:cubicBezTo>
                    <a:pt x="2661" y="2276"/>
                    <a:pt x="2503" y="2348"/>
                    <a:pt x="2336" y="2423"/>
                  </a:cubicBezTo>
                  <a:cubicBezTo>
                    <a:pt x="2066" y="2546"/>
                    <a:pt x="1786" y="2672"/>
                    <a:pt x="1497" y="2687"/>
                  </a:cubicBezTo>
                  <a:cubicBezTo>
                    <a:pt x="1363" y="2694"/>
                    <a:pt x="1241" y="2671"/>
                    <a:pt x="1123" y="2617"/>
                  </a:cubicBezTo>
                  <a:cubicBezTo>
                    <a:pt x="1018" y="2569"/>
                    <a:pt x="919" y="2498"/>
                    <a:pt x="821" y="2399"/>
                  </a:cubicBezTo>
                  <a:cubicBezTo>
                    <a:pt x="699" y="2277"/>
                    <a:pt x="586" y="2119"/>
                    <a:pt x="455" y="1886"/>
                  </a:cubicBezTo>
                  <a:cubicBezTo>
                    <a:pt x="356" y="1711"/>
                    <a:pt x="210" y="1359"/>
                    <a:pt x="110" y="968"/>
                  </a:cubicBezTo>
                  <a:cubicBezTo>
                    <a:pt x="58" y="769"/>
                    <a:pt x="26" y="588"/>
                    <a:pt x="14" y="430"/>
                  </a:cubicBezTo>
                  <a:cubicBezTo>
                    <a:pt x="0" y="249"/>
                    <a:pt x="13" y="105"/>
                    <a:pt x="53" y="0"/>
                  </a:cubicBezTo>
                  <a:cubicBezTo>
                    <a:pt x="55" y="1"/>
                    <a:pt x="55" y="1"/>
                    <a:pt x="55" y="1"/>
                  </a:cubicBezTo>
                  <a:cubicBezTo>
                    <a:pt x="15" y="105"/>
                    <a:pt x="2" y="250"/>
                    <a:pt x="16" y="430"/>
                  </a:cubicBezTo>
                  <a:cubicBezTo>
                    <a:pt x="28" y="587"/>
                    <a:pt x="60" y="768"/>
                    <a:pt x="112" y="968"/>
                  </a:cubicBezTo>
                  <a:cubicBezTo>
                    <a:pt x="212" y="1358"/>
                    <a:pt x="357" y="1710"/>
                    <a:pt x="457" y="1885"/>
                  </a:cubicBezTo>
                  <a:cubicBezTo>
                    <a:pt x="588" y="2118"/>
                    <a:pt x="701" y="2276"/>
                    <a:pt x="822" y="2398"/>
                  </a:cubicBezTo>
                  <a:cubicBezTo>
                    <a:pt x="1014" y="2591"/>
                    <a:pt x="1221" y="2686"/>
                    <a:pt x="1453" y="2686"/>
                  </a:cubicBezTo>
                  <a:cubicBezTo>
                    <a:pt x="1468" y="2686"/>
                    <a:pt x="1482" y="2686"/>
                    <a:pt x="1497" y="2685"/>
                  </a:cubicBezTo>
                  <a:cubicBezTo>
                    <a:pt x="1786" y="2670"/>
                    <a:pt x="2065" y="2544"/>
                    <a:pt x="2335" y="2422"/>
                  </a:cubicBezTo>
                  <a:cubicBezTo>
                    <a:pt x="2502" y="2346"/>
                    <a:pt x="2660" y="2274"/>
                    <a:pt x="2808" y="2236"/>
                  </a:cubicBezTo>
                  <a:cubicBezTo>
                    <a:pt x="2974" y="2193"/>
                    <a:pt x="3103" y="2199"/>
                    <a:pt x="3214" y="2254"/>
                  </a:cubicBezTo>
                  <a:cubicBezTo>
                    <a:pt x="3305" y="2299"/>
                    <a:pt x="3382" y="2377"/>
                    <a:pt x="3450" y="2492"/>
                  </a:cubicBezTo>
                  <a:cubicBezTo>
                    <a:pt x="3523" y="2617"/>
                    <a:pt x="3583" y="2782"/>
                    <a:pt x="3632" y="2995"/>
                  </a:cubicBezTo>
                  <a:lnTo>
                    <a:pt x="3630" y="29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80"/>
            <p:cNvSpPr/>
            <p:nvPr/>
          </p:nvSpPr>
          <p:spPr bwMode="auto">
            <a:xfrm rot="20039755">
              <a:off x="-2223087" y="54246"/>
              <a:ext cx="13596938" cy="11234738"/>
            </a:xfrm>
            <a:custGeom>
              <a:avLst/>
              <a:gdLst>
                <a:gd name="T0" fmla="*/ 3622 w 3624"/>
                <a:gd name="T1" fmla="*/ 2994 h 2994"/>
                <a:gd name="T2" fmla="*/ 3445 w 3624"/>
                <a:gd name="T3" fmla="*/ 2491 h 2994"/>
                <a:gd name="T4" fmla="*/ 3212 w 3624"/>
                <a:gd name="T5" fmla="*/ 2253 h 2994"/>
                <a:gd name="T6" fmla="*/ 2806 w 3624"/>
                <a:gd name="T7" fmla="*/ 2240 h 2994"/>
                <a:gd name="T8" fmla="*/ 2330 w 3624"/>
                <a:gd name="T9" fmla="*/ 2434 h 2994"/>
                <a:gd name="T10" fmla="*/ 1480 w 3624"/>
                <a:gd name="T11" fmla="*/ 2713 h 2994"/>
                <a:gd name="T12" fmla="*/ 801 w 3624"/>
                <a:gd name="T13" fmla="*/ 2429 h 2994"/>
                <a:gd name="T14" fmla="*/ 439 w 3624"/>
                <a:gd name="T15" fmla="*/ 1908 h 2994"/>
                <a:gd name="T16" fmla="*/ 102 w 3624"/>
                <a:gd name="T17" fmla="*/ 974 h 2994"/>
                <a:gd name="T18" fmla="*/ 12 w 3624"/>
                <a:gd name="T19" fmla="*/ 429 h 2994"/>
                <a:gd name="T20" fmla="*/ 57 w 3624"/>
                <a:gd name="T21" fmla="*/ 0 h 2994"/>
                <a:gd name="T22" fmla="*/ 59 w 3624"/>
                <a:gd name="T23" fmla="*/ 1 h 2994"/>
                <a:gd name="T24" fmla="*/ 14 w 3624"/>
                <a:gd name="T25" fmla="*/ 429 h 2994"/>
                <a:gd name="T26" fmla="*/ 104 w 3624"/>
                <a:gd name="T27" fmla="*/ 974 h 2994"/>
                <a:gd name="T28" fmla="*/ 441 w 3624"/>
                <a:gd name="T29" fmla="*/ 1907 h 2994"/>
                <a:gd name="T30" fmla="*/ 803 w 3624"/>
                <a:gd name="T31" fmla="*/ 2427 h 2994"/>
                <a:gd name="T32" fmla="*/ 1480 w 3624"/>
                <a:gd name="T33" fmla="*/ 2711 h 2994"/>
                <a:gd name="T34" fmla="*/ 2329 w 3624"/>
                <a:gd name="T35" fmla="*/ 2432 h 2994"/>
                <a:gd name="T36" fmla="*/ 2806 w 3624"/>
                <a:gd name="T37" fmla="*/ 2238 h 2994"/>
                <a:gd name="T38" fmla="*/ 3212 w 3624"/>
                <a:gd name="T39" fmla="*/ 2252 h 2994"/>
                <a:gd name="T40" fmla="*/ 3446 w 3624"/>
                <a:gd name="T41" fmla="*/ 2490 h 2994"/>
                <a:gd name="T42" fmla="*/ 3624 w 3624"/>
                <a:gd name="T43" fmla="*/ 2994 h 2994"/>
                <a:gd name="T44" fmla="*/ 3622 w 3624"/>
                <a:gd name="T45" fmla="*/ 2994 h 2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24" h="2994">
                  <a:moveTo>
                    <a:pt x="3622" y="2994"/>
                  </a:moveTo>
                  <a:cubicBezTo>
                    <a:pt x="3574" y="2780"/>
                    <a:pt x="3516" y="2616"/>
                    <a:pt x="3445" y="2491"/>
                  </a:cubicBezTo>
                  <a:cubicBezTo>
                    <a:pt x="3378" y="2376"/>
                    <a:pt x="3302" y="2298"/>
                    <a:pt x="3212" y="2253"/>
                  </a:cubicBezTo>
                  <a:cubicBezTo>
                    <a:pt x="3101" y="2199"/>
                    <a:pt x="2972" y="2195"/>
                    <a:pt x="2806" y="2240"/>
                  </a:cubicBezTo>
                  <a:cubicBezTo>
                    <a:pt x="2658" y="2280"/>
                    <a:pt x="2499" y="2355"/>
                    <a:pt x="2330" y="2434"/>
                  </a:cubicBezTo>
                  <a:cubicBezTo>
                    <a:pt x="2056" y="2562"/>
                    <a:pt x="1773" y="2694"/>
                    <a:pt x="1480" y="2713"/>
                  </a:cubicBezTo>
                  <a:cubicBezTo>
                    <a:pt x="1226" y="2728"/>
                    <a:pt x="1004" y="2635"/>
                    <a:pt x="801" y="2429"/>
                  </a:cubicBezTo>
                  <a:cubicBezTo>
                    <a:pt x="679" y="2304"/>
                    <a:pt x="567" y="2143"/>
                    <a:pt x="439" y="1908"/>
                  </a:cubicBezTo>
                  <a:cubicBezTo>
                    <a:pt x="341" y="1727"/>
                    <a:pt x="199" y="1369"/>
                    <a:pt x="102" y="974"/>
                  </a:cubicBezTo>
                  <a:cubicBezTo>
                    <a:pt x="53" y="771"/>
                    <a:pt x="22" y="588"/>
                    <a:pt x="12" y="429"/>
                  </a:cubicBezTo>
                  <a:cubicBezTo>
                    <a:pt x="0" y="248"/>
                    <a:pt x="15" y="103"/>
                    <a:pt x="57" y="0"/>
                  </a:cubicBezTo>
                  <a:cubicBezTo>
                    <a:pt x="59" y="1"/>
                    <a:pt x="59" y="1"/>
                    <a:pt x="59" y="1"/>
                  </a:cubicBezTo>
                  <a:cubicBezTo>
                    <a:pt x="17" y="103"/>
                    <a:pt x="2" y="248"/>
                    <a:pt x="14" y="429"/>
                  </a:cubicBezTo>
                  <a:cubicBezTo>
                    <a:pt x="24" y="588"/>
                    <a:pt x="54" y="771"/>
                    <a:pt x="104" y="974"/>
                  </a:cubicBezTo>
                  <a:cubicBezTo>
                    <a:pt x="201" y="1368"/>
                    <a:pt x="343" y="1727"/>
                    <a:pt x="441" y="1907"/>
                  </a:cubicBezTo>
                  <a:cubicBezTo>
                    <a:pt x="569" y="2142"/>
                    <a:pt x="680" y="2303"/>
                    <a:pt x="803" y="2427"/>
                  </a:cubicBezTo>
                  <a:cubicBezTo>
                    <a:pt x="1005" y="2634"/>
                    <a:pt x="1227" y="2726"/>
                    <a:pt x="1480" y="2711"/>
                  </a:cubicBezTo>
                  <a:cubicBezTo>
                    <a:pt x="1773" y="2693"/>
                    <a:pt x="2056" y="2560"/>
                    <a:pt x="2329" y="2432"/>
                  </a:cubicBezTo>
                  <a:cubicBezTo>
                    <a:pt x="2498" y="2353"/>
                    <a:pt x="2657" y="2279"/>
                    <a:pt x="2806" y="2238"/>
                  </a:cubicBezTo>
                  <a:cubicBezTo>
                    <a:pt x="2972" y="2193"/>
                    <a:pt x="3102" y="2197"/>
                    <a:pt x="3212" y="2252"/>
                  </a:cubicBezTo>
                  <a:cubicBezTo>
                    <a:pt x="3303" y="2296"/>
                    <a:pt x="3380" y="2374"/>
                    <a:pt x="3446" y="2490"/>
                  </a:cubicBezTo>
                  <a:cubicBezTo>
                    <a:pt x="3518" y="2615"/>
                    <a:pt x="3576" y="2780"/>
                    <a:pt x="3624" y="2994"/>
                  </a:cubicBezTo>
                  <a:lnTo>
                    <a:pt x="3622" y="29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81"/>
            <p:cNvSpPr/>
            <p:nvPr/>
          </p:nvSpPr>
          <p:spPr bwMode="auto">
            <a:xfrm rot="20039755">
              <a:off x="-2267726" y="116343"/>
              <a:ext cx="13569950" cy="11237913"/>
            </a:xfrm>
            <a:custGeom>
              <a:avLst/>
              <a:gdLst>
                <a:gd name="T0" fmla="*/ 3615 w 3617"/>
                <a:gd name="T1" fmla="*/ 2995 h 2995"/>
                <a:gd name="T2" fmla="*/ 3442 w 3617"/>
                <a:gd name="T3" fmla="*/ 2490 h 2995"/>
                <a:gd name="T4" fmla="*/ 3211 w 3617"/>
                <a:gd name="T5" fmla="*/ 2252 h 2995"/>
                <a:gd name="T6" fmla="*/ 2805 w 3617"/>
                <a:gd name="T7" fmla="*/ 2243 h 2995"/>
                <a:gd name="T8" fmla="*/ 2325 w 3617"/>
                <a:gd name="T9" fmla="*/ 2445 h 2995"/>
                <a:gd name="T10" fmla="*/ 1464 w 3617"/>
                <a:gd name="T11" fmla="*/ 2740 h 2995"/>
                <a:gd name="T12" fmla="*/ 783 w 3617"/>
                <a:gd name="T13" fmla="*/ 2459 h 2995"/>
                <a:gd name="T14" fmla="*/ 424 w 3617"/>
                <a:gd name="T15" fmla="*/ 1930 h 2995"/>
                <a:gd name="T16" fmla="*/ 96 w 3617"/>
                <a:gd name="T17" fmla="*/ 981 h 2995"/>
                <a:gd name="T18" fmla="*/ 10 w 3617"/>
                <a:gd name="T19" fmla="*/ 430 h 2995"/>
                <a:gd name="T20" fmla="*/ 61 w 3617"/>
                <a:gd name="T21" fmla="*/ 0 h 2995"/>
                <a:gd name="T22" fmla="*/ 63 w 3617"/>
                <a:gd name="T23" fmla="*/ 1 h 2995"/>
                <a:gd name="T24" fmla="*/ 12 w 3617"/>
                <a:gd name="T25" fmla="*/ 430 h 2995"/>
                <a:gd name="T26" fmla="*/ 98 w 3617"/>
                <a:gd name="T27" fmla="*/ 980 h 2995"/>
                <a:gd name="T28" fmla="*/ 426 w 3617"/>
                <a:gd name="T29" fmla="*/ 1930 h 2995"/>
                <a:gd name="T30" fmla="*/ 784 w 3617"/>
                <a:gd name="T31" fmla="*/ 2458 h 2995"/>
                <a:gd name="T32" fmla="*/ 1464 w 3617"/>
                <a:gd name="T33" fmla="*/ 2738 h 2995"/>
                <a:gd name="T34" fmla="*/ 2325 w 3617"/>
                <a:gd name="T35" fmla="*/ 2444 h 2995"/>
                <a:gd name="T36" fmla="*/ 2804 w 3617"/>
                <a:gd name="T37" fmla="*/ 2242 h 2995"/>
                <a:gd name="T38" fmla="*/ 3212 w 3617"/>
                <a:gd name="T39" fmla="*/ 2251 h 2995"/>
                <a:gd name="T40" fmla="*/ 3443 w 3617"/>
                <a:gd name="T41" fmla="*/ 2489 h 2995"/>
                <a:gd name="T42" fmla="*/ 3617 w 3617"/>
                <a:gd name="T43" fmla="*/ 2994 h 2995"/>
                <a:gd name="T44" fmla="*/ 3615 w 3617"/>
                <a:gd name="T45" fmla="*/ 2995 h 2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17" h="2995">
                  <a:moveTo>
                    <a:pt x="3615" y="2995"/>
                  </a:moveTo>
                  <a:cubicBezTo>
                    <a:pt x="3569" y="2780"/>
                    <a:pt x="3512" y="2614"/>
                    <a:pt x="3442" y="2490"/>
                  </a:cubicBezTo>
                  <a:cubicBezTo>
                    <a:pt x="3376" y="2374"/>
                    <a:pt x="3301" y="2296"/>
                    <a:pt x="3211" y="2252"/>
                  </a:cubicBezTo>
                  <a:cubicBezTo>
                    <a:pt x="3101" y="2199"/>
                    <a:pt x="2972" y="2196"/>
                    <a:pt x="2805" y="2243"/>
                  </a:cubicBezTo>
                  <a:cubicBezTo>
                    <a:pt x="2656" y="2286"/>
                    <a:pt x="2495" y="2363"/>
                    <a:pt x="2325" y="2445"/>
                  </a:cubicBezTo>
                  <a:cubicBezTo>
                    <a:pt x="2048" y="2579"/>
                    <a:pt x="1761" y="2718"/>
                    <a:pt x="1464" y="2740"/>
                  </a:cubicBezTo>
                  <a:cubicBezTo>
                    <a:pt x="1207" y="2758"/>
                    <a:pt x="984" y="2667"/>
                    <a:pt x="783" y="2459"/>
                  </a:cubicBezTo>
                  <a:cubicBezTo>
                    <a:pt x="661" y="2334"/>
                    <a:pt x="547" y="2166"/>
                    <a:pt x="424" y="1930"/>
                  </a:cubicBezTo>
                  <a:cubicBezTo>
                    <a:pt x="328" y="1745"/>
                    <a:pt x="189" y="1380"/>
                    <a:pt x="96" y="981"/>
                  </a:cubicBezTo>
                  <a:cubicBezTo>
                    <a:pt x="48" y="775"/>
                    <a:pt x="19" y="590"/>
                    <a:pt x="10" y="430"/>
                  </a:cubicBezTo>
                  <a:cubicBezTo>
                    <a:pt x="0" y="247"/>
                    <a:pt x="18" y="102"/>
                    <a:pt x="61" y="0"/>
                  </a:cubicBezTo>
                  <a:cubicBezTo>
                    <a:pt x="63" y="1"/>
                    <a:pt x="63" y="1"/>
                    <a:pt x="63" y="1"/>
                  </a:cubicBezTo>
                  <a:cubicBezTo>
                    <a:pt x="19" y="103"/>
                    <a:pt x="2" y="247"/>
                    <a:pt x="12" y="430"/>
                  </a:cubicBezTo>
                  <a:cubicBezTo>
                    <a:pt x="21" y="589"/>
                    <a:pt x="50" y="775"/>
                    <a:pt x="98" y="980"/>
                  </a:cubicBezTo>
                  <a:cubicBezTo>
                    <a:pt x="191" y="1379"/>
                    <a:pt x="330" y="1744"/>
                    <a:pt x="426" y="1930"/>
                  </a:cubicBezTo>
                  <a:cubicBezTo>
                    <a:pt x="549" y="2165"/>
                    <a:pt x="662" y="2333"/>
                    <a:pt x="784" y="2458"/>
                  </a:cubicBezTo>
                  <a:cubicBezTo>
                    <a:pt x="985" y="2665"/>
                    <a:pt x="1207" y="2756"/>
                    <a:pt x="1464" y="2738"/>
                  </a:cubicBezTo>
                  <a:cubicBezTo>
                    <a:pt x="1760" y="2716"/>
                    <a:pt x="2047" y="2578"/>
                    <a:pt x="2325" y="2444"/>
                  </a:cubicBezTo>
                  <a:cubicBezTo>
                    <a:pt x="2495" y="2362"/>
                    <a:pt x="2655" y="2284"/>
                    <a:pt x="2804" y="2242"/>
                  </a:cubicBezTo>
                  <a:cubicBezTo>
                    <a:pt x="2972" y="2194"/>
                    <a:pt x="3101" y="2197"/>
                    <a:pt x="3212" y="2251"/>
                  </a:cubicBezTo>
                  <a:cubicBezTo>
                    <a:pt x="3302" y="2295"/>
                    <a:pt x="3378" y="2373"/>
                    <a:pt x="3443" y="2489"/>
                  </a:cubicBezTo>
                  <a:cubicBezTo>
                    <a:pt x="3514" y="2614"/>
                    <a:pt x="3571" y="2779"/>
                    <a:pt x="3617" y="2994"/>
                  </a:cubicBezTo>
                  <a:lnTo>
                    <a:pt x="3615" y="299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82"/>
            <p:cNvSpPr/>
            <p:nvPr/>
          </p:nvSpPr>
          <p:spPr bwMode="auto">
            <a:xfrm rot="20039755">
              <a:off x="-2284862" y="172208"/>
              <a:ext cx="13541375" cy="11236326"/>
            </a:xfrm>
            <a:custGeom>
              <a:avLst/>
              <a:gdLst>
                <a:gd name="T0" fmla="*/ 3607 w 3609"/>
                <a:gd name="T1" fmla="*/ 2994 h 2994"/>
                <a:gd name="T2" fmla="*/ 3438 w 3609"/>
                <a:gd name="T3" fmla="*/ 2487 h 2994"/>
                <a:gd name="T4" fmla="*/ 3210 w 3609"/>
                <a:gd name="T5" fmla="*/ 2251 h 2994"/>
                <a:gd name="T6" fmla="*/ 2803 w 3609"/>
                <a:gd name="T7" fmla="*/ 2246 h 2994"/>
                <a:gd name="T8" fmla="*/ 2320 w 3609"/>
                <a:gd name="T9" fmla="*/ 2456 h 2994"/>
                <a:gd name="T10" fmla="*/ 1893 w 3609"/>
                <a:gd name="T11" fmla="*/ 2653 h 2994"/>
                <a:gd name="T12" fmla="*/ 1448 w 3609"/>
                <a:gd name="T13" fmla="*/ 2766 h 2994"/>
                <a:gd name="T14" fmla="*/ 763 w 3609"/>
                <a:gd name="T15" fmla="*/ 2490 h 2994"/>
                <a:gd name="T16" fmla="*/ 409 w 3609"/>
                <a:gd name="T17" fmla="*/ 1952 h 2994"/>
                <a:gd name="T18" fmla="*/ 89 w 3609"/>
                <a:gd name="T19" fmla="*/ 987 h 2994"/>
                <a:gd name="T20" fmla="*/ 8 w 3609"/>
                <a:gd name="T21" fmla="*/ 430 h 2994"/>
                <a:gd name="T22" fmla="*/ 65 w 3609"/>
                <a:gd name="T23" fmla="*/ 0 h 2994"/>
                <a:gd name="T24" fmla="*/ 67 w 3609"/>
                <a:gd name="T25" fmla="*/ 1 h 2994"/>
                <a:gd name="T26" fmla="*/ 10 w 3609"/>
                <a:gd name="T27" fmla="*/ 430 h 2994"/>
                <a:gd name="T28" fmla="*/ 90 w 3609"/>
                <a:gd name="T29" fmla="*/ 986 h 2994"/>
                <a:gd name="T30" fmla="*/ 411 w 3609"/>
                <a:gd name="T31" fmla="*/ 1952 h 2994"/>
                <a:gd name="T32" fmla="*/ 765 w 3609"/>
                <a:gd name="T33" fmla="*/ 2488 h 2994"/>
                <a:gd name="T34" fmla="*/ 1447 w 3609"/>
                <a:gd name="T35" fmla="*/ 2764 h 2994"/>
                <a:gd name="T36" fmla="*/ 2319 w 3609"/>
                <a:gd name="T37" fmla="*/ 2455 h 2994"/>
                <a:gd name="T38" fmla="*/ 2803 w 3609"/>
                <a:gd name="T39" fmla="*/ 2244 h 2994"/>
                <a:gd name="T40" fmla="*/ 3211 w 3609"/>
                <a:gd name="T41" fmla="*/ 2249 h 2994"/>
                <a:gd name="T42" fmla="*/ 3440 w 3609"/>
                <a:gd name="T43" fmla="*/ 2487 h 2994"/>
                <a:gd name="T44" fmla="*/ 3609 w 3609"/>
                <a:gd name="T45" fmla="*/ 2994 h 2994"/>
                <a:gd name="T46" fmla="*/ 3607 w 3609"/>
                <a:gd name="T47" fmla="*/ 2994 h 2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609" h="2994">
                  <a:moveTo>
                    <a:pt x="3607" y="2994"/>
                  </a:moveTo>
                  <a:cubicBezTo>
                    <a:pt x="3563" y="2778"/>
                    <a:pt x="3507" y="2612"/>
                    <a:pt x="3438" y="2487"/>
                  </a:cubicBezTo>
                  <a:cubicBezTo>
                    <a:pt x="3374" y="2372"/>
                    <a:pt x="3299" y="2294"/>
                    <a:pt x="3210" y="2251"/>
                  </a:cubicBezTo>
                  <a:cubicBezTo>
                    <a:pt x="3100" y="2197"/>
                    <a:pt x="2971" y="2196"/>
                    <a:pt x="2803" y="2246"/>
                  </a:cubicBezTo>
                  <a:cubicBezTo>
                    <a:pt x="2653" y="2291"/>
                    <a:pt x="2492" y="2371"/>
                    <a:pt x="2320" y="2456"/>
                  </a:cubicBezTo>
                  <a:cubicBezTo>
                    <a:pt x="2182" y="2525"/>
                    <a:pt x="2040" y="2596"/>
                    <a:pt x="1893" y="2653"/>
                  </a:cubicBezTo>
                  <a:cubicBezTo>
                    <a:pt x="1728" y="2718"/>
                    <a:pt x="1582" y="2755"/>
                    <a:pt x="1448" y="2766"/>
                  </a:cubicBezTo>
                  <a:cubicBezTo>
                    <a:pt x="1188" y="2788"/>
                    <a:pt x="964" y="2697"/>
                    <a:pt x="763" y="2490"/>
                  </a:cubicBezTo>
                  <a:cubicBezTo>
                    <a:pt x="640" y="2361"/>
                    <a:pt x="528" y="2191"/>
                    <a:pt x="409" y="1952"/>
                  </a:cubicBezTo>
                  <a:cubicBezTo>
                    <a:pt x="314" y="1762"/>
                    <a:pt x="178" y="1389"/>
                    <a:pt x="89" y="987"/>
                  </a:cubicBezTo>
                  <a:cubicBezTo>
                    <a:pt x="42" y="778"/>
                    <a:pt x="15" y="591"/>
                    <a:pt x="8" y="430"/>
                  </a:cubicBezTo>
                  <a:cubicBezTo>
                    <a:pt x="0" y="245"/>
                    <a:pt x="20" y="101"/>
                    <a:pt x="65" y="0"/>
                  </a:cubicBezTo>
                  <a:cubicBezTo>
                    <a:pt x="67" y="1"/>
                    <a:pt x="67" y="1"/>
                    <a:pt x="67" y="1"/>
                  </a:cubicBezTo>
                  <a:cubicBezTo>
                    <a:pt x="21" y="101"/>
                    <a:pt x="2" y="246"/>
                    <a:pt x="10" y="430"/>
                  </a:cubicBezTo>
                  <a:cubicBezTo>
                    <a:pt x="17" y="590"/>
                    <a:pt x="44" y="778"/>
                    <a:pt x="90" y="986"/>
                  </a:cubicBezTo>
                  <a:cubicBezTo>
                    <a:pt x="180" y="1389"/>
                    <a:pt x="316" y="1761"/>
                    <a:pt x="411" y="1952"/>
                  </a:cubicBezTo>
                  <a:cubicBezTo>
                    <a:pt x="529" y="2190"/>
                    <a:pt x="642" y="2360"/>
                    <a:pt x="765" y="2488"/>
                  </a:cubicBezTo>
                  <a:cubicBezTo>
                    <a:pt x="965" y="2696"/>
                    <a:pt x="1188" y="2786"/>
                    <a:pt x="1447" y="2764"/>
                  </a:cubicBezTo>
                  <a:cubicBezTo>
                    <a:pt x="1748" y="2739"/>
                    <a:pt x="2038" y="2594"/>
                    <a:pt x="2319" y="2455"/>
                  </a:cubicBezTo>
                  <a:cubicBezTo>
                    <a:pt x="2491" y="2369"/>
                    <a:pt x="2653" y="2289"/>
                    <a:pt x="2803" y="2244"/>
                  </a:cubicBezTo>
                  <a:cubicBezTo>
                    <a:pt x="2971" y="2194"/>
                    <a:pt x="3101" y="2195"/>
                    <a:pt x="3211" y="2249"/>
                  </a:cubicBezTo>
                  <a:cubicBezTo>
                    <a:pt x="3301" y="2293"/>
                    <a:pt x="3375" y="2370"/>
                    <a:pt x="3440" y="2487"/>
                  </a:cubicBezTo>
                  <a:cubicBezTo>
                    <a:pt x="3509" y="2612"/>
                    <a:pt x="3564" y="2778"/>
                    <a:pt x="3609" y="2994"/>
                  </a:cubicBezTo>
                  <a:lnTo>
                    <a:pt x="3607" y="29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83"/>
            <p:cNvSpPr/>
            <p:nvPr/>
          </p:nvSpPr>
          <p:spPr bwMode="auto">
            <a:xfrm rot="20039755">
              <a:off x="-2264034" y="221134"/>
              <a:ext cx="13508038" cy="11231563"/>
            </a:xfrm>
            <a:custGeom>
              <a:avLst/>
              <a:gdLst>
                <a:gd name="T0" fmla="*/ 3598 w 3600"/>
                <a:gd name="T1" fmla="*/ 2993 h 2993"/>
                <a:gd name="T2" fmla="*/ 3434 w 3600"/>
                <a:gd name="T3" fmla="*/ 2485 h 2993"/>
                <a:gd name="T4" fmla="*/ 3208 w 3600"/>
                <a:gd name="T5" fmla="*/ 2248 h 2993"/>
                <a:gd name="T6" fmla="*/ 2801 w 3600"/>
                <a:gd name="T7" fmla="*/ 2248 h 2993"/>
                <a:gd name="T8" fmla="*/ 2314 w 3600"/>
                <a:gd name="T9" fmla="*/ 2466 h 2993"/>
                <a:gd name="T10" fmla="*/ 1882 w 3600"/>
                <a:gd name="T11" fmla="*/ 2672 h 2993"/>
                <a:gd name="T12" fmla="*/ 1430 w 3600"/>
                <a:gd name="T13" fmla="*/ 2792 h 2993"/>
                <a:gd name="T14" fmla="*/ 743 w 3600"/>
                <a:gd name="T15" fmla="*/ 2519 h 2993"/>
                <a:gd name="T16" fmla="*/ 393 w 3600"/>
                <a:gd name="T17" fmla="*/ 1974 h 2993"/>
                <a:gd name="T18" fmla="*/ 231 w 3600"/>
                <a:gd name="T19" fmla="*/ 1552 h 2993"/>
                <a:gd name="T20" fmla="*/ 81 w 3600"/>
                <a:gd name="T21" fmla="*/ 992 h 2993"/>
                <a:gd name="T22" fmla="*/ 6 w 3600"/>
                <a:gd name="T23" fmla="*/ 429 h 2993"/>
                <a:gd name="T24" fmla="*/ 69 w 3600"/>
                <a:gd name="T25" fmla="*/ 0 h 2993"/>
                <a:gd name="T26" fmla="*/ 70 w 3600"/>
                <a:gd name="T27" fmla="*/ 0 h 2993"/>
                <a:gd name="T28" fmla="*/ 7 w 3600"/>
                <a:gd name="T29" fmla="*/ 429 h 2993"/>
                <a:gd name="T30" fmla="*/ 83 w 3600"/>
                <a:gd name="T31" fmla="*/ 992 h 2993"/>
                <a:gd name="T32" fmla="*/ 394 w 3600"/>
                <a:gd name="T33" fmla="*/ 1973 h 2993"/>
                <a:gd name="T34" fmla="*/ 745 w 3600"/>
                <a:gd name="T35" fmla="*/ 2518 h 2993"/>
                <a:gd name="T36" fmla="*/ 1430 w 3600"/>
                <a:gd name="T37" fmla="*/ 2790 h 2993"/>
                <a:gd name="T38" fmla="*/ 2313 w 3600"/>
                <a:gd name="T39" fmla="*/ 2465 h 2993"/>
                <a:gd name="T40" fmla="*/ 2800 w 3600"/>
                <a:gd name="T41" fmla="*/ 2246 h 2993"/>
                <a:gd name="T42" fmla="*/ 3209 w 3600"/>
                <a:gd name="T43" fmla="*/ 2247 h 2993"/>
                <a:gd name="T44" fmla="*/ 3435 w 3600"/>
                <a:gd name="T45" fmla="*/ 2484 h 2993"/>
                <a:gd name="T46" fmla="*/ 3600 w 3600"/>
                <a:gd name="T47" fmla="*/ 2993 h 2993"/>
                <a:gd name="T48" fmla="*/ 3598 w 3600"/>
                <a:gd name="T49" fmla="*/ 2993 h 2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0" h="2993">
                  <a:moveTo>
                    <a:pt x="3598" y="2993"/>
                  </a:moveTo>
                  <a:cubicBezTo>
                    <a:pt x="3556" y="2776"/>
                    <a:pt x="3502" y="2610"/>
                    <a:pt x="3434" y="2485"/>
                  </a:cubicBezTo>
                  <a:cubicBezTo>
                    <a:pt x="3371" y="2369"/>
                    <a:pt x="3297" y="2292"/>
                    <a:pt x="3208" y="2248"/>
                  </a:cubicBezTo>
                  <a:cubicBezTo>
                    <a:pt x="3099" y="2195"/>
                    <a:pt x="2969" y="2195"/>
                    <a:pt x="2801" y="2248"/>
                  </a:cubicBezTo>
                  <a:cubicBezTo>
                    <a:pt x="2650" y="2295"/>
                    <a:pt x="2487" y="2378"/>
                    <a:pt x="2314" y="2466"/>
                  </a:cubicBezTo>
                  <a:cubicBezTo>
                    <a:pt x="2174" y="2538"/>
                    <a:pt x="2030" y="2612"/>
                    <a:pt x="1882" y="2672"/>
                  </a:cubicBezTo>
                  <a:cubicBezTo>
                    <a:pt x="1714" y="2739"/>
                    <a:pt x="1566" y="2779"/>
                    <a:pt x="1430" y="2792"/>
                  </a:cubicBezTo>
                  <a:cubicBezTo>
                    <a:pt x="1167" y="2817"/>
                    <a:pt x="942" y="2727"/>
                    <a:pt x="743" y="2519"/>
                  </a:cubicBezTo>
                  <a:cubicBezTo>
                    <a:pt x="620" y="2389"/>
                    <a:pt x="508" y="2216"/>
                    <a:pt x="393" y="1974"/>
                  </a:cubicBezTo>
                  <a:cubicBezTo>
                    <a:pt x="342" y="1868"/>
                    <a:pt x="285" y="1718"/>
                    <a:pt x="231" y="1552"/>
                  </a:cubicBezTo>
                  <a:cubicBezTo>
                    <a:pt x="171" y="1368"/>
                    <a:pt x="119" y="1174"/>
                    <a:pt x="81" y="992"/>
                  </a:cubicBezTo>
                  <a:cubicBezTo>
                    <a:pt x="36" y="780"/>
                    <a:pt x="11" y="591"/>
                    <a:pt x="6" y="429"/>
                  </a:cubicBezTo>
                  <a:cubicBezTo>
                    <a:pt x="0" y="243"/>
                    <a:pt x="21" y="99"/>
                    <a:pt x="69" y="0"/>
                  </a:cubicBezTo>
                  <a:cubicBezTo>
                    <a:pt x="70" y="0"/>
                    <a:pt x="70" y="0"/>
                    <a:pt x="70" y="0"/>
                  </a:cubicBezTo>
                  <a:cubicBezTo>
                    <a:pt x="23" y="99"/>
                    <a:pt x="1" y="244"/>
                    <a:pt x="7" y="429"/>
                  </a:cubicBezTo>
                  <a:cubicBezTo>
                    <a:pt x="13" y="591"/>
                    <a:pt x="38" y="780"/>
                    <a:pt x="83" y="992"/>
                  </a:cubicBezTo>
                  <a:cubicBezTo>
                    <a:pt x="168" y="1396"/>
                    <a:pt x="304" y="1784"/>
                    <a:pt x="394" y="1973"/>
                  </a:cubicBezTo>
                  <a:cubicBezTo>
                    <a:pt x="510" y="2215"/>
                    <a:pt x="621" y="2388"/>
                    <a:pt x="745" y="2518"/>
                  </a:cubicBezTo>
                  <a:cubicBezTo>
                    <a:pt x="943" y="2726"/>
                    <a:pt x="1167" y="2815"/>
                    <a:pt x="1430" y="2790"/>
                  </a:cubicBezTo>
                  <a:cubicBezTo>
                    <a:pt x="1734" y="2761"/>
                    <a:pt x="2028" y="2610"/>
                    <a:pt x="2313" y="2465"/>
                  </a:cubicBezTo>
                  <a:cubicBezTo>
                    <a:pt x="2486" y="2376"/>
                    <a:pt x="2649" y="2293"/>
                    <a:pt x="2800" y="2246"/>
                  </a:cubicBezTo>
                  <a:cubicBezTo>
                    <a:pt x="2969" y="2193"/>
                    <a:pt x="3099" y="2193"/>
                    <a:pt x="3209" y="2247"/>
                  </a:cubicBezTo>
                  <a:cubicBezTo>
                    <a:pt x="3298" y="2290"/>
                    <a:pt x="3372" y="2368"/>
                    <a:pt x="3435" y="2484"/>
                  </a:cubicBezTo>
                  <a:cubicBezTo>
                    <a:pt x="3504" y="2609"/>
                    <a:pt x="3557" y="2776"/>
                    <a:pt x="3600" y="2993"/>
                  </a:cubicBezTo>
                  <a:lnTo>
                    <a:pt x="3598" y="29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84"/>
            <p:cNvSpPr/>
            <p:nvPr/>
          </p:nvSpPr>
          <p:spPr bwMode="auto">
            <a:xfrm rot="20039755">
              <a:off x="-2208000" y="251179"/>
              <a:ext cx="13476288" cy="11234738"/>
            </a:xfrm>
            <a:custGeom>
              <a:avLst/>
              <a:gdLst>
                <a:gd name="T0" fmla="*/ 3590 w 3592"/>
                <a:gd name="T1" fmla="*/ 2994 h 2994"/>
                <a:gd name="T2" fmla="*/ 3430 w 3592"/>
                <a:gd name="T3" fmla="*/ 2484 h 2994"/>
                <a:gd name="T4" fmla="*/ 3207 w 3592"/>
                <a:gd name="T5" fmla="*/ 2248 h 2994"/>
                <a:gd name="T6" fmla="*/ 2799 w 3592"/>
                <a:gd name="T7" fmla="*/ 2251 h 2994"/>
                <a:gd name="T8" fmla="*/ 2309 w 3592"/>
                <a:gd name="T9" fmla="*/ 2478 h 2994"/>
                <a:gd name="T10" fmla="*/ 1871 w 3592"/>
                <a:gd name="T11" fmla="*/ 2692 h 2994"/>
                <a:gd name="T12" fmla="*/ 1413 w 3592"/>
                <a:gd name="T13" fmla="*/ 2819 h 2994"/>
                <a:gd name="T14" fmla="*/ 1319 w 3592"/>
                <a:gd name="T15" fmla="*/ 2824 h 2994"/>
                <a:gd name="T16" fmla="*/ 724 w 3592"/>
                <a:gd name="T17" fmla="*/ 2550 h 2994"/>
                <a:gd name="T18" fmla="*/ 377 w 3592"/>
                <a:gd name="T19" fmla="*/ 1997 h 2994"/>
                <a:gd name="T20" fmla="*/ 74 w 3592"/>
                <a:gd name="T21" fmla="*/ 999 h 2994"/>
                <a:gd name="T22" fmla="*/ 4 w 3592"/>
                <a:gd name="T23" fmla="*/ 430 h 2994"/>
                <a:gd name="T24" fmla="*/ 73 w 3592"/>
                <a:gd name="T25" fmla="*/ 0 h 2994"/>
                <a:gd name="T26" fmla="*/ 75 w 3592"/>
                <a:gd name="T27" fmla="*/ 1 h 2994"/>
                <a:gd name="T28" fmla="*/ 6 w 3592"/>
                <a:gd name="T29" fmla="*/ 430 h 2994"/>
                <a:gd name="T30" fmla="*/ 75 w 3592"/>
                <a:gd name="T31" fmla="*/ 999 h 2994"/>
                <a:gd name="T32" fmla="*/ 379 w 3592"/>
                <a:gd name="T33" fmla="*/ 1996 h 2994"/>
                <a:gd name="T34" fmla="*/ 726 w 3592"/>
                <a:gd name="T35" fmla="*/ 2549 h 2994"/>
                <a:gd name="T36" fmla="*/ 1319 w 3592"/>
                <a:gd name="T37" fmla="*/ 2822 h 2994"/>
                <a:gd name="T38" fmla="*/ 1413 w 3592"/>
                <a:gd name="T39" fmla="*/ 2817 h 2994"/>
                <a:gd name="T40" fmla="*/ 2308 w 3592"/>
                <a:gd name="T41" fmla="*/ 2476 h 2994"/>
                <a:gd name="T42" fmla="*/ 2798 w 3592"/>
                <a:gd name="T43" fmla="*/ 2249 h 2994"/>
                <a:gd name="T44" fmla="*/ 3208 w 3592"/>
                <a:gd name="T45" fmla="*/ 2246 h 2994"/>
                <a:gd name="T46" fmla="*/ 3432 w 3592"/>
                <a:gd name="T47" fmla="*/ 2483 h 2994"/>
                <a:gd name="T48" fmla="*/ 3592 w 3592"/>
                <a:gd name="T49" fmla="*/ 2993 h 2994"/>
                <a:gd name="T50" fmla="*/ 3590 w 3592"/>
                <a:gd name="T51" fmla="*/ 2994 h 2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92" h="2994">
                  <a:moveTo>
                    <a:pt x="3590" y="2994"/>
                  </a:moveTo>
                  <a:cubicBezTo>
                    <a:pt x="3549" y="2776"/>
                    <a:pt x="3497" y="2609"/>
                    <a:pt x="3430" y="2484"/>
                  </a:cubicBezTo>
                  <a:cubicBezTo>
                    <a:pt x="3368" y="2367"/>
                    <a:pt x="3295" y="2290"/>
                    <a:pt x="3207" y="2248"/>
                  </a:cubicBezTo>
                  <a:cubicBezTo>
                    <a:pt x="3098" y="2195"/>
                    <a:pt x="2968" y="2196"/>
                    <a:pt x="2799" y="2251"/>
                  </a:cubicBezTo>
                  <a:cubicBezTo>
                    <a:pt x="2648" y="2300"/>
                    <a:pt x="2483" y="2386"/>
                    <a:pt x="2309" y="2478"/>
                  </a:cubicBezTo>
                  <a:cubicBezTo>
                    <a:pt x="2168" y="2552"/>
                    <a:pt x="2021" y="2629"/>
                    <a:pt x="1871" y="2692"/>
                  </a:cubicBezTo>
                  <a:cubicBezTo>
                    <a:pt x="1701" y="2763"/>
                    <a:pt x="1551" y="2804"/>
                    <a:pt x="1413" y="2819"/>
                  </a:cubicBezTo>
                  <a:cubicBezTo>
                    <a:pt x="1381" y="2822"/>
                    <a:pt x="1350" y="2824"/>
                    <a:pt x="1319" y="2824"/>
                  </a:cubicBezTo>
                  <a:cubicBezTo>
                    <a:pt x="1093" y="2824"/>
                    <a:pt x="898" y="2734"/>
                    <a:pt x="724" y="2550"/>
                  </a:cubicBezTo>
                  <a:cubicBezTo>
                    <a:pt x="600" y="2418"/>
                    <a:pt x="490" y="2242"/>
                    <a:pt x="377" y="1997"/>
                  </a:cubicBezTo>
                  <a:cubicBezTo>
                    <a:pt x="288" y="1802"/>
                    <a:pt x="155" y="1407"/>
                    <a:pt x="74" y="999"/>
                  </a:cubicBezTo>
                  <a:cubicBezTo>
                    <a:pt x="31" y="784"/>
                    <a:pt x="7" y="593"/>
                    <a:pt x="4" y="430"/>
                  </a:cubicBezTo>
                  <a:cubicBezTo>
                    <a:pt x="0" y="243"/>
                    <a:pt x="23" y="98"/>
                    <a:pt x="73" y="0"/>
                  </a:cubicBezTo>
                  <a:cubicBezTo>
                    <a:pt x="75" y="1"/>
                    <a:pt x="75" y="1"/>
                    <a:pt x="75" y="1"/>
                  </a:cubicBezTo>
                  <a:cubicBezTo>
                    <a:pt x="25" y="99"/>
                    <a:pt x="2" y="243"/>
                    <a:pt x="6" y="430"/>
                  </a:cubicBezTo>
                  <a:cubicBezTo>
                    <a:pt x="9" y="592"/>
                    <a:pt x="32" y="784"/>
                    <a:pt x="75" y="999"/>
                  </a:cubicBezTo>
                  <a:cubicBezTo>
                    <a:pt x="157" y="1406"/>
                    <a:pt x="290" y="1801"/>
                    <a:pt x="379" y="1996"/>
                  </a:cubicBezTo>
                  <a:cubicBezTo>
                    <a:pt x="491" y="2241"/>
                    <a:pt x="602" y="2417"/>
                    <a:pt x="726" y="2549"/>
                  </a:cubicBezTo>
                  <a:cubicBezTo>
                    <a:pt x="899" y="2732"/>
                    <a:pt x="1093" y="2822"/>
                    <a:pt x="1319" y="2822"/>
                  </a:cubicBezTo>
                  <a:cubicBezTo>
                    <a:pt x="1350" y="2822"/>
                    <a:pt x="1381" y="2820"/>
                    <a:pt x="1413" y="2817"/>
                  </a:cubicBezTo>
                  <a:cubicBezTo>
                    <a:pt x="1721" y="2784"/>
                    <a:pt x="2020" y="2628"/>
                    <a:pt x="2308" y="2476"/>
                  </a:cubicBezTo>
                  <a:cubicBezTo>
                    <a:pt x="2482" y="2385"/>
                    <a:pt x="2647" y="2298"/>
                    <a:pt x="2798" y="2249"/>
                  </a:cubicBezTo>
                  <a:cubicBezTo>
                    <a:pt x="2968" y="2194"/>
                    <a:pt x="3098" y="2193"/>
                    <a:pt x="3208" y="2246"/>
                  </a:cubicBezTo>
                  <a:cubicBezTo>
                    <a:pt x="3296" y="2289"/>
                    <a:pt x="3370" y="2366"/>
                    <a:pt x="3432" y="2483"/>
                  </a:cubicBezTo>
                  <a:cubicBezTo>
                    <a:pt x="3499" y="2608"/>
                    <a:pt x="3551" y="2775"/>
                    <a:pt x="3592" y="2993"/>
                  </a:cubicBezTo>
                  <a:lnTo>
                    <a:pt x="3590" y="299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85"/>
            <p:cNvSpPr/>
            <p:nvPr/>
          </p:nvSpPr>
          <p:spPr bwMode="auto">
            <a:xfrm rot="20039755">
              <a:off x="-2108509" y="272160"/>
              <a:ext cx="13450888" cy="11229976"/>
            </a:xfrm>
            <a:custGeom>
              <a:avLst/>
              <a:gdLst>
                <a:gd name="T0" fmla="*/ 3583 w 3585"/>
                <a:gd name="T1" fmla="*/ 2993 h 2993"/>
                <a:gd name="T2" fmla="*/ 3427 w 3585"/>
                <a:gd name="T3" fmla="*/ 2481 h 2993"/>
                <a:gd name="T4" fmla="*/ 3207 w 3585"/>
                <a:gd name="T5" fmla="*/ 2245 h 2993"/>
                <a:gd name="T6" fmla="*/ 2797 w 3585"/>
                <a:gd name="T7" fmla="*/ 2252 h 2993"/>
                <a:gd name="T8" fmla="*/ 2304 w 3585"/>
                <a:gd name="T9" fmla="*/ 2488 h 2993"/>
                <a:gd name="T10" fmla="*/ 1861 w 3585"/>
                <a:gd name="T11" fmla="*/ 2710 h 2993"/>
                <a:gd name="T12" fmla="*/ 1397 w 3585"/>
                <a:gd name="T13" fmla="*/ 2844 h 2993"/>
                <a:gd name="T14" fmla="*/ 1008 w 3585"/>
                <a:gd name="T15" fmla="*/ 2796 h 2993"/>
                <a:gd name="T16" fmla="*/ 706 w 3585"/>
                <a:gd name="T17" fmla="*/ 2579 h 2993"/>
                <a:gd name="T18" fmla="*/ 363 w 3585"/>
                <a:gd name="T19" fmla="*/ 2018 h 2993"/>
                <a:gd name="T20" fmla="*/ 67 w 3585"/>
                <a:gd name="T21" fmla="*/ 1005 h 2993"/>
                <a:gd name="T22" fmla="*/ 2 w 3585"/>
                <a:gd name="T23" fmla="*/ 430 h 2993"/>
                <a:gd name="T24" fmla="*/ 78 w 3585"/>
                <a:gd name="T25" fmla="*/ 0 h 2993"/>
                <a:gd name="T26" fmla="*/ 79 w 3585"/>
                <a:gd name="T27" fmla="*/ 1 h 2993"/>
                <a:gd name="T28" fmla="*/ 4 w 3585"/>
                <a:gd name="T29" fmla="*/ 430 h 2993"/>
                <a:gd name="T30" fmla="*/ 69 w 3585"/>
                <a:gd name="T31" fmla="*/ 1004 h 2993"/>
                <a:gd name="T32" fmla="*/ 364 w 3585"/>
                <a:gd name="T33" fmla="*/ 2017 h 2993"/>
                <a:gd name="T34" fmla="*/ 707 w 3585"/>
                <a:gd name="T35" fmla="*/ 2578 h 2993"/>
                <a:gd name="T36" fmla="*/ 1293 w 3585"/>
                <a:gd name="T37" fmla="*/ 2849 h 2993"/>
                <a:gd name="T38" fmla="*/ 1397 w 3585"/>
                <a:gd name="T39" fmla="*/ 2843 h 2993"/>
                <a:gd name="T40" fmla="*/ 2303 w 3585"/>
                <a:gd name="T41" fmla="*/ 2486 h 2993"/>
                <a:gd name="T42" fmla="*/ 2797 w 3585"/>
                <a:gd name="T43" fmla="*/ 2250 h 2993"/>
                <a:gd name="T44" fmla="*/ 3208 w 3585"/>
                <a:gd name="T45" fmla="*/ 2243 h 2993"/>
                <a:gd name="T46" fmla="*/ 3429 w 3585"/>
                <a:gd name="T47" fmla="*/ 2480 h 2993"/>
                <a:gd name="T48" fmla="*/ 3585 w 3585"/>
                <a:gd name="T49" fmla="*/ 2992 h 2993"/>
                <a:gd name="T50" fmla="*/ 3583 w 3585"/>
                <a:gd name="T51" fmla="*/ 2993 h 29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585" h="2993">
                  <a:moveTo>
                    <a:pt x="3583" y="2993"/>
                  </a:moveTo>
                  <a:cubicBezTo>
                    <a:pt x="3544" y="2774"/>
                    <a:pt x="3493" y="2606"/>
                    <a:pt x="3427" y="2481"/>
                  </a:cubicBezTo>
                  <a:cubicBezTo>
                    <a:pt x="3366" y="2364"/>
                    <a:pt x="3294" y="2287"/>
                    <a:pt x="3207" y="2245"/>
                  </a:cubicBezTo>
                  <a:cubicBezTo>
                    <a:pt x="3098" y="2192"/>
                    <a:pt x="2968" y="2195"/>
                    <a:pt x="2797" y="2252"/>
                  </a:cubicBezTo>
                  <a:cubicBezTo>
                    <a:pt x="2645" y="2304"/>
                    <a:pt x="2479" y="2393"/>
                    <a:pt x="2304" y="2488"/>
                  </a:cubicBezTo>
                  <a:cubicBezTo>
                    <a:pt x="2161" y="2565"/>
                    <a:pt x="2013" y="2645"/>
                    <a:pt x="1861" y="2710"/>
                  </a:cubicBezTo>
                  <a:cubicBezTo>
                    <a:pt x="1688" y="2784"/>
                    <a:pt x="1537" y="2828"/>
                    <a:pt x="1397" y="2844"/>
                  </a:cubicBezTo>
                  <a:cubicBezTo>
                    <a:pt x="1257" y="2861"/>
                    <a:pt x="1126" y="2844"/>
                    <a:pt x="1008" y="2796"/>
                  </a:cubicBezTo>
                  <a:cubicBezTo>
                    <a:pt x="900" y="2751"/>
                    <a:pt x="798" y="2679"/>
                    <a:pt x="706" y="2579"/>
                  </a:cubicBezTo>
                  <a:cubicBezTo>
                    <a:pt x="582" y="2446"/>
                    <a:pt x="470" y="2263"/>
                    <a:pt x="363" y="2018"/>
                  </a:cubicBezTo>
                  <a:cubicBezTo>
                    <a:pt x="275" y="1819"/>
                    <a:pt x="145" y="1417"/>
                    <a:pt x="67" y="1005"/>
                  </a:cubicBezTo>
                  <a:cubicBezTo>
                    <a:pt x="26" y="786"/>
                    <a:pt x="4" y="593"/>
                    <a:pt x="2" y="430"/>
                  </a:cubicBezTo>
                  <a:cubicBezTo>
                    <a:pt x="0" y="241"/>
                    <a:pt x="26" y="96"/>
                    <a:pt x="78" y="0"/>
                  </a:cubicBezTo>
                  <a:cubicBezTo>
                    <a:pt x="79" y="1"/>
                    <a:pt x="79" y="1"/>
                    <a:pt x="79" y="1"/>
                  </a:cubicBezTo>
                  <a:cubicBezTo>
                    <a:pt x="28" y="97"/>
                    <a:pt x="2" y="241"/>
                    <a:pt x="4" y="430"/>
                  </a:cubicBezTo>
                  <a:cubicBezTo>
                    <a:pt x="6" y="593"/>
                    <a:pt x="28" y="786"/>
                    <a:pt x="69" y="1004"/>
                  </a:cubicBezTo>
                  <a:cubicBezTo>
                    <a:pt x="147" y="1416"/>
                    <a:pt x="277" y="1818"/>
                    <a:pt x="364" y="2017"/>
                  </a:cubicBezTo>
                  <a:cubicBezTo>
                    <a:pt x="471" y="2262"/>
                    <a:pt x="583" y="2445"/>
                    <a:pt x="707" y="2578"/>
                  </a:cubicBezTo>
                  <a:cubicBezTo>
                    <a:pt x="876" y="2760"/>
                    <a:pt x="1069" y="2849"/>
                    <a:pt x="1293" y="2849"/>
                  </a:cubicBezTo>
                  <a:cubicBezTo>
                    <a:pt x="1327" y="2849"/>
                    <a:pt x="1362" y="2847"/>
                    <a:pt x="1397" y="2843"/>
                  </a:cubicBezTo>
                  <a:cubicBezTo>
                    <a:pt x="1709" y="2806"/>
                    <a:pt x="2024" y="2636"/>
                    <a:pt x="2303" y="2486"/>
                  </a:cubicBezTo>
                  <a:cubicBezTo>
                    <a:pt x="2479" y="2391"/>
                    <a:pt x="2644" y="2302"/>
                    <a:pt x="2797" y="2250"/>
                  </a:cubicBezTo>
                  <a:cubicBezTo>
                    <a:pt x="2968" y="2193"/>
                    <a:pt x="3098" y="2190"/>
                    <a:pt x="3208" y="2243"/>
                  </a:cubicBezTo>
                  <a:cubicBezTo>
                    <a:pt x="3295" y="2286"/>
                    <a:pt x="3368" y="2363"/>
                    <a:pt x="3429" y="2480"/>
                  </a:cubicBezTo>
                  <a:cubicBezTo>
                    <a:pt x="3495" y="2606"/>
                    <a:pt x="3546" y="2773"/>
                    <a:pt x="3585" y="2992"/>
                  </a:cubicBezTo>
                  <a:lnTo>
                    <a:pt x="3583" y="29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86"/>
            <p:cNvSpPr/>
            <p:nvPr/>
          </p:nvSpPr>
          <p:spPr bwMode="auto">
            <a:xfrm rot="20039755">
              <a:off x="-2121725" y="309023"/>
              <a:ext cx="13593763" cy="11228388"/>
            </a:xfrm>
            <a:custGeom>
              <a:avLst/>
              <a:gdLst>
                <a:gd name="T0" fmla="*/ 3621 w 3623"/>
                <a:gd name="T1" fmla="*/ 2992 h 2992"/>
                <a:gd name="T2" fmla="*/ 3469 w 3623"/>
                <a:gd name="T3" fmla="*/ 2479 h 2992"/>
                <a:gd name="T4" fmla="*/ 3252 w 3623"/>
                <a:gd name="T5" fmla="*/ 2243 h 2992"/>
                <a:gd name="T6" fmla="*/ 2842 w 3623"/>
                <a:gd name="T7" fmla="*/ 2255 h 2992"/>
                <a:gd name="T8" fmla="*/ 2346 w 3623"/>
                <a:gd name="T9" fmla="*/ 2498 h 2992"/>
                <a:gd name="T10" fmla="*/ 1896 w 3623"/>
                <a:gd name="T11" fmla="*/ 2729 h 2992"/>
                <a:gd name="T12" fmla="*/ 1427 w 3623"/>
                <a:gd name="T13" fmla="*/ 2871 h 2992"/>
                <a:gd name="T14" fmla="*/ 1073 w 3623"/>
                <a:gd name="T15" fmla="*/ 2840 h 2992"/>
                <a:gd name="T16" fmla="*/ 791 w 3623"/>
                <a:gd name="T17" fmla="*/ 2669 h 2992"/>
                <a:gd name="T18" fmla="*/ 393 w 3623"/>
                <a:gd name="T19" fmla="*/ 2040 h 2992"/>
                <a:gd name="T20" fmla="*/ 106 w 3623"/>
                <a:gd name="T21" fmla="*/ 1011 h 2992"/>
                <a:gd name="T22" fmla="*/ 128 w 3623"/>
                <a:gd name="T23" fmla="*/ 0 h 2992"/>
                <a:gd name="T24" fmla="*/ 129 w 3623"/>
                <a:gd name="T25" fmla="*/ 1 h 2992"/>
                <a:gd name="T26" fmla="*/ 108 w 3623"/>
                <a:gd name="T27" fmla="*/ 1010 h 2992"/>
                <a:gd name="T28" fmla="*/ 395 w 3623"/>
                <a:gd name="T29" fmla="*/ 2039 h 2992"/>
                <a:gd name="T30" fmla="*/ 1317 w 3623"/>
                <a:gd name="T31" fmla="*/ 2876 h 2992"/>
                <a:gd name="T32" fmla="*/ 1426 w 3623"/>
                <a:gd name="T33" fmla="*/ 2869 h 2992"/>
                <a:gd name="T34" fmla="*/ 2345 w 3623"/>
                <a:gd name="T35" fmla="*/ 2496 h 2992"/>
                <a:gd name="T36" fmla="*/ 2841 w 3623"/>
                <a:gd name="T37" fmla="*/ 2253 h 2992"/>
                <a:gd name="T38" fmla="*/ 3252 w 3623"/>
                <a:gd name="T39" fmla="*/ 2242 h 2992"/>
                <a:gd name="T40" fmla="*/ 3471 w 3623"/>
                <a:gd name="T41" fmla="*/ 2478 h 2992"/>
                <a:gd name="T42" fmla="*/ 3623 w 3623"/>
                <a:gd name="T43" fmla="*/ 2992 h 2992"/>
                <a:gd name="T44" fmla="*/ 3621 w 3623"/>
                <a:gd name="T45" fmla="*/ 2992 h 2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623" h="2992">
                  <a:moveTo>
                    <a:pt x="3621" y="2992"/>
                  </a:moveTo>
                  <a:cubicBezTo>
                    <a:pt x="3583" y="2773"/>
                    <a:pt x="3534" y="2605"/>
                    <a:pt x="3469" y="2479"/>
                  </a:cubicBezTo>
                  <a:cubicBezTo>
                    <a:pt x="3410" y="2362"/>
                    <a:pt x="3338" y="2285"/>
                    <a:pt x="3252" y="2243"/>
                  </a:cubicBezTo>
                  <a:cubicBezTo>
                    <a:pt x="3143" y="2191"/>
                    <a:pt x="3013" y="2195"/>
                    <a:pt x="2842" y="2255"/>
                  </a:cubicBezTo>
                  <a:cubicBezTo>
                    <a:pt x="2689" y="2308"/>
                    <a:pt x="2522" y="2401"/>
                    <a:pt x="2346" y="2498"/>
                  </a:cubicBezTo>
                  <a:cubicBezTo>
                    <a:pt x="2200" y="2578"/>
                    <a:pt x="2050" y="2661"/>
                    <a:pt x="1896" y="2729"/>
                  </a:cubicBezTo>
                  <a:cubicBezTo>
                    <a:pt x="1722" y="2807"/>
                    <a:pt x="1568" y="2853"/>
                    <a:pt x="1427" y="2871"/>
                  </a:cubicBezTo>
                  <a:cubicBezTo>
                    <a:pt x="1300" y="2887"/>
                    <a:pt x="1181" y="2876"/>
                    <a:pt x="1073" y="2840"/>
                  </a:cubicBezTo>
                  <a:cubicBezTo>
                    <a:pt x="972" y="2806"/>
                    <a:pt x="878" y="2748"/>
                    <a:pt x="791" y="2669"/>
                  </a:cubicBezTo>
                  <a:cubicBezTo>
                    <a:pt x="644" y="2533"/>
                    <a:pt x="514" y="2327"/>
                    <a:pt x="393" y="2040"/>
                  </a:cubicBezTo>
                  <a:cubicBezTo>
                    <a:pt x="307" y="1835"/>
                    <a:pt x="180" y="1425"/>
                    <a:pt x="106" y="1011"/>
                  </a:cubicBezTo>
                  <a:cubicBezTo>
                    <a:pt x="46" y="673"/>
                    <a:pt x="0" y="224"/>
                    <a:pt x="128" y="0"/>
                  </a:cubicBezTo>
                  <a:cubicBezTo>
                    <a:pt x="129" y="1"/>
                    <a:pt x="129" y="1"/>
                    <a:pt x="129" y="1"/>
                  </a:cubicBezTo>
                  <a:cubicBezTo>
                    <a:pt x="2" y="225"/>
                    <a:pt x="48" y="673"/>
                    <a:pt x="108" y="1010"/>
                  </a:cubicBezTo>
                  <a:cubicBezTo>
                    <a:pt x="182" y="1424"/>
                    <a:pt x="309" y="1834"/>
                    <a:pt x="395" y="2039"/>
                  </a:cubicBezTo>
                  <a:cubicBezTo>
                    <a:pt x="549" y="2405"/>
                    <a:pt x="809" y="2876"/>
                    <a:pt x="1317" y="2876"/>
                  </a:cubicBezTo>
                  <a:cubicBezTo>
                    <a:pt x="1352" y="2876"/>
                    <a:pt x="1388" y="2874"/>
                    <a:pt x="1426" y="2869"/>
                  </a:cubicBezTo>
                  <a:cubicBezTo>
                    <a:pt x="1742" y="2829"/>
                    <a:pt x="2062" y="2652"/>
                    <a:pt x="2345" y="2496"/>
                  </a:cubicBezTo>
                  <a:cubicBezTo>
                    <a:pt x="2521" y="2399"/>
                    <a:pt x="2688" y="2307"/>
                    <a:pt x="2841" y="2253"/>
                  </a:cubicBezTo>
                  <a:cubicBezTo>
                    <a:pt x="3013" y="2193"/>
                    <a:pt x="3143" y="2189"/>
                    <a:pt x="3252" y="2242"/>
                  </a:cubicBezTo>
                  <a:cubicBezTo>
                    <a:pt x="3340" y="2284"/>
                    <a:pt x="3411" y="2361"/>
                    <a:pt x="3471" y="2478"/>
                  </a:cubicBezTo>
                  <a:cubicBezTo>
                    <a:pt x="3536" y="2604"/>
                    <a:pt x="3585" y="2772"/>
                    <a:pt x="3623" y="2992"/>
                  </a:cubicBezTo>
                  <a:lnTo>
                    <a:pt x="3621" y="29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38" name="文本框 37"/>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04</a:t>
            </a:r>
            <a:endParaRPr lang="zh-CN" altLang="en-US" sz="6000" dirty="0">
              <a:solidFill>
                <a:schemeClr val="tx1"/>
              </a:solidFill>
              <a:latin typeface="+mn-lt"/>
            </a:endParaRPr>
          </a:p>
        </p:txBody>
      </p:sp>
      <p:cxnSp>
        <p:nvCxnSpPr>
          <p:cNvPr id="39" name="直接连接符 38"/>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1000"/>
                                        <p:tgtEl>
                                          <p:spTgt spid="108"/>
                                        </p:tgtEl>
                                      </p:cBhvr>
                                    </p:animEffect>
                                  </p:childTnLst>
                                </p:cTn>
                              </p:par>
                              <p:par>
                                <p:cTn id="8" presetID="63" presetClass="path" presetSubtype="0" decel="30000" fill="hold" nodeType="withEffect">
                                  <p:stCondLst>
                                    <p:cond delay="0"/>
                                  </p:stCondLst>
                                  <p:childTnLst>
                                    <p:animMotion origin="layout" path="M -0.12435 -0.12408 L 4.16667E-6 4.07407E-6 " pathEditMode="relative" rAng="0" ptsTypes="AA">
                                      <p:cBhvr>
                                        <p:cTn id="9" dur="1000" fill="hold"/>
                                        <p:tgtEl>
                                          <p:spTgt spid="108"/>
                                        </p:tgtEl>
                                        <p:attrNameLst>
                                          <p:attrName>ppt_x</p:attrName>
                                          <p:attrName>ppt_y</p:attrName>
                                        </p:attrNameLst>
                                      </p:cBhvr>
                                      <p:rCtr x="6224" y="6204"/>
                                    </p:animMotion>
                                  </p:childTnLst>
                                </p:cTn>
                              </p:par>
                              <p:par>
                                <p:cTn id="10" presetID="6" presetClass="emph" presetSubtype="0" decel="30000" fill="hold" nodeType="withEffect">
                                  <p:stCondLst>
                                    <p:cond delay="0"/>
                                  </p:stCondLst>
                                  <p:childTnLst>
                                    <p:animScale>
                                      <p:cBhvr>
                                        <p:cTn id="11" dur="1000" fill="hold"/>
                                        <p:tgtEl>
                                          <p:spTgt spid="108"/>
                                        </p:tgtEl>
                                      </p:cBhvr>
                                      <p:by x="150000" y="150000"/>
                                      <p:from x="146726" y="119179"/>
                                      <p:to x="100000" y="100000"/>
                                    </p:animScale>
                                  </p:childTnLst>
                                </p:cTn>
                              </p:par>
                              <p:par>
                                <p:cTn id="12" presetID="31" presetClass="entr" presetSubtype="0" fill="hold" nodeType="with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1000" fill="hold"/>
                                        <p:tgtEl>
                                          <p:spTgt spid="39"/>
                                        </p:tgtEl>
                                        <p:attrNameLst>
                                          <p:attrName>ppt_w</p:attrName>
                                        </p:attrNameLst>
                                      </p:cBhvr>
                                      <p:tavLst>
                                        <p:tav tm="0">
                                          <p:val>
                                            <p:fltVal val="0"/>
                                          </p:val>
                                        </p:tav>
                                        <p:tav tm="100000">
                                          <p:val>
                                            <p:strVal val="#ppt_w"/>
                                          </p:val>
                                        </p:tav>
                                      </p:tavLst>
                                    </p:anim>
                                    <p:anim calcmode="lin" valueType="num">
                                      <p:cBhvr>
                                        <p:cTn id="15" dur="1000" fill="hold"/>
                                        <p:tgtEl>
                                          <p:spTgt spid="39"/>
                                        </p:tgtEl>
                                        <p:attrNameLst>
                                          <p:attrName>ppt_h</p:attrName>
                                        </p:attrNameLst>
                                      </p:cBhvr>
                                      <p:tavLst>
                                        <p:tav tm="0">
                                          <p:val>
                                            <p:fltVal val="0"/>
                                          </p:val>
                                        </p:tav>
                                        <p:tav tm="100000">
                                          <p:val>
                                            <p:strVal val="#ppt_h"/>
                                          </p:val>
                                        </p:tav>
                                      </p:tavLst>
                                    </p:anim>
                                    <p:anim calcmode="lin" valueType="num">
                                      <p:cBhvr>
                                        <p:cTn id="16" dur="1000" fill="hold"/>
                                        <p:tgtEl>
                                          <p:spTgt spid="39"/>
                                        </p:tgtEl>
                                        <p:attrNameLst>
                                          <p:attrName>style.rotation</p:attrName>
                                        </p:attrNameLst>
                                      </p:cBhvr>
                                      <p:tavLst>
                                        <p:tav tm="0">
                                          <p:val>
                                            <p:fltVal val="90"/>
                                          </p:val>
                                        </p:tav>
                                        <p:tav tm="100000">
                                          <p:val>
                                            <p:fltVal val="0"/>
                                          </p:val>
                                        </p:tav>
                                      </p:tavLst>
                                    </p:anim>
                                    <p:animEffect transition="in" filter="fade">
                                      <p:cBhvr>
                                        <p:cTn id="17" dur="1000"/>
                                        <p:tgtEl>
                                          <p:spTgt spid="39"/>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42" presetClass="path" presetSubtype="0" decel="30000" fill="hold" grpId="1" nodeType="withEffect">
                                  <p:stCondLst>
                                    <p:cond delay="250"/>
                                  </p:stCondLst>
                                  <p:childTnLst>
                                    <p:animMotion origin="layout" path="M -2.08333E-6 -4.81481E-6 L 0.03373 0.04399 " pathEditMode="relative" rAng="0" ptsTypes="AA">
                                      <p:cBhvr>
                                        <p:cTn id="22" dur="750" spd="-100000" fill="hold"/>
                                        <p:tgtEl>
                                          <p:spTgt spid="38"/>
                                        </p:tgtEl>
                                        <p:attrNameLst>
                                          <p:attrName>ppt_x</p:attrName>
                                          <p:attrName>ppt_y</p:attrName>
                                        </p:attrNameLst>
                                      </p:cBhvr>
                                      <p:rCtr x="1680" y="2199"/>
                                    </p:animMotion>
                                  </p:childTnLst>
                                </p:cTn>
                              </p:par>
                              <p:par>
                                <p:cTn id="23" presetID="10" presetClass="entr" presetSubtype="0" fill="hold" grpId="0" nodeType="withEffect">
                                  <p:stCondLst>
                                    <p:cond delay="100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63" presetClass="path" presetSubtype="0" decel="50000" fill="hold" grpId="1" nodeType="withEffect">
                                  <p:stCondLst>
                                    <p:cond delay="1000"/>
                                  </p:stCondLst>
                                  <p:childTnLst>
                                    <p:animMotion origin="layout" path="M -0.01875 -1.11111E-6 L 0.0681 -1.11111E-6 " pathEditMode="relative" rAng="0" ptsTypes="AA">
                                      <p:cBhvr>
                                        <p:cTn id="27" dur="750" spd="-100000" fill="hold"/>
                                        <p:tgtEl>
                                          <p:spTgt spid="9"/>
                                        </p:tgtEl>
                                        <p:attrNameLst>
                                          <p:attrName>ppt_x</p:attrName>
                                          <p:attrName>ppt_y</p:attrName>
                                        </p:attrNameLst>
                                      </p:cBhvr>
                                      <p:rCtr x="4336" y="0"/>
                                    </p:animMotion>
                                  </p:childTnLst>
                                </p:cTn>
                              </p:par>
                              <p:par>
                                <p:cTn id="28" presetID="35" presetClass="path" presetSubtype="0" accel="50000" decel="50000" fill="hold" grpId="2" nodeType="withEffect">
                                  <p:stCondLst>
                                    <p:cond delay="1750"/>
                                  </p:stCondLst>
                                  <p:childTnLst>
                                    <p:animMotion origin="layout" path="M -0.02005 -1.11111E-6 L 1.25E-6 -1.11111E-6 " pathEditMode="relative" rAng="0" ptsTypes="AA">
                                      <p:cBhvr>
                                        <p:cTn id="29" dur="750" fill="hold"/>
                                        <p:tgtEl>
                                          <p:spTgt spid="9"/>
                                        </p:tgtEl>
                                        <p:attrNameLst>
                                          <p:attrName>ppt_x</p:attrName>
                                          <p:attrName>ppt_y</p:attrName>
                                        </p:attrNameLst>
                                      </p:cBhvr>
                                      <p:rCtr x="1003" y="0"/>
                                    </p:animMotion>
                                  </p:childTnLst>
                                </p:cTn>
                              </p:par>
                              <p:par>
                                <p:cTn id="30" presetID="10" presetClass="entr" presetSubtype="0" fill="hold" grpId="0" nodeType="withEffect">
                                  <p:stCondLst>
                                    <p:cond delay="10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63" presetClass="path" presetSubtype="0" decel="50000" fill="hold" grpId="1" nodeType="withEffect">
                                  <p:stCondLst>
                                    <p:cond delay="1000"/>
                                  </p:stCondLst>
                                  <p:childTnLst>
                                    <p:animMotion origin="layout" path="M 0.01523 3.7037E-6 L -0.06315 3.7037E-6 " pathEditMode="relative" rAng="0" ptsTypes="AA">
                                      <p:cBhvr>
                                        <p:cTn id="34" dur="750" spd="-100000" fill="hold"/>
                                        <p:tgtEl>
                                          <p:spTgt spid="8"/>
                                        </p:tgtEl>
                                        <p:attrNameLst>
                                          <p:attrName>ppt_x</p:attrName>
                                          <p:attrName>ppt_y</p:attrName>
                                        </p:attrNameLst>
                                      </p:cBhvr>
                                      <p:rCtr x="-3919" y="0"/>
                                    </p:animMotion>
                                  </p:childTnLst>
                                </p:cTn>
                              </p:par>
                              <p:par>
                                <p:cTn id="35" presetID="35" presetClass="path" presetSubtype="0" accel="50000" decel="50000" fill="hold" grpId="2" nodeType="withEffect">
                                  <p:stCondLst>
                                    <p:cond delay="1750"/>
                                  </p:stCondLst>
                                  <p:childTnLst>
                                    <p:animMotion origin="layout" path="M 0.01601 3.7037E-6 L 3.75E-6 3.7037E-6 " pathEditMode="relative" rAng="0" ptsTypes="AA">
                                      <p:cBhvr>
                                        <p:cTn id="36" dur="750" fill="hold"/>
                                        <p:tgtEl>
                                          <p:spTgt spid="8"/>
                                        </p:tgtEl>
                                        <p:attrNameLst>
                                          <p:attrName>ppt_x</p:attrName>
                                          <p:attrName>ppt_y</p:attrName>
                                        </p:attrNameLst>
                                      </p:cBhvr>
                                      <p:rCtr x="-807" y="0"/>
                                    </p:animMotion>
                                  </p:childTnLst>
                                </p:cTn>
                              </p:par>
                              <p:par>
                                <p:cTn id="37" presetID="10"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1000"/>
                                        <p:tgtEl>
                                          <p:spTgt spid="2"/>
                                        </p:tgtEl>
                                      </p:cBhvr>
                                    </p:animEffect>
                                  </p:childTnLst>
                                </p:cTn>
                              </p:par>
                              <p:par>
                                <p:cTn id="40" presetID="63" presetClass="path" presetSubtype="0" decel="30000" fill="hold" nodeType="withEffect">
                                  <p:stCondLst>
                                    <p:cond delay="0"/>
                                  </p:stCondLst>
                                  <p:childTnLst>
                                    <p:animMotion origin="layout" path="M -0.12435 -0.12407 L -2.70833E-6 7.40741E-7 " pathEditMode="relative" rAng="0" ptsTypes="AA">
                                      <p:cBhvr>
                                        <p:cTn id="41" dur="1000" fill="hold"/>
                                        <p:tgtEl>
                                          <p:spTgt spid="2"/>
                                        </p:tgtEl>
                                        <p:attrNameLst>
                                          <p:attrName>ppt_x</p:attrName>
                                          <p:attrName>ppt_y</p:attrName>
                                        </p:attrNameLst>
                                      </p:cBhvr>
                                      <p:rCtr x="6211" y="6204"/>
                                    </p:animMotion>
                                  </p:childTnLst>
                                </p:cTn>
                              </p:par>
                              <p:par>
                                <p:cTn id="42" presetID="6" presetClass="emph" presetSubtype="0" decel="30000" fill="hold" nodeType="withEffect">
                                  <p:stCondLst>
                                    <p:cond delay="0"/>
                                  </p:stCondLst>
                                  <p:childTnLst>
                                    <p:animScale>
                                      <p:cBhvr>
                                        <p:cTn id="43" dur="1000" fill="hold"/>
                                        <p:tgtEl>
                                          <p:spTgt spid="2"/>
                                        </p:tgtEl>
                                      </p:cBhvr>
                                      <p:by x="150000" y="150000"/>
                                      <p:from x="146726" y="119179"/>
                                      <p:to x="100000" y="100000"/>
                                    </p:animScale>
                                  </p:childTnLst>
                                </p:cTn>
                              </p:par>
                              <p:par>
                                <p:cTn id="44" presetID="16" presetClass="entr" presetSubtype="37" fill="hold" nodeType="withEffect">
                                  <p:stCondLst>
                                    <p:cond delay="750"/>
                                  </p:stCondLst>
                                  <p:childTnLst>
                                    <p:set>
                                      <p:cBhvr>
                                        <p:cTn id="45" dur="1" fill="hold">
                                          <p:stCondLst>
                                            <p:cond delay="0"/>
                                          </p:stCondLst>
                                        </p:cTn>
                                        <p:tgtEl>
                                          <p:spTgt spid="20"/>
                                        </p:tgtEl>
                                        <p:attrNameLst>
                                          <p:attrName>style.visibility</p:attrName>
                                        </p:attrNameLst>
                                      </p:cBhvr>
                                      <p:to>
                                        <p:strVal val="visible"/>
                                      </p:to>
                                    </p:set>
                                    <p:animEffect transition="in" filter="barn(outVertical)">
                                      <p:cBhvr>
                                        <p:cTn id="46" dur="750"/>
                                        <p:tgtEl>
                                          <p:spTgt spid="20"/>
                                        </p:tgtEl>
                                      </p:cBhvr>
                                    </p:animEffect>
                                  </p:childTnLst>
                                </p:cTn>
                              </p:par>
                              <p:par>
                                <p:cTn id="47" presetID="16" presetClass="entr" presetSubtype="37" fill="hold" nodeType="withEffect">
                                  <p:stCondLst>
                                    <p:cond delay="750"/>
                                  </p:stCondLst>
                                  <p:childTnLst>
                                    <p:set>
                                      <p:cBhvr>
                                        <p:cTn id="48" dur="1" fill="hold">
                                          <p:stCondLst>
                                            <p:cond delay="0"/>
                                          </p:stCondLst>
                                        </p:cTn>
                                        <p:tgtEl>
                                          <p:spTgt spid="19"/>
                                        </p:tgtEl>
                                        <p:attrNameLst>
                                          <p:attrName>style.visibility</p:attrName>
                                        </p:attrNameLst>
                                      </p:cBhvr>
                                      <p:to>
                                        <p:strVal val="visible"/>
                                      </p:to>
                                    </p:set>
                                    <p:animEffect transition="in" filter="barn(outVertical)">
                                      <p:cBhvr>
                                        <p:cTn id="49" dur="750"/>
                                        <p:tgtEl>
                                          <p:spTgt spid="19"/>
                                        </p:tgtEl>
                                      </p:cBhvr>
                                    </p:animEffect>
                                  </p:childTnLst>
                                </p:cTn>
                              </p:par>
                              <p:par>
                                <p:cTn id="50" presetID="10" presetClass="entr" presetSubtype="0" fill="hold" grpId="0" nodeType="withEffect">
                                  <p:stCondLst>
                                    <p:cond delay="100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750"/>
                                        <p:tgtEl>
                                          <p:spTgt spid="17"/>
                                        </p:tgtEl>
                                      </p:cBhvr>
                                    </p:animEffect>
                                  </p:childTnLst>
                                </p:cTn>
                              </p:par>
                              <p:par>
                                <p:cTn id="53" presetID="10" presetClass="entr" presetSubtype="0" fill="hold" grpId="0" nodeType="withEffect">
                                  <p:stCondLst>
                                    <p:cond delay="100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750"/>
                                        <p:tgtEl>
                                          <p:spTgt spid="14"/>
                                        </p:tgtEl>
                                      </p:cBhvr>
                                    </p:animEffect>
                                  </p:childTnLst>
                                </p:cTn>
                              </p:par>
                              <p:par>
                                <p:cTn id="56" presetID="16" presetClass="entr" presetSubtype="42" fill="hold" nodeType="withEffect">
                                  <p:stCondLst>
                                    <p:cond delay="250"/>
                                  </p:stCondLst>
                                  <p:childTnLst>
                                    <p:set>
                                      <p:cBhvr>
                                        <p:cTn id="57" dur="1" fill="hold">
                                          <p:stCondLst>
                                            <p:cond delay="0"/>
                                          </p:stCondLst>
                                        </p:cTn>
                                        <p:tgtEl>
                                          <p:spTgt spid="10"/>
                                        </p:tgtEl>
                                        <p:attrNameLst>
                                          <p:attrName>style.visibility</p:attrName>
                                        </p:attrNameLst>
                                      </p:cBhvr>
                                      <p:to>
                                        <p:strVal val="visible"/>
                                      </p:to>
                                    </p:set>
                                    <p:animEffect transition="in" filter="barn(outHorizontal)">
                                      <p:cBhvr>
                                        <p:cTn id="5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8" grpId="1">
        <p:bldAsOne/>
      </p:bldGraphic>
      <p:bldGraphic spid="8" grpId="2">
        <p:bldAsOne/>
      </p:bldGraphic>
      <p:bldGraphic spid="9" grpId="0">
        <p:bldAsOne/>
      </p:bldGraphic>
      <p:bldGraphic spid="9" grpId="1">
        <p:bldAsOne/>
      </p:bldGraphic>
      <p:bldGraphic spid="9" grpId="2">
        <p:bldAsOne/>
      </p:bldGraphic>
      <p:bldP spid="14" grpId="0"/>
      <p:bldP spid="17" grpId="0"/>
      <p:bldP spid="38" grpId="0"/>
      <p:bldP spid="38"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436288" y="3412911"/>
            <a:ext cx="1256381" cy="0"/>
          </a:xfrm>
          <a:prstGeom prst="line">
            <a:avLst/>
          </a:prstGeom>
          <a:ln w="9525">
            <a:solidFill>
              <a:schemeClr val="tx2"/>
            </a:solidFill>
          </a:ln>
          <a:effectLst>
            <a:outerShdw blurRad="508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7362834" y="2689011"/>
            <a:ext cx="1849481" cy="0"/>
          </a:xfrm>
          <a:prstGeom prst="line">
            <a:avLst/>
          </a:prstGeom>
          <a:ln w="9525">
            <a:solidFill>
              <a:schemeClr val="tx1"/>
            </a:solidFill>
          </a:ln>
          <a:effectLst>
            <a:outerShdw blurRad="508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991836" y="2041311"/>
            <a:ext cx="1188541" cy="0"/>
          </a:xfrm>
          <a:prstGeom prst="line">
            <a:avLst/>
          </a:prstGeom>
          <a:ln w="9525">
            <a:solidFill>
              <a:schemeClr val="tx2"/>
            </a:solidFill>
          </a:ln>
          <a:effectLst>
            <a:outerShdw blurRad="508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8492888" y="2179772"/>
            <a:ext cx="761747" cy="523220"/>
          </a:xfrm>
          <a:prstGeom prst="rect">
            <a:avLst/>
          </a:prstGeom>
        </p:spPr>
        <p:txBody>
          <a:bodyPr wrap="square">
            <a:spAutoFit/>
          </a:bodyPr>
          <a:lstStyle/>
          <a:p>
            <a:r>
              <a:rPr lang="en-US" altLang="zh-CN" sz="2800" dirty="0">
                <a:latin typeface="华文细黑" panose="02010600040101010101" pitchFamily="2" charset="-122"/>
                <a:ea typeface="华文细黑" panose="02010600040101010101" pitchFamily="2" charset="-122"/>
                <a:sym typeface="华文细黑" panose="02010600040101010101" pitchFamily="2" charset="-122"/>
              </a:rPr>
              <a:t>57</a:t>
            </a:r>
            <a:r>
              <a:rPr lang="en-US" altLang="zh-CN" dirty="0">
                <a:latin typeface="华文细黑" panose="02010600040101010101" pitchFamily="2" charset="-122"/>
                <a:ea typeface="华文细黑" panose="02010600040101010101" pitchFamily="2" charset="-122"/>
                <a:sym typeface="华文细黑" panose="02010600040101010101" pitchFamily="2" charset="-122"/>
              </a:rPr>
              <a:t>%</a:t>
            </a:r>
            <a:endParaRPr lang="zh-CN" altLang="en-US"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8" name="矩形 7"/>
          <p:cNvSpPr/>
          <p:nvPr/>
        </p:nvSpPr>
        <p:spPr>
          <a:xfrm>
            <a:off x="2436288" y="2999328"/>
            <a:ext cx="683200" cy="461665"/>
          </a:xfrm>
          <a:prstGeom prst="rect">
            <a:avLst/>
          </a:prstGeom>
        </p:spPr>
        <p:txBody>
          <a:bodyPr wrap="none">
            <a:spAutoFit/>
          </a:bodyPr>
          <a:lstStyle/>
          <a:p>
            <a:r>
              <a:rPr lang="en-US" altLang="zh-CN" sz="24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25</a:t>
            </a:r>
            <a:r>
              <a:rPr lang="en-US" altLang="zh-CN"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a:t>
            </a:r>
            <a:endParaRPr lang="zh-CN" altLang="en-US"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9" name="矩形 8"/>
          <p:cNvSpPr/>
          <p:nvPr/>
        </p:nvSpPr>
        <p:spPr>
          <a:xfrm>
            <a:off x="2991836" y="1621031"/>
            <a:ext cx="683200" cy="461665"/>
          </a:xfrm>
          <a:prstGeom prst="rect">
            <a:avLst/>
          </a:prstGeom>
        </p:spPr>
        <p:txBody>
          <a:bodyPr wrap="none">
            <a:spAutoFit/>
          </a:bodyPr>
          <a:lstStyle/>
          <a:p>
            <a:r>
              <a:rPr lang="en-US" altLang="zh-CN" sz="24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18</a:t>
            </a:r>
            <a:r>
              <a:rPr lang="en-US" altLang="zh-CN"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a:t>
            </a:r>
            <a:endParaRPr lang="zh-CN" altLang="en-US" sz="16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0" name="圆角矩形 9"/>
          <p:cNvSpPr/>
          <p:nvPr/>
        </p:nvSpPr>
        <p:spPr>
          <a:xfrm flipH="1">
            <a:off x="1887270" y="5188197"/>
            <a:ext cx="45719" cy="542925"/>
          </a:xfrm>
          <a:prstGeom prst="roundRect">
            <a:avLst>
              <a:gd name="adj" fmla="val 50000"/>
            </a:avLst>
          </a:prstGeom>
          <a:solidFill>
            <a:schemeClr val="tx1"/>
          </a:solidFill>
          <a:ln w="9525">
            <a:noFill/>
          </a:ln>
          <a:effectLst>
            <a:outerShdw blurRad="50800" dist="254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1" name="矩形 10"/>
          <p:cNvSpPr/>
          <p:nvPr/>
        </p:nvSpPr>
        <p:spPr>
          <a:xfrm>
            <a:off x="2060046" y="5092025"/>
            <a:ext cx="7017516" cy="812530"/>
          </a:xfrm>
          <a:prstGeom prst="rect">
            <a:avLst/>
          </a:prstGeom>
          <a:noFill/>
        </p:spPr>
        <p:txBody>
          <a:bodyPr wrap="square">
            <a:spAutoFit/>
          </a:bodyPr>
          <a:lstStyle/>
          <a:p>
            <a:pPr>
              <a:lnSpc>
                <a:spcPct val="13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He who sees other’s faults is ever irritable, the corruptions of such as one grows. He is far from the destruction of the corruptions. Those who adhere to the principles of wisdom, have right attitudes, and true to their words and discharge their duties with</a:t>
            </a:r>
            <a:endPar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nvGrpSpPr>
          <p:cNvPr id="12" name="组合 11"/>
          <p:cNvGrpSpPr/>
          <p:nvPr/>
        </p:nvGrpSpPr>
        <p:grpSpPr>
          <a:xfrm>
            <a:off x="3235469" y="2906186"/>
            <a:ext cx="457200" cy="457200"/>
            <a:chOff x="3673619" y="3496736"/>
            <a:chExt cx="457200" cy="457200"/>
          </a:xfrm>
        </p:grpSpPr>
        <p:sp>
          <p:nvSpPr>
            <p:cNvPr id="13" name="圆角矩形 12"/>
            <p:cNvSpPr/>
            <p:nvPr/>
          </p:nvSpPr>
          <p:spPr>
            <a:xfrm>
              <a:off x="3673619" y="3496736"/>
              <a:ext cx="457200" cy="457200"/>
            </a:xfrm>
            <a:prstGeom prst="roundRect">
              <a:avLst/>
            </a:prstGeom>
            <a:solidFill>
              <a:schemeClr val="bg1"/>
            </a:solidFill>
            <a:ln w="6350" cap="flat" cmpd="sng" algn="ctr">
              <a:noFill/>
              <a:prstDash val="solid"/>
              <a:miter lim="800000"/>
            </a:ln>
            <a:effectLst>
              <a:outerShdw blurRad="228600" dist="177800" dir="3000000" algn="tl" rotWithShape="0">
                <a:schemeClr val="bg1">
                  <a:lumMod val="65000"/>
                  <a:alpha val="31000"/>
                </a:schemeClr>
              </a:outerShdw>
            </a:effectLst>
          </p:spPr>
          <p:txBody>
            <a:bodyPr rtlCol="0" anchor="ctr"/>
            <a:lstStyle/>
            <a:p>
              <a:pPr algn="ctr"/>
              <a:endParaRPr lang="zh-CN" altLang="en-US" kern="0">
                <a:solidFill>
                  <a:srgbClr val="1F1E1E"/>
                </a:solidFill>
                <a:latin typeface="华文细黑" panose="02010600040101010101" pitchFamily="2" charset="-122"/>
                <a:ea typeface="华文细黑" panose="02010600040101010101" pitchFamily="2" charset="-122"/>
                <a:sym typeface="华文细黑" panose="02010600040101010101" pitchFamily="2" charset="-122"/>
              </a:endParaRPr>
            </a:p>
          </p:txBody>
        </p:sp>
        <p:grpSp>
          <p:nvGrpSpPr>
            <p:cNvPr id="14" name="组合 13"/>
            <p:cNvGrpSpPr/>
            <p:nvPr/>
          </p:nvGrpSpPr>
          <p:grpSpPr>
            <a:xfrm>
              <a:off x="3777580" y="3649982"/>
              <a:ext cx="249279" cy="150708"/>
              <a:chOff x="2489200" y="4241800"/>
              <a:chExt cx="485775" cy="293688"/>
            </a:xfrm>
          </p:grpSpPr>
          <p:sp>
            <p:nvSpPr>
              <p:cNvPr id="15" name="Freeform 64"/>
              <p:cNvSpPr/>
              <p:nvPr/>
            </p:nvSpPr>
            <p:spPr bwMode="auto">
              <a:xfrm>
                <a:off x="2489200" y="4516438"/>
                <a:ext cx="455613" cy="19050"/>
              </a:xfrm>
              <a:custGeom>
                <a:avLst/>
                <a:gdLst>
                  <a:gd name="T0" fmla="*/ 118 w 121"/>
                  <a:gd name="T1" fmla="*/ 0 h 5"/>
                  <a:gd name="T2" fmla="*/ 2 w 121"/>
                  <a:gd name="T3" fmla="*/ 0 h 5"/>
                  <a:gd name="T4" fmla="*/ 0 w 121"/>
                  <a:gd name="T5" fmla="*/ 2 h 5"/>
                  <a:gd name="T6" fmla="*/ 2 w 121"/>
                  <a:gd name="T7" fmla="*/ 5 h 5"/>
                  <a:gd name="T8" fmla="*/ 118 w 121"/>
                  <a:gd name="T9" fmla="*/ 5 h 5"/>
                  <a:gd name="T10" fmla="*/ 121 w 121"/>
                  <a:gd name="T11" fmla="*/ 2 h 5"/>
                  <a:gd name="T12" fmla="*/ 118 w 121"/>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121" h="5">
                    <a:moveTo>
                      <a:pt x="118" y="0"/>
                    </a:moveTo>
                    <a:cubicBezTo>
                      <a:pt x="2" y="0"/>
                      <a:pt x="2" y="0"/>
                      <a:pt x="2" y="0"/>
                    </a:cubicBezTo>
                    <a:cubicBezTo>
                      <a:pt x="1" y="0"/>
                      <a:pt x="0" y="1"/>
                      <a:pt x="0" y="2"/>
                    </a:cubicBezTo>
                    <a:cubicBezTo>
                      <a:pt x="0" y="4"/>
                      <a:pt x="1" y="5"/>
                      <a:pt x="2" y="5"/>
                    </a:cubicBezTo>
                    <a:cubicBezTo>
                      <a:pt x="118" y="5"/>
                      <a:pt x="118" y="5"/>
                      <a:pt x="118" y="5"/>
                    </a:cubicBezTo>
                    <a:cubicBezTo>
                      <a:pt x="120" y="5"/>
                      <a:pt x="121" y="4"/>
                      <a:pt x="121" y="2"/>
                    </a:cubicBezTo>
                    <a:cubicBezTo>
                      <a:pt x="121" y="1"/>
                      <a:pt x="120" y="0"/>
                      <a:pt x="118" y="0"/>
                    </a:cubicBezTo>
                    <a:close/>
                  </a:path>
                </a:pathLst>
              </a:custGeom>
              <a:solidFill>
                <a:schemeClr val="tx2"/>
              </a:solidFill>
              <a:ln>
                <a:noFill/>
              </a:ln>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6" name="Freeform 65"/>
              <p:cNvSpPr>
                <a:spLocks noEditPoints="1"/>
              </p:cNvSpPr>
              <p:nvPr/>
            </p:nvSpPr>
            <p:spPr bwMode="auto">
              <a:xfrm>
                <a:off x="2543175" y="4241800"/>
                <a:ext cx="431800" cy="236538"/>
              </a:xfrm>
              <a:custGeom>
                <a:avLst/>
                <a:gdLst>
                  <a:gd name="T0" fmla="*/ 103 w 115"/>
                  <a:gd name="T1" fmla="*/ 11 h 63"/>
                  <a:gd name="T2" fmla="*/ 95 w 115"/>
                  <a:gd name="T3" fmla="*/ 13 h 63"/>
                  <a:gd name="T4" fmla="*/ 93 w 115"/>
                  <a:gd name="T5" fmla="*/ 14 h 63"/>
                  <a:gd name="T6" fmla="*/ 93 w 115"/>
                  <a:gd name="T7" fmla="*/ 3 h 63"/>
                  <a:gd name="T8" fmla="*/ 90 w 115"/>
                  <a:gd name="T9" fmla="*/ 0 h 63"/>
                  <a:gd name="T10" fmla="*/ 2 w 115"/>
                  <a:gd name="T11" fmla="*/ 0 h 63"/>
                  <a:gd name="T12" fmla="*/ 0 w 115"/>
                  <a:gd name="T13" fmla="*/ 3 h 63"/>
                  <a:gd name="T14" fmla="*/ 0 w 115"/>
                  <a:gd name="T15" fmla="*/ 14 h 63"/>
                  <a:gd name="T16" fmla="*/ 19 w 115"/>
                  <a:gd name="T17" fmla="*/ 62 h 63"/>
                  <a:gd name="T18" fmla="*/ 20 w 115"/>
                  <a:gd name="T19" fmla="*/ 63 h 63"/>
                  <a:gd name="T20" fmla="*/ 72 w 115"/>
                  <a:gd name="T21" fmla="*/ 63 h 63"/>
                  <a:gd name="T22" fmla="*/ 74 w 115"/>
                  <a:gd name="T23" fmla="*/ 62 h 63"/>
                  <a:gd name="T24" fmla="*/ 85 w 115"/>
                  <a:gd name="T25" fmla="*/ 48 h 63"/>
                  <a:gd name="T26" fmla="*/ 85 w 115"/>
                  <a:gd name="T27" fmla="*/ 47 h 63"/>
                  <a:gd name="T28" fmla="*/ 107 w 115"/>
                  <a:gd name="T29" fmla="*/ 36 h 63"/>
                  <a:gd name="T30" fmla="*/ 114 w 115"/>
                  <a:gd name="T31" fmla="*/ 26 h 63"/>
                  <a:gd name="T32" fmla="*/ 103 w 115"/>
                  <a:gd name="T33" fmla="*/ 11 h 63"/>
                  <a:gd name="T34" fmla="*/ 83 w 115"/>
                  <a:gd name="T35" fmla="*/ 41 h 63"/>
                  <a:gd name="T36" fmla="*/ 72 w 115"/>
                  <a:gd name="T37" fmla="*/ 58 h 63"/>
                  <a:gd name="T38" fmla="*/ 72 w 115"/>
                  <a:gd name="T39" fmla="*/ 58 h 63"/>
                  <a:gd name="T40" fmla="*/ 21 w 115"/>
                  <a:gd name="T41" fmla="*/ 58 h 63"/>
                  <a:gd name="T42" fmla="*/ 21 w 115"/>
                  <a:gd name="T43" fmla="*/ 58 h 63"/>
                  <a:gd name="T44" fmla="*/ 10 w 115"/>
                  <a:gd name="T45" fmla="*/ 41 h 63"/>
                  <a:gd name="T46" fmla="*/ 5 w 115"/>
                  <a:gd name="T47" fmla="*/ 14 h 63"/>
                  <a:gd name="T48" fmla="*/ 5 w 115"/>
                  <a:gd name="T49" fmla="*/ 5 h 63"/>
                  <a:gd name="T50" fmla="*/ 88 w 115"/>
                  <a:gd name="T51" fmla="*/ 5 h 63"/>
                  <a:gd name="T52" fmla="*/ 88 w 115"/>
                  <a:gd name="T53" fmla="*/ 14 h 63"/>
                  <a:gd name="T54" fmla="*/ 83 w 115"/>
                  <a:gd name="T55" fmla="*/ 41 h 63"/>
                  <a:gd name="T56" fmla="*/ 109 w 115"/>
                  <a:gd name="T57" fmla="*/ 25 h 63"/>
                  <a:gd name="T58" fmla="*/ 105 w 115"/>
                  <a:gd name="T59" fmla="*/ 32 h 63"/>
                  <a:gd name="T60" fmla="*/ 88 w 115"/>
                  <a:gd name="T61" fmla="*/ 41 h 63"/>
                  <a:gd name="T62" fmla="*/ 89 w 115"/>
                  <a:gd name="T63" fmla="*/ 37 h 63"/>
                  <a:gd name="T64" fmla="*/ 92 w 115"/>
                  <a:gd name="T65" fmla="*/ 25 h 63"/>
                  <a:gd name="T66" fmla="*/ 92 w 115"/>
                  <a:gd name="T67" fmla="*/ 23 h 63"/>
                  <a:gd name="T68" fmla="*/ 95 w 115"/>
                  <a:gd name="T69" fmla="*/ 18 h 63"/>
                  <a:gd name="T70" fmla="*/ 102 w 115"/>
                  <a:gd name="T71" fmla="*/ 16 h 63"/>
                  <a:gd name="T72" fmla="*/ 109 w 115"/>
                  <a:gd name="T73" fmla="*/ 2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63">
                    <a:moveTo>
                      <a:pt x="103" y="11"/>
                    </a:moveTo>
                    <a:cubicBezTo>
                      <a:pt x="100" y="11"/>
                      <a:pt x="97" y="11"/>
                      <a:pt x="95" y="13"/>
                    </a:cubicBezTo>
                    <a:cubicBezTo>
                      <a:pt x="93" y="14"/>
                      <a:pt x="93" y="14"/>
                      <a:pt x="93" y="14"/>
                    </a:cubicBezTo>
                    <a:cubicBezTo>
                      <a:pt x="93" y="3"/>
                      <a:pt x="93" y="3"/>
                      <a:pt x="93" y="3"/>
                    </a:cubicBezTo>
                    <a:cubicBezTo>
                      <a:pt x="93" y="1"/>
                      <a:pt x="92" y="0"/>
                      <a:pt x="90" y="0"/>
                    </a:cubicBezTo>
                    <a:cubicBezTo>
                      <a:pt x="2" y="0"/>
                      <a:pt x="2" y="0"/>
                      <a:pt x="2" y="0"/>
                    </a:cubicBezTo>
                    <a:cubicBezTo>
                      <a:pt x="1" y="0"/>
                      <a:pt x="0" y="1"/>
                      <a:pt x="0" y="3"/>
                    </a:cubicBezTo>
                    <a:cubicBezTo>
                      <a:pt x="0" y="14"/>
                      <a:pt x="0" y="14"/>
                      <a:pt x="0" y="14"/>
                    </a:cubicBezTo>
                    <a:cubicBezTo>
                      <a:pt x="0" y="33"/>
                      <a:pt x="7" y="51"/>
                      <a:pt x="19" y="62"/>
                    </a:cubicBezTo>
                    <a:cubicBezTo>
                      <a:pt x="19" y="62"/>
                      <a:pt x="20" y="63"/>
                      <a:pt x="20" y="63"/>
                    </a:cubicBezTo>
                    <a:cubicBezTo>
                      <a:pt x="72" y="63"/>
                      <a:pt x="72" y="63"/>
                      <a:pt x="72" y="63"/>
                    </a:cubicBezTo>
                    <a:cubicBezTo>
                      <a:pt x="73" y="63"/>
                      <a:pt x="74" y="62"/>
                      <a:pt x="74" y="62"/>
                    </a:cubicBezTo>
                    <a:cubicBezTo>
                      <a:pt x="78" y="58"/>
                      <a:pt x="82" y="53"/>
                      <a:pt x="85" y="48"/>
                    </a:cubicBezTo>
                    <a:cubicBezTo>
                      <a:pt x="85" y="47"/>
                      <a:pt x="85" y="47"/>
                      <a:pt x="85" y="47"/>
                    </a:cubicBezTo>
                    <a:cubicBezTo>
                      <a:pt x="107" y="36"/>
                      <a:pt x="107" y="36"/>
                      <a:pt x="107" y="36"/>
                    </a:cubicBezTo>
                    <a:cubicBezTo>
                      <a:pt x="111" y="34"/>
                      <a:pt x="113" y="30"/>
                      <a:pt x="114" y="26"/>
                    </a:cubicBezTo>
                    <a:cubicBezTo>
                      <a:pt x="115" y="19"/>
                      <a:pt x="110" y="12"/>
                      <a:pt x="103" y="11"/>
                    </a:cubicBezTo>
                    <a:close/>
                    <a:moveTo>
                      <a:pt x="83" y="41"/>
                    </a:moveTo>
                    <a:cubicBezTo>
                      <a:pt x="80" y="47"/>
                      <a:pt x="76" y="53"/>
                      <a:pt x="72" y="58"/>
                    </a:cubicBezTo>
                    <a:cubicBezTo>
                      <a:pt x="72" y="58"/>
                      <a:pt x="72" y="58"/>
                      <a:pt x="72" y="58"/>
                    </a:cubicBezTo>
                    <a:cubicBezTo>
                      <a:pt x="21" y="58"/>
                      <a:pt x="21" y="58"/>
                      <a:pt x="21" y="58"/>
                    </a:cubicBezTo>
                    <a:cubicBezTo>
                      <a:pt x="21" y="58"/>
                      <a:pt x="21" y="58"/>
                      <a:pt x="21" y="58"/>
                    </a:cubicBezTo>
                    <a:cubicBezTo>
                      <a:pt x="16" y="53"/>
                      <a:pt x="13" y="47"/>
                      <a:pt x="10" y="41"/>
                    </a:cubicBezTo>
                    <a:cubicBezTo>
                      <a:pt x="6" y="32"/>
                      <a:pt x="5" y="23"/>
                      <a:pt x="5" y="14"/>
                    </a:cubicBezTo>
                    <a:cubicBezTo>
                      <a:pt x="5" y="5"/>
                      <a:pt x="5" y="5"/>
                      <a:pt x="5" y="5"/>
                    </a:cubicBezTo>
                    <a:cubicBezTo>
                      <a:pt x="88" y="5"/>
                      <a:pt x="88" y="5"/>
                      <a:pt x="88" y="5"/>
                    </a:cubicBezTo>
                    <a:cubicBezTo>
                      <a:pt x="88" y="14"/>
                      <a:pt x="88" y="14"/>
                      <a:pt x="88" y="14"/>
                    </a:cubicBezTo>
                    <a:cubicBezTo>
                      <a:pt x="88" y="23"/>
                      <a:pt x="86" y="32"/>
                      <a:pt x="83" y="41"/>
                    </a:cubicBezTo>
                    <a:close/>
                    <a:moveTo>
                      <a:pt x="109" y="25"/>
                    </a:moveTo>
                    <a:cubicBezTo>
                      <a:pt x="109" y="28"/>
                      <a:pt x="107" y="30"/>
                      <a:pt x="105" y="32"/>
                    </a:cubicBezTo>
                    <a:cubicBezTo>
                      <a:pt x="88" y="41"/>
                      <a:pt x="88" y="41"/>
                      <a:pt x="88" y="41"/>
                    </a:cubicBezTo>
                    <a:cubicBezTo>
                      <a:pt x="89" y="37"/>
                      <a:pt x="89" y="37"/>
                      <a:pt x="89" y="37"/>
                    </a:cubicBezTo>
                    <a:cubicBezTo>
                      <a:pt x="90" y="33"/>
                      <a:pt x="91" y="29"/>
                      <a:pt x="92" y="25"/>
                    </a:cubicBezTo>
                    <a:cubicBezTo>
                      <a:pt x="92" y="23"/>
                      <a:pt x="92" y="23"/>
                      <a:pt x="92" y="23"/>
                    </a:cubicBezTo>
                    <a:cubicBezTo>
                      <a:pt x="93" y="21"/>
                      <a:pt x="94" y="19"/>
                      <a:pt x="95" y="18"/>
                    </a:cubicBezTo>
                    <a:cubicBezTo>
                      <a:pt x="97" y="16"/>
                      <a:pt x="100" y="15"/>
                      <a:pt x="102" y="16"/>
                    </a:cubicBezTo>
                    <a:cubicBezTo>
                      <a:pt x="107" y="16"/>
                      <a:pt x="110" y="21"/>
                      <a:pt x="109" y="25"/>
                    </a:cubicBezTo>
                    <a:close/>
                  </a:path>
                </a:pathLst>
              </a:custGeom>
              <a:solidFill>
                <a:schemeClr val="tx2"/>
              </a:solidFill>
              <a:ln>
                <a:noFill/>
              </a:ln>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grpSp>
      </p:grpSp>
      <p:grpSp>
        <p:nvGrpSpPr>
          <p:cNvPr id="17" name="组合 16"/>
          <p:cNvGrpSpPr/>
          <p:nvPr/>
        </p:nvGrpSpPr>
        <p:grpSpPr>
          <a:xfrm>
            <a:off x="7770023" y="2140179"/>
            <a:ext cx="457200" cy="457200"/>
            <a:chOff x="7670138" y="2730729"/>
            <a:chExt cx="457200" cy="457200"/>
          </a:xfrm>
        </p:grpSpPr>
        <p:sp>
          <p:nvSpPr>
            <p:cNvPr id="18" name="圆角矩形 17"/>
            <p:cNvSpPr/>
            <p:nvPr/>
          </p:nvSpPr>
          <p:spPr>
            <a:xfrm>
              <a:off x="7670138" y="2730729"/>
              <a:ext cx="457200" cy="457200"/>
            </a:xfrm>
            <a:prstGeom prst="roundRect">
              <a:avLst/>
            </a:prstGeom>
            <a:solidFill>
              <a:srgbClr val="FDFDFD"/>
            </a:solidFill>
            <a:ln w="6350" cap="flat" cmpd="sng" algn="ctr">
              <a:noFill/>
              <a:prstDash val="solid"/>
              <a:miter lim="800000"/>
            </a:ln>
            <a:effectLst>
              <a:outerShdw blurRad="228600" dist="177800" dir="3000000" algn="tl" rotWithShape="0">
                <a:schemeClr val="bg1">
                  <a:lumMod val="65000"/>
                  <a:alpha val="31000"/>
                </a:schemeClr>
              </a:outerShdw>
            </a:effectLst>
          </p:spPr>
          <p:txBody>
            <a:bodyPr rtlCol="0" anchor="ctr"/>
            <a:lstStyle/>
            <a:p>
              <a:pPr algn="ctr"/>
              <a:endParaRPr lang="zh-CN" altLang="en-US" kern="0">
                <a:solidFill>
                  <a:srgbClr val="1F1E1E"/>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19" name="Freeform 135"/>
            <p:cNvSpPr>
              <a:spLocks noEditPoints="1"/>
            </p:cNvSpPr>
            <p:nvPr/>
          </p:nvSpPr>
          <p:spPr bwMode="auto">
            <a:xfrm>
              <a:off x="7774506" y="2852204"/>
              <a:ext cx="248465" cy="214250"/>
            </a:xfrm>
            <a:custGeom>
              <a:avLst/>
              <a:gdLst>
                <a:gd name="T0" fmla="*/ 128 w 129"/>
                <a:gd name="T1" fmla="*/ 44 h 111"/>
                <a:gd name="T2" fmla="*/ 128 w 129"/>
                <a:gd name="T3" fmla="*/ 41 h 111"/>
                <a:gd name="T4" fmla="*/ 115 w 129"/>
                <a:gd name="T5" fmla="*/ 27 h 111"/>
                <a:gd name="T6" fmla="*/ 111 w 129"/>
                <a:gd name="T7" fmla="*/ 27 h 111"/>
                <a:gd name="T8" fmla="*/ 109 w 129"/>
                <a:gd name="T9" fmla="*/ 29 h 111"/>
                <a:gd name="T10" fmla="*/ 84 w 129"/>
                <a:gd name="T11" fmla="*/ 4 h 111"/>
                <a:gd name="T12" fmla="*/ 84 w 129"/>
                <a:gd name="T13" fmla="*/ 4 h 111"/>
                <a:gd name="T14" fmla="*/ 68 w 129"/>
                <a:gd name="T15" fmla="*/ 0 h 111"/>
                <a:gd name="T16" fmla="*/ 46 w 129"/>
                <a:gd name="T17" fmla="*/ 4 h 111"/>
                <a:gd name="T18" fmla="*/ 45 w 129"/>
                <a:gd name="T19" fmla="*/ 5 h 111"/>
                <a:gd name="T20" fmla="*/ 44 w 129"/>
                <a:gd name="T21" fmla="*/ 6 h 111"/>
                <a:gd name="T22" fmla="*/ 45 w 129"/>
                <a:gd name="T23" fmla="*/ 8 h 111"/>
                <a:gd name="T24" fmla="*/ 67 w 129"/>
                <a:gd name="T25" fmla="*/ 30 h 111"/>
                <a:gd name="T26" fmla="*/ 46 w 129"/>
                <a:gd name="T27" fmla="*/ 51 h 111"/>
                <a:gd name="T28" fmla="*/ 45 w 129"/>
                <a:gd name="T29" fmla="*/ 50 h 111"/>
                <a:gd name="T30" fmla="*/ 43 w 129"/>
                <a:gd name="T31" fmla="*/ 50 h 111"/>
                <a:gd name="T32" fmla="*/ 42 w 129"/>
                <a:gd name="T33" fmla="*/ 50 h 111"/>
                <a:gd name="T34" fmla="*/ 5 w 129"/>
                <a:gd name="T35" fmla="*/ 87 h 111"/>
                <a:gd name="T36" fmla="*/ 5 w 129"/>
                <a:gd name="T37" fmla="*/ 106 h 111"/>
                <a:gd name="T38" fmla="*/ 24 w 129"/>
                <a:gd name="T39" fmla="*/ 106 h 111"/>
                <a:gd name="T40" fmla="*/ 61 w 129"/>
                <a:gd name="T41" fmla="*/ 69 h 111"/>
                <a:gd name="T42" fmla="*/ 61 w 129"/>
                <a:gd name="T43" fmla="*/ 66 h 111"/>
                <a:gd name="T44" fmla="*/ 60 w 129"/>
                <a:gd name="T45" fmla="*/ 66 h 111"/>
                <a:gd name="T46" fmla="*/ 60 w 129"/>
                <a:gd name="T47" fmla="*/ 64 h 111"/>
                <a:gd name="T48" fmla="*/ 61 w 129"/>
                <a:gd name="T49" fmla="*/ 64 h 111"/>
                <a:gd name="T50" fmla="*/ 81 w 129"/>
                <a:gd name="T51" fmla="*/ 44 h 111"/>
                <a:gd name="T52" fmla="*/ 88 w 129"/>
                <a:gd name="T53" fmla="*/ 51 h 111"/>
                <a:gd name="T54" fmla="*/ 86 w 129"/>
                <a:gd name="T55" fmla="*/ 53 h 111"/>
                <a:gd name="T56" fmla="*/ 86 w 129"/>
                <a:gd name="T57" fmla="*/ 56 h 111"/>
                <a:gd name="T58" fmla="*/ 100 w 129"/>
                <a:gd name="T59" fmla="*/ 70 h 111"/>
                <a:gd name="T60" fmla="*/ 103 w 129"/>
                <a:gd name="T61" fmla="*/ 70 h 111"/>
                <a:gd name="T62" fmla="*/ 128 w 129"/>
                <a:gd name="T63" fmla="*/ 44 h 111"/>
                <a:gd name="T64" fmla="*/ 21 w 129"/>
                <a:gd name="T65" fmla="*/ 103 h 111"/>
                <a:gd name="T66" fmla="*/ 14 w 129"/>
                <a:gd name="T67" fmla="*/ 105 h 111"/>
                <a:gd name="T68" fmla="*/ 8 w 129"/>
                <a:gd name="T69" fmla="*/ 103 h 111"/>
                <a:gd name="T70" fmla="*/ 6 w 129"/>
                <a:gd name="T71" fmla="*/ 96 h 111"/>
                <a:gd name="T72" fmla="*/ 8 w 129"/>
                <a:gd name="T73" fmla="*/ 90 h 111"/>
                <a:gd name="T74" fmla="*/ 43 w 129"/>
                <a:gd name="T75" fmla="*/ 55 h 111"/>
                <a:gd name="T76" fmla="*/ 56 w 129"/>
                <a:gd name="T77" fmla="*/ 68 h 111"/>
                <a:gd name="T78" fmla="*/ 21 w 129"/>
                <a:gd name="T79" fmla="*/ 103 h 111"/>
                <a:gd name="T80" fmla="*/ 56 w 129"/>
                <a:gd name="T81" fmla="*/ 62 h 111"/>
                <a:gd name="T82" fmla="*/ 49 w 129"/>
                <a:gd name="T83" fmla="*/ 55 h 111"/>
                <a:gd name="T84" fmla="*/ 70 w 129"/>
                <a:gd name="T85" fmla="*/ 33 h 111"/>
                <a:gd name="T86" fmla="*/ 78 w 129"/>
                <a:gd name="T87" fmla="*/ 41 h 111"/>
                <a:gd name="T88" fmla="*/ 56 w 129"/>
                <a:gd name="T89" fmla="*/ 62 h 111"/>
                <a:gd name="T90" fmla="*/ 101 w 129"/>
                <a:gd name="T91" fmla="*/ 65 h 111"/>
                <a:gd name="T92" fmla="*/ 91 w 129"/>
                <a:gd name="T93" fmla="*/ 54 h 111"/>
                <a:gd name="T94" fmla="*/ 94 w 129"/>
                <a:gd name="T95" fmla="*/ 51 h 111"/>
                <a:gd name="T96" fmla="*/ 84 w 129"/>
                <a:gd name="T97" fmla="*/ 41 h 111"/>
                <a:gd name="T98" fmla="*/ 84 w 129"/>
                <a:gd name="T99" fmla="*/ 41 h 111"/>
                <a:gd name="T100" fmla="*/ 70 w 129"/>
                <a:gd name="T101" fmla="*/ 27 h 111"/>
                <a:gd name="T102" fmla="*/ 70 w 129"/>
                <a:gd name="T103" fmla="*/ 27 h 111"/>
                <a:gd name="T104" fmla="*/ 51 w 129"/>
                <a:gd name="T105" fmla="*/ 7 h 111"/>
                <a:gd name="T106" fmla="*/ 53 w 129"/>
                <a:gd name="T107" fmla="*/ 7 h 111"/>
                <a:gd name="T108" fmla="*/ 66 w 129"/>
                <a:gd name="T109" fmla="*/ 5 h 111"/>
                <a:gd name="T110" fmla="*/ 81 w 129"/>
                <a:gd name="T111" fmla="*/ 7 h 111"/>
                <a:gd name="T112" fmla="*/ 81 w 129"/>
                <a:gd name="T113" fmla="*/ 8 h 111"/>
                <a:gd name="T114" fmla="*/ 109 w 129"/>
                <a:gd name="T115" fmla="*/ 36 h 111"/>
                <a:gd name="T116" fmla="*/ 113 w 129"/>
                <a:gd name="T117" fmla="*/ 32 h 111"/>
                <a:gd name="T118" fmla="*/ 123 w 129"/>
                <a:gd name="T119" fmla="*/ 43 h 111"/>
                <a:gd name="T120" fmla="*/ 101 w 129"/>
                <a:gd name="T121" fmla="*/ 65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9" h="111">
                  <a:moveTo>
                    <a:pt x="128" y="44"/>
                  </a:moveTo>
                  <a:cubicBezTo>
                    <a:pt x="129" y="43"/>
                    <a:pt x="129" y="42"/>
                    <a:pt x="128" y="41"/>
                  </a:cubicBezTo>
                  <a:cubicBezTo>
                    <a:pt x="115" y="27"/>
                    <a:pt x="115" y="27"/>
                    <a:pt x="115" y="27"/>
                  </a:cubicBezTo>
                  <a:cubicBezTo>
                    <a:pt x="114" y="26"/>
                    <a:pt x="112" y="26"/>
                    <a:pt x="111" y="27"/>
                  </a:cubicBezTo>
                  <a:cubicBezTo>
                    <a:pt x="109" y="29"/>
                    <a:pt x="109" y="29"/>
                    <a:pt x="109" y="29"/>
                  </a:cubicBezTo>
                  <a:cubicBezTo>
                    <a:pt x="84" y="4"/>
                    <a:pt x="84" y="4"/>
                    <a:pt x="84" y="4"/>
                  </a:cubicBezTo>
                  <a:cubicBezTo>
                    <a:pt x="84" y="4"/>
                    <a:pt x="84" y="4"/>
                    <a:pt x="84" y="4"/>
                  </a:cubicBezTo>
                  <a:cubicBezTo>
                    <a:pt x="78" y="1"/>
                    <a:pt x="73" y="0"/>
                    <a:pt x="68" y="0"/>
                  </a:cubicBezTo>
                  <a:cubicBezTo>
                    <a:pt x="61" y="0"/>
                    <a:pt x="53" y="2"/>
                    <a:pt x="46" y="4"/>
                  </a:cubicBezTo>
                  <a:cubicBezTo>
                    <a:pt x="45" y="4"/>
                    <a:pt x="45" y="4"/>
                    <a:pt x="45" y="5"/>
                  </a:cubicBezTo>
                  <a:cubicBezTo>
                    <a:pt x="44" y="5"/>
                    <a:pt x="44" y="6"/>
                    <a:pt x="44" y="6"/>
                  </a:cubicBezTo>
                  <a:cubicBezTo>
                    <a:pt x="44" y="7"/>
                    <a:pt x="44" y="7"/>
                    <a:pt x="45" y="8"/>
                  </a:cubicBezTo>
                  <a:cubicBezTo>
                    <a:pt x="67" y="30"/>
                    <a:pt x="67" y="30"/>
                    <a:pt x="67" y="30"/>
                  </a:cubicBezTo>
                  <a:cubicBezTo>
                    <a:pt x="46" y="51"/>
                    <a:pt x="46" y="51"/>
                    <a:pt x="46" y="51"/>
                  </a:cubicBezTo>
                  <a:cubicBezTo>
                    <a:pt x="45" y="50"/>
                    <a:pt x="45" y="50"/>
                    <a:pt x="45" y="50"/>
                  </a:cubicBezTo>
                  <a:cubicBezTo>
                    <a:pt x="44" y="50"/>
                    <a:pt x="44" y="50"/>
                    <a:pt x="43" y="50"/>
                  </a:cubicBezTo>
                  <a:cubicBezTo>
                    <a:pt x="43" y="50"/>
                    <a:pt x="42" y="50"/>
                    <a:pt x="42" y="50"/>
                  </a:cubicBezTo>
                  <a:cubicBezTo>
                    <a:pt x="5" y="87"/>
                    <a:pt x="5" y="87"/>
                    <a:pt x="5" y="87"/>
                  </a:cubicBezTo>
                  <a:cubicBezTo>
                    <a:pt x="0" y="92"/>
                    <a:pt x="0" y="101"/>
                    <a:pt x="5" y="106"/>
                  </a:cubicBezTo>
                  <a:cubicBezTo>
                    <a:pt x="10" y="111"/>
                    <a:pt x="19" y="111"/>
                    <a:pt x="24" y="106"/>
                  </a:cubicBezTo>
                  <a:cubicBezTo>
                    <a:pt x="61" y="69"/>
                    <a:pt x="61" y="69"/>
                    <a:pt x="61" y="69"/>
                  </a:cubicBezTo>
                  <a:cubicBezTo>
                    <a:pt x="61" y="68"/>
                    <a:pt x="61" y="67"/>
                    <a:pt x="61" y="66"/>
                  </a:cubicBezTo>
                  <a:cubicBezTo>
                    <a:pt x="60" y="66"/>
                    <a:pt x="60" y="66"/>
                    <a:pt x="60" y="66"/>
                  </a:cubicBezTo>
                  <a:cubicBezTo>
                    <a:pt x="60" y="64"/>
                    <a:pt x="60" y="64"/>
                    <a:pt x="60" y="64"/>
                  </a:cubicBezTo>
                  <a:cubicBezTo>
                    <a:pt x="61" y="64"/>
                    <a:pt x="61" y="64"/>
                    <a:pt x="61" y="64"/>
                  </a:cubicBezTo>
                  <a:cubicBezTo>
                    <a:pt x="81" y="44"/>
                    <a:pt x="81" y="44"/>
                    <a:pt x="81" y="44"/>
                  </a:cubicBezTo>
                  <a:cubicBezTo>
                    <a:pt x="88" y="51"/>
                    <a:pt x="88" y="51"/>
                    <a:pt x="88" y="51"/>
                  </a:cubicBezTo>
                  <a:cubicBezTo>
                    <a:pt x="86" y="53"/>
                    <a:pt x="86" y="53"/>
                    <a:pt x="86" y="53"/>
                  </a:cubicBezTo>
                  <a:cubicBezTo>
                    <a:pt x="85" y="54"/>
                    <a:pt x="85" y="55"/>
                    <a:pt x="86" y="56"/>
                  </a:cubicBezTo>
                  <a:cubicBezTo>
                    <a:pt x="100" y="70"/>
                    <a:pt x="100" y="70"/>
                    <a:pt x="100" y="70"/>
                  </a:cubicBezTo>
                  <a:cubicBezTo>
                    <a:pt x="100" y="71"/>
                    <a:pt x="102" y="71"/>
                    <a:pt x="103" y="70"/>
                  </a:cubicBezTo>
                  <a:cubicBezTo>
                    <a:pt x="128" y="44"/>
                    <a:pt x="128" y="44"/>
                    <a:pt x="128" y="44"/>
                  </a:cubicBezTo>
                  <a:close/>
                  <a:moveTo>
                    <a:pt x="21" y="103"/>
                  </a:moveTo>
                  <a:cubicBezTo>
                    <a:pt x="19" y="104"/>
                    <a:pt x="17" y="105"/>
                    <a:pt x="14" y="105"/>
                  </a:cubicBezTo>
                  <a:cubicBezTo>
                    <a:pt x="12" y="105"/>
                    <a:pt x="10" y="104"/>
                    <a:pt x="8" y="103"/>
                  </a:cubicBezTo>
                  <a:cubicBezTo>
                    <a:pt x="6" y="101"/>
                    <a:pt x="6" y="99"/>
                    <a:pt x="6" y="96"/>
                  </a:cubicBezTo>
                  <a:cubicBezTo>
                    <a:pt x="6" y="94"/>
                    <a:pt x="6" y="92"/>
                    <a:pt x="8" y="90"/>
                  </a:cubicBezTo>
                  <a:cubicBezTo>
                    <a:pt x="43" y="55"/>
                    <a:pt x="43" y="55"/>
                    <a:pt x="43" y="55"/>
                  </a:cubicBezTo>
                  <a:cubicBezTo>
                    <a:pt x="56" y="68"/>
                    <a:pt x="56" y="68"/>
                    <a:pt x="56" y="68"/>
                  </a:cubicBezTo>
                  <a:lnTo>
                    <a:pt x="21" y="103"/>
                  </a:lnTo>
                  <a:close/>
                  <a:moveTo>
                    <a:pt x="56" y="62"/>
                  </a:moveTo>
                  <a:cubicBezTo>
                    <a:pt x="49" y="55"/>
                    <a:pt x="49" y="55"/>
                    <a:pt x="49" y="55"/>
                  </a:cubicBezTo>
                  <a:cubicBezTo>
                    <a:pt x="70" y="33"/>
                    <a:pt x="70" y="33"/>
                    <a:pt x="70" y="33"/>
                  </a:cubicBezTo>
                  <a:cubicBezTo>
                    <a:pt x="78" y="41"/>
                    <a:pt x="78" y="41"/>
                    <a:pt x="78" y="41"/>
                  </a:cubicBezTo>
                  <a:lnTo>
                    <a:pt x="56" y="62"/>
                  </a:lnTo>
                  <a:close/>
                  <a:moveTo>
                    <a:pt x="101" y="65"/>
                  </a:moveTo>
                  <a:cubicBezTo>
                    <a:pt x="91" y="54"/>
                    <a:pt x="91" y="54"/>
                    <a:pt x="91" y="54"/>
                  </a:cubicBezTo>
                  <a:cubicBezTo>
                    <a:pt x="94" y="51"/>
                    <a:pt x="94" y="51"/>
                    <a:pt x="94" y="51"/>
                  </a:cubicBezTo>
                  <a:cubicBezTo>
                    <a:pt x="84" y="41"/>
                    <a:pt x="84" y="41"/>
                    <a:pt x="84" y="41"/>
                  </a:cubicBezTo>
                  <a:cubicBezTo>
                    <a:pt x="84" y="41"/>
                    <a:pt x="84" y="41"/>
                    <a:pt x="84" y="41"/>
                  </a:cubicBezTo>
                  <a:cubicBezTo>
                    <a:pt x="70" y="27"/>
                    <a:pt x="70" y="27"/>
                    <a:pt x="70" y="27"/>
                  </a:cubicBezTo>
                  <a:cubicBezTo>
                    <a:pt x="70" y="27"/>
                    <a:pt x="70" y="27"/>
                    <a:pt x="70" y="27"/>
                  </a:cubicBezTo>
                  <a:cubicBezTo>
                    <a:pt x="51" y="7"/>
                    <a:pt x="51" y="7"/>
                    <a:pt x="51" y="7"/>
                  </a:cubicBezTo>
                  <a:cubicBezTo>
                    <a:pt x="53" y="7"/>
                    <a:pt x="53" y="7"/>
                    <a:pt x="53" y="7"/>
                  </a:cubicBezTo>
                  <a:cubicBezTo>
                    <a:pt x="58" y="6"/>
                    <a:pt x="62" y="5"/>
                    <a:pt x="66" y="5"/>
                  </a:cubicBezTo>
                  <a:cubicBezTo>
                    <a:pt x="71" y="4"/>
                    <a:pt x="76" y="5"/>
                    <a:pt x="81" y="7"/>
                  </a:cubicBezTo>
                  <a:cubicBezTo>
                    <a:pt x="81" y="8"/>
                    <a:pt x="81" y="8"/>
                    <a:pt x="81" y="8"/>
                  </a:cubicBezTo>
                  <a:cubicBezTo>
                    <a:pt x="109" y="36"/>
                    <a:pt x="109" y="36"/>
                    <a:pt x="109" y="36"/>
                  </a:cubicBezTo>
                  <a:cubicBezTo>
                    <a:pt x="113" y="32"/>
                    <a:pt x="113" y="32"/>
                    <a:pt x="113" y="32"/>
                  </a:cubicBezTo>
                  <a:cubicBezTo>
                    <a:pt x="123" y="43"/>
                    <a:pt x="123" y="43"/>
                    <a:pt x="123" y="43"/>
                  </a:cubicBezTo>
                  <a:lnTo>
                    <a:pt x="101" y="65"/>
                  </a:lnTo>
                  <a:close/>
                </a:path>
              </a:pathLst>
            </a:custGeom>
            <a:solidFill>
              <a:schemeClr val="tx1"/>
            </a:solidFill>
            <a:ln>
              <a:noFill/>
            </a:ln>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20" name="组合 19"/>
          <p:cNvGrpSpPr/>
          <p:nvPr/>
        </p:nvGrpSpPr>
        <p:grpSpPr>
          <a:xfrm>
            <a:off x="3723177" y="1513699"/>
            <a:ext cx="457200" cy="457200"/>
            <a:chOff x="4161327" y="2104249"/>
            <a:chExt cx="457200" cy="457200"/>
          </a:xfrm>
        </p:grpSpPr>
        <p:sp>
          <p:nvSpPr>
            <p:cNvPr id="21" name="圆角矩形 20"/>
            <p:cNvSpPr/>
            <p:nvPr/>
          </p:nvSpPr>
          <p:spPr>
            <a:xfrm>
              <a:off x="4161327" y="2104249"/>
              <a:ext cx="457200" cy="457200"/>
            </a:xfrm>
            <a:prstGeom prst="roundRect">
              <a:avLst/>
            </a:prstGeom>
            <a:solidFill>
              <a:srgbClr val="FDFDFD"/>
            </a:solidFill>
            <a:ln w="6350" cap="flat" cmpd="sng" algn="ctr">
              <a:noFill/>
              <a:prstDash val="solid"/>
              <a:miter lim="800000"/>
            </a:ln>
            <a:effectLst>
              <a:outerShdw blurRad="228600" dist="177800" dir="3000000" algn="tl" rotWithShape="0">
                <a:schemeClr val="bg1">
                  <a:lumMod val="65000"/>
                  <a:alpha val="31000"/>
                </a:schemeClr>
              </a:outerShdw>
            </a:effectLst>
          </p:spPr>
          <p:txBody>
            <a:bodyPr rtlCol="0" anchor="ctr"/>
            <a:lstStyle/>
            <a:p>
              <a:pPr algn="ctr"/>
              <a:endParaRPr lang="zh-CN" altLang="en-US" kern="0">
                <a:solidFill>
                  <a:srgbClr val="1F1E1E"/>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2" name="Freeform 161"/>
            <p:cNvSpPr>
              <a:spLocks noEditPoints="1"/>
            </p:cNvSpPr>
            <p:nvPr/>
          </p:nvSpPr>
          <p:spPr bwMode="auto">
            <a:xfrm>
              <a:off x="4316610" y="2209431"/>
              <a:ext cx="146635" cy="246836"/>
            </a:xfrm>
            <a:custGeom>
              <a:avLst/>
              <a:gdLst>
                <a:gd name="T0" fmla="*/ 67 w 76"/>
                <a:gd name="T1" fmla="*/ 57 h 128"/>
                <a:gd name="T2" fmla="*/ 76 w 76"/>
                <a:gd name="T3" fmla="*/ 2 h 128"/>
                <a:gd name="T4" fmla="*/ 76 w 76"/>
                <a:gd name="T5" fmla="*/ 2 h 128"/>
                <a:gd name="T6" fmla="*/ 74 w 76"/>
                <a:gd name="T7" fmla="*/ 0 h 128"/>
                <a:gd name="T8" fmla="*/ 57 w 76"/>
                <a:gd name="T9" fmla="*/ 0 h 128"/>
                <a:gd name="T10" fmla="*/ 55 w 76"/>
                <a:gd name="T11" fmla="*/ 0 h 128"/>
                <a:gd name="T12" fmla="*/ 55 w 76"/>
                <a:gd name="T13" fmla="*/ 1 h 128"/>
                <a:gd name="T14" fmla="*/ 38 w 76"/>
                <a:gd name="T15" fmla="*/ 18 h 128"/>
                <a:gd name="T16" fmla="*/ 21 w 76"/>
                <a:gd name="T17" fmla="*/ 0 h 128"/>
                <a:gd name="T18" fmla="*/ 19 w 76"/>
                <a:gd name="T19" fmla="*/ 0 h 128"/>
                <a:gd name="T20" fmla="*/ 2 w 76"/>
                <a:gd name="T21" fmla="*/ 0 h 128"/>
                <a:gd name="T22" fmla="*/ 0 w 76"/>
                <a:gd name="T23" fmla="*/ 2 h 128"/>
                <a:gd name="T24" fmla="*/ 0 w 76"/>
                <a:gd name="T25" fmla="*/ 2 h 128"/>
                <a:gd name="T26" fmla="*/ 9 w 76"/>
                <a:gd name="T27" fmla="*/ 57 h 128"/>
                <a:gd name="T28" fmla="*/ 0 w 76"/>
                <a:gd name="T29" fmla="*/ 111 h 128"/>
                <a:gd name="T30" fmla="*/ 0 w 76"/>
                <a:gd name="T31" fmla="*/ 125 h 128"/>
                <a:gd name="T32" fmla="*/ 2 w 76"/>
                <a:gd name="T33" fmla="*/ 128 h 128"/>
                <a:gd name="T34" fmla="*/ 74 w 76"/>
                <a:gd name="T35" fmla="*/ 128 h 128"/>
                <a:gd name="T36" fmla="*/ 76 w 76"/>
                <a:gd name="T37" fmla="*/ 125 h 128"/>
                <a:gd name="T38" fmla="*/ 76 w 76"/>
                <a:gd name="T39" fmla="*/ 111 h 128"/>
                <a:gd name="T40" fmla="*/ 67 w 76"/>
                <a:gd name="T41" fmla="*/ 57 h 128"/>
                <a:gd name="T42" fmla="*/ 5 w 76"/>
                <a:gd name="T43" fmla="*/ 4 h 128"/>
                <a:gd name="T44" fmla="*/ 18 w 76"/>
                <a:gd name="T45" fmla="*/ 4 h 128"/>
                <a:gd name="T46" fmla="*/ 36 w 76"/>
                <a:gd name="T47" fmla="*/ 22 h 128"/>
                <a:gd name="T48" fmla="*/ 40 w 76"/>
                <a:gd name="T49" fmla="*/ 22 h 128"/>
                <a:gd name="T50" fmla="*/ 58 w 76"/>
                <a:gd name="T51" fmla="*/ 4 h 128"/>
                <a:gd name="T52" fmla="*/ 71 w 76"/>
                <a:gd name="T53" fmla="*/ 4 h 128"/>
                <a:gd name="T54" fmla="*/ 64 w 76"/>
                <a:gd name="T55" fmla="*/ 47 h 128"/>
                <a:gd name="T56" fmla="*/ 12 w 76"/>
                <a:gd name="T57" fmla="*/ 47 h 128"/>
                <a:gd name="T58" fmla="*/ 5 w 76"/>
                <a:gd name="T59" fmla="*/ 4 h 128"/>
                <a:gd name="T60" fmla="*/ 63 w 76"/>
                <a:gd name="T61" fmla="*/ 62 h 128"/>
                <a:gd name="T62" fmla="*/ 13 w 76"/>
                <a:gd name="T63" fmla="*/ 62 h 128"/>
                <a:gd name="T64" fmla="*/ 14 w 76"/>
                <a:gd name="T65" fmla="*/ 57 h 128"/>
                <a:gd name="T66" fmla="*/ 13 w 76"/>
                <a:gd name="T67" fmla="*/ 52 h 128"/>
                <a:gd name="T68" fmla="*/ 63 w 76"/>
                <a:gd name="T69" fmla="*/ 52 h 128"/>
                <a:gd name="T70" fmla="*/ 62 w 76"/>
                <a:gd name="T71" fmla="*/ 57 h 128"/>
                <a:gd name="T72" fmla="*/ 63 w 76"/>
                <a:gd name="T73" fmla="*/ 62 h 128"/>
                <a:gd name="T74" fmla="*/ 72 w 76"/>
                <a:gd name="T75" fmla="*/ 111 h 128"/>
                <a:gd name="T76" fmla="*/ 72 w 76"/>
                <a:gd name="T77" fmla="*/ 123 h 128"/>
                <a:gd name="T78" fmla="*/ 4 w 76"/>
                <a:gd name="T79" fmla="*/ 123 h 128"/>
                <a:gd name="T80" fmla="*/ 4 w 76"/>
                <a:gd name="T81" fmla="*/ 112 h 128"/>
                <a:gd name="T82" fmla="*/ 12 w 76"/>
                <a:gd name="T83" fmla="*/ 67 h 128"/>
                <a:gd name="T84" fmla="*/ 64 w 76"/>
                <a:gd name="T85" fmla="*/ 67 h 128"/>
                <a:gd name="T86" fmla="*/ 72 w 76"/>
                <a:gd name="T87" fmla="*/ 11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6" h="128">
                  <a:moveTo>
                    <a:pt x="67" y="57"/>
                  </a:moveTo>
                  <a:cubicBezTo>
                    <a:pt x="76" y="2"/>
                    <a:pt x="76" y="2"/>
                    <a:pt x="76" y="2"/>
                  </a:cubicBezTo>
                  <a:cubicBezTo>
                    <a:pt x="76" y="2"/>
                    <a:pt x="76" y="2"/>
                    <a:pt x="76" y="2"/>
                  </a:cubicBezTo>
                  <a:cubicBezTo>
                    <a:pt x="76" y="1"/>
                    <a:pt x="75" y="0"/>
                    <a:pt x="74" y="0"/>
                  </a:cubicBezTo>
                  <a:cubicBezTo>
                    <a:pt x="57" y="0"/>
                    <a:pt x="57" y="0"/>
                    <a:pt x="57" y="0"/>
                  </a:cubicBezTo>
                  <a:cubicBezTo>
                    <a:pt x="56" y="0"/>
                    <a:pt x="56" y="0"/>
                    <a:pt x="55" y="0"/>
                  </a:cubicBezTo>
                  <a:cubicBezTo>
                    <a:pt x="55" y="1"/>
                    <a:pt x="55" y="1"/>
                    <a:pt x="55" y="1"/>
                  </a:cubicBezTo>
                  <a:cubicBezTo>
                    <a:pt x="38" y="18"/>
                    <a:pt x="38" y="18"/>
                    <a:pt x="38" y="18"/>
                  </a:cubicBezTo>
                  <a:cubicBezTo>
                    <a:pt x="21" y="0"/>
                    <a:pt x="21" y="0"/>
                    <a:pt x="21" y="0"/>
                  </a:cubicBezTo>
                  <a:cubicBezTo>
                    <a:pt x="20" y="0"/>
                    <a:pt x="20" y="0"/>
                    <a:pt x="19" y="0"/>
                  </a:cubicBezTo>
                  <a:cubicBezTo>
                    <a:pt x="2" y="0"/>
                    <a:pt x="2" y="0"/>
                    <a:pt x="2" y="0"/>
                  </a:cubicBezTo>
                  <a:cubicBezTo>
                    <a:pt x="1" y="0"/>
                    <a:pt x="0" y="1"/>
                    <a:pt x="0" y="2"/>
                  </a:cubicBezTo>
                  <a:cubicBezTo>
                    <a:pt x="0" y="2"/>
                    <a:pt x="0" y="2"/>
                    <a:pt x="0" y="2"/>
                  </a:cubicBezTo>
                  <a:cubicBezTo>
                    <a:pt x="9" y="57"/>
                    <a:pt x="9" y="57"/>
                    <a:pt x="9" y="57"/>
                  </a:cubicBezTo>
                  <a:cubicBezTo>
                    <a:pt x="0" y="111"/>
                    <a:pt x="0" y="111"/>
                    <a:pt x="0" y="111"/>
                  </a:cubicBezTo>
                  <a:cubicBezTo>
                    <a:pt x="0" y="125"/>
                    <a:pt x="0" y="125"/>
                    <a:pt x="0" y="125"/>
                  </a:cubicBezTo>
                  <a:cubicBezTo>
                    <a:pt x="0" y="127"/>
                    <a:pt x="1" y="128"/>
                    <a:pt x="2" y="128"/>
                  </a:cubicBezTo>
                  <a:cubicBezTo>
                    <a:pt x="74" y="128"/>
                    <a:pt x="74" y="128"/>
                    <a:pt x="74" y="128"/>
                  </a:cubicBezTo>
                  <a:cubicBezTo>
                    <a:pt x="75" y="128"/>
                    <a:pt x="76" y="127"/>
                    <a:pt x="76" y="125"/>
                  </a:cubicBezTo>
                  <a:cubicBezTo>
                    <a:pt x="76" y="111"/>
                    <a:pt x="76" y="111"/>
                    <a:pt x="76" y="111"/>
                  </a:cubicBezTo>
                  <a:cubicBezTo>
                    <a:pt x="67" y="57"/>
                    <a:pt x="67" y="57"/>
                    <a:pt x="67" y="57"/>
                  </a:cubicBezTo>
                  <a:close/>
                  <a:moveTo>
                    <a:pt x="5" y="4"/>
                  </a:moveTo>
                  <a:cubicBezTo>
                    <a:pt x="18" y="4"/>
                    <a:pt x="18" y="4"/>
                    <a:pt x="18" y="4"/>
                  </a:cubicBezTo>
                  <a:cubicBezTo>
                    <a:pt x="36" y="22"/>
                    <a:pt x="36" y="22"/>
                    <a:pt x="36" y="22"/>
                  </a:cubicBezTo>
                  <a:cubicBezTo>
                    <a:pt x="37" y="23"/>
                    <a:pt x="39" y="23"/>
                    <a:pt x="40" y="22"/>
                  </a:cubicBezTo>
                  <a:cubicBezTo>
                    <a:pt x="58" y="4"/>
                    <a:pt x="58" y="4"/>
                    <a:pt x="58" y="4"/>
                  </a:cubicBezTo>
                  <a:cubicBezTo>
                    <a:pt x="71" y="4"/>
                    <a:pt x="71" y="4"/>
                    <a:pt x="71" y="4"/>
                  </a:cubicBezTo>
                  <a:cubicBezTo>
                    <a:pt x="64" y="47"/>
                    <a:pt x="64" y="47"/>
                    <a:pt x="64" y="47"/>
                  </a:cubicBezTo>
                  <a:cubicBezTo>
                    <a:pt x="12" y="47"/>
                    <a:pt x="12" y="47"/>
                    <a:pt x="12" y="47"/>
                  </a:cubicBezTo>
                  <a:lnTo>
                    <a:pt x="5" y="4"/>
                  </a:lnTo>
                  <a:close/>
                  <a:moveTo>
                    <a:pt x="63" y="62"/>
                  </a:moveTo>
                  <a:cubicBezTo>
                    <a:pt x="13" y="62"/>
                    <a:pt x="13" y="62"/>
                    <a:pt x="13" y="62"/>
                  </a:cubicBezTo>
                  <a:cubicBezTo>
                    <a:pt x="14" y="57"/>
                    <a:pt x="14" y="57"/>
                    <a:pt x="14" y="57"/>
                  </a:cubicBezTo>
                  <a:cubicBezTo>
                    <a:pt x="13" y="52"/>
                    <a:pt x="13" y="52"/>
                    <a:pt x="13" y="52"/>
                  </a:cubicBezTo>
                  <a:cubicBezTo>
                    <a:pt x="63" y="52"/>
                    <a:pt x="63" y="52"/>
                    <a:pt x="63" y="52"/>
                  </a:cubicBezTo>
                  <a:cubicBezTo>
                    <a:pt x="62" y="57"/>
                    <a:pt x="62" y="57"/>
                    <a:pt x="62" y="57"/>
                  </a:cubicBezTo>
                  <a:lnTo>
                    <a:pt x="63" y="62"/>
                  </a:lnTo>
                  <a:close/>
                  <a:moveTo>
                    <a:pt x="72" y="111"/>
                  </a:moveTo>
                  <a:cubicBezTo>
                    <a:pt x="72" y="123"/>
                    <a:pt x="72" y="123"/>
                    <a:pt x="72" y="123"/>
                  </a:cubicBezTo>
                  <a:cubicBezTo>
                    <a:pt x="4" y="123"/>
                    <a:pt x="4" y="123"/>
                    <a:pt x="4" y="123"/>
                  </a:cubicBezTo>
                  <a:cubicBezTo>
                    <a:pt x="4" y="112"/>
                    <a:pt x="4" y="112"/>
                    <a:pt x="4" y="112"/>
                  </a:cubicBezTo>
                  <a:cubicBezTo>
                    <a:pt x="12" y="67"/>
                    <a:pt x="12" y="67"/>
                    <a:pt x="12" y="67"/>
                  </a:cubicBezTo>
                  <a:cubicBezTo>
                    <a:pt x="64" y="67"/>
                    <a:pt x="64" y="67"/>
                    <a:pt x="64" y="67"/>
                  </a:cubicBezTo>
                  <a:lnTo>
                    <a:pt x="72" y="111"/>
                  </a:lnTo>
                  <a:close/>
                </a:path>
              </a:pathLst>
            </a:custGeom>
            <a:solidFill>
              <a:schemeClr val="tx2"/>
            </a:solidFill>
            <a:ln>
              <a:noFill/>
            </a:ln>
          </p:spPr>
          <p:txBody>
            <a:bodyPr vert="horz" wrap="square" lIns="91440" tIns="45720" rIns="91440" bIns="45720" numCol="1" anchor="t" anchorCtr="0" compatLnSpc="1"/>
            <a:lstStyle/>
            <a:p>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grpSp>
      <p:sp>
        <p:nvSpPr>
          <p:cNvPr id="36" name="文本框 3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04</a:t>
            </a:r>
            <a:endParaRPr lang="zh-CN" altLang="en-US" sz="6000" dirty="0">
              <a:solidFill>
                <a:schemeClr val="tx1"/>
              </a:solidFill>
              <a:latin typeface="+mn-lt"/>
            </a:endParaRPr>
          </a:p>
        </p:txBody>
      </p:sp>
      <p:cxnSp>
        <p:nvCxnSpPr>
          <p:cNvPr id="37" name="直接连接符 3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44" name="图表 43"/>
          <p:cNvGraphicFramePr/>
          <p:nvPr/>
        </p:nvGraphicFramePr>
        <p:xfrm>
          <a:off x="2921321" y="1147031"/>
          <a:ext cx="5398801" cy="4067564"/>
        </p:xfrm>
        <a:graphic>
          <a:graphicData uri="http://schemas.openxmlformats.org/drawingml/2006/chart">
            <c:chart xmlns:c="http://schemas.openxmlformats.org/drawingml/2006/chart" xmlns:r="http://schemas.openxmlformats.org/officeDocument/2006/relationships" r:id="rId1"/>
          </a:graphicData>
        </a:graphic>
      </p:graphicFrame>
      <p:sp>
        <p:nvSpPr>
          <p:cNvPr id="23" name="文本框 22"/>
          <p:cNvSpPr txBox="1"/>
          <p:nvPr/>
        </p:nvSpPr>
        <p:spPr>
          <a:xfrm>
            <a:off x="5999742" y="3114512"/>
            <a:ext cx="1363092" cy="461665"/>
          </a:xfrm>
          <a:prstGeom prst="rect">
            <a:avLst/>
          </a:prstGeom>
          <a:noFill/>
        </p:spPr>
        <p:txBody>
          <a:bodyPr wrap="square" rtlCol="0">
            <a:spAutoFit/>
          </a:bodyPr>
          <a:lstStyle/>
          <a:p>
            <a:pPr algn="ctr"/>
            <a:r>
              <a:rPr lang="en-US" altLang="zh-CN" sz="24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Dream</a:t>
            </a:r>
            <a:endParaRPr lang="zh-CN" altLang="en-US" sz="24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4" name="文本框 23"/>
          <p:cNvSpPr txBox="1"/>
          <p:nvPr/>
        </p:nvSpPr>
        <p:spPr>
          <a:xfrm>
            <a:off x="4580422" y="2151451"/>
            <a:ext cx="1363092"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Bonds</a:t>
            </a:r>
            <a:endParaRPr lang="zh-CN" altLang="en-US"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5" name="文本框 24"/>
          <p:cNvSpPr txBox="1"/>
          <p:nvPr/>
        </p:nvSpPr>
        <p:spPr>
          <a:xfrm>
            <a:off x="4248796" y="3227077"/>
            <a:ext cx="1363092" cy="369332"/>
          </a:xfrm>
          <a:prstGeom prst="rect">
            <a:avLst/>
          </a:prstGeom>
          <a:noFill/>
        </p:spPr>
        <p:txBody>
          <a:bodyPr wrap="square" rtlCol="0">
            <a:spAutoFit/>
          </a:bodyPr>
          <a:lstStyle/>
          <a:p>
            <a:pPr algn="ctr"/>
            <a:r>
              <a:rPr lang="en-US" altLang="zh-CN"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Quiet</a:t>
            </a:r>
            <a:endParaRPr lang="zh-CN" altLang="en-US"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5" name="Freeform 189"/>
          <p:cNvSpPr>
            <a:spLocks noEditPoints="1"/>
          </p:cNvSpPr>
          <p:nvPr/>
        </p:nvSpPr>
        <p:spPr bwMode="auto">
          <a:xfrm rot="8670592">
            <a:off x="7321964" y="1109729"/>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200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42" presetClass="entr" presetSubtype="0" fill="hold" nodeType="withEffect">
                                  <p:stCondLst>
                                    <p:cond delay="17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750"/>
                                        <p:tgtEl>
                                          <p:spTgt spid="5"/>
                                        </p:tgtEl>
                                      </p:cBhvr>
                                    </p:animEffect>
                                    <p:anim calcmode="lin" valueType="num">
                                      <p:cBhvr>
                                        <p:cTn id="17" dur="750" fill="hold"/>
                                        <p:tgtEl>
                                          <p:spTgt spid="5"/>
                                        </p:tgtEl>
                                        <p:attrNameLst>
                                          <p:attrName>ppt_x</p:attrName>
                                        </p:attrNameLst>
                                      </p:cBhvr>
                                      <p:tavLst>
                                        <p:tav tm="0">
                                          <p:val>
                                            <p:strVal val="#ppt_x"/>
                                          </p:val>
                                        </p:tav>
                                        <p:tav tm="100000">
                                          <p:val>
                                            <p:strVal val="#ppt_x"/>
                                          </p:val>
                                        </p:tav>
                                      </p:tavLst>
                                    </p:anim>
                                    <p:anim calcmode="lin" valueType="num">
                                      <p:cBhvr>
                                        <p:cTn id="18" dur="750" fill="hold"/>
                                        <p:tgtEl>
                                          <p:spTgt spid="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175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750"/>
                                        <p:tgtEl>
                                          <p:spTgt spid="7"/>
                                        </p:tgtEl>
                                      </p:cBhvr>
                                    </p:animEffect>
                                    <p:anim calcmode="lin" valueType="num">
                                      <p:cBhvr>
                                        <p:cTn id="22" dur="750" fill="hold"/>
                                        <p:tgtEl>
                                          <p:spTgt spid="7"/>
                                        </p:tgtEl>
                                        <p:attrNameLst>
                                          <p:attrName>ppt_x</p:attrName>
                                        </p:attrNameLst>
                                      </p:cBhvr>
                                      <p:tavLst>
                                        <p:tav tm="0">
                                          <p:val>
                                            <p:strVal val="#ppt_x"/>
                                          </p:val>
                                        </p:tav>
                                        <p:tav tm="100000">
                                          <p:val>
                                            <p:strVal val="#ppt_x"/>
                                          </p:val>
                                        </p:tav>
                                      </p:tavLst>
                                    </p:anim>
                                    <p:anim calcmode="lin" valueType="num">
                                      <p:cBhvr>
                                        <p:cTn id="23" dur="750" fill="hold"/>
                                        <p:tgtEl>
                                          <p:spTgt spid="7"/>
                                        </p:tgtEl>
                                        <p:attrNameLst>
                                          <p:attrName>ppt_y</p:attrName>
                                        </p:attrNameLst>
                                      </p:cBhvr>
                                      <p:tavLst>
                                        <p:tav tm="0">
                                          <p:val>
                                            <p:strVal val="#ppt_y+.1"/>
                                          </p:val>
                                        </p:tav>
                                        <p:tav tm="100000">
                                          <p:val>
                                            <p:strVal val="#ppt_y"/>
                                          </p:val>
                                        </p:tav>
                                      </p:tavLst>
                                    </p:anim>
                                  </p:childTnLst>
                                </p:cTn>
                              </p:par>
                              <p:par>
                                <p:cTn id="24" presetID="10" presetClass="entr" presetSubtype="0" fill="hold" nodeType="withEffect">
                                  <p:stCondLst>
                                    <p:cond delay="175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par>
                                <p:cTn id="27" presetID="63" presetClass="path" presetSubtype="0" decel="50000" fill="hold" nodeType="withEffect">
                                  <p:stCondLst>
                                    <p:cond delay="1750"/>
                                  </p:stCondLst>
                                  <p:childTnLst>
                                    <p:animMotion origin="layout" path="M -0.02773 -3.7037E-7 L 0.11081 -3.7037E-7 " pathEditMode="relative" rAng="0" ptsTypes="AA">
                                      <p:cBhvr>
                                        <p:cTn id="28" dur="750" spd="-100000" fill="hold"/>
                                        <p:tgtEl>
                                          <p:spTgt spid="17"/>
                                        </p:tgtEl>
                                        <p:attrNameLst>
                                          <p:attrName>ppt_x</p:attrName>
                                          <p:attrName>ppt_y</p:attrName>
                                        </p:attrNameLst>
                                      </p:cBhvr>
                                      <p:rCtr x="6927" y="0"/>
                                    </p:animMotion>
                                  </p:childTnLst>
                                </p:cTn>
                              </p:par>
                              <p:par>
                                <p:cTn id="29" presetID="35" presetClass="path" presetSubtype="0" accel="50000" decel="50000" fill="hold" nodeType="withEffect">
                                  <p:stCondLst>
                                    <p:cond delay="2500"/>
                                  </p:stCondLst>
                                  <p:childTnLst>
                                    <p:animMotion origin="layout" path="M -0.02799 -3.7037E-7 L 2.08333E-7 -3.7037E-7 " pathEditMode="relative" rAng="0" ptsTypes="AA">
                                      <p:cBhvr>
                                        <p:cTn id="30" dur="750" fill="hold"/>
                                        <p:tgtEl>
                                          <p:spTgt spid="17"/>
                                        </p:tgtEl>
                                        <p:attrNameLst>
                                          <p:attrName>ppt_x</p:attrName>
                                          <p:attrName>ppt_y</p:attrName>
                                        </p:attrNameLst>
                                      </p:cBhvr>
                                      <p:rCtr x="1393" y="0"/>
                                    </p:animMotion>
                                  </p:childTnLst>
                                </p:cTn>
                              </p:par>
                              <p:par>
                                <p:cTn id="31" presetID="42" presetClass="entr" presetSubtype="0" fill="hold" grpId="0" nodeType="withEffect">
                                  <p:stCondLst>
                                    <p:cond delay="225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750"/>
                                        <p:tgtEl>
                                          <p:spTgt spid="9"/>
                                        </p:tgtEl>
                                      </p:cBhvr>
                                    </p:animEffect>
                                    <p:anim calcmode="lin" valueType="num">
                                      <p:cBhvr>
                                        <p:cTn id="34" dur="750" fill="hold"/>
                                        <p:tgtEl>
                                          <p:spTgt spid="9"/>
                                        </p:tgtEl>
                                        <p:attrNameLst>
                                          <p:attrName>ppt_x</p:attrName>
                                        </p:attrNameLst>
                                      </p:cBhvr>
                                      <p:tavLst>
                                        <p:tav tm="0">
                                          <p:val>
                                            <p:strVal val="#ppt_x"/>
                                          </p:val>
                                        </p:tav>
                                        <p:tav tm="100000">
                                          <p:val>
                                            <p:strVal val="#ppt_x"/>
                                          </p:val>
                                        </p:tav>
                                      </p:tavLst>
                                    </p:anim>
                                    <p:anim calcmode="lin" valueType="num">
                                      <p:cBhvr>
                                        <p:cTn id="35" dur="75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225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750"/>
                                        <p:tgtEl>
                                          <p:spTgt spid="8"/>
                                        </p:tgtEl>
                                      </p:cBhvr>
                                    </p:animEffect>
                                    <p:anim calcmode="lin" valueType="num">
                                      <p:cBhvr>
                                        <p:cTn id="39" dur="750" fill="hold"/>
                                        <p:tgtEl>
                                          <p:spTgt spid="8"/>
                                        </p:tgtEl>
                                        <p:attrNameLst>
                                          <p:attrName>ppt_x</p:attrName>
                                        </p:attrNameLst>
                                      </p:cBhvr>
                                      <p:tavLst>
                                        <p:tav tm="0">
                                          <p:val>
                                            <p:strVal val="#ppt_x"/>
                                          </p:val>
                                        </p:tav>
                                        <p:tav tm="100000">
                                          <p:val>
                                            <p:strVal val="#ppt_x"/>
                                          </p:val>
                                        </p:tav>
                                      </p:tavLst>
                                    </p:anim>
                                    <p:anim calcmode="lin" valueType="num">
                                      <p:cBhvr>
                                        <p:cTn id="40" dur="750" fill="hold"/>
                                        <p:tgtEl>
                                          <p:spTgt spid="8"/>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225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750"/>
                                        <p:tgtEl>
                                          <p:spTgt spid="4"/>
                                        </p:tgtEl>
                                      </p:cBhvr>
                                    </p:animEffect>
                                    <p:anim calcmode="lin" valueType="num">
                                      <p:cBhvr>
                                        <p:cTn id="44" dur="750" fill="hold"/>
                                        <p:tgtEl>
                                          <p:spTgt spid="4"/>
                                        </p:tgtEl>
                                        <p:attrNameLst>
                                          <p:attrName>ppt_x</p:attrName>
                                        </p:attrNameLst>
                                      </p:cBhvr>
                                      <p:tavLst>
                                        <p:tav tm="0">
                                          <p:val>
                                            <p:strVal val="#ppt_x"/>
                                          </p:val>
                                        </p:tav>
                                        <p:tav tm="100000">
                                          <p:val>
                                            <p:strVal val="#ppt_x"/>
                                          </p:val>
                                        </p:tav>
                                      </p:tavLst>
                                    </p:anim>
                                    <p:anim calcmode="lin" valueType="num">
                                      <p:cBhvr>
                                        <p:cTn id="45" dur="750" fill="hold"/>
                                        <p:tgtEl>
                                          <p:spTgt spid="4"/>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225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750"/>
                                        <p:tgtEl>
                                          <p:spTgt spid="6"/>
                                        </p:tgtEl>
                                      </p:cBhvr>
                                    </p:animEffect>
                                    <p:anim calcmode="lin" valueType="num">
                                      <p:cBhvr>
                                        <p:cTn id="49" dur="750" fill="hold"/>
                                        <p:tgtEl>
                                          <p:spTgt spid="6"/>
                                        </p:tgtEl>
                                        <p:attrNameLst>
                                          <p:attrName>ppt_x</p:attrName>
                                        </p:attrNameLst>
                                      </p:cBhvr>
                                      <p:tavLst>
                                        <p:tav tm="0">
                                          <p:val>
                                            <p:strVal val="#ppt_x"/>
                                          </p:val>
                                        </p:tav>
                                        <p:tav tm="100000">
                                          <p:val>
                                            <p:strVal val="#ppt_x"/>
                                          </p:val>
                                        </p:tav>
                                      </p:tavLst>
                                    </p:anim>
                                    <p:anim calcmode="lin" valueType="num">
                                      <p:cBhvr>
                                        <p:cTn id="50" dur="750" fill="hold"/>
                                        <p:tgtEl>
                                          <p:spTgt spid="6"/>
                                        </p:tgtEl>
                                        <p:attrNameLst>
                                          <p:attrName>ppt_y</p:attrName>
                                        </p:attrNameLst>
                                      </p:cBhvr>
                                      <p:tavLst>
                                        <p:tav tm="0">
                                          <p:val>
                                            <p:strVal val="#ppt_y+.1"/>
                                          </p:val>
                                        </p:tav>
                                        <p:tav tm="100000">
                                          <p:val>
                                            <p:strVal val="#ppt_y"/>
                                          </p:val>
                                        </p:tav>
                                      </p:tavLst>
                                    </p:anim>
                                  </p:childTnLst>
                                </p:cTn>
                              </p:par>
                              <p:par>
                                <p:cTn id="51" presetID="10" presetClass="entr" presetSubtype="0" fill="hold" nodeType="withEffect">
                                  <p:stCondLst>
                                    <p:cond delay="225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500"/>
                                        <p:tgtEl>
                                          <p:spTgt spid="20"/>
                                        </p:tgtEl>
                                      </p:cBhvr>
                                    </p:animEffect>
                                  </p:childTnLst>
                                </p:cTn>
                              </p:par>
                              <p:par>
                                <p:cTn id="54" presetID="63" presetClass="path" presetSubtype="0" decel="50000" fill="hold" nodeType="withEffect">
                                  <p:stCondLst>
                                    <p:cond delay="2250"/>
                                  </p:stCondLst>
                                  <p:childTnLst>
                                    <p:animMotion origin="layout" path="M 0.01523 3.33333E-6 L -0.10886 3.33333E-6 " pathEditMode="relative" rAng="0" ptsTypes="AA">
                                      <p:cBhvr>
                                        <p:cTn id="55" dur="750" spd="-100000" fill="hold"/>
                                        <p:tgtEl>
                                          <p:spTgt spid="20"/>
                                        </p:tgtEl>
                                        <p:attrNameLst>
                                          <p:attrName>ppt_x</p:attrName>
                                          <p:attrName>ppt_y</p:attrName>
                                        </p:attrNameLst>
                                      </p:cBhvr>
                                      <p:rCtr x="-6211" y="0"/>
                                    </p:animMotion>
                                  </p:childTnLst>
                                </p:cTn>
                              </p:par>
                              <p:par>
                                <p:cTn id="56" presetID="35" presetClass="path" presetSubtype="0" accel="50000" decel="50000" fill="hold" nodeType="withEffect">
                                  <p:stCondLst>
                                    <p:cond delay="3000"/>
                                  </p:stCondLst>
                                  <p:childTnLst>
                                    <p:animMotion origin="layout" path="M 0.01601 3.33333E-6 L 1.45833E-6 3.33333E-6 " pathEditMode="relative" rAng="0" ptsTypes="AA">
                                      <p:cBhvr>
                                        <p:cTn id="57" dur="750" fill="hold"/>
                                        <p:tgtEl>
                                          <p:spTgt spid="20"/>
                                        </p:tgtEl>
                                        <p:attrNameLst>
                                          <p:attrName>ppt_x</p:attrName>
                                          <p:attrName>ppt_y</p:attrName>
                                        </p:attrNameLst>
                                      </p:cBhvr>
                                      <p:rCtr x="-807" y="0"/>
                                    </p:animMotion>
                                  </p:childTnLst>
                                </p:cTn>
                              </p:par>
                              <p:par>
                                <p:cTn id="58" presetID="10" presetClass="entr" presetSubtype="0" fill="hold" nodeType="withEffect">
                                  <p:stCondLst>
                                    <p:cond delay="225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par>
                                <p:cTn id="61" presetID="63" presetClass="path" presetSubtype="0" decel="50000" fill="hold" nodeType="withEffect">
                                  <p:stCondLst>
                                    <p:cond delay="2250"/>
                                  </p:stCondLst>
                                  <p:childTnLst>
                                    <p:animMotion origin="layout" path="M 0.01524 4.07407E-6 L -0.10885 4.07407E-6 " pathEditMode="relative" rAng="0" ptsTypes="AA">
                                      <p:cBhvr>
                                        <p:cTn id="62" dur="750" spd="-100000" fill="hold"/>
                                        <p:tgtEl>
                                          <p:spTgt spid="12"/>
                                        </p:tgtEl>
                                        <p:attrNameLst>
                                          <p:attrName>ppt_x</p:attrName>
                                          <p:attrName>ppt_y</p:attrName>
                                        </p:attrNameLst>
                                      </p:cBhvr>
                                      <p:rCtr x="-6211" y="0"/>
                                    </p:animMotion>
                                  </p:childTnLst>
                                </p:cTn>
                              </p:par>
                              <p:par>
                                <p:cTn id="63" presetID="35" presetClass="path" presetSubtype="0" accel="50000" decel="50000" fill="hold" nodeType="withEffect">
                                  <p:stCondLst>
                                    <p:cond delay="3000"/>
                                  </p:stCondLst>
                                  <p:childTnLst>
                                    <p:animMotion origin="layout" path="M 0.01602 4.07407E-6 L -4.58333E-6 4.07407E-6 " pathEditMode="relative" rAng="0" ptsTypes="AA">
                                      <p:cBhvr>
                                        <p:cTn id="64" dur="750" fill="hold"/>
                                        <p:tgtEl>
                                          <p:spTgt spid="12"/>
                                        </p:tgtEl>
                                        <p:attrNameLst>
                                          <p:attrName>ppt_x</p:attrName>
                                          <p:attrName>ppt_y</p:attrName>
                                        </p:attrNameLst>
                                      </p:cBhvr>
                                      <p:rCtr x="-807" y="0"/>
                                    </p:animMotion>
                                  </p:childTnLst>
                                </p:cTn>
                              </p:par>
                              <p:par>
                                <p:cTn id="65" presetID="10" presetClass="entr" presetSubtype="0" fill="hold" grpId="0" nodeType="withEffect">
                                  <p:stCondLst>
                                    <p:cond delay="3000"/>
                                  </p:stCondLst>
                                  <p:childTnLst>
                                    <p:set>
                                      <p:cBhvr>
                                        <p:cTn id="66" dur="1" fill="hold">
                                          <p:stCondLst>
                                            <p:cond delay="0"/>
                                          </p:stCondLst>
                                        </p:cTn>
                                        <p:tgtEl>
                                          <p:spTgt spid="10"/>
                                        </p:tgtEl>
                                        <p:attrNameLst>
                                          <p:attrName>style.visibility</p:attrName>
                                        </p:attrNameLst>
                                      </p:cBhvr>
                                      <p:to>
                                        <p:strVal val="visible"/>
                                      </p:to>
                                    </p:set>
                                    <p:animEffect transition="in" filter="fade">
                                      <p:cBhvr>
                                        <p:cTn id="67" dur="500"/>
                                        <p:tgtEl>
                                          <p:spTgt spid="10"/>
                                        </p:tgtEl>
                                      </p:cBhvr>
                                    </p:animEffect>
                                  </p:childTnLst>
                                </p:cTn>
                              </p:par>
                              <p:par>
                                <p:cTn id="68" presetID="63" presetClass="path" presetSubtype="0" decel="50000" fill="hold" grpId="1" nodeType="withEffect">
                                  <p:stCondLst>
                                    <p:cond delay="3000"/>
                                  </p:stCondLst>
                                  <p:childTnLst>
                                    <p:animMotion origin="layout" path="M 0.01524 -4.81481E-6 L -0.10885 -4.81481E-6 " pathEditMode="relative" rAng="0" ptsTypes="AA">
                                      <p:cBhvr>
                                        <p:cTn id="69" dur="750" spd="-100000" fill="hold"/>
                                        <p:tgtEl>
                                          <p:spTgt spid="10"/>
                                        </p:tgtEl>
                                        <p:attrNameLst>
                                          <p:attrName>ppt_x</p:attrName>
                                          <p:attrName>ppt_y</p:attrName>
                                        </p:attrNameLst>
                                      </p:cBhvr>
                                      <p:rCtr x="-6211" y="0"/>
                                    </p:animMotion>
                                  </p:childTnLst>
                                </p:cTn>
                              </p:par>
                              <p:par>
                                <p:cTn id="70" presetID="35" presetClass="path" presetSubtype="0" accel="50000" decel="50000" fill="hold" grpId="2" nodeType="withEffect">
                                  <p:stCondLst>
                                    <p:cond delay="3750"/>
                                  </p:stCondLst>
                                  <p:childTnLst>
                                    <p:animMotion origin="layout" path="M 0.01602 -4.81481E-6 L -6.25E-7 -4.81481E-6 " pathEditMode="relative" rAng="0" ptsTypes="AA">
                                      <p:cBhvr>
                                        <p:cTn id="71" dur="750" fill="hold"/>
                                        <p:tgtEl>
                                          <p:spTgt spid="10"/>
                                        </p:tgtEl>
                                        <p:attrNameLst>
                                          <p:attrName>ppt_x</p:attrName>
                                          <p:attrName>ppt_y</p:attrName>
                                        </p:attrNameLst>
                                      </p:cBhvr>
                                      <p:rCtr x="-807" y="0"/>
                                    </p:animMotion>
                                  </p:childTnLst>
                                </p:cTn>
                              </p:par>
                              <p:par>
                                <p:cTn id="72" presetID="22" presetClass="entr" presetSubtype="8" fill="hold" grpId="0" nodeType="withEffect">
                                  <p:stCondLst>
                                    <p:cond delay="3750"/>
                                  </p:stCondLst>
                                  <p:childTnLst>
                                    <p:set>
                                      <p:cBhvr>
                                        <p:cTn id="73" dur="1" fill="hold">
                                          <p:stCondLst>
                                            <p:cond delay="0"/>
                                          </p:stCondLst>
                                        </p:cTn>
                                        <p:tgtEl>
                                          <p:spTgt spid="11"/>
                                        </p:tgtEl>
                                        <p:attrNameLst>
                                          <p:attrName>style.visibility</p:attrName>
                                        </p:attrNameLst>
                                      </p:cBhvr>
                                      <p:to>
                                        <p:strVal val="visible"/>
                                      </p:to>
                                    </p:set>
                                    <p:animEffect transition="in" filter="wipe(left)">
                                      <p:cBhvr>
                                        <p:cTn id="74" dur="750"/>
                                        <p:tgtEl>
                                          <p:spTgt spid="11"/>
                                        </p:tgtEl>
                                      </p:cBhvr>
                                    </p:animEffect>
                                  </p:childTnLst>
                                </p:cTn>
                              </p:par>
                              <p:par>
                                <p:cTn id="75" presetID="3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p:cTn id="77" dur="1000" fill="hold"/>
                                        <p:tgtEl>
                                          <p:spTgt spid="37"/>
                                        </p:tgtEl>
                                        <p:attrNameLst>
                                          <p:attrName>ppt_w</p:attrName>
                                        </p:attrNameLst>
                                      </p:cBhvr>
                                      <p:tavLst>
                                        <p:tav tm="0">
                                          <p:val>
                                            <p:fltVal val="0"/>
                                          </p:val>
                                        </p:tav>
                                        <p:tav tm="100000">
                                          <p:val>
                                            <p:strVal val="#ppt_w"/>
                                          </p:val>
                                        </p:tav>
                                      </p:tavLst>
                                    </p:anim>
                                    <p:anim calcmode="lin" valueType="num">
                                      <p:cBhvr>
                                        <p:cTn id="78" dur="1000" fill="hold"/>
                                        <p:tgtEl>
                                          <p:spTgt spid="37"/>
                                        </p:tgtEl>
                                        <p:attrNameLst>
                                          <p:attrName>ppt_h</p:attrName>
                                        </p:attrNameLst>
                                      </p:cBhvr>
                                      <p:tavLst>
                                        <p:tav tm="0">
                                          <p:val>
                                            <p:fltVal val="0"/>
                                          </p:val>
                                        </p:tav>
                                        <p:tav tm="100000">
                                          <p:val>
                                            <p:strVal val="#ppt_h"/>
                                          </p:val>
                                        </p:tav>
                                      </p:tavLst>
                                    </p:anim>
                                    <p:anim calcmode="lin" valueType="num">
                                      <p:cBhvr>
                                        <p:cTn id="79" dur="1000" fill="hold"/>
                                        <p:tgtEl>
                                          <p:spTgt spid="37"/>
                                        </p:tgtEl>
                                        <p:attrNameLst>
                                          <p:attrName>style.rotation</p:attrName>
                                        </p:attrNameLst>
                                      </p:cBhvr>
                                      <p:tavLst>
                                        <p:tav tm="0">
                                          <p:val>
                                            <p:fltVal val="90"/>
                                          </p:val>
                                        </p:tav>
                                        <p:tav tm="100000">
                                          <p:val>
                                            <p:fltVal val="0"/>
                                          </p:val>
                                        </p:tav>
                                      </p:tavLst>
                                    </p:anim>
                                    <p:animEffect transition="in" filter="fade">
                                      <p:cBhvr>
                                        <p:cTn id="80" dur="1000"/>
                                        <p:tgtEl>
                                          <p:spTgt spid="37"/>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36"/>
                                        </p:tgtEl>
                                        <p:attrNameLst>
                                          <p:attrName>style.visibility</p:attrName>
                                        </p:attrNameLst>
                                      </p:cBhvr>
                                      <p:to>
                                        <p:strVal val="visible"/>
                                      </p:to>
                                    </p:set>
                                    <p:animEffect transition="in" filter="fade">
                                      <p:cBhvr>
                                        <p:cTn id="83" dur="500"/>
                                        <p:tgtEl>
                                          <p:spTgt spid="36"/>
                                        </p:tgtEl>
                                      </p:cBhvr>
                                    </p:animEffect>
                                  </p:childTnLst>
                                </p:cTn>
                              </p:par>
                              <p:par>
                                <p:cTn id="84" presetID="42" presetClass="path" presetSubtype="0" decel="30000" fill="hold" grpId="1" nodeType="withEffect">
                                  <p:stCondLst>
                                    <p:cond delay="250"/>
                                  </p:stCondLst>
                                  <p:childTnLst>
                                    <p:animMotion origin="layout" path="M -2.08333E-6 -4.81481E-6 L 0.03373 0.04399 " pathEditMode="relative" rAng="0" ptsTypes="AA">
                                      <p:cBhvr>
                                        <p:cTn id="85" dur="750" spd="-100000" fill="hold"/>
                                        <p:tgtEl>
                                          <p:spTgt spid="36"/>
                                        </p:tgtEl>
                                        <p:attrNameLst>
                                          <p:attrName>ppt_x</p:attrName>
                                          <p:attrName>ppt_y</p:attrName>
                                        </p:attrNameLst>
                                      </p:cBhvr>
                                      <p:rCtr x="1680" y="2199"/>
                                    </p:animMotion>
                                  </p:childTnLst>
                                </p:cTn>
                              </p:par>
                              <p:par>
                                <p:cTn id="86" presetID="53" presetClass="entr" presetSubtype="16" fill="hold" grpId="0" nodeType="withEffect">
                                  <p:stCondLst>
                                    <p:cond delay="750"/>
                                  </p:stCondLst>
                                  <p:childTnLst>
                                    <p:set>
                                      <p:cBhvr>
                                        <p:cTn id="87" dur="1" fill="hold">
                                          <p:stCondLst>
                                            <p:cond delay="0"/>
                                          </p:stCondLst>
                                        </p:cTn>
                                        <p:tgtEl>
                                          <p:spTgt spid="44"/>
                                        </p:tgtEl>
                                        <p:attrNameLst>
                                          <p:attrName>style.visibility</p:attrName>
                                        </p:attrNameLst>
                                      </p:cBhvr>
                                      <p:to>
                                        <p:strVal val="visible"/>
                                      </p:to>
                                    </p:set>
                                    <p:anim calcmode="lin" valueType="num">
                                      <p:cBhvr>
                                        <p:cTn id="88" dur="1000" fill="hold"/>
                                        <p:tgtEl>
                                          <p:spTgt spid="44"/>
                                        </p:tgtEl>
                                        <p:attrNameLst>
                                          <p:attrName>ppt_w</p:attrName>
                                        </p:attrNameLst>
                                      </p:cBhvr>
                                      <p:tavLst>
                                        <p:tav tm="0">
                                          <p:val>
                                            <p:fltVal val="0"/>
                                          </p:val>
                                        </p:tav>
                                        <p:tav tm="100000">
                                          <p:val>
                                            <p:strVal val="#ppt_w"/>
                                          </p:val>
                                        </p:tav>
                                      </p:tavLst>
                                    </p:anim>
                                    <p:anim calcmode="lin" valueType="num">
                                      <p:cBhvr>
                                        <p:cTn id="89" dur="1000" fill="hold"/>
                                        <p:tgtEl>
                                          <p:spTgt spid="44"/>
                                        </p:tgtEl>
                                        <p:attrNameLst>
                                          <p:attrName>ppt_h</p:attrName>
                                        </p:attrNameLst>
                                      </p:cBhvr>
                                      <p:tavLst>
                                        <p:tav tm="0">
                                          <p:val>
                                            <p:fltVal val="0"/>
                                          </p:val>
                                        </p:tav>
                                        <p:tav tm="100000">
                                          <p:val>
                                            <p:strVal val="#ppt_h"/>
                                          </p:val>
                                        </p:tav>
                                      </p:tavLst>
                                    </p:anim>
                                    <p:animEffect transition="in" filter="fade">
                                      <p:cBhvr>
                                        <p:cTn id="90" dur="1000"/>
                                        <p:tgtEl>
                                          <p:spTgt spid="44"/>
                                        </p:tgtEl>
                                      </p:cBhvr>
                                    </p:animEffect>
                                  </p:childTnLst>
                                </p:cTn>
                              </p:par>
                              <p:par>
                                <p:cTn id="91" presetID="64" presetClass="path" presetSubtype="0" decel="30000" fill="hold" grpId="1" nodeType="withEffect">
                                  <p:stCondLst>
                                    <p:cond delay="750"/>
                                  </p:stCondLst>
                                  <p:childTnLst>
                                    <p:animMotion origin="layout" path="M 2.5E-6 0.02662 L 2.5E-6 -0.14815 " pathEditMode="relative" rAng="0" ptsTypes="AA">
                                      <p:cBhvr>
                                        <p:cTn id="92" dur="750" spd="-100000" fill="hold"/>
                                        <p:tgtEl>
                                          <p:spTgt spid="44"/>
                                        </p:tgtEl>
                                        <p:attrNameLst>
                                          <p:attrName>ppt_x</p:attrName>
                                          <p:attrName>ppt_y</p:attrName>
                                        </p:attrNameLst>
                                      </p:cBhvr>
                                      <p:rCtr x="0" y="-8750"/>
                                    </p:animMotion>
                                  </p:childTnLst>
                                </p:cTn>
                              </p:par>
                              <p:par>
                                <p:cTn id="93" presetID="64" presetClass="path" presetSubtype="0" accel="30000" decel="30000" fill="hold" grpId="2" nodeType="withEffect">
                                  <p:stCondLst>
                                    <p:cond delay="1500"/>
                                  </p:stCondLst>
                                  <p:childTnLst>
                                    <p:animMotion origin="layout" path="M 2.5E-6 0.02778 L 2.5E-6 1.11111E-6 " pathEditMode="relative" rAng="0" ptsTypes="AA">
                                      <p:cBhvr>
                                        <p:cTn id="94" dur="750" fill="hold"/>
                                        <p:tgtEl>
                                          <p:spTgt spid="44"/>
                                        </p:tgtEl>
                                        <p:attrNameLst>
                                          <p:attrName>ppt_x</p:attrName>
                                          <p:attrName>ppt_y</p:attrName>
                                        </p:attrNameLst>
                                      </p:cBhvr>
                                      <p:rCtr x="0" y="-1389"/>
                                    </p:animMotion>
                                  </p:childTnLst>
                                </p:cTn>
                              </p:par>
                              <p:par>
                                <p:cTn id="95" presetID="10" presetClass="entr" presetSubtype="0" fill="hold" grpId="0" nodeType="withEffect">
                                  <p:stCondLst>
                                    <p:cond delay="250"/>
                                  </p:stCondLst>
                                  <p:childTnLst>
                                    <p:set>
                                      <p:cBhvr>
                                        <p:cTn id="96" dur="1" fill="hold">
                                          <p:stCondLst>
                                            <p:cond delay="0"/>
                                          </p:stCondLst>
                                        </p:cTn>
                                        <p:tgtEl>
                                          <p:spTgt spid="45"/>
                                        </p:tgtEl>
                                        <p:attrNameLst>
                                          <p:attrName>style.visibility</p:attrName>
                                        </p:attrNameLst>
                                      </p:cBhvr>
                                      <p:to>
                                        <p:strVal val="visible"/>
                                      </p:to>
                                    </p:set>
                                    <p:animEffect transition="in" filter="fade">
                                      <p:cBhvr>
                                        <p:cTn id="97" dur="1250"/>
                                        <p:tgtEl>
                                          <p:spTgt spid="45"/>
                                        </p:tgtEl>
                                      </p:cBhvr>
                                    </p:animEffect>
                                  </p:childTnLst>
                                </p:cTn>
                              </p:par>
                              <p:par>
                                <p:cTn id="98" presetID="63" presetClass="path" presetSubtype="0" decel="30000" fill="hold" grpId="1" nodeType="withEffect">
                                  <p:stCondLst>
                                    <p:cond delay="250"/>
                                  </p:stCondLst>
                                  <p:childTnLst>
                                    <p:animMotion origin="layout" path="M -0.12435 -0.12408 L 5E-6 3.33333E-6 " pathEditMode="relative" rAng="0" ptsTypes="AA">
                                      <p:cBhvr>
                                        <p:cTn id="99" dur="1250" fill="hold"/>
                                        <p:tgtEl>
                                          <p:spTgt spid="45"/>
                                        </p:tgtEl>
                                        <p:attrNameLst>
                                          <p:attrName>ppt_x</p:attrName>
                                          <p:attrName>ppt_y</p:attrName>
                                        </p:attrNameLst>
                                      </p:cBhvr>
                                      <p:rCtr x="6211" y="6204"/>
                                    </p:animMotion>
                                  </p:childTnLst>
                                </p:cTn>
                              </p:par>
                              <p:par>
                                <p:cTn id="100" presetID="6" presetClass="emph" presetSubtype="0" decel="30000" fill="hold" grpId="2" nodeType="withEffect">
                                  <p:stCondLst>
                                    <p:cond delay="250"/>
                                  </p:stCondLst>
                                  <p:childTnLst>
                                    <p:animScale>
                                      <p:cBhvr>
                                        <p:cTn id="101" dur="1250" fill="hold"/>
                                        <p:tgtEl>
                                          <p:spTgt spid="45"/>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0" grpId="1" animBg="1"/>
      <p:bldP spid="10" grpId="2" animBg="1"/>
      <p:bldP spid="11" grpId="0"/>
      <p:bldP spid="36" grpId="0"/>
      <p:bldP spid="36" grpId="1"/>
      <p:bldGraphic spid="44" grpId="0">
        <p:bldAsOne/>
      </p:bldGraphic>
      <p:bldGraphic spid="44" grpId="1">
        <p:bldAsOne/>
      </p:bldGraphic>
      <p:bldGraphic spid="44" grpId="2">
        <p:bldAsOne/>
      </p:bldGraphic>
      <p:bldP spid="23" grpId="0"/>
      <p:bldP spid="24" grpId="0"/>
      <p:bldP spid="25" grpId="0"/>
      <p:bldP spid="45" grpId="0" animBg="1"/>
      <p:bldP spid="45" grpId="1" animBg="1"/>
      <p:bldP spid="45" grpId="2"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4883011" y="2587295"/>
            <a:ext cx="742950" cy="7429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7" name="椭圆 6"/>
          <p:cNvSpPr/>
          <p:nvPr/>
        </p:nvSpPr>
        <p:spPr>
          <a:xfrm>
            <a:off x="7022522" y="2587295"/>
            <a:ext cx="742950" cy="7429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8" name="椭圆 7"/>
          <p:cNvSpPr/>
          <p:nvPr/>
        </p:nvSpPr>
        <p:spPr>
          <a:xfrm>
            <a:off x="9168775" y="2587295"/>
            <a:ext cx="742950" cy="742950"/>
          </a:xfrm>
          <a:prstGeom prst="ellipse">
            <a:avLst/>
          </a:prstGeom>
          <a:solidFill>
            <a:schemeClr val="tx2"/>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12" name="椭圆 11"/>
          <p:cNvSpPr/>
          <p:nvPr/>
        </p:nvSpPr>
        <p:spPr>
          <a:xfrm>
            <a:off x="4807485" y="2511769"/>
            <a:ext cx="894002" cy="894002"/>
          </a:xfrm>
          <a:prstGeom prst="ellipse">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grpSp>
        <p:nvGrpSpPr>
          <p:cNvPr id="13" name="组合 12"/>
          <p:cNvGrpSpPr/>
          <p:nvPr/>
        </p:nvGrpSpPr>
        <p:grpSpPr>
          <a:xfrm>
            <a:off x="1745509" y="1997539"/>
            <a:ext cx="1922462" cy="1922462"/>
            <a:chOff x="1949342" y="2182019"/>
            <a:chExt cx="1922462" cy="1922462"/>
          </a:xfrm>
        </p:grpSpPr>
        <p:sp>
          <p:nvSpPr>
            <p:cNvPr id="14" name="椭圆 13"/>
            <p:cNvSpPr/>
            <p:nvPr/>
          </p:nvSpPr>
          <p:spPr>
            <a:xfrm>
              <a:off x="1949342" y="2182019"/>
              <a:ext cx="1922462" cy="192246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15" name="椭圆 14"/>
            <p:cNvSpPr/>
            <p:nvPr/>
          </p:nvSpPr>
          <p:spPr>
            <a:xfrm>
              <a:off x="2028443" y="2261120"/>
              <a:ext cx="1764260" cy="1764260"/>
            </a:xfrm>
            <a:prstGeom prst="ellipse">
              <a:avLst/>
            </a:prstGeom>
            <a:noFill/>
            <a:ln w="9525">
              <a:solidFill>
                <a:schemeClr val="bg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grpSp>
      <p:sp>
        <p:nvSpPr>
          <p:cNvPr id="16" name="KSO_Shape"/>
          <p:cNvSpPr/>
          <p:nvPr/>
        </p:nvSpPr>
        <p:spPr>
          <a:xfrm rot="5400000">
            <a:off x="4115186" y="2851977"/>
            <a:ext cx="247876" cy="213587"/>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17" name="KSO_Shape"/>
          <p:cNvSpPr/>
          <p:nvPr/>
        </p:nvSpPr>
        <p:spPr>
          <a:xfrm rot="5400000">
            <a:off x="6198991" y="2851978"/>
            <a:ext cx="247876" cy="213587"/>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18" name="KSO_Shape"/>
          <p:cNvSpPr/>
          <p:nvPr/>
        </p:nvSpPr>
        <p:spPr>
          <a:xfrm rot="5400000">
            <a:off x="8283633" y="2851979"/>
            <a:ext cx="247876" cy="213587"/>
          </a:xfrm>
          <a:custGeom>
            <a:avLst/>
            <a:gdLst/>
            <a:ahLst/>
            <a:cxnLst/>
            <a:rect l="l" t="t" r="r" b="b"/>
            <a:pathLst>
              <a:path w="351454" h="302978">
                <a:moveTo>
                  <a:pt x="175727" y="0"/>
                </a:moveTo>
                <a:lnTo>
                  <a:pt x="351454" y="302978"/>
                </a:lnTo>
                <a:cubicBezTo>
                  <a:pt x="296917" y="281626"/>
                  <a:pt x="237534" y="271243"/>
                  <a:pt x="175726" y="271243"/>
                </a:cubicBezTo>
                <a:cubicBezTo>
                  <a:pt x="113918" y="271243"/>
                  <a:pt x="54536" y="281626"/>
                  <a:pt x="0" y="302978"/>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19" name="椭圆 18"/>
          <p:cNvSpPr/>
          <p:nvPr/>
        </p:nvSpPr>
        <p:spPr>
          <a:xfrm>
            <a:off x="6939024" y="2511769"/>
            <a:ext cx="894002" cy="894002"/>
          </a:xfrm>
          <a:prstGeom prst="ellipse">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0" name="椭圆 19"/>
          <p:cNvSpPr/>
          <p:nvPr/>
        </p:nvSpPr>
        <p:spPr>
          <a:xfrm>
            <a:off x="9093249" y="2511769"/>
            <a:ext cx="894002" cy="894002"/>
          </a:xfrm>
          <a:prstGeom prst="ellipse">
            <a:avLst/>
          </a:pr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1" name="矩形 20"/>
          <p:cNvSpPr/>
          <p:nvPr/>
        </p:nvSpPr>
        <p:spPr>
          <a:xfrm>
            <a:off x="1754906" y="4845695"/>
            <a:ext cx="8442735" cy="313932"/>
          </a:xfrm>
          <a:prstGeom prst="rect">
            <a:avLst/>
          </a:prstGeom>
        </p:spPr>
        <p:txBody>
          <a:bodyPr wrap="square">
            <a:spAutoFit/>
          </a:bodyPr>
          <a:lstStyle/>
          <a:p>
            <a:pPr algn="just">
              <a:lnSpc>
                <a:spcPct val="120000"/>
              </a:lnSpc>
            </a:pPr>
            <a:r>
              <a:rPr lang="en-US" altLang="zh-CN" sz="1200" dirty="0">
                <a:latin typeface="华文细黑" panose="02010600040101010101" pitchFamily="2" charset="-122"/>
                <a:ea typeface="华文细黑" panose="02010600040101010101" pitchFamily="2" charset="-122"/>
                <a:sym typeface="华文细黑" panose="02010600040101010101" pitchFamily="2" charset="-122"/>
              </a:rPr>
              <a:t>You cannot improve your past, but you can improve your future. Once time is wasted, life is wasted.</a:t>
            </a:r>
            <a:endParaRPr lang="zh-CN" altLang="en-US" sz="12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2" name="矩形 21"/>
          <p:cNvSpPr/>
          <p:nvPr/>
        </p:nvSpPr>
        <p:spPr>
          <a:xfrm>
            <a:off x="1754906" y="5094493"/>
            <a:ext cx="8442735" cy="646331"/>
          </a:xfrm>
          <a:prstGeom prst="rect">
            <a:avLst/>
          </a:prstGeom>
        </p:spPr>
        <p:txBody>
          <a:bodyPr wrap="square">
            <a:spAutoFit/>
          </a:bodyPr>
          <a:lstStyle/>
          <a:p>
            <a:pPr algn="just">
              <a:lnSpc>
                <a:spcPct val="150000"/>
              </a:lnSpc>
            </a:pPr>
            <a:r>
              <a:rPr lang="en-US" altLang="zh-CN" sz="1200" dirty="0">
                <a:latin typeface="华文细黑" panose="02010600040101010101" pitchFamily="2" charset="-122"/>
                <a:ea typeface="华文细黑" panose="02010600040101010101" pitchFamily="2" charset="-122"/>
                <a:sym typeface="华文细黑" panose="02010600040101010101" pitchFamily="2" charset="-122"/>
              </a:rPr>
              <a:t>Don't aim for success if you want it; just do what you love and believe in, and it will come naturally. Knowledge can change your fate and English can .</a:t>
            </a:r>
            <a:endParaRPr lang="zh-CN" altLang="en-US" sz="12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3" name="圆角矩形 22"/>
          <p:cNvSpPr/>
          <p:nvPr/>
        </p:nvSpPr>
        <p:spPr>
          <a:xfrm>
            <a:off x="1800343" y="4320697"/>
            <a:ext cx="2021230" cy="299217"/>
          </a:xfrm>
          <a:prstGeom prst="round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24" name="文本框 23"/>
          <p:cNvSpPr txBox="1"/>
          <p:nvPr/>
        </p:nvSpPr>
        <p:spPr>
          <a:xfrm>
            <a:off x="1884052" y="4304776"/>
            <a:ext cx="1853812" cy="338554"/>
          </a:xfrm>
          <a:prstGeom prst="rect">
            <a:avLst/>
          </a:prstGeom>
          <a:noFill/>
        </p:spPr>
        <p:txBody>
          <a:bodyPr wrap="square" rtlCol="0">
            <a:spAutoFit/>
          </a:bodyPr>
          <a:lstStyle/>
          <a:p>
            <a:pPr algn="ctr"/>
            <a:r>
              <a:rPr lang="en-US" altLang="zh-CN"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Adobe Illustrator</a:t>
            </a:r>
            <a:endParaRPr lang="zh-CN" altLang="en-US"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cxnSp>
        <p:nvCxnSpPr>
          <p:cNvPr id="25" name="直接连接符 24"/>
          <p:cNvCxnSpPr>
            <a:stCxn id="23" idx="3"/>
          </p:cNvCxnSpPr>
          <p:nvPr/>
        </p:nvCxnSpPr>
        <p:spPr>
          <a:xfrm>
            <a:off x="3821573" y="4470306"/>
            <a:ext cx="6208683" cy="3747"/>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6" name="圆角矩形 25"/>
          <p:cNvSpPr/>
          <p:nvPr/>
        </p:nvSpPr>
        <p:spPr>
          <a:xfrm>
            <a:off x="10133231" y="4426955"/>
            <a:ext cx="92869" cy="94197"/>
          </a:xfrm>
          <a:prstGeom prst="roundRect">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27" name="矩形 26"/>
          <p:cNvSpPr/>
          <p:nvPr/>
        </p:nvSpPr>
        <p:spPr>
          <a:xfrm>
            <a:off x="1754906" y="5675689"/>
            <a:ext cx="8442735" cy="313932"/>
          </a:xfrm>
          <a:prstGeom prst="rect">
            <a:avLst/>
          </a:prstGeom>
        </p:spPr>
        <p:txBody>
          <a:bodyPr wrap="square">
            <a:spAutoFit/>
          </a:bodyPr>
          <a:lstStyle/>
          <a:p>
            <a:pPr algn="just">
              <a:lnSpc>
                <a:spcPct val="120000"/>
              </a:lnSpc>
            </a:pPr>
            <a:r>
              <a:rPr lang="en-US" altLang="zh-CN" sz="1200" dirty="0">
                <a:latin typeface="华文细黑" panose="02010600040101010101" pitchFamily="2" charset="-122"/>
                <a:ea typeface="华文细黑" panose="02010600040101010101" pitchFamily="2" charset="-122"/>
                <a:sym typeface="华文细黑" panose="02010600040101010101" pitchFamily="2" charset="-122"/>
              </a:rPr>
              <a:t>You cannot improve your past, but you can improve your future. Once time is wasted, life is wasted.</a:t>
            </a:r>
            <a:endParaRPr lang="zh-CN" altLang="en-US" sz="12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8" name="文本框 27"/>
          <p:cNvSpPr txBox="1"/>
          <p:nvPr/>
        </p:nvSpPr>
        <p:spPr>
          <a:xfrm>
            <a:off x="1848382" y="2458707"/>
            <a:ext cx="1725580" cy="584775"/>
          </a:xfrm>
          <a:prstGeom prst="rect">
            <a:avLst/>
          </a:prstGeom>
          <a:noFill/>
        </p:spPr>
        <p:txBody>
          <a:bodyPr wrap="square" rtlCol="0">
            <a:spAutoFit/>
          </a:bodyPr>
          <a:lstStyle/>
          <a:p>
            <a:pPr algn="ctr"/>
            <a:r>
              <a:rPr lang="en-US" altLang="zh-CN" sz="32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75.8</a:t>
            </a:r>
            <a:r>
              <a:rPr lang="en-US" altLang="zh-CN"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a:t>
            </a:r>
            <a:endParaRPr lang="zh-CN" altLang="en-US" sz="16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29" name="文本框 28"/>
          <p:cNvSpPr txBox="1"/>
          <p:nvPr/>
        </p:nvSpPr>
        <p:spPr>
          <a:xfrm>
            <a:off x="1869872" y="3009147"/>
            <a:ext cx="1673736" cy="400110"/>
          </a:xfrm>
          <a:prstGeom prst="rect">
            <a:avLst/>
          </a:prstGeom>
          <a:noFill/>
        </p:spPr>
        <p:txBody>
          <a:bodyPr wrap="square" rtlCol="0">
            <a:spAutoFit/>
          </a:bodyPr>
          <a:lstStyle/>
          <a:p>
            <a:pPr algn="ctr"/>
            <a:r>
              <a:rPr lang="en-US" altLang="zh-CN" sz="20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rPr>
              <a:t>Photoshop</a:t>
            </a:r>
            <a:endParaRPr lang="zh-CN" altLang="en-US" sz="2000" dirty="0">
              <a:solidFill>
                <a:schemeClr val="bg1"/>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36" name="文本框 3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04</a:t>
            </a:r>
            <a:endParaRPr lang="zh-CN" altLang="en-US" sz="6000" dirty="0">
              <a:solidFill>
                <a:schemeClr val="tx1"/>
              </a:solidFill>
              <a:latin typeface="+mn-lt"/>
            </a:endParaRPr>
          </a:p>
        </p:txBody>
      </p:sp>
      <p:cxnSp>
        <p:nvCxnSpPr>
          <p:cNvPr id="37" name="直接连接符 3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0" name="组合 29"/>
          <p:cNvGrpSpPr/>
          <p:nvPr/>
        </p:nvGrpSpPr>
        <p:grpSpPr>
          <a:xfrm>
            <a:off x="9391408" y="2861095"/>
            <a:ext cx="297685" cy="195351"/>
            <a:chOff x="7296150" y="2295525"/>
            <a:chExt cx="479425" cy="346075"/>
          </a:xfrm>
          <a:solidFill>
            <a:schemeClr val="bg1"/>
          </a:solidFill>
        </p:grpSpPr>
        <p:sp>
          <p:nvSpPr>
            <p:cNvPr id="31" name="Freeform 139"/>
            <p:cNvSpPr>
              <a:spLocks noEditPoints="1"/>
            </p:cNvSpPr>
            <p:nvPr/>
          </p:nvSpPr>
          <p:spPr bwMode="auto">
            <a:xfrm>
              <a:off x="7296150" y="2295525"/>
              <a:ext cx="479425" cy="346075"/>
            </a:xfrm>
            <a:custGeom>
              <a:avLst/>
              <a:gdLst>
                <a:gd name="T0" fmla="*/ 123 w 128"/>
                <a:gd name="T1" fmla="*/ 28 h 92"/>
                <a:gd name="T2" fmla="*/ 113 w 128"/>
                <a:gd name="T3" fmla="*/ 8 h 92"/>
                <a:gd name="T4" fmla="*/ 92 w 128"/>
                <a:gd name="T5" fmla="*/ 0 h 92"/>
                <a:gd name="T6" fmla="*/ 36 w 128"/>
                <a:gd name="T7" fmla="*/ 0 h 92"/>
                <a:gd name="T8" fmla="*/ 15 w 128"/>
                <a:gd name="T9" fmla="*/ 8 h 92"/>
                <a:gd name="T10" fmla="*/ 5 w 128"/>
                <a:gd name="T11" fmla="*/ 28 h 92"/>
                <a:gd name="T12" fmla="*/ 0 w 128"/>
                <a:gd name="T13" fmla="*/ 75 h 92"/>
                <a:gd name="T14" fmla="*/ 17 w 128"/>
                <a:gd name="T15" fmla="*/ 92 h 92"/>
                <a:gd name="T16" fmla="*/ 32 w 128"/>
                <a:gd name="T17" fmla="*/ 82 h 92"/>
                <a:gd name="T18" fmla="*/ 45 w 128"/>
                <a:gd name="T19" fmla="*/ 62 h 92"/>
                <a:gd name="T20" fmla="*/ 83 w 128"/>
                <a:gd name="T21" fmla="*/ 62 h 92"/>
                <a:gd name="T22" fmla="*/ 96 w 128"/>
                <a:gd name="T23" fmla="*/ 82 h 92"/>
                <a:gd name="T24" fmla="*/ 111 w 128"/>
                <a:gd name="T25" fmla="*/ 92 h 92"/>
                <a:gd name="T26" fmla="*/ 128 w 128"/>
                <a:gd name="T27" fmla="*/ 75 h 92"/>
                <a:gd name="T28" fmla="*/ 123 w 128"/>
                <a:gd name="T29" fmla="*/ 28 h 92"/>
                <a:gd name="T30" fmla="*/ 111 w 128"/>
                <a:gd name="T31" fmla="*/ 87 h 92"/>
                <a:gd name="T32" fmla="*/ 100 w 128"/>
                <a:gd name="T33" fmla="*/ 80 h 92"/>
                <a:gd name="T34" fmla="*/ 86 w 128"/>
                <a:gd name="T35" fmla="*/ 58 h 92"/>
                <a:gd name="T36" fmla="*/ 42 w 128"/>
                <a:gd name="T37" fmla="*/ 58 h 92"/>
                <a:gd name="T38" fmla="*/ 28 w 128"/>
                <a:gd name="T39" fmla="*/ 80 h 92"/>
                <a:gd name="T40" fmla="*/ 17 w 128"/>
                <a:gd name="T41" fmla="*/ 87 h 92"/>
                <a:gd name="T42" fmla="*/ 5 w 128"/>
                <a:gd name="T43" fmla="*/ 75 h 92"/>
                <a:gd name="T44" fmla="*/ 10 w 128"/>
                <a:gd name="T45" fmla="*/ 29 h 92"/>
                <a:gd name="T46" fmla="*/ 18 w 128"/>
                <a:gd name="T47" fmla="*/ 12 h 92"/>
                <a:gd name="T48" fmla="*/ 36 w 128"/>
                <a:gd name="T49" fmla="*/ 5 h 92"/>
                <a:gd name="T50" fmla="*/ 92 w 128"/>
                <a:gd name="T51" fmla="*/ 5 h 92"/>
                <a:gd name="T52" fmla="*/ 110 w 128"/>
                <a:gd name="T53" fmla="*/ 12 h 92"/>
                <a:gd name="T54" fmla="*/ 118 w 128"/>
                <a:gd name="T55" fmla="*/ 29 h 92"/>
                <a:gd name="T56" fmla="*/ 123 w 128"/>
                <a:gd name="T57" fmla="*/ 75 h 92"/>
                <a:gd name="T58" fmla="*/ 111 w 128"/>
                <a:gd name="T59" fmla="*/ 8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92">
                  <a:moveTo>
                    <a:pt x="123" y="28"/>
                  </a:moveTo>
                  <a:cubicBezTo>
                    <a:pt x="122" y="21"/>
                    <a:pt x="119" y="14"/>
                    <a:pt x="113" y="8"/>
                  </a:cubicBezTo>
                  <a:cubicBezTo>
                    <a:pt x="107" y="3"/>
                    <a:pt x="100" y="0"/>
                    <a:pt x="92" y="0"/>
                  </a:cubicBezTo>
                  <a:cubicBezTo>
                    <a:pt x="36" y="0"/>
                    <a:pt x="36" y="0"/>
                    <a:pt x="36" y="0"/>
                  </a:cubicBezTo>
                  <a:cubicBezTo>
                    <a:pt x="28" y="0"/>
                    <a:pt x="21" y="3"/>
                    <a:pt x="15" y="8"/>
                  </a:cubicBezTo>
                  <a:cubicBezTo>
                    <a:pt x="9" y="14"/>
                    <a:pt x="6" y="21"/>
                    <a:pt x="5" y="28"/>
                  </a:cubicBezTo>
                  <a:cubicBezTo>
                    <a:pt x="2" y="57"/>
                    <a:pt x="0" y="74"/>
                    <a:pt x="0" y="75"/>
                  </a:cubicBezTo>
                  <a:cubicBezTo>
                    <a:pt x="0" y="84"/>
                    <a:pt x="7" y="92"/>
                    <a:pt x="17" y="92"/>
                  </a:cubicBezTo>
                  <a:cubicBezTo>
                    <a:pt x="23" y="92"/>
                    <a:pt x="29" y="88"/>
                    <a:pt x="32" y="82"/>
                  </a:cubicBezTo>
                  <a:cubicBezTo>
                    <a:pt x="45" y="62"/>
                    <a:pt x="45" y="62"/>
                    <a:pt x="45" y="62"/>
                  </a:cubicBezTo>
                  <a:cubicBezTo>
                    <a:pt x="83" y="62"/>
                    <a:pt x="83" y="62"/>
                    <a:pt x="83" y="62"/>
                  </a:cubicBezTo>
                  <a:cubicBezTo>
                    <a:pt x="96" y="82"/>
                    <a:pt x="96" y="82"/>
                    <a:pt x="96" y="82"/>
                  </a:cubicBezTo>
                  <a:cubicBezTo>
                    <a:pt x="99" y="88"/>
                    <a:pt x="105" y="92"/>
                    <a:pt x="111" y="92"/>
                  </a:cubicBezTo>
                  <a:cubicBezTo>
                    <a:pt x="121" y="92"/>
                    <a:pt x="128" y="84"/>
                    <a:pt x="128" y="75"/>
                  </a:cubicBezTo>
                  <a:cubicBezTo>
                    <a:pt x="128" y="74"/>
                    <a:pt x="126" y="57"/>
                    <a:pt x="123" y="28"/>
                  </a:cubicBezTo>
                  <a:close/>
                  <a:moveTo>
                    <a:pt x="111" y="87"/>
                  </a:moveTo>
                  <a:cubicBezTo>
                    <a:pt x="107" y="87"/>
                    <a:pt x="102" y="84"/>
                    <a:pt x="100" y="80"/>
                  </a:cubicBezTo>
                  <a:cubicBezTo>
                    <a:pt x="86" y="58"/>
                    <a:pt x="86" y="58"/>
                    <a:pt x="86" y="58"/>
                  </a:cubicBezTo>
                  <a:cubicBezTo>
                    <a:pt x="42" y="58"/>
                    <a:pt x="42" y="58"/>
                    <a:pt x="42" y="58"/>
                  </a:cubicBezTo>
                  <a:cubicBezTo>
                    <a:pt x="28" y="80"/>
                    <a:pt x="28" y="80"/>
                    <a:pt x="28" y="80"/>
                  </a:cubicBezTo>
                  <a:cubicBezTo>
                    <a:pt x="26" y="84"/>
                    <a:pt x="21" y="87"/>
                    <a:pt x="17" y="87"/>
                  </a:cubicBezTo>
                  <a:cubicBezTo>
                    <a:pt x="10" y="87"/>
                    <a:pt x="5" y="82"/>
                    <a:pt x="5" y="75"/>
                  </a:cubicBezTo>
                  <a:cubicBezTo>
                    <a:pt x="5" y="73"/>
                    <a:pt x="8" y="44"/>
                    <a:pt x="10" y="29"/>
                  </a:cubicBezTo>
                  <a:cubicBezTo>
                    <a:pt x="10" y="22"/>
                    <a:pt x="13" y="16"/>
                    <a:pt x="18" y="12"/>
                  </a:cubicBezTo>
                  <a:cubicBezTo>
                    <a:pt x="23" y="7"/>
                    <a:pt x="29" y="5"/>
                    <a:pt x="36" y="5"/>
                  </a:cubicBezTo>
                  <a:cubicBezTo>
                    <a:pt x="92" y="5"/>
                    <a:pt x="92" y="5"/>
                    <a:pt x="92" y="5"/>
                  </a:cubicBezTo>
                  <a:cubicBezTo>
                    <a:pt x="99" y="5"/>
                    <a:pt x="105" y="7"/>
                    <a:pt x="110" y="12"/>
                  </a:cubicBezTo>
                  <a:cubicBezTo>
                    <a:pt x="115" y="16"/>
                    <a:pt x="118" y="22"/>
                    <a:pt x="118" y="29"/>
                  </a:cubicBezTo>
                  <a:cubicBezTo>
                    <a:pt x="120" y="46"/>
                    <a:pt x="123" y="73"/>
                    <a:pt x="123" y="75"/>
                  </a:cubicBezTo>
                  <a:cubicBezTo>
                    <a:pt x="123" y="82"/>
                    <a:pt x="118" y="87"/>
                    <a:pt x="111"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40"/>
            <p:cNvSpPr/>
            <p:nvPr/>
          </p:nvSpPr>
          <p:spPr bwMode="auto">
            <a:xfrm>
              <a:off x="7389813" y="2371725"/>
              <a:ext cx="101600" cy="101600"/>
            </a:xfrm>
            <a:custGeom>
              <a:avLst/>
              <a:gdLst>
                <a:gd name="T0" fmla="*/ 24 w 27"/>
                <a:gd name="T1" fmla="*/ 11 h 27"/>
                <a:gd name="T2" fmla="*/ 15 w 27"/>
                <a:gd name="T3" fmla="*/ 11 h 27"/>
                <a:gd name="T4" fmla="*/ 15 w 27"/>
                <a:gd name="T5" fmla="*/ 2 h 27"/>
                <a:gd name="T6" fmla="*/ 13 w 27"/>
                <a:gd name="T7" fmla="*/ 0 h 27"/>
                <a:gd name="T8" fmla="*/ 11 w 27"/>
                <a:gd name="T9" fmla="*/ 2 h 27"/>
                <a:gd name="T10" fmla="*/ 11 w 27"/>
                <a:gd name="T11" fmla="*/ 11 h 27"/>
                <a:gd name="T12" fmla="*/ 2 w 27"/>
                <a:gd name="T13" fmla="*/ 11 h 27"/>
                <a:gd name="T14" fmla="*/ 0 w 27"/>
                <a:gd name="T15" fmla="*/ 13 h 27"/>
                <a:gd name="T16" fmla="*/ 2 w 27"/>
                <a:gd name="T17" fmla="*/ 15 h 27"/>
                <a:gd name="T18" fmla="*/ 11 w 27"/>
                <a:gd name="T19" fmla="*/ 15 h 27"/>
                <a:gd name="T20" fmla="*/ 11 w 27"/>
                <a:gd name="T21" fmla="*/ 24 h 27"/>
                <a:gd name="T22" fmla="*/ 13 w 27"/>
                <a:gd name="T23" fmla="*/ 27 h 27"/>
                <a:gd name="T24" fmla="*/ 15 w 27"/>
                <a:gd name="T25" fmla="*/ 24 h 27"/>
                <a:gd name="T26" fmla="*/ 15 w 27"/>
                <a:gd name="T27" fmla="*/ 15 h 27"/>
                <a:gd name="T28" fmla="*/ 24 w 27"/>
                <a:gd name="T29" fmla="*/ 15 h 27"/>
                <a:gd name="T30" fmla="*/ 27 w 27"/>
                <a:gd name="T31" fmla="*/ 13 h 27"/>
                <a:gd name="T32" fmla="*/ 24 w 27"/>
                <a:gd name="T33" fmla="*/ 11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27">
                  <a:moveTo>
                    <a:pt x="24" y="11"/>
                  </a:moveTo>
                  <a:cubicBezTo>
                    <a:pt x="15" y="11"/>
                    <a:pt x="15" y="11"/>
                    <a:pt x="15" y="11"/>
                  </a:cubicBezTo>
                  <a:cubicBezTo>
                    <a:pt x="15" y="2"/>
                    <a:pt x="15" y="2"/>
                    <a:pt x="15" y="2"/>
                  </a:cubicBezTo>
                  <a:cubicBezTo>
                    <a:pt x="15" y="1"/>
                    <a:pt x="14" y="0"/>
                    <a:pt x="13" y="0"/>
                  </a:cubicBezTo>
                  <a:cubicBezTo>
                    <a:pt x="12" y="0"/>
                    <a:pt x="11" y="1"/>
                    <a:pt x="11" y="2"/>
                  </a:cubicBezTo>
                  <a:cubicBezTo>
                    <a:pt x="11" y="11"/>
                    <a:pt x="11" y="11"/>
                    <a:pt x="11" y="11"/>
                  </a:cubicBezTo>
                  <a:cubicBezTo>
                    <a:pt x="2" y="11"/>
                    <a:pt x="2" y="11"/>
                    <a:pt x="2" y="11"/>
                  </a:cubicBezTo>
                  <a:cubicBezTo>
                    <a:pt x="1" y="11"/>
                    <a:pt x="0" y="12"/>
                    <a:pt x="0" y="13"/>
                  </a:cubicBezTo>
                  <a:cubicBezTo>
                    <a:pt x="0" y="14"/>
                    <a:pt x="1" y="15"/>
                    <a:pt x="2" y="15"/>
                  </a:cubicBezTo>
                  <a:cubicBezTo>
                    <a:pt x="11" y="15"/>
                    <a:pt x="11" y="15"/>
                    <a:pt x="11" y="15"/>
                  </a:cubicBezTo>
                  <a:cubicBezTo>
                    <a:pt x="11" y="24"/>
                    <a:pt x="11" y="24"/>
                    <a:pt x="11" y="24"/>
                  </a:cubicBezTo>
                  <a:cubicBezTo>
                    <a:pt x="11" y="26"/>
                    <a:pt x="12" y="27"/>
                    <a:pt x="13" y="27"/>
                  </a:cubicBezTo>
                  <a:cubicBezTo>
                    <a:pt x="14" y="27"/>
                    <a:pt x="15" y="26"/>
                    <a:pt x="15" y="24"/>
                  </a:cubicBezTo>
                  <a:cubicBezTo>
                    <a:pt x="15" y="15"/>
                    <a:pt x="15" y="15"/>
                    <a:pt x="15" y="15"/>
                  </a:cubicBezTo>
                  <a:cubicBezTo>
                    <a:pt x="24" y="15"/>
                    <a:pt x="24" y="15"/>
                    <a:pt x="24" y="15"/>
                  </a:cubicBezTo>
                  <a:cubicBezTo>
                    <a:pt x="26" y="15"/>
                    <a:pt x="27" y="14"/>
                    <a:pt x="27" y="13"/>
                  </a:cubicBezTo>
                  <a:cubicBezTo>
                    <a:pt x="27" y="12"/>
                    <a:pt x="26" y="11"/>
                    <a:pt x="2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Oval 141"/>
            <p:cNvSpPr>
              <a:spLocks noChangeArrowheads="1"/>
            </p:cNvSpPr>
            <p:nvPr/>
          </p:nvSpPr>
          <p:spPr bwMode="auto">
            <a:xfrm>
              <a:off x="7618413" y="2371725"/>
              <a:ext cx="26988" cy="2540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Oval 142"/>
            <p:cNvSpPr>
              <a:spLocks noChangeArrowheads="1"/>
            </p:cNvSpPr>
            <p:nvPr/>
          </p:nvSpPr>
          <p:spPr bwMode="auto">
            <a:xfrm>
              <a:off x="7618413" y="2443163"/>
              <a:ext cx="26988" cy="3016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Oval 143"/>
            <p:cNvSpPr>
              <a:spLocks noChangeArrowheads="1"/>
            </p:cNvSpPr>
            <p:nvPr/>
          </p:nvSpPr>
          <p:spPr bwMode="auto">
            <a:xfrm>
              <a:off x="7656513" y="2408238"/>
              <a:ext cx="25400" cy="26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Oval 144"/>
            <p:cNvSpPr>
              <a:spLocks noChangeArrowheads="1"/>
            </p:cNvSpPr>
            <p:nvPr/>
          </p:nvSpPr>
          <p:spPr bwMode="auto">
            <a:xfrm>
              <a:off x="7580313" y="2408238"/>
              <a:ext cx="30163" cy="2698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9" name="组合 38"/>
          <p:cNvGrpSpPr/>
          <p:nvPr/>
        </p:nvGrpSpPr>
        <p:grpSpPr>
          <a:xfrm>
            <a:off x="7244661" y="2875881"/>
            <a:ext cx="298672" cy="165779"/>
            <a:chOff x="6334125" y="2322513"/>
            <a:chExt cx="481013" cy="293688"/>
          </a:xfrm>
          <a:solidFill>
            <a:schemeClr val="bg1"/>
          </a:solidFill>
        </p:grpSpPr>
        <p:sp>
          <p:nvSpPr>
            <p:cNvPr id="40" name="Freeform 145"/>
            <p:cNvSpPr>
              <a:spLocks noEditPoints="1"/>
            </p:cNvSpPr>
            <p:nvPr/>
          </p:nvSpPr>
          <p:spPr bwMode="auto">
            <a:xfrm>
              <a:off x="6334125" y="2322513"/>
              <a:ext cx="481013" cy="293688"/>
            </a:xfrm>
            <a:custGeom>
              <a:avLst/>
              <a:gdLst>
                <a:gd name="T0" fmla="*/ 122 w 128"/>
                <a:gd name="T1" fmla="*/ 0 h 78"/>
                <a:gd name="T2" fmla="*/ 6 w 128"/>
                <a:gd name="T3" fmla="*/ 0 h 78"/>
                <a:gd name="T4" fmla="*/ 0 w 128"/>
                <a:gd name="T5" fmla="*/ 6 h 78"/>
                <a:gd name="T6" fmla="*/ 0 w 128"/>
                <a:gd name="T7" fmla="*/ 72 h 78"/>
                <a:gd name="T8" fmla="*/ 6 w 128"/>
                <a:gd name="T9" fmla="*/ 78 h 78"/>
                <a:gd name="T10" fmla="*/ 122 w 128"/>
                <a:gd name="T11" fmla="*/ 78 h 78"/>
                <a:gd name="T12" fmla="*/ 128 w 128"/>
                <a:gd name="T13" fmla="*/ 72 h 78"/>
                <a:gd name="T14" fmla="*/ 128 w 128"/>
                <a:gd name="T15" fmla="*/ 6 h 78"/>
                <a:gd name="T16" fmla="*/ 122 w 128"/>
                <a:gd name="T17" fmla="*/ 0 h 78"/>
                <a:gd name="T18" fmla="*/ 123 w 128"/>
                <a:gd name="T19" fmla="*/ 74 h 78"/>
                <a:gd name="T20" fmla="*/ 5 w 128"/>
                <a:gd name="T21" fmla="*/ 74 h 78"/>
                <a:gd name="T22" fmla="*/ 5 w 128"/>
                <a:gd name="T23" fmla="*/ 4 h 78"/>
                <a:gd name="T24" fmla="*/ 123 w 128"/>
                <a:gd name="T25" fmla="*/ 4 h 78"/>
                <a:gd name="T26" fmla="*/ 123 w 128"/>
                <a:gd name="T27"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78">
                  <a:moveTo>
                    <a:pt x="122" y="0"/>
                  </a:moveTo>
                  <a:cubicBezTo>
                    <a:pt x="6" y="0"/>
                    <a:pt x="6" y="0"/>
                    <a:pt x="6" y="0"/>
                  </a:cubicBezTo>
                  <a:cubicBezTo>
                    <a:pt x="3" y="0"/>
                    <a:pt x="0" y="2"/>
                    <a:pt x="0" y="6"/>
                  </a:cubicBezTo>
                  <a:cubicBezTo>
                    <a:pt x="0" y="72"/>
                    <a:pt x="0" y="72"/>
                    <a:pt x="0" y="72"/>
                  </a:cubicBezTo>
                  <a:cubicBezTo>
                    <a:pt x="0" y="76"/>
                    <a:pt x="3" y="78"/>
                    <a:pt x="6" y="78"/>
                  </a:cubicBezTo>
                  <a:cubicBezTo>
                    <a:pt x="122" y="78"/>
                    <a:pt x="122" y="78"/>
                    <a:pt x="122" y="78"/>
                  </a:cubicBezTo>
                  <a:cubicBezTo>
                    <a:pt x="125" y="78"/>
                    <a:pt x="128" y="76"/>
                    <a:pt x="128" y="72"/>
                  </a:cubicBezTo>
                  <a:cubicBezTo>
                    <a:pt x="128" y="6"/>
                    <a:pt x="128" y="6"/>
                    <a:pt x="128" y="6"/>
                  </a:cubicBezTo>
                  <a:cubicBezTo>
                    <a:pt x="128" y="2"/>
                    <a:pt x="125" y="0"/>
                    <a:pt x="122" y="0"/>
                  </a:cubicBezTo>
                  <a:close/>
                  <a:moveTo>
                    <a:pt x="123" y="74"/>
                  </a:moveTo>
                  <a:cubicBezTo>
                    <a:pt x="5" y="74"/>
                    <a:pt x="5" y="74"/>
                    <a:pt x="5" y="74"/>
                  </a:cubicBezTo>
                  <a:cubicBezTo>
                    <a:pt x="5" y="4"/>
                    <a:pt x="5" y="4"/>
                    <a:pt x="5" y="4"/>
                  </a:cubicBezTo>
                  <a:cubicBezTo>
                    <a:pt x="123" y="4"/>
                    <a:pt x="123" y="4"/>
                    <a:pt x="123" y="4"/>
                  </a:cubicBezTo>
                  <a:lnTo>
                    <a:pt x="123" y="7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Oval 146"/>
            <p:cNvSpPr>
              <a:spLocks noChangeArrowheads="1"/>
            </p:cNvSpPr>
            <p:nvPr/>
          </p:nvSpPr>
          <p:spPr bwMode="auto">
            <a:xfrm>
              <a:off x="6397625" y="237490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Oval 147"/>
            <p:cNvSpPr>
              <a:spLocks noChangeArrowheads="1"/>
            </p:cNvSpPr>
            <p:nvPr/>
          </p:nvSpPr>
          <p:spPr bwMode="auto">
            <a:xfrm>
              <a:off x="6454775" y="237490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Oval 148"/>
            <p:cNvSpPr>
              <a:spLocks noChangeArrowheads="1"/>
            </p:cNvSpPr>
            <p:nvPr/>
          </p:nvSpPr>
          <p:spPr bwMode="auto">
            <a:xfrm>
              <a:off x="6510338" y="2374900"/>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Oval 149"/>
            <p:cNvSpPr>
              <a:spLocks noChangeArrowheads="1"/>
            </p:cNvSpPr>
            <p:nvPr/>
          </p:nvSpPr>
          <p:spPr bwMode="auto">
            <a:xfrm>
              <a:off x="6567488" y="2374900"/>
              <a:ext cx="14288"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Oval 150"/>
            <p:cNvSpPr>
              <a:spLocks noChangeArrowheads="1"/>
            </p:cNvSpPr>
            <p:nvPr/>
          </p:nvSpPr>
          <p:spPr bwMode="auto">
            <a:xfrm>
              <a:off x="6623050" y="2374900"/>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Oval 151"/>
            <p:cNvSpPr>
              <a:spLocks noChangeArrowheads="1"/>
            </p:cNvSpPr>
            <p:nvPr/>
          </p:nvSpPr>
          <p:spPr bwMode="auto">
            <a:xfrm>
              <a:off x="6675438" y="237490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Oval 152"/>
            <p:cNvSpPr>
              <a:spLocks noChangeArrowheads="1"/>
            </p:cNvSpPr>
            <p:nvPr/>
          </p:nvSpPr>
          <p:spPr bwMode="auto">
            <a:xfrm>
              <a:off x="6732588" y="237490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Oval 153"/>
            <p:cNvSpPr>
              <a:spLocks noChangeArrowheads="1"/>
            </p:cNvSpPr>
            <p:nvPr/>
          </p:nvSpPr>
          <p:spPr bwMode="auto">
            <a:xfrm>
              <a:off x="6397625" y="243205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Oval 154"/>
            <p:cNvSpPr>
              <a:spLocks noChangeArrowheads="1"/>
            </p:cNvSpPr>
            <p:nvPr/>
          </p:nvSpPr>
          <p:spPr bwMode="auto">
            <a:xfrm>
              <a:off x="6454775" y="243205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Oval 155"/>
            <p:cNvSpPr>
              <a:spLocks noChangeArrowheads="1"/>
            </p:cNvSpPr>
            <p:nvPr/>
          </p:nvSpPr>
          <p:spPr bwMode="auto">
            <a:xfrm>
              <a:off x="6510338" y="2432050"/>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Oval 156"/>
            <p:cNvSpPr>
              <a:spLocks noChangeArrowheads="1"/>
            </p:cNvSpPr>
            <p:nvPr/>
          </p:nvSpPr>
          <p:spPr bwMode="auto">
            <a:xfrm>
              <a:off x="6567488" y="2432050"/>
              <a:ext cx="14288"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Oval 157"/>
            <p:cNvSpPr>
              <a:spLocks noChangeArrowheads="1"/>
            </p:cNvSpPr>
            <p:nvPr/>
          </p:nvSpPr>
          <p:spPr bwMode="auto">
            <a:xfrm>
              <a:off x="6623050" y="2432050"/>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Oval 158"/>
            <p:cNvSpPr>
              <a:spLocks noChangeArrowheads="1"/>
            </p:cNvSpPr>
            <p:nvPr/>
          </p:nvSpPr>
          <p:spPr bwMode="auto">
            <a:xfrm>
              <a:off x="6675438" y="243205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Oval 159"/>
            <p:cNvSpPr>
              <a:spLocks noChangeArrowheads="1"/>
            </p:cNvSpPr>
            <p:nvPr/>
          </p:nvSpPr>
          <p:spPr bwMode="auto">
            <a:xfrm>
              <a:off x="6732588" y="2432050"/>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Oval 160"/>
            <p:cNvSpPr>
              <a:spLocks noChangeArrowheads="1"/>
            </p:cNvSpPr>
            <p:nvPr/>
          </p:nvSpPr>
          <p:spPr bwMode="auto">
            <a:xfrm>
              <a:off x="6397625" y="248761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Oval 161"/>
            <p:cNvSpPr>
              <a:spLocks noChangeArrowheads="1"/>
            </p:cNvSpPr>
            <p:nvPr/>
          </p:nvSpPr>
          <p:spPr bwMode="auto">
            <a:xfrm>
              <a:off x="6454775" y="248761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Oval 162"/>
            <p:cNvSpPr>
              <a:spLocks noChangeArrowheads="1"/>
            </p:cNvSpPr>
            <p:nvPr/>
          </p:nvSpPr>
          <p:spPr bwMode="auto">
            <a:xfrm>
              <a:off x="6510338" y="2487613"/>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Oval 163"/>
            <p:cNvSpPr>
              <a:spLocks noChangeArrowheads="1"/>
            </p:cNvSpPr>
            <p:nvPr/>
          </p:nvSpPr>
          <p:spPr bwMode="auto">
            <a:xfrm>
              <a:off x="6567488" y="2487613"/>
              <a:ext cx="14288"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Oval 164"/>
            <p:cNvSpPr>
              <a:spLocks noChangeArrowheads="1"/>
            </p:cNvSpPr>
            <p:nvPr/>
          </p:nvSpPr>
          <p:spPr bwMode="auto">
            <a:xfrm>
              <a:off x="6623050" y="2487613"/>
              <a:ext cx="15875"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Oval 165"/>
            <p:cNvSpPr>
              <a:spLocks noChangeArrowheads="1"/>
            </p:cNvSpPr>
            <p:nvPr/>
          </p:nvSpPr>
          <p:spPr bwMode="auto">
            <a:xfrm>
              <a:off x="6675438" y="248761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Oval 166"/>
            <p:cNvSpPr>
              <a:spLocks noChangeArrowheads="1"/>
            </p:cNvSpPr>
            <p:nvPr/>
          </p:nvSpPr>
          <p:spPr bwMode="auto">
            <a:xfrm>
              <a:off x="6732588" y="248761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Oval 167"/>
            <p:cNvSpPr>
              <a:spLocks noChangeArrowheads="1"/>
            </p:cNvSpPr>
            <p:nvPr/>
          </p:nvSpPr>
          <p:spPr bwMode="auto">
            <a:xfrm>
              <a:off x="6397625" y="254476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Oval 168"/>
            <p:cNvSpPr>
              <a:spLocks noChangeArrowheads="1"/>
            </p:cNvSpPr>
            <p:nvPr/>
          </p:nvSpPr>
          <p:spPr bwMode="auto">
            <a:xfrm>
              <a:off x="6732588" y="2544763"/>
              <a:ext cx="19050" cy="1905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69"/>
            <p:cNvSpPr/>
            <p:nvPr/>
          </p:nvSpPr>
          <p:spPr bwMode="auto">
            <a:xfrm>
              <a:off x="6454775" y="2544763"/>
              <a:ext cx="239713" cy="19050"/>
            </a:xfrm>
            <a:custGeom>
              <a:avLst/>
              <a:gdLst>
                <a:gd name="T0" fmla="*/ 2 w 64"/>
                <a:gd name="T1" fmla="*/ 5 h 5"/>
                <a:gd name="T2" fmla="*/ 62 w 64"/>
                <a:gd name="T3" fmla="*/ 5 h 5"/>
                <a:gd name="T4" fmla="*/ 64 w 64"/>
                <a:gd name="T5" fmla="*/ 2 h 5"/>
                <a:gd name="T6" fmla="*/ 62 w 64"/>
                <a:gd name="T7" fmla="*/ 0 h 5"/>
                <a:gd name="T8" fmla="*/ 2 w 64"/>
                <a:gd name="T9" fmla="*/ 0 h 5"/>
                <a:gd name="T10" fmla="*/ 0 w 64"/>
                <a:gd name="T11" fmla="*/ 2 h 5"/>
                <a:gd name="T12" fmla="*/ 2 w 6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64" h="5">
                  <a:moveTo>
                    <a:pt x="2" y="5"/>
                  </a:moveTo>
                  <a:cubicBezTo>
                    <a:pt x="62" y="5"/>
                    <a:pt x="62" y="5"/>
                    <a:pt x="62" y="5"/>
                  </a:cubicBezTo>
                  <a:cubicBezTo>
                    <a:pt x="63" y="5"/>
                    <a:pt x="64" y="4"/>
                    <a:pt x="64" y="2"/>
                  </a:cubicBezTo>
                  <a:cubicBezTo>
                    <a:pt x="64" y="1"/>
                    <a:pt x="63" y="0"/>
                    <a:pt x="62" y="0"/>
                  </a:cubicBezTo>
                  <a:cubicBezTo>
                    <a:pt x="2" y="0"/>
                    <a:pt x="2" y="0"/>
                    <a:pt x="2" y="0"/>
                  </a:cubicBezTo>
                  <a:cubicBezTo>
                    <a:pt x="1" y="0"/>
                    <a:pt x="0" y="1"/>
                    <a:pt x="0" y="2"/>
                  </a:cubicBezTo>
                  <a:cubicBezTo>
                    <a:pt x="0" y="4"/>
                    <a:pt x="1" y="5"/>
                    <a:pt x="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65" name="组合 64"/>
          <p:cNvGrpSpPr/>
          <p:nvPr/>
        </p:nvGrpSpPr>
        <p:grpSpPr>
          <a:xfrm>
            <a:off x="5163801" y="2823010"/>
            <a:ext cx="181371" cy="271520"/>
            <a:chOff x="5467350" y="2228850"/>
            <a:chExt cx="292100" cy="481013"/>
          </a:xfrm>
          <a:solidFill>
            <a:schemeClr val="bg1"/>
          </a:solidFill>
        </p:grpSpPr>
        <p:sp>
          <p:nvSpPr>
            <p:cNvPr id="66" name="Freeform 170"/>
            <p:cNvSpPr>
              <a:spLocks noEditPoints="1"/>
            </p:cNvSpPr>
            <p:nvPr/>
          </p:nvSpPr>
          <p:spPr bwMode="auto">
            <a:xfrm>
              <a:off x="5467350" y="2228850"/>
              <a:ext cx="292100" cy="481013"/>
            </a:xfrm>
            <a:custGeom>
              <a:avLst/>
              <a:gdLst>
                <a:gd name="T0" fmla="*/ 43 w 78"/>
                <a:gd name="T1" fmla="*/ 0 h 128"/>
                <a:gd name="T2" fmla="*/ 35 w 78"/>
                <a:gd name="T3" fmla="*/ 0 h 128"/>
                <a:gd name="T4" fmla="*/ 0 w 78"/>
                <a:gd name="T5" fmla="*/ 36 h 128"/>
                <a:gd name="T6" fmla="*/ 0 w 78"/>
                <a:gd name="T7" fmla="*/ 92 h 128"/>
                <a:gd name="T8" fmla="*/ 35 w 78"/>
                <a:gd name="T9" fmla="*/ 128 h 128"/>
                <a:gd name="T10" fmla="*/ 43 w 78"/>
                <a:gd name="T11" fmla="*/ 128 h 128"/>
                <a:gd name="T12" fmla="*/ 78 w 78"/>
                <a:gd name="T13" fmla="*/ 92 h 128"/>
                <a:gd name="T14" fmla="*/ 78 w 78"/>
                <a:gd name="T15" fmla="*/ 36 h 128"/>
                <a:gd name="T16" fmla="*/ 43 w 78"/>
                <a:gd name="T17" fmla="*/ 0 h 128"/>
                <a:gd name="T18" fmla="*/ 74 w 78"/>
                <a:gd name="T19" fmla="*/ 92 h 128"/>
                <a:gd name="T20" fmla="*/ 65 w 78"/>
                <a:gd name="T21" fmla="*/ 114 h 128"/>
                <a:gd name="T22" fmla="*/ 43 w 78"/>
                <a:gd name="T23" fmla="*/ 123 h 128"/>
                <a:gd name="T24" fmla="*/ 35 w 78"/>
                <a:gd name="T25" fmla="*/ 123 h 128"/>
                <a:gd name="T26" fmla="*/ 13 w 78"/>
                <a:gd name="T27" fmla="*/ 114 h 128"/>
                <a:gd name="T28" fmla="*/ 4 w 78"/>
                <a:gd name="T29" fmla="*/ 92 h 128"/>
                <a:gd name="T30" fmla="*/ 4 w 78"/>
                <a:gd name="T31" fmla="*/ 36 h 128"/>
                <a:gd name="T32" fmla="*/ 13 w 78"/>
                <a:gd name="T33" fmla="*/ 14 h 128"/>
                <a:gd name="T34" fmla="*/ 35 w 78"/>
                <a:gd name="T35" fmla="*/ 5 h 128"/>
                <a:gd name="T36" fmla="*/ 43 w 78"/>
                <a:gd name="T37" fmla="*/ 5 h 128"/>
                <a:gd name="T38" fmla="*/ 65 w 78"/>
                <a:gd name="T39" fmla="*/ 14 h 128"/>
                <a:gd name="T40" fmla="*/ 74 w 78"/>
                <a:gd name="T41" fmla="*/ 36 h 128"/>
                <a:gd name="T42" fmla="*/ 74 w 78"/>
                <a:gd name="T43" fmla="*/ 9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8" h="128">
                  <a:moveTo>
                    <a:pt x="43" y="0"/>
                  </a:moveTo>
                  <a:cubicBezTo>
                    <a:pt x="35" y="0"/>
                    <a:pt x="35" y="0"/>
                    <a:pt x="35" y="0"/>
                  </a:cubicBezTo>
                  <a:cubicBezTo>
                    <a:pt x="16" y="0"/>
                    <a:pt x="0" y="16"/>
                    <a:pt x="0" y="36"/>
                  </a:cubicBezTo>
                  <a:cubicBezTo>
                    <a:pt x="0" y="92"/>
                    <a:pt x="0" y="92"/>
                    <a:pt x="0" y="92"/>
                  </a:cubicBezTo>
                  <a:cubicBezTo>
                    <a:pt x="0" y="112"/>
                    <a:pt x="16" y="128"/>
                    <a:pt x="35" y="128"/>
                  </a:cubicBezTo>
                  <a:cubicBezTo>
                    <a:pt x="43" y="128"/>
                    <a:pt x="43" y="128"/>
                    <a:pt x="43" y="128"/>
                  </a:cubicBezTo>
                  <a:cubicBezTo>
                    <a:pt x="62" y="128"/>
                    <a:pt x="78" y="112"/>
                    <a:pt x="78" y="92"/>
                  </a:cubicBezTo>
                  <a:cubicBezTo>
                    <a:pt x="78" y="36"/>
                    <a:pt x="78" y="36"/>
                    <a:pt x="78" y="36"/>
                  </a:cubicBezTo>
                  <a:cubicBezTo>
                    <a:pt x="78" y="16"/>
                    <a:pt x="62" y="0"/>
                    <a:pt x="43" y="0"/>
                  </a:cubicBezTo>
                  <a:close/>
                  <a:moveTo>
                    <a:pt x="74" y="92"/>
                  </a:moveTo>
                  <a:cubicBezTo>
                    <a:pt x="74" y="101"/>
                    <a:pt x="71" y="108"/>
                    <a:pt x="65" y="114"/>
                  </a:cubicBezTo>
                  <a:cubicBezTo>
                    <a:pt x="59" y="120"/>
                    <a:pt x="51" y="123"/>
                    <a:pt x="43" y="123"/>
                  </a:cubicBezTo>
                  <a:cubicBezTo>
                    <a:pt x="35" y="123"/>
                    <a:pt x="35" y="123"/>
                    <a:pt x="35" y="123"/>
                  </a:cubicBezTo>
                  <a:cubicBezTo>
                    <a:pt x="27" y="123"/>
                    <a:pt x="19" y="120"/>
                    <a:pt x="13" y="114"/>
                  </a:cubicBezTo>
                  <a:cubicBezTo>
                    <a:pt x="7" y="108"/>
                    <a:pt x="4" y="101"/>
                    <a:pt x="4" y="92"/>
                  </a:cubicBezTo>
                  <a:cubicBezTo>
                    <a:pt x="4" y="36"/>
                    <a:pt x="4" y="36"/>
                    <a:pt x="4" y="36"/>
                  </a:cubicBezTo>
                  <a:cubicBezTo>
                    <a:pt x="4" y="27"/>
                    <a:pt x="7" y="20"/>
                    <a:pt x="13" y="14"/>
                  </a:cubicBezTo>
                  <a:cubicBezTo>
                    <a:pt x="19" y="8"/>
                    <a:pt x="27" y="5"/>
                    <a:pt x="35" y="5"/>
                  </a:cubicBezTo>
                  <a:cubicBezTo>
                    <a:pt x="43" y="5"/>
                    <a:pt x="43" y="5"/>
                    <a:pt x="43" y="5"/>
                  </a:cubicBezTo>
                  <a:cubicBezTo>
                    <a:pt x="51" y="5"/>
                    <a:pt x="59" y="8"/>
                    <a:pt x="65" y="14"/>
                  </a:cubicBezTo>
                  <a:cubicBezTo>
                    <a:pt x="71" y="20"/>
                    <a:pt x="74" y="27"/>
                    <a:pt x="74" y="36"/>
                  </a:cubicBezTo>
                  <a:lnTo>
                    <a:pt x="74" y="9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71"/>
            <p:cNvSpPr/>
            <p:nvPr/>
          </p:nvSpPr>
          <p:spPr bwMode="auto">
            <a:xfrm>
              <a:off x="5605463" y="2311400"/>
              <a:ext cx="15875" cy="101600"/>
            </a:xfrm>
            <a:custGeom>
              <a:avLst/>
              <a:gdLst>
                <a:gd name="T0" fmla="*/ 2 w 4"/>
                <a:gd name="T1" fmla="*/ 0 h 27"/>
                <a:gd name="T2" fmla="*/ 0 w 4"/>
                <a:gd name="T3" fmla="*/ 3 h 27"/>
                <a:gd name="T4" fmla="*/ 0 w 4"/>
                <a:gd name="T5" fmla="*/ 25 h 27"/>
                <a:gd name="T6" fmla="*/ 2 w 4"/>
                <a:gd name="T7" fmla="*/ 27 h 27"/>
                <a:gd name="T8" fmla="*/ 4 w 4"/>
                <a:gd name="T9" fmla="*/ 25 h 27"/>
                <a:gd name="T10" fmla="*/ 4 w 4"/>
                <a:gd name="T11" fmla="*/ 3 h 27"/>
                <a:gd name="T12" fmla="*/ 2 w 4"/>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4" h="27">
                  <a:moveTo>
                    <a:pt x="2" y="0"/>
                  </a:moveTo>
                  <a:cubicBezTo>
                    <a:pt x="1" y="0"/>
                    <a:pt x="0" y="1"/>
                    <a:pt x="0" y="3"/>
                  </a:cubicBezTo>
                  <a:cubicBezTo>
                    <a:pt x="0" y="25"/>
                    <a:pt x="0" y="25"/>
                    <a:pt x="0" y="25"/>
                  </a:cubicBezTo>
                  <a:cubicBezTo>
                    <a:pt x="0" y="26"/>
                    <a:pt x="1" y="27"/>
                    <a:pt x="2" y="27"/>
                  </a:cubicBezTo>
                  <a:cubicBezTo>
                    <a:pt x="3" y="27"/>
                    <a:pt x="4" y="26"/>
                    <a:pt x="4" y="25"/>
                  </a:cubicBezTo>
                  <a:cubicBezTo>
                    <a:pt x="4" y="3"/>
                    <a:pt x="4" y="3"/>
                    <a:pt x="4" y="3"/>
                  </a:cubicBezTo>
                  <a:cubicBezTo>
                    <a:pt x="4" y="1"/>
                    <a:pt x="3" y="0"/>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8" name="Freeform 5"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a:spLocks noEditPoints="1"/>
          </p:cNvSpPr>
          <p:nvPr/>
        </p:nvSpPr>
        <p:spPr bwMode="auto">
          <a:xfrm>
            <a:off x="7468418" y="3920001"/>
            <a:ext cx="5938477" cy="4574095"/>
          </a:xfrm>
          <a:custGeom>
            <a:avLst/>
            <a:gdLst>
              <a:gd name="T0" fmla="*/ 627 w 4482"/>
              <a:gd name="T1" fmla="*/ 2894 h 3452"/>
              <a:gd name="T2" fmla="*/ 648 w 4482"/>
              <a:gd name="T3" fmla="*/ 2821 h 3452"/>
              <a:gd name="T4" fmla="*/ 1427 w 4482"/>
              <a:gd name="T5" fmla="*/ 2541 h 3452"/>
              <a:gd name="T6" fmla="*/ 1421 w 4482"/>
              <a:gd name="T7" fmla="*/ 2539 h 3452"/>
              <a:gd name="T8" fmla="*/ 1128 w 4482"/>
              <a:gd name="T9" fmla="*/ 2310 h 3452"/>
              <a:gd name="T10" fmla="*/ 1090 w 4482"/>
              <a:gd name="T11" fmla="*/ 2307 h 3452"/>
              <a:gd name="T12" fmla="*/ 810 w 4482"/>
              <a:gd name="T13" fmla="*/ 2269 h 3452"/>
              <a:gd name="T14" fmla="*/ 1090 w 4482"/>
              <a:gd name="T15" fmla="*/ 2302 h 3452"/>
              <a:gd name="T16" fmla="*/ 2424 w 4482"/>
              <a:gd name="T17" fmla="*/ 2079 h 3452"/>
              <a:gd name="T18" fmla="*/ 438 w 4482"/>
              <a:gd name="T19" fmla="*/ 2323 h 3452"/>
              <a:gd name="T20" fmla="*/ 776 w 4482"/>
              <a:gd name="T21" fmla="*/ 2241 h 3452"/>
              <a:gd name="T22" fmla="*/ 1361 w 4482"/>
              <a:gd name="T23" fmla="*/ 2144 h 3452"/>
              <a:gd name="T24" fmla="*/ 1377 w 4482"/>
              <a:gd name="T25" fmla="*/ 2110 h 3452"/>
              <a:gd name="T26" fmla="*/ 1383 w 4482"/>
              <a:gd name="T27" fmla="*/ 2009 h 3452"/>
              <a:gd name="T28" fmla="*/ 1057 w 4482"/>
              <a:gd name="T29" fmla="*/ 2076 h 3452"/>
              <a:gd name="T30" fmla="*/ 1114 w 4482"/>
              <a:gd name="T31" fmla="*/ 2038 h 3452"/>
              <a:gd name="T32" fmla="*/ 696 w 4482"/>
              <a:gd name="T33" fmla="*/ 2034 h 3452"/>
              <a:gd name="T34" fmla="*/ 1034 w 4482"/>
              <a:gd name="T35" fmla="*/ 2008 h 3452"/>
              <a:gd name="T36" fmla="*/ 2420 w 4482"/>
              <a:gd name="T37" fmla="*/ 2077 h 3452"/>
              <a:gd name="T38" fmla="*/ 806 w 4482"/>
              <a:gd name="T39" fmla="*/ 1888 h 3452"/>
              <a:gd name="T40" fmla="*/ 1175 w 4482"/>
              <a:gd name="T41" fmla="*/ 1986 h 3452"/>
              <a:gd name="T42" fmla="*/ 2497 w 4482"/>
              <a:gd name="T43" fmla="*/ 1652 h 3452"/>
              <a:gd name="T44" fmla="*/ 2027 w 4482"/>
              <a:gd name="T45" fmla="*/ 1747 h 3452"/>
              <a:gd name="T46" fmla="*/ 2479 w 4482"/>
              <a:gd name="T47" fmla="*/ 1594 h 3452"/>
              <a:gd name="T48" fmla="*/ 2014 w 4482"/>
              <a:gd name="T49" fmla="*/ 1848 h 3452"/>
              <a:gd name="T50" fmla="*/ 2023 w 4482"/>
              <a:gd name="T51" fmla="*/ 1744 h 3452"/>
              <a:gd name="T52" fmla="*/ 1546 w 4482"/>
              <a:gd name="T53" fmla="*/ 1543 h 3452"/>
              <a:gd name="T54" fmla="*/ 3818 w 4482"/>
              <a:gd name="T55" fmla="*/ 1426 h 3452"/>
              <a:gd name="T56" fmla="*/ 3138 w 4482"/>
              <a:gd name="T57" fmla="*/ 1256 h 3452"/>
              <a:gd name="T58" fmla="*/ 3133 w 4482"/>
              <a:gd name="T59" fmla="*/ 1254 h 3452"/>
              <a:gd name="T60" fmla="*/ 2958 w 4482"/>
              <a:gd name="T61" fmla="*/ 1184 h 3452"/>
              <a:gd name="T62" fmla="*/ 3363 w 4482"/>
              <a:gd name="T63" fmla="*/ 1142 h 3452"/>
              <a:gd name="T64" fmla="*/ 2483 w 4482"/>
              <a:gd name="T65" fmla="*/ 1049 h 3452"/>
              <a:gd name="T66" fmla="*/ 3844 w 4482"/>
              <a:gd name="T67" fmla="*/ 1298 h 3452"/>
              <a:gd name="T68" fmla="*/ 3849 w 4482"/>
              <a:gd name="T69" fmla="*/ 1300 h 3452"/>
              <a:gd name="T70" fmla="*/ 2094 w 4482"/>
              <a:gd name="T71" fmla="*/ 1376 h 3452"/>
              <a:gd name="T72" fmla="*/ 3134 w 4482"/>
              <a:gd name="T73" fmla="*/ 971 h 3452"/>
              <a:gd name="T74" fmla="*/ 3631 w 4482"/>
              <a:gd name="T75" fmla="*/ 1218 h 3452"/>
              <a:gd name="T76" fmla="*/ 3107 w 4482"/>
              <a:gd name="T77" fmla="*/ 1233 h 3452"/>
              <a:gd name="T78" fmla="*/ 3150 w 4482"/>
              <a:gd name="T79" fmla="*/ 925 h 3452"/>
              <a:gd name="T80" fmla="*/ 3085 w 4482"/>
              <a:gd name="T81" fmla="*/ 1182 h 3452"/>
              <a:gd name="T82" fmla="*/ 3095 w 4482"/>
              <a:gd name="T83" fmla="*/ 1007 h 3452"/>
              <a:gd name="T84" fmla="*/ 3150 w 4482"/>
              <a:gd name="T85" fmla="*/ 925 h 3452"/>
              <a:gd name="T86" fmla="*/ 2707 w 4482"/>
              <a:gd name="T87" fmla="*/ 633 h 3452"/>
              <a:gd name="T88" fmla="*/ 3259 w 4482"/>
              <a:gd name="T89" fmla="*/ 660 h 3452"/>
              <a:gd name="T90" fmla="*/ 3493 w 4482"/>
              <a:gd name="T91" fmla="*/ 814 h 3452"/>
              <a:gd name="T92" fmla="*/ 3750 w 4482"/>
              <a:gd name="T93" fmla="*/ 596 h 3452"/>
              <a:gd name="T94" fmla="*/ 2533 w 4482"/>
              <a:gd name="T95" fmla="*/ 949 h 3452"/>
              <a:gd name="T96" fmla="*/ 1442 w 4482"/>
              <a:gd name="T97" fmla="*/ 1526 h 3452"/>
              <a:gd name="T98" fmla="*/ 774 w 4482"/>
              <a:gd name="T99" fmla="*/ 1874 h 3452"/>
              <a:gd name="T100" fmla="*/ 689 w 4482"/>
              <a:gd name="T101" fmla="*/ 2034 h 3452"/>
              <a:gd name="T102" fmla="*/ 408 w 4482"/>
              <a:gd name="T103" fmla="*/ 2373 h 3452"/>
              <a:gd name="T104" fmla="*/ 783 w 4482"/>
              <a:gd name="T105" fmla="*/ 2255 h 3452"/>
              <a:gd name="T106" fmla="*/ 683 w 4482"/>
              <a:gd name="T107" fmla="*/ 2649 h 3452"/>
              <a:gd name="T108" fmla="*/ 462 w 4482"/>
              <a:gd name="T109" fmla="*/ 2816 h 3452"/>
              <a:gd name="T110" fmla="*/ 1010 w 4482"/>
              <a:gd name="T111" fmla="*/ 2821 h 3452"/>
              <a:gd name="T112" fmla="*/ 3261 w 4482"/>
              <a:gd name="T113" fmla="*/ 1895 h 3452"/>
              <a:gd name="T114" fmla="*/ 4265 w 4482"/>
              <a:gd name="T115" fmla="*/ 1101 h 3452"/>
              <a:gd name="T116" fmla="*/ 3942 w 4482"/>
              <a:gd name="T117" fmla="*/ 975 h 3452"/>
              <a:gd name="T118" fmla="*/ 4053 w 4482"/>
              <a:gd name="T119" fmla="*/ 698 h 3452"/>
              <a:gd name="T120" fmla="*/ 3817 w 4482"/>
              <a:gd name="T121" fmla="*/ 610 h 3452"/>
              <a:gd name="T122" fmla="*/ 3889 w 4482"/>
              <a:gd name="T123" fmla="*/ 385 h 3452"/>
              <a:gd name="T124" fmla="*/ 3548 w 4482"/>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2" h="3452">
                <a:moveTo>
                  <a:pt x="579" y="2405"/>
                </a:moveTo>
                <a:cubicBezTo>
                  <a:pt x="365" y="2630"/>
                  <a:pt x="365" y="2630"/>
                  <a:pt x="365" y="2630"/>
                </a:cubicBezTo>
                <a:cubicBezTo>
                  <a:pt x="367" y="2635"/>
                  <a:pt x="367" y="2635"/>
                  <a:pt x="367" y="2635"/>
                </a:cubicBezTo>
                <a:cubicBezTo>
                  <a:pt x="585" y="2405"/>
                  <a:pt x="585" y="2405"/>
                  <a:pt x="585" y="2405"/>
                </a:cubicBezTo>
                <a:cubicBezTo>
                  <a:pt x="585" y="2405"/>
                  <a:pt x="584" y="2405"/>
                  <a:pt x="583" y="2405"/>
                </a:cubicBezTo>
                <a:cubicBezTo>
                  <a:pt x="582" y="2405"/>
                  <a:pt x="580" y="2405"/>
                  <a:pt x="579" y="2405"/>
                </a:cubicBezTo>
                <a:moveTo>
                  <a:pt x="627" y="2894"/>
                </a:moveTo>
                <a:cubicBezTo>
                  <a:pt x="647" y="2826"/>
                  <a:pt x="647" y="2826"/>
                  <a:pt x="647" y="2826"/>
                </a:cubicBezTo>
                <a:cubicBezTo>
                  <a:pt x="968" y="2844"/>
                  <a:pt x="968" y="2844"/>
                  <a:pt x="968" y="2844"/>
                </a:cubicBezTo>
                <a:cubicBezTo>
                  <a:pt x="627" y="2894"/>
                  <a:pt x="627" y="2894"/>
                  <a:pt x="627" y="2894"/>
                </a:cubicBezTo>
                <a:moveTo>
                  <a:pt x="975" y="2839"/>
                </a:moveTo>
                <a:cubicBezTo>
                  <a:pt x="983" y="2810"/>
                  <a:pt x="983" y="2810"/>
                  <a:pt x="983" y="2810"/>
                </a:cubicBezTo>
                <a:cubicBezTo>
                  <a:pt x="1005" y="2819"/>
                  <a:pt x="1005" y="2819"/>
                  <a:pt x="1005" y="2819"/>
                </a:cubicBezTo>
                <a:cubicBezTo>
                  <a:pt x="975" y="2839"/>
                  <a:pt x="975" y="2839"/>
                  <a:pt x="975" y="2839"/>
                </a:cubicBezTo>
                <a:moveTo>
                  <a:pt x="683" y="2718"/>
                </a:moveTo>
                <a:cubicBezTo>
                  <a:pt x="689" y="2718"/>
                  <a:pt x="694" y="2717"/>
                  <a:pt x="700" y="2714"/>
                </a:cubicBezTo>
                <a:cubicBezTo>
                  <a:pt x="707" y="2710"/>
                  <a:pt x="713" y="2703"/>
                  <a:pt x="716" y="2696"/>
                </a:cubicBezTo>
                <a:cubicBezTo>
                  <a:pt x="978" y="2808"/>
                  <a:pt x="978" y="2808"/>
                  <a:pt x="978" y="2808"/>
                </a:cubicBezTo>
                <a:cubicBezTo>
                  <a:pt x="971" y="2839"/>
                  <a:pt x="971" y="2839"/>
                  <a:pt x="971" y="2839"/>
                </a:cubicBezTo>
                <a:cubicBezTo>
                  <a:pt x="648" y="2821"/>
                  <a:pt x="648" y="2821"/>
                  <a:pt x="648" y="2821"/>
                </a:cubicBezTo>
                <a:cubicBezTo>
                  <a:pt x="679" y="2718"/>
                  <a:pt x="679" y="2718"/>
                  <a:pt x="679" y="2718"/>
                </a:cubicBezTo>
                <a:cubicBezTo>
                  <a:pt x="680" y="2718"/>
                  <a:pt x="682" y="2718"/>
                  <a:pt x="683" y="2718"/>
                </a:cubicBezTo>
                <a:moveTo>
                  <a:pt x="980" y="2803"/>
                </a:moveTo>
                <a:cubicBezTo>
                  <a:pt x="717" y="2691"/>
                  <a:pt x="717" y="2691"/>
                  <a:pt x="717" y="2691"/>
                </a:cubicBezTo>
                <a:cubicBezTo>
                  <a:pt x="718" y="2686"/>
                  <a:pt x="718" y="2681"/>
                  <a:pt x="717" y="2675"/>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2"/>
                  <a:pt x="1100" y="2852"/>
                  <a:pt x="1100" y="2852"/>
                </a:cubicBezTo>
                <a:cubicBezTo>
                  <a:pt x="1099" y="2853"/>
                  <a:pt x="1099" y="2853"/>
                  <a:pt x="1099" y="2853"/>
                </a:cubicBezTo>
                <a:cubicBezTo>
                  <a:pt x="1099" y="2854"/>
                  <a:pt x="1099" y="2854"/>
                  <a:pt x="1099" y="2854"/>
                </a:cubicBezTo>
                <a:moveTo>
                  <a:pt x="1010" y="2816"/>
                </a:moveTo>
                <a:cubicBezTo>
                  <a:pt x="984" y="2805"/>
                  <a:pt x="984" y="2805"/>
                  <a:pt x="984" y="2805"/>
                </a:cubicBezTo>
                <a:cubicBezTo>
                  <a:pt x="1038" y="2586"/>
                  <a:pt x="1038" y="2586"/>
                  <a:pt x="1038"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5"/>
                </a:moveTo>
                <a:cubicBezTo>
                  <a:pt x="1333" y="2376"/>
                  <a:pt x="1333" y="2376"/>
                  <a:pt x="1333" y="2376"/>
                </a:cubicBezTo>
                <a:cubicBezTo>
                  <a:pt x="1557" y="2448"/>
                  <a:pt x="1557" y="2448"/>
                  <a:pt x="1557" y="2448"/>
                </a:cubicBezTo>
                <a:cubicBezTo>
                  <a:pt x="1426" y="2536"/>
                  <a:pt x="1426" y="2536"/>
                  <a:pt x="1426" y="2536"/>
                </a:cubicBezTo>
                <a:cubicBezTo>
                  <a:pt x="1324" y="2503"/>
                  <a:pt x="1324" y="2503"/>
                  <a:pt x="1324" y="2503"/>
                </a:cubicBezTo>
                <a:cubicBezTo>
                  <a:pt x="1324" y="2505"/>
                  <a:pt x="1324" y="2505"/>
                  <a:pt x="1324" y="2505"/>
                </a:cubicBezTo>
                <a:moveTo>
                  <a:pt x="1109" y="2323"/>
                </a:moveTo>
                <a:cubicBezTo>
                  <a:pt x="1112" y="2323"/>
                  <a:pt x="1115" y="2323"/>
                  <a:pt x="1118" y="2321"/>
                </a:cubicBezTo>
                <a:cubicBezTo>
                  <a:pt x="1123" y="2319"/>
                  <a:pt x="1126" y="2315"/>
                  <a:pt x="1128" y="2310"/>
                </a:cubicBezTo>
                <a:cubicBezTo>
                  <a:pt x="1328" y="2374"/>
                  <a:pt x="1328" y="2374"/>
                  <a:pt x="1328" y="2374"/>
                </a:cubicBezTo>
                <a:cubicBezTo>
                  <a:pt x="1319" y="2503"/>
                  <a:pt x="1319" y="2503"/>
                  <a:pt x="1319" y="2503"/>
                </a:cubicBezTo>
                <a:cubicBezTo>
                  <a:pt x="1040" y="2581"/>
                  <a:pt x="1040" y="2581"/>
                  <a:pt x="1040" y="2581"/>
                </a:cubicBezTo>
                <a:cubicBezTo>
                  <a:pt x="1104" y="2323"/>
                  <a:pt x="1104" y="2323"/>
                  <a:pt x="1104" y="2323"/>
                </a:cubicBezTo>
                <a:cubicBezTo>
                  <a:pt x="1106" y="2323"/>
                  <a:pt x="1108" y="2323"/>
                  <a:pt x="1109" y="2323"/>
                </a:cubicBezTo>
                <a:moveTo>
                  <a:pt x="716" y="2671"/>
                </a:moveTo>
                <a:cubicBezTo>
                  <a:pt x="715" y="2670"/>
                  <a:pt x="715" y="2668"/>
                  <a:pt x="714" y="2667"/>
                </a:cubicBezTo>
                <a:cubicBezTo>
                  <a:pt x="710" y="2659"/>
                  <a:pt x="703" y="2654"/>
                  <a:pt x="695" y="2651"/>
                </a:cubicBezTo>
                <a:cubicBezTo>
                  <a:pt x="777" y="2353"/>
                  <a:pt x="777" y="2353"/>
                  <a:pt x="777" y="2353"/>
                </a:cubicBezTo>
                <a:cubicBezTo>
                  <a:pt x="1090" y="2307"/>
                  <a:pt x="1090" y="2307"/>
                  <a:pt x="1090" y="2307"/>
                </a:cubicBezTo>
                <a:cubicBezTo>
                  <a:pt x="1090" y="2309"/>
                  <a:pt x="1091" y="2311"/>
                  <a:pt x="1092" y="2313"/>
                </a:cubicBezTo>
                <a:cubicBezTo>
                  <a:pt x="1094" y="2316"/>
                  <a:pt x="1096" y="2319"/>
                  <a:pt x="1100" y="2321"/>
                </a:cubicBezTo>
                <a:cubicBezTo>
                  <a:pt x="1034" y="2582"/>
                  <a:pt x="1034" y="2582"/>
                  <a:pt x="1034" y="2582"/>
                </a:cubicBezTo>
                <a:cubicBezTo>
                  <a:pt x="716" y="2671"/>
                  <a:pt x="716" y="2671"/>
                  <a:pt x="716" y="2671"/>
                </a:cubicBezTo>
                <a:moveTo>
                  <a:pt x="1329" y="2369"/>
                </a:moveTo>
                <a:cubicBezTo>
                  <a:pt x="1129" y="2305"/>
                  <a:pt x="1129" y="2305"/>
                  <a:pt x="1129" y="2305"/>
                </a:cubicBezTo>
                <a:cubicBezTo>
                  <a:pt x="1129" y="2302"/>
                  <a:pt x="1128" y="2299"/>
                  <a:pt x="1127" y="2295"/>
                </a:cubicBezTo>
                <a:cubicBezTo>
                  <a:pt x="1341" y="2200"/>
                  <a:pt x="1341" y="2200"/>
                  <a:pt x="1341" y="2200"/>
                </a:cubicBezTo>
                <a:cubicBezTo>
                  <a:pt x="1329" y="2369"/>
                  <a:pt x="1329" y="2369"/>
                  <a:pt x="1329" y="2369"/>
                </a:cubicBezTo>
                <a:moveTo>
                  <a:pt x="810" y="2269"/>
                </a:moveTo>
                <a:cubicBezTo>
                  <a:pt x="816" y="2269"/>
                  <a:pt x="821" y="2268"/>
                  <a:pt x="827" y="2265"/>
                </a:cubicBezTo>
                <a:cubicBezTo>
                  <a:pt x="841" y="2258"/>
                  <a:pt x="848" y="2241"/>
                  <a:pt x="844" y="2226"/>
                </a:cubicBezTo>
                <a:cubicBezTo>
                  <a:pt x="1319" y="2131"/>
                  <a:pt x="1319" y="2131"/>
                  <a:pt x="1319" y="2131"/>
                </a:cubicBezTo>
                <a:cubicBezTo>
                  <a:pt x="1319" y="2131"/>
                  <a:pt x="1319" y="2131"/>
                  <a:pt x="1319" y="2131"/>
                </a:cubicBezTo>
                <a:cubicBezTo>
                  <a:pt x="1324" y="2141"/>
                  <a:pt x="1334" y="2147"/>
                  <a:pt x="1345" y="2148"/>
                </a:cubicBezTo>
                <a:cubicBezTo>
                  <a:pt x="1341" y="2194"/>
                  <a:pt x="1341" y="2194"/>
                  <a:pt x="1341" y="2194"/>
                </a:cubicBezTo>
                <a:cubicBezTo>
                  <a:pt x="1124" y="2292"/>
                  <a:pt x="1124" y="2292"/>
                  <a:pt x="1124" y="2292"/>
                </a:cubicBezTo>
                <a:cubicBezTo>
                  <a:pt x="1121" y="2287"/>
                  <a:pt x="1115" y="2284"/>
                  <a:pt x="1109" y="2284"/>
                </a:cubicBezTo>
                <a:cubicBezTo>
                  <a:pt x="1106" y="2284"/>
                  <a:pt x="1103" y="2285"/>
                  <a:pt x="1100" y="2286"/>
                </a:cubicBezTo>
                <a:cubicBezTo>
                  <a:pt x="1094" y="2290"/>
                  <a:pt x="1090" y="2296"/>
                  <a:pt x="1090" y="2302"/>
                </a:cubicBezTo>
                <a:cubicBezTo>
                  <a:pt x="778" y="2348"/>
                  <a:pt x="778" y="2348"/>
                  <a:pt x="778" y="2348"/>
                </a:cubicBezTo>
                <a:cubicBezTo>
                  <a:pt x="800" y="2268"/>
                  <a:pt x="800" y="2268"/>
                  <a:pt x="800" y="2268"/>
                </a:cubicBezTo>
                <a:cubicBezTo>
                  <a:pt x="804" y="2269"/>
                  <a:pt x="807" y="2269"/>
                  <a:pt x="810" y="2269"/>
                </a:cubicBezTo>
                <a:moveTo>
                  <a:pt x="1801" y="2656"/>
                </a:moveTo>
                <a:cubicBezTo>
                  <a:pt x="1433" y="2538"/>
                  <a:pt x="1433" y="2538"/>
                  <a:pt x="1433" y="2538"/>
                </a:cubicBezTo>
                <a:cubicBezTo>
                  <a:pt x="1562" y="2451"/>
                  <a:pt x="1562" y="2451"/>
                  <a:pt x="1562" y="2451"/>
                </a:cubicBezTo>
                <a:cubicBezTo>
                  <a:pt x="1560" y="2449"/>
                  <a:pt x="1560" y="2449"/>
                  <a:pt x="1560" y="2449"/>
                </a:cubicBezTo>
                <a:cubicBezTo>
                  <a:pt x="2418" y="2086"/>
                  <a:pt x="2418" y="2086"/>
                  <a:pt x="2418" y="2086"/>
                </a:cubicBezTo>
                <a:cubicBezTo>
                  <a:pt x="1801" y="2656"/>
                  <a:pt x="1801" y="2656"/>
                  <a:pt x="1801" y="2656"/>
                </a:cubicBezTo>
                <a:moveTo>
                  <a:pt x="2424" y="2079"/>
                </a:moveTo>
                <a:cubicBezTo>
                  <a:pt x="2425" y="2075"/>
                  <a:pt x="2425" y="2075"/>
                  <a:pt x="2425" y="2075"/>
                </a:cubicBezTo>
                <a:cubicBezTo>
                  <a:pt x="2428" y="2077"/>
                  <a:pt x="2428" y="2077"/>
                  <a:pt x="2428" y="2077"/>
                </a:cubicBezTo>
                <a:cubicBezTo>
                  <a:pt x="2426" y="2078"/>
                  <a:pt x="2426" y="2078"/>
                  <a:pt x="2426" y="2078"/>
                </a:cubicBezTo>
                <a:cubicBezTo>
                  <a:pt x="2424" y="2079"/>
                  <a:pt x="2424" y="2079"/>
                  <a:pt x="2424" y="2079"/>
                </a:cubicBezTo>
                <a:moveTo>
                  <a:pt x="405" y="2347"/>
                </a:moveTo>
                <a:cubicBezTo>
                  <a:pt x="363" y="2341"/>
                  <a:pt x="363" y="2341"/>
                  <a:pt x="363" y="2341"/>
                </a:cubicBezTo>
                <a:cubicBezTo>
                  <a:pt x="594" y="2046"/>
                  <a:pt x="594" y="2046"/>
                  <a:pt x="594" y="2046"/>
                </a:cubicBezTo>
                <a:cubicBezTo>
                  <a:pt x="685" y="2039"/>
                  <a:pt x="685" y="2039"/>
                  <a:pt x="685" y="2039"/>
                </a:cubicBezTo>
                <a:cubicBezTo>
                  <a:pt x="455" y="2327"/>
                  <a:pt x="455" y="2327"/>
                  <a:pt x="455" y="2327"/>
                </a:cubicBezTo>
                <a:cubicBezTo>
                  <a:pt x="450" y="2324"/>
                  <a:pt x="444" y="2323"/>
                  <a:pt x="438" y="2323"/>
                </a:cubicBezTo>
                <a:cubicBezTo>
                  <a:pt x="433" y="2323"/>
                  <a:pt x="427" y="2324"/>
                  <a:pt x="422" y="2327"/>
                </a:cubicBezTo>
                <a:cubicBezTo>
                  <a:pt x="414" y="2331"/>
                  <a:pt x="408" y="2339"/>
                  <a:pt x="405" y="2347"/>
                </a:cubicBezTo>
                <a:moveTo>
                  <a:pt x="469" y="2342"/>
                </a:moveTo>
                <a:cubicBezTo>
                  <a:pt x="469" y="2341"/>
                  <a:pt x="469" y="2341"/>
                  <a:pt x="469" y="2341"/>
                </a:cubicBezTo>
                <a:cubicBezTo>
                  <a:pt x="467" y="2336"/>
                  <a:pt x="463" y="2332"/>
                  <a:pt x="459" y="2329"/>
                </a:cubicBezTo>
                <a:cubicBezTo>
                  <a:pt x="692" y="2039"/>
                  <a:pt x="692" y="2039"/>
                  <a:pt x="692" y="2039"/>
                </a:cubicBezTo>
                <a:cubicBezTo>
                  <a:pt x="792" y="2031"/>
                  <a:pt x="792" y="2031"/>
                  <a:pt x="792" y="2031"/>
                </a:cubicBezTo>
                <a:cubicBezTo>
                  <a:pt x="804" y="2201"/>
                  <a:pt x="804" y="2201"/>
                  <a:pt x="804" y="2201"/>
                </a:cubicBezTo>
                <a:cubicBezTo>
                  <a:pt x="801" y="2201"/>
                  <a:pt x="798" y="2202"/>
                  <a:pt x="794" y="2204"/>
                </a:cubicBezTo>
                <a:cubicBezTo>
                  <a:pt x="781" y="2211"/>
                  <a:pt x="774" y="2226"/>
                  <a:pt x="776" y="2241"/>
                </a:cubicBezTo>
                <a:cubicBezTo>
                  <a:pt x="469" y="2342"/>
                  <a:pt x="469" y="2342"/>
                  <a:pt x="469" y="2342"/>
                </a:cubicBezTo>
                <a:moveTo>
                  <a:pt x="1560" y="2444"/>
                </a:moveTo>
                <a:cubicBezTo>
                  <a:pt x="1333" y="2371"/>
                  <a:pt x="1333" y="2371"/>
                  <a:pt x="1333" y="2371"/>
                </a:cubicBezTo>
                <a:cubicBezTo>
                  <a:pt x="1346" y="2198"/>
                  <a:pt x="1346" y="2198"/>
                  <a:pt x="1346" y="2198"/>
                </a:cubicBezTo>
                <a:cubicBezTo>
                  <a:pt x="1751" y="2017"/>
                  <a:pt x="1751" y="2017"/>
                  <a:pt x="1751" y="2017"/>
                </a:cubicBezTo>
                <a:cubicBezTo>
                  <a:pt x="2416" y="2081"/>
                  <a:pt x="2416" y="2081"/>
                  <a:pt x="2416" y="2081"/>
                </a:cubicBezTo>
                <a:cubicBezTo>
                  <a:pt x="1560" y="2444"/>
                  <a:pt x="1560" y="2444"/>
                  <a:pt x="1560" y="2444"/>
                </a:cubicBezTo>
                <a:moveTo>
                  <a:pt x="1347" y="2192"/>
                </a:moveTo>
                <a:cubicBezTo>
                  <a:pt x="1350" y="2148"/>
                  <a:pt x="1350" y="2148"/>
                  <a:pt x="1350" y="2148"/>
                </a:cubicBezTo>
                <a:cubicBezTo>
                  <a:pt x="1354" y="2148"/>
                  <a:pt x="1358" y="2146"/>
                  <a:pt x="1361" y="2144"/>
                </a:cubicBezTo>
                <a:cubicBezTo>
                  <a:pt x="1373" y="2139"/>
                  <a:pt x="1379" y="2127"/>
                  <a:pt x="1378" y="2115"/>
                </a:cubicBezTo>
                <a:cubicBezTo>
                  <a:pt x="1654" y="2013"/>
                  <a:pt x="1654" y="2013"/>
                  <a:pt x="1654" y="2013"/>
                </a:cubicBezTo>
                <a:cubicBezTo>
                  <a:pt x="1744" y="2014"/>
                  <a:pt x="1744" y="2014"/>
                  <a:pt x="1744" y="2014"/>
                </a:cubicBezTo>
                <a:cubicBezTo>
                  <a:pt x="1347" y="2192"/>
                  <a:pt x="1347" y="2192"/>
                  <a:pt x="1347" y="2192"/>
                </a:cubicBezTo>
                <a:moveTo>
                  <a:pt x="1377" y="2110"/>
                </a:moveTo>
                <a:cubicBezTo>
                  <a:pt x="1377" y="2107"/>
                  <a:pt x="1376" y="2105"/>
                  <a:pt x="1375" y="2102"/>
                </a:cubicBezTo>
                <a:cubicBezTo>
                  <a:pt x="1371" y="2096"/>
                  <a:pt x="1367" y="2092"/>
                  <a:pt x="1361" y="2089"/>
                </a:cubicBezTo>
                <a:cubicBezTo>
                  <a:pt x="1388" y="2009"/>
                  <a:pt x="1388" y="2009"/>
                  <a:pt x="1388" y="2009"/>
                </a:cubicBezTo>
                <a:cubicBezTo>
                  <a:pt x="1641" y="2013"/>
                  <a:pt x="1641" y="2013"/>
                  <a:pt x="1641" y="2013"/>
                </a:cubicBezTo>
                <a:cubicBezTo>
                  <a:pt x="1377" y="2110"/>
                  <a:pt x="1377" y="2110"/>
                  <a:pt x="1377" y="2110"/>
                </a:cubicBezTo>
                <a:moveTo>
                  <a:pt x="1113" y="2032"/>
                </a:moveTo>
                <a:cubicBezTo>
                  <a:pt x="1057" y="2012"/>
                  <a:pt x="1057" y="2012"/>
                  <a:pt x="1057" y="2012"/>
                </a:cubicBezTo>
                <a:cubicBezTo>
                  <a:pt x="1138" y="2006"/>
                  <a:pt x="1138" y="2006"/>
                  <a:pt x="1138" y="2006"/>
                </a:cubicBezTo>
                <a:cubicBezTo>
                  <a:pt x="1139" y="2007"/>
                  <a:pt x="1139" y="2008"/>
                  <a:pt x="1140" y="2010"/>
                </a:cubicBezTo>
                <a:cubicBezTo>
                  <a:pt x="1140" y="2011"/>
                  <a:pt x="1141" y="2012"/>
                  <a:pt x="1142" y="2013"/>
                </a:cubicBezTo>
                <a:cubicBezTo>
                  <a:pt x="1113" y="2032"/>
                  <a:pt x="1113" y="2032"/>
                  <a:pt x="1113" y="2032"/>
                </a:cubicBezTo>
                <a:moveTo>
                  <a:pt x="1159" y="2021"/>
                </a:moveTo>
                <a:cubicBezTo>
                  <a:pt x="1162" y="2021"/>
                  <a:pt x="1166" y="2020"/>
                  <a:pt x="1169" y="2019"/>
                </a:cubicBezTo>
                <a:cubicBezTo>
                  <a:pt x="1174" y="2016"/>
                  <a:pt x="1178" y="2011"/>
                  <a:pt x="1179" y="2005"/>
                </a:cubicBezTo>
                <a:cubicBezTo>
                  <a:pt x="1383" y="2009"/>
                  <a:pt x="1383" y="2009"/>
                  <a:pt x="1383" y="2009"/>
                </a:cubicBezTo>
                <a:cubicBezTo>
                  <a:pt x="1356" y="2087"/>
                  <a:pt x="1356" y="2087"/>
                  <a:pt x="1356" y="2087"/>
                </a:cubicBezTo>
                <a:cubicBezTo>
                  <a:pt x="1353" y="2086"/>
                  <a:pt x="1350" y="2085"/>
                  <a:pt x="1347" y="2085"/>
                </a:cubicBezTo>
                <a:cubicBezTo>
                  <a:pt x="1342" y="2085"/>
                  <a:pt x="1337" y="2087"/>
                  <a:pt x="1332" y="2089"/>
                </a:cubicBezTo>
                <a:cubicBezTo>
                  <a:pt x="1325" y="2093"/>
                  <a:pt x="1319" y="2100"/>
                  <a:pt x="1317" y="2108"/>
                </a:cubicBezTo>
                <a:cubicBezTo>
                  <a:pt x="1313" y="2106"/>
                  <a:pt x="1313" y="2106"/>
                  <a:pt x="1313" y="2106"/>
                </a:cubicBezTo>
                <a:cubicBezTo>
                  <a:pt x="1313" y="2108"/>
                  <a:pt x="1312" y="2109"/>
                  <a:pt x="1312" y="2111"/>
                </a:cubicBezTo>
                <a:cubicBezTo>
                  <a:pt x="1316" y="2112"/>
                  <a:pt x="1316" y="2112"/>
                  <a:pt x="1316" y="2112"/>
                </a:cubicBezTo>
                <a:cubicBezTo>
                  <a:pt x="1315" y="2117"/>
                  <a:pt x="1316" y="2122"/>
                  <a:pt x="1317" y="2126"/>
                </a:cubicBezTo>
                <a:cubicBezTo>
                  <a:pt x="843" y="2221"/>
                  <a:pt x="843" y="2221"/>
                  <a:pt x="843" y="2221"/>
                </a:cubicBezTo>
                <a:cubicBezTo>
                  <a:pt x="1057" y="2076"/>
                  <a:pt x="1057" y="2076"/>
                  <a:pt x="1057" y="2076"/>
                </a:cubicBezTo>
                <a:cubicBezTo>
                  <a:pt x="1055" y="2076"/>
                  <a:pt x="1053" y="2076"/>
                  <a:pt x="1051" y="2075"/>
                </a:cubicBezTo>
                <a:cubicBezTo>
                  <a:pt x="840" y="2217"/>
                  <a:pt x="840" y="2217"/>
                  <a:pt x="840" y="2217"/>
                </a:cubicBezTo>
                <a:cubicBezTo>
                  <a:pt x="834" y="2206"/>
                  <a:pt x="822" y="2200"/>
                  <a:pt x="810" y="2200"/>
                </a:cubicBezTo>
                <a:cubicBezTo>
                  <a:pt x="810" y="2200"/>
                  <a:pt x="810" y="2200"/>
                  <a:pt x="809" y="2200"/>
                </a:cubicBezTo>
                <a:cubicBezTo>
                  <a:pt x="797" y="2031"/>
                  <a:pt x="797" y="2031"/>
                  <a:pt x="797" y="2031"/>
                </a:cubicBezTo>
                <a:cubicBezTo>
                  <a:pt x="1046" y="2013"/>
                  <a:pt x="1046" y="2013"/>
                  <a:pt x="1046" y="2013"/>
                </a:cubicBezTo>
                <a:cubicBezTo>
                  <a:pt x="1108" y="2036"/>
                  <a:pt x="1108" y="2036"/>
                  <a:pt x="1108" y="2036"/>
                </a:cubicBezTo>
                <a:cubicBezTo>
                  <a:pt x="1087" y="2050"/>
                  <a:pt x="1087" y="2050"/>
                  <a:pt x="1087" y="2050"/>
                </a:cubicBezTo>
                <a:cubicBezTo>
                  <a:pt x="1087" y="2052"/>
                  <a:pt x="1087" y="2055"/>
                  <a:pt x="1086" y="2057"/>
                </a:cubicBezTo>
                <a:cubicBezTo>
                  <a:pt x="1114" y="2038"/>
                  <a:pt x="1114" y="2038"/>
                  <a:pt x="1114" y="2038"/>
                </a:cubicBezTo>
                <a:cubicBezTo>
                  <a:pt x="1282" y="2100"/>
                  <a:pt x="1282" y="2100"/>
                  <a:pt x="1282" y="2100"/>
                </a:cubicBezTo>
                <a:cubicBezTo>
                  <a:pt x="1283" y="2098"/>
                  <a:pt x="1284" y="2097"/>
                  <a:pt x="1284" y="2096"/>
                </a:cubicBezTo>
                <a:cubicBezTo>
                  <a:pt x="1119" y="2035"/>
                  <a:pt x="1119" y="2035"/>
                  <a:pt x="1119" y="2035"/>
                </a:cubicBezTo>
                <a:cubicBezTo>
                  <a:pt x="1146" y="2017"/>
                  <a:pt x="1146" y="2017"/>
                  <a:pt x="1146" y="2017"/>
                </a:cubicBezTo>
                <a:cubicBezTo>
                  <a:pt x="1150" y="2019"/>
                  <a:pt x="1154" y="2021"/>
                  <a:pt x="1159" y="2021"/>
                </a:cubicBezTo>
                <a:moveTo>
                  <a:pt x="1748" y="2009"/>
                </a:moveTo>
                <a:cubicBezTo>
                  <a:pt x="1667" y="2008"/>
                  <a:pt x="1667" y="2008"/>
                  <a:pt x="1667" y="2008"/>
                </a:cubicBezTo>
                <a:cubicBezTo>
                  <a:pt x="1768" y="1971"/>
                  <a:pt x="1768" y="1971"/>
                  <a:pt x="1768" y="1971"/>
                </a:cubicBezTo>
                <a:cubicBezTo>
                  <a:pt x="1748" y="2009"/>
                  <a:pt x="1748" y="2009"/>
                  <a:pt x="1748" y="2009"/>
                </a:cubicBezTo>
                <a:moveTo>
                  <a:pt x="696" y="2034"/>
                </a:moveTo>
                <a:cubicBezTo>
                  <a:pt x="756" y="1959"/>
                  <a:pt x="756" y="1959"/>
                  <a:pt x="756" y="1959"/>
                </a:cubicBezTo>
                <a:cubicBezTo>
                  <a:pt x="761" y="1962"/>
                  <a:pt x="767" y="1963"/>
                  <a:pt x="774" y="1963"/>
                </a:cubicBezTo>
                <a:cubicBezTo>
                  <a:pt x="778" y="1963"/>
                  <a:pt x="782" y="1963"/>
                  <a:pt x="787" y="1961"/>
                </a:cubicBezTo>
                <a:cubicBezTo>
                  <a:pt x="791" y="2027"/>
                  <a:pt x="791" y="2027"/>
                  <a:pt x="791" y="2027"/>
                </a:cubicBezTo>
                <a:cubicBezTo>
                  <a:pt x="696" y="2034"/>
                  <a:pt x="696" y="2034"/>
                  <a:pt x="696" y="2034"/>
                </a:cubicBezTo>
                <a:moveTo>
                  <a:pt x="796" y="2026"/>
                </a:moveTo>
                <a:cubicBezTo>
                  <a:pt x="791" y="1960"/>
                  <a:pt x="791" y="1960"/>
                  <a:pt x="791" y="1960"/>
                </a:cubicBezTo>
                <a:cubicBezTo>
                  <a:pt x="792" y="1959"/>
                  <a:pt x="793" y="1959"/>
                  <a:pt x="794" y="1958"/>
                </a:cubicBezTo>
                <a:cubicBezTo>
                  <a:pt x="806" y="1952"/>
                  <a:pt x="814" y="1941"/>
                  <a:pt x="817" y="1928"/>
                </a:cubicBezTo>
                <a:cubicBezTo>
                  <a:pt x="1034" y="2008"/>
                  <a:pt x="1034" y="2008"/>
                  <a:pt x="1034" y="2008"/>
                </a:cubicBezTo>
                <a:cubicBezTo>
                  <a:pt x="796" y="2026"/>
                  <a:pt x="796" y="2026"/>
                  <a:pt x="796"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3" y="1904"/>
                  <a:pt x="1994" y="1910"/>
                  <a:pt x="2005" y="1910"/>
                </a:cubicBezTo>
                <a:cubicBezTo>
                  <a:pt x="2010" y="1910"/>
                  <a:pt x="2015" y="1908"/>
                  <a:pt x="2019" y="1906"/>
                </a:cubicBezTo>
                <a:cubicBezTo>
                  <a:pt x="2025" y="1903"/>
                  <a:pt x="2029"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3"/>
                  <a:pt x="818" y="1923"/>
                  <a:pt x="818" y="1923"/>
                </a:cubicBezTo>
                <a:cubicBezTo>
                  <a:pt x="819" y="1915"/>
                  <a:pt x="817" y="1906"/>
                  <a:pt x="813" y="1898"/>
                </a:cubicBezTo>
                <a:cubicBezTo>
                  <a:pt x="811" y="1894"/>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69" y="1651"/>
                </a:cubicBezTo>
                <a:cubicBezTo>
                  <a:pt x="1439" y="1530"/>
                  <a:pt x="1439" y="1530"/>
                  <a:pt x="1439" y="1530"/>
                </a:cubicBezTo>
                <a:cubicBezTo>
                  <a:pt x="1541" y="1542"/>
                  <a:pt x="1541" y="1542"/>
                  <a:pt x="1541" y="1542"/>
                </a:cubicBezTo>
                <a:cubicBezTo>
                  <a:pt x="1385" y="2004"/>
                  <a:pt x="1385" y="2004"/>
                  <a:pt x="1385" y="2004"/>
                </a:cubicBezTo>
                <a:cubicBezTo>
                  <a:pt x="1180" y="2000"/>
                  <a:pt x="1180" y="2000"/>
                  <a:pt x="1180" y="2000"/>
                </a:cubicBezTo>
                <a:cubicBezTo>
                  <a:pt x="1180" y="1997"/>
                  <a:pt x="1179" y="1993"/>
                  <a:pt x="1178" y="1990"/>
                </a:cubicBezTo>
                <a:cubicBezTo>
                  <a:pt x="1177" y="1988"/>
                  <a:pt x="1176" y="1987"/>
                  <a:pt x="1175" y="1986"/>
                </a:cubicBezTo>
                <a:cubicBezTo>
                  <a:pt x="1340" y="1701"/>
                  <a:pt x="1340" y="1701"/>
                  <a:pt x="1340" y="1701"/>
                </a:cubicBezTo>
                <a:cubicBezTo>
                  <a:pt x="1339" y="1699"/>
                  <a:pt x="1339" y="1697"/>
                  <a:pt x="1338" y="1694"/>
                </a:cubicBezTo>
                <a:cubicBezTo>
                  <a:pt x="1171" y="1982"/>
                  <a:pt x="1171" y="1982"/>
                  <a:pt x="1171" y="1982"/>
                </a:cubicBezTo>
                <a:cubicBezTo>
                  <a:pt x="1167" y="1980"/>
                  <a:pt x="1163" y="1978"/>
                  <a:pt x="1159" y="1978"/>
                </a:cubicBezTo>
                <a:cubicBezTo>
                  <a:pt x="1155" y="1978"/>
                  <a:pt x="1152" y="1979"/>
                  <a:pt x="1149" y="1981"/>
                </a:cubicBezTo>
                <a:cubicBezTo>
                  <a:pt x="1141" y="1985"/>
                  <a:pt x="1137" y="1993"/>
                  <a:pt x="1137" y="2001"/>
                </a:cubicBezTo>
                <a:cubicBezTo>
                  <a:pt x="1046" y="2008"/>
                  <a:pt x="1046" y="2008"/>
                  <a:pt x="1046" y="2008"/>
                </a:cubicBezTo>
                <a:moveTo>
                  <a:pt x="2429" y="2072"/>
                </a:moveTo>
                <a:cubicBezTo>
                  <a:pt x="2426" y="2070"/>
                  <a:pt x="2426" y="2070"/>
                  <a:pt x="2426" y="2070"/>
                </a:cubicBezTo>
                <a:cubicBezTo>
                  <a:pt x="2497" y="1652"/>
                  <a:pt x="2497" y="1652"/>
                  <a:pt x="2497" y="1652"/>
                </a:cubicBezTo>
                <a:cubicBezTo>
                  <a:pt x="2501" y="1652"/>
                  <a:pt x="2505" y="1651"/>
                  <a:pt x="2508" y="1649"/>
                </a:cubicBezTo>
                <a:cubicBezTo>
                  <a:pt x="2523" y="1641"/>
                  <a:pt x="2529" y="1623"/>
                  <a:pt x="2522" y="1609"/>
                </a:cubicBezTo>
                <a:cubicBezTo>
                  <a:pt x="2705" y="1480"/>
                  <a:pt x="2705" y="1480"/>
                  <a:pt x="2705" y="1480"/>
                </a:cubicBezTo>
                <a:cubicBezTo>
                  <a:pt x="2755" y="1485"/>
                  <a:pt x="2755" y="1485"/>
                  <a:pt x="2755" y="1485"/>
                </a:cubicBezTo>
                <a:cubicBezTo>
                  <a:pt x="2429" y="2072"/>
                  <a:pt x="2429" y="2072"/>
                  <a:pt x="2429" y="2072"/>
                </a:cubicBezTo>
                <a:moveTo>
                  <a:pt x="2755" y="1480"/>
                </a:moveTo>
                <a:cubicBezTo>
                  <a:pt x="2711" y="1475"/>
                  <a:pt x="2711" y="1475"/>
                  <a:pt x="2711" y="1475"/>
                </a:cubicBezTo>
                <a:cubicBezTo>
                  <a:pt x="2799" y="1413"/>
                  <a:pt x="2799" y="1413"/>
                  <a:pt x="2799" y="1413"/>
                </a:cubicBezTo>
                <a:cubicBezTo>
                  <a:pt x="2755" y="1480"/>
                  <a:pt x="2755" y="1480"/>
                  <a:pt x="2755" y="1480"/>
                </a:cubicBezTo>
                <a:moveTo>
                  <a:pt x="2027" y="1747"/>
                </a:moveTo>
                <a:cubicBezTo>
                  <a:pt x="2072" y="1410"/>
                  <a:pt x="2072" y="1410"/>
                  <a:pt x="2072" y="1410"/>
                </a:cubicBezTo>
                <a:cubicBezTo>
                  <a:pt x="2073" y="1406"/>
                  <a:pt x="2073" y="1406"/>
                  <a:pt x="2073" y="1406"/>
                </a:cubicBezTo>
                <a:cubicBezTo>
                  <a:pt x="2077" y="1407"/>
                  <a:pt x="2077" y="1407"/>
                  <a:pt x="2077" y="1407"/>
                </a:cubicBezTo>
                <a:cubicBezTo>
                  <a:pt x="2375" y="1559"/>
                  <a:pt x="2375" y="1559"/>
                  <a:pt x="2375" y="1559"/>
                </a:cubicBezTo>
                <a:cubicBezTo>
                  <a:pt x="2375" y="1557"/>
                  <a:pt x="2375" y="1555"/>
                  <a:pt x="2375"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79" y="1594"/>
                </a:cubicBezTo>
                <a:cubicBezTo>
                  <a:pt x="2475" y="1596"/>
                  <a:pt x="2472" y="1598"/>
                  <a:pt x="2469" y="1602"/>
                </a:cubicBezTo>
                <a:cubicBezTo>
                  <a:pt x="2419" y="1576"/>
                  <a:pt x="2419" y="1576"/>
                  <a:pt x="2419" y="1576"/>
                </a:cubicBezTo>
                <a:cubicBezTo>
                  <a:pt x="2418" y="1577"/>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7"/>
                  <a:pt x="2022" y="1787"/>
                  <a:pt x="2022" y="1787"/>
                </a:cubicBezTo>
                <a:cubicBezTo>
                  <a:pt x="2022" y="1787"/>
                  <a:pt x="2022" y="1787"/>
                  <a:pt x="2022" y="1787"/>
                </a:cubicBezTo>
                <a:cubicBezTo>
                  <a:pt x="2020" y="1788"/>
                  <a:pt x="2018" y="1789"/>
                  <a:pt x="2017" y="1789"/>
                </a:cubicBezTo>
                <a:cubicBezTo>
                  <a:pt x="2009" y="1847"/>
                  <a:pt x="2009" y="1847"/>
                  <a:pt x="2009" y="1847"/>
                </a:cubicBezTo>
                <a:cubicBezTo>
                  <a:pt x="2008" y="1847"/>
                  <a:pt x="2006" y="1847"/>
                  <a:pt x="2005" y="1847"/>
                </a:cubicBezTo>
                <a:cubicBezTo>
                  <a:pt x="2000" y="1847"/>
                  <a:pt x="1995" y="1848"/>
                  <a:pt x="1990" y="1850"/>
                </a:cubicBezTo>
                <a:cubicBezTo>
                  <a:pt x="1976" y="1858"/>
                  <a:pt x="1970" y="1874"/>
                  <a:pt x="1976" y="1889"/>
                </a:cubicBezTo>
                <a:cubicBezTo>
                  <a:pt x="1779" y="1962"/>
                  <a:pt x="1779" y="1962"/>
                  <a:pt x="1779" y="1962"/>
                </a:cubicBezTo>
                <a:cubicBezTo>
                  <a:pt x="2065" y="1422"/>
                  <a:pt x="2065" y="1422"/>
                  <a:pt x="2065" y="1422"/>
                </a:cubicBezTo>
                <a:cubicBezTo>
                  <a:pt x="2023" y="1744"/>
                  <a:pt x="2023" y="1744"/>
                  <a:pt x="2023" y="1744"/>
                </a:cubicBezTo>
                <a:cubicBezTo>
                  <a:pt x="2024" y="1745"/>
                  <a:pt x="2026" y="1746"/>
                  <a:pt x="2027" y="1747"/>
                </a:cubicBezTo>
                <a:moveTo>
                  <a:pt x="1546" y="1543"/>
                </a:moveTo>
                <a:cubicBezTo>
                  <a:pt x="1547" y="1540"/>
                  <a:pt x="1547" y="1540"/>
                  <a:pt x="1547" y="1540"/>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2"/>
                </a:moveTo>
                <a:cubicBezTo>
                  <a:pt x="3292" y="1347"/>
                  <a:pt x="3292" y="1347"/>
                  <a:pt x="3292" y="1347"/>
                </a:cubicBezTo>
                <a:cubicBezTo>
                  <a:pt x="3404" y="1413"/>
                  <a:pt x="3404" y="1413"/>
                  <a:pt x="3404" y="1413"/>
                </a:cubicBezTo>
                <a:cubicBezTo>
                  <a:pt x="3401" y="1412"/>
                  <a:pt x="3401" y="1412"/>
                  <a:pt x="3401" y="1412"/>
                </a:cubicBezTo>
                <a:cubicBezTo>
                  <a:pt x="3370" y="1514"/>
                  <a:pt x="3370" y="1514"/>
                  <a:pt x="3370" y="1514"/>
                </a:cubicBezTo>
                <a:cubicBezTo>
                  <a:pt x="3224" y="1572"/>
                  <a:pt x="3224" y="1572"/>
                  <a:pt x="3224" y="1572"/>
                </a:cubicBezTo>
                <a:moveTo>
                  <a:pt x="3264" y="1885"/>
                </a:moveTo>
                <a:cubicBezTo>
                  <a:pt x="3374" y="1518"/>
                  <a:pt x="3374" y="1518"/>
                  <a:pt x="3374" y="1518"/>
                </a:cubicBezTo>
                <a:cubicBezTo>
                  <a:pt x="3836" y="1336"/>
                  <a:pt x="3836" y="1336"/>
                  <a:pt x="3836" y="1336"/>
                </a:cubicBezTo>
                <a:cubicBezTo>
                  <a:pt x="3818" y="1426"/>
                  <a:pt x="3818" y="1426"/>
                  <a:pt x="3818" y="1426"/>
                </a:cubicBezTo>
                <a:cubicBezTo>
                  <a:pt x="3818" y="1425"/>
                  <a:pt x="3818" y="1425"/>
                  <a:pt x="3818" y="1425"/>
                </a:cubicBezTo>
                <a:cubicBezTo>
                  <a:pt x="3816" y="1425"/>
                  <a:pt x="3816" y="1425"/>
                  <a:pt x="3816" y="1425"/>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7"/>
                  <a:pt x="2759" y="1487"/>
                  <a:pt x="2759" y="1487"/>
                </a:cubicBezTo>
                <a:cubicBezTo>
                  <a:pt x="3138" y="1256"/>
                  <a:pt x="3138" y="1256"/>
                  <a:pt x="3138" y="1256"/>
                </a:cubicBezTo>
                <a:cubicBezTo>
                  <a:pt x="3288" y="1344"/>
                  <a:pt x="3288" y="1344"/>
                  <a:pt x="3288" y="1344"/>
                </a:cubicBezTo>
                <a:cubicBezTo>
                  <a:pt x="3219" y="1572"/>
                  <a:pt x="3219" y="1572"/>
                  <a:pt x="3219" y="1572"/>
                </a:cubicBezTo>
                <a:cubicBezTo>
                  <a:pt x="2435" y="2072"/>
                  <a:pt x="2435" y="2072"/>
                  <a:pt x="2435" y="2072"/>
                </a:cubicBezTo>
                <a:moveTo>
                  <a:pt x="2761" y="1480"/>
                </a:moveTo>
                <a:cubicBezTo>
                  <a:pt x="2810" y="1406"/>
                  <a:pt x="2810" y="1406"/>
                  <a:pt x="2810" y="1406"/>
                </a:cubicBezTo>
                <a:cubicBezTo>
                  <a:pt x="3058" y="1231"/>
                  <a:pt x="3058" y="1231"/>
                  <a:pt x="3058" y="1231"/>
                </a:cubicBezTo>
                <a:cubicBezTo>
                  <a:pt x="3064" y="1240"/>
                  <a:pt x="3074" y="1244"/>
                  <a:pt x="3084" y="1244"/>
                </a:cubicBezTo>
                <a:cubicBezTo>
                  <a:pt x="3088" y="1244"/>
                  <a:pt x="3093" y="1243"/>
                  <a:pt x="3098" y="1241"/>
                </a:cubicBezTo>
                <a:cubicBezTo>
                  <a:pt x="3100" y="1240"/>
                  <a:pt x="3102" y="1238"/>
                  <a:pt x="3104" y="1237"/>
                </a:cubicBezTo>
                <a:cubicBezTo>
                  <a:pt x="3133" y="1254"/>
                  <a:pt x="3133" y="1254"/>
                  <a:pt x="3133" y="1254"/>
                </a:cubicBezTo>
                <a:cubicBezTo>
                  <a:pt x="2761" y="1480"/>
                  <a:pt x="2761" y="1480"/>
                  <a:pt x="2761" y="1480"/>
                </a:cubicBezTo>
                <a:moveTo>
                  <a:pt x="3376" y="1512"/>
                </a:moveTo>
                <a:cubicBezTo>
                  <a:pt x="3406" y="1413"/>
                  <a:pt x="3406" y="1413"/>
                  <a:pt x="3406" y="1413"/>
                </a:cubicBezTo>
                <a:cubicBezTo>
                  <a:pt x="3406" y="1413"/>
                  <a:pt x="3406" y="1413"/>
                  <a:pt x="3406" y="1413"/>
                </a:cubicBezTo>
                <a:cubicBezTo>
                  <a:pt x="3632" y="1224"/>
                  <a:pt x="3632" y="1224"/>
                  <a:pt x="3632" y="1224"/>
                </a:cubicBezTo>
                <a:cubicBezTo>
                  <a:pt x="3843" y="1303"/>
                  <a:pt x="3843" y="1303"/>
                  <a:pt x="3843" y="1303"/>
                </a:cubicBezTo>
                <a:cubicBezTo>
                  <a:pt x="3837" y="1330"/>
                  <a:pt x="3837" y="1330"/>
                  <a:pt x="3837" y="1330"/>
                </a:cubicBezTo>
                <a:cubicBezTo>
                  <a:pt x="3376" y="1512"/>
                  <a:pt x="3376" y="1512"/>
                  <a:pt x="3376" y="1512"/>
                </a:cubicBezTo>
                <a:moveTo>
                  <a:pt x="2818" y="1394"/>
                </a:moveTo>
                <a:cubicBezTo>
                  <a:pt x="2958" y="1184"/>
                  <a:pt x="2958" y="1184"/>
                  <a:pt x="2958" y="1184"/>
                </a:cubicBezTo>
                <a:cubicBezTo>
                  <a:pt x="3052" y="1211"/>
                  <a:pt x="3052" y="1211"/>
                  <a:pt x="3052" y="1211"/>
                </a:cubicBezTo>
                <a:cubicBezTo>
                  <a:pt x="3052" y="1216"/>
                  <a:pt x="3053" y="1222"/>
                  <a:pt x="3055" y="1227"/>
                </a:cubicBezTo>
                <a:cubicBezTo>
                  <a:pt x="2818" y="1394"/>
                  <a:pt x="2818" y="1394"/>
                  <a:pt x="2818" y="1394"/>
                </a:cubicBezTo>
                <a:moveTo>
                  <a:pt x="3289" y="1340"/>
                </a:moveTo>
                <a:cubicBezTo>
                  <a:pt x="3142" y="1254"/>
                  <a:pt x="3142" y="1254"/>
                  <a:pt x="3142" y="1254"/>
                </a:cubicBezTo>
                <a:cubicBezTo>
                  <a:pt x="3337" y="1135"/>
                  <a:pt x="3337" y="1135"/>
                  <a:pt x="3337" y="1135"/>
                </a:cubicBezTo>
                <a:cubicBezTo>
                  <a:pt x="3340" y="1139"/>
                  <a:pt x="3344" y="1142"/>
                  <a:pt x="3348" y="1143"/>
                </a:cubicBezTo>
                <a:cubicBezTo>
                  <a:pt x="3289" y="1340"/>
                  <a:pt x="3289" y="1340"/>
                  <a:pt x="3289" y="1340"/>
                </a:cubicBezTo>
                <a:moveTo>
                  <a:pt x="3354" y="1144"/>
                </a:moveTo>
                <a:cubicBezTo>
                  <a:pt x="3357" y="1144"/>
                  <a:pt x="3360" y="1143"/>
                  <a:pt x="3363" y="1142"/>
                </a:cubicBezTo>
                <a:cubicBezTo>
                  <a:pt x="3369" y="1139"/>
                  <a:pt x="3373" y="1133"/>
                  <a:pt x="3373" y="1127"/>
                </a:cubicBezTo>
                <a:cubicBezTo>
                  <a:pt x="3627" y="1222"/>
                  <a:pt x="3627" y="1222"/>
                  <a:pt x="3627" y="1222"/>
                </a:cubicBezTo>
                <a:cubicBezTo>
                  <a:pt x="3405" y="1407"/>
                  <a:pt x="3405" y="1407"/>
                  <a:pt x="3405" y="1407"/>
                </a:cubicBezTo>
                <a:cubicBezTo>
                  <a:pt x="3293" y="1342"/>
                  <a:pt x="3293" y="1342"/>
                  <a:pt x="3293" y="1342"/>
                </a:cubicBezTo>
                <a:cubicBezTo>
                  <a:pt x="3353" y="1144"/>
                  <a:pt x="3353" y="1144"/>
                  <a:pt x="3353" y="1144"/>
                </a:cubicBezTo>
                <a:cubicBezTo>
                  <a:pt x="3353"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2"/>
                  <a:pt x="2953" y="1182"/>
                  <a:pt x="2953" y="1182"/>
                </a:cubicBezTo>
                <a:cubicBezTo>
                  <a:pt x="2807" y="1402"/>
                  <a:pt x="2807" y="1402"/>
                  <a:pt x="2807" y="1402"/>
                </a:cubicBezTo>
                <a:cubicBezTo>
                  <a:pt x="2704" y="1475"/>
                  <a:pt x="2704" y="1475"/>
                  <a:pt x="2704" y="1475"/>
                </a:cubicBezTo>
                <a:moveTo>
                  <a:pt x="3884" y="1312"/>
                </a:moveTo>
                <a:cubicBezTo>
                  <a:pt x="4052" y="1037"/>
                  <a:pt x="4052" y="1037"/>
                  <a:pt x="4052" y="1037"/>
                </a:cubicBezTo>
                <a:cubicBezTo>
                  <a:pt x="4119" y="1059"/>
                  <a:pt x="4119" y="1059"/>
                  <a:pt x="4119" y="1059"/>
                </a:cubicBezTo>
                <a:cubicBezTo>
                  <a:pt x="3884" y="1312"/>
                  <a:pt x="3884" y="1312"/>
                  <a:pt x="3884" y="1312"/>
                </a:cubicBezTo>
                <a:moveTo>
                  <a:pt x="3844" y="1298"/>
                </a:moveTo>
                <a:cubicBezTo>
                  <a:pt x="3636" y="1220"/>
                  <a:pt x="3636" y="1220"/>
                  <a:pt x="3636" y="1220"/>
                </a:cubicBezTo>
                <a:cubicBezTo>
                  <a:pt x="3884" y="1013"/>
                  <a:pt x="3884" y="1013"/>
                  <a:pt x="3884" y="1013"/>
                </a:cubicBezTo>
                <a:cubicBezTo>
                  <a:pt x="3888" y="1018"/>
                  <a:pt x="3894" y="1021"/>
                  <a:pt x="3900" y="1023"/>
                </a:cubicBezTo>
                <a:cubicBezTo>
                  <a:pt x="3844" y="1298"/>
                  <a:pt x="3844" y="1298"/>
                  <a:pt x="3844" y="1298"/>
                </a:cubicBezTo>
                <a:moveTo>
                  <a:pt x="3911" y="1026"/>
                </a:moveTo>
                <a:cubicBezTo>
                  <a:pt x="3917" y="1026"/>
                  <a:pt x="3922" y="1024"/>
                  <a:pt x="3927" y="1022"/>
                </a:cubicBezTo>
                <a:cubicBezTo>
                  <a:pt x="3936" y="1017"/>
                  <a:pt x="3941" y="1010"/>
                  <a:pt x="3944" y="1002"/>
                </a:cubicBezTo>
                <a:cubicBezTo>
                  <a:pt x="4047" y="1036"/>
                  <a:pt x="4047" y="1036"/>
                  <a:pt x="4047" y="1036"/>
                </a:cubicBezTo>
                <a:cubicBezTo>
                  <a:pt x="3878" y="1311"/>
                  <a:pt x="3878" y="1311"/>
                  <a:pt x="3878" y="1311"/>
                </a:cubicBezTo>
                <a:cubicBezTo>
                  <a:pt x="3849" y="1300"/>
                  <a:pt x="3849" y="1300"/>
                  <a:pt x="3849" y="1300"/>
                </a:cubicBezTo>
                <a:cubicBezTo>
                  <a:pt x="3904" y="1025"/>
                  <a:pt x="3904" y="1025"/>
                  <a:pt x="3904" y="1025"/>
                </a:cubicBezTo>
                <a:cubicBezTo>
                  <a:pt x="3907" y="1025"/>
                  <a:pt x="3909" y="1026"/>
                  <a:pt x="3911" y="1026"/>
                </a:cubicBezTo>
                <a:moveTo>
                  <a:pt x="2956" y="1178"/>
                </a:moveTo>
                <a:cubicBezTo>
                  <a:pt x="2487" y="1045"/>
                  <a:pt x="2487" y="1045"/>
                  <a:pt x="2487" y="1045"/>
                </a:cubicBezTo>
                <a:cubicBezTo>
                  <a:pt x="2536" y="954"/>
                  <a:pt x="2536" y="954"/>
                  <a:pt x="2536" y="954"/>
                </a:cubicBezTo>
                <a:cubicBezTo>
                  <a:pt x="3065" y="996"/>
                  <a:pt x="3065" y="996"/>
                  <a:pt x="3065" y="996"/>
                </a:cubicBezTo>
                <a:cubicBezTo>
                  <a:pt x="3065" y="996"/>
                  <a:pt x="3065" y="997"/>
                  <a:pt x="3066" y="998"/>
                </a:cubicBezTo>
                <a:cubicBezTo>
                  <a:pt x="3067" y="1001"/>
                  <a:pt x="3069" y="1003"/>
                  <a:pt x="3072" y="1005"/>
                </a:cubicBezTo>
                <a:cubicBezTo>
                  <a:pt x="2956" y="1178"/>
                  <a:pt x="2956" y="1178"/>
                  <a:pt x="2956" y="1178"/>
                </a:cubicBezTo>
                <a:moveTo>
                  <a:pt x="2094" y="1376"/>
                </a:moveTo>
                <a:cubicBezTo>
                  <a:pt x="2470" y="949"/>
                  <a:pt x="2470" y="949"/>
                  <a:pt x="2470" y="949"/>
                </a:cubicBezTo>
                <a:cubicBezTo>
                  <a:pt x="2530" y="954"/>
                  <a:pt x="2530" y="954"/>
                  <a:pt x="2530" y="954"/>
                </a:cubicBezTo>
                <a:cubicBezTo>
                  <a:pt x="2483" y="1043"/>
                  <a:pt x="2483" y="1043"/>
                  <a:pt x="2483" y="1043"/>
                </a:cubicBezTo>
                <a:cubicBezTo>
                  <a:pt x="2481" y="1043"/>
                  <a:pt x="2481" y="1043"/>
                  <a:pt x="2481" y="1043"/>
                </a:cubicBezTo>
                <a:cubicBezTo>
                  <a:pt x="2094" y="1376"/>
                  <a:pt x="2094" y="1376"/>
                  <a:pt x="2094" y="1376"/>
                </a:cubicBezTo>
                <a:moveTo>
                  <a:pt x="3105" y="982"/>
                </a:moveTo>
                <a:cubicBezTo>
                  <a:pt x="3105" y="981"/>
                  <a:pt x="3104" y="979"/>
                  <a:pt x="3104" y="978"/>
                </a:cubicBezTo>
                <a:cubicBezTo>
                  <a:pt x="3103" y="976"/>
                  <a:pt x="3102" y="975"/>
                  <a:pt x="3100" y="973"/>
                </a:cubicBezTo>
                <a:cubicBezTo>
                  <a:pt x="3148" y="913"/>
                  <a:pt x="3148" y="913"/>
                  <a:pt x="3148" y="913"/>
                </a:cubicBezTo>
                <a:cubicBezTo>
                  <a:pt x="3134" y="971"/>
                  <a:pt x="3134" y="971"/>
                  <a:pt x="3134" y="971"/>
                </a:cubicBezTo>
                <a:cubicBezTo>
                  <a:pt x="3105" y="982"/>
                  <a:pt x="3105" y="982"/>
                  <a:pt x="3105" y="982"/>
                </a:cubicBezTo>
                <a:moveTo>
                  <a:pt x="3631" y="1218"/>
                </a:moveTo>
                <a:cubicBezTo>
                  <a:pt x="3373" y="1121"/>
                  <a:pt x="3373" y="1121"/>
                  <a:pt x="3373" y="1121"/>
                </a:cubicBezTo>
                <a:cubicBezTo>
                  <a:pt x="3373" y="1119"/>
                  <a:pt x="3372" y="1117"/>
                  <a:pt x="3371" y="1115"/>
                </a:cubicBezTo>
                <a:cubicBezTo>
                  <a:pt x="3371" y="1114"/>
                  <a:pt x="3370" y="1113"/>
                  <a:pt x="3369" y="1112"/>
                </a:cubicBezTo>
                <a:cubicBezTo>
                  <a:pt x="3589" y="876"/>
                  <a:pt x="3589" y="876"/>
                  <a:pt x="3589" y="876"/>
                </a:cubicBezTo>
                <a:cubicBezTo>
                  <a:pt x="3880" y="977"/>
                  <a:pt x="3880" y="977"/>
                  <a:pt x="3880" y="977"/>
                </a:cubicBezTo>
                <a:cubicBezTo>
                  <a:pt x="3876" y="987"/>
                  <a:pt x="3876" y="997"/>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5"/>
                  <a:pt x="3502" y="846"/>
                </a:cubicBezTo>
                <a:cubicBezTo>
                  <a:pt x="3584" y="874"/>
                  <a:pt x="3584" y="874"/>
                  <a:pt x="3584" y="874"/>
                </a:cubicBezTo>
                <a:cubicBezTo>
                  <a:pt x="3366" y="1109"/>
                  <a:pt x="3366" y="1109"/>
                  <a:pt x="3366" y="1109"/>
                </a:cubicBezTo>
                <a:cubicBezTo>
                  <a:pt x="3362" y="1106"/>
                  <a:pt x="3358" y="1105"/>
                  <a:pt x="3354" y="1105"/>
                </a:cubicBezTo>
                <a:cubicBezTo>
                  <a:pt x="3351" y="1105"/>
                  <a:pt x="3348" y="1106"/>
                  <a:pt x="3345" y="1107"/>
                </a:cubicBezTo>
                <a:cubicBezTo>
                  <a:pt x="3336" y="1112"/>
                  <a:pt x="3332" y="1122"/>
                  <a:pt x="3335" y="1131"/>
                </a:cubicBezTo>
                <a:cubicBezTo>
                  <a:pt x="3138" y="1251"/>
                  <a:pt x="3138" y="1251"/>
                  <a:pt x="3138" y="1251"/>
                </a:cubicBezTo>
                <a:cubicBezTo>
                  <a:pt x="3107" y="1233"/>
                  <a:pt x="3107" y="1233"/>
                  <a:pt x="3107" y="1233"/>
                </a:cubicBezTo>
                <a:cubicBezTo>
                  <a:pt x="3115" y="1224"/>
                  <a:pt x="3117" y="1210"/>
                  <a:pt x="3111" y="1198"/>
                </a:cubicBezTo>
                <a:cubicBezTo>
                  <a:pt x="3109" y="1195"/>
                  <a:pt x="3107" y="1192"/>
                  <a:pt x="3105" y="1190"/>
                </a:cubicBezTo>
                <a:cubicBezTo>
                  <a:pt x="3443" y="861"/>
                  <a:pt x="3443" y="861"/>
                  <a:pt x="3443" y="861"/>
                </a:cubicBezTo>
                <a:cubicBezTo>
                  <a:pt x="3450" y="869"/>
                  <a:pt x="3459" y="873"/>
                  <a:pt x="3469" y="873"/>
                </a:cubicBezTo>
                <a:moveTo>
                  <a:pt x="3588" y="870"/>
                </a:moveTo>
                <a:cubicBezTo>
                  <a:pt x="3503" y="841"/>
                  <a:pt x="3503" y="841"/>
                  <a:pt x="3503" y="841"/>
                </a:cubicBezTo>
                <a:cubicBezTo>
                  <a:pt x="3503" y="838"/>
                  <a:pt x="3503" y="835"/>
                  <a:pt x="3503" y="832"/>
                </a:cubicBezTo>
                <a:cubicBezTo>
                  <a:pt x="3693" y="757"/>
                  <a:pt x="3693" y="757"/>
                  <a:pt x="3693" y="757"/>
                </a:cubicBezTo>
                <a:cubicBezTo>
                  <a:pt x="3588" y="870"/>
                  <a:pt x="3588" y="870"/>
                  <a:pt x="3588" y="870"/>
                </a:cubicBezTo>
                <a:moveTo>
                  <a:pt x="3150" y="925"/>
                </a:moveTo>
                <a:cubicBezTo>
                  <a:pt x="3156" y="904"/>
                  <a:pt x="3156" y="904"/>
                  <a:pt x="3156" y="904"/>
                </a:cubicBezTo>
                <a:cubicBezTo>
                  <a:pt x="3312" y="710"/>
                  <a:pt x="3312" y="710"/>
                  <a:pt x="3312" y="710"/>
                </a:cubicBezTo>
                <a:cubicBezTo>
                  <a:pt x="3443" y="815"/>
                  <a:pt x="3443" y="815"/>
                  <a:pt x="3443" y="815"/>
                </a:cubicBezTo>
                <a:cubicBezTo>
                  <a:pt x="3434" y="825"/>
                  <a:pt x="3431" y="839"/>
                  <a:pt x="3437" y="852"/>
                </a:cubicBezTo>
                <a:cubicBezTo>
                  <a:pt x="3202" y="944"/>
                  <a:pt x="3202" y="944"/>
                  <a:pt x="3202" y="944"/>
                </a:cubicBezTo>
                <a:cubicBezTo>
                  <a:pt x="3201" y="947"/>
                  <a:pt x="3200" y="949"/>
                  <a:pt x="3199" y="951"/>
                </a:cubicBezTo>
                <a:cubicBezTo>
                  <a:pt x="3439" y="857"/>
                  <a:pt x="3439" y="857"/>
                  <a:pt x="3439" y="857"/>
                </a:cubicBezTo>
                <a:cubicBezTo>
                  <a:pt x="3440" y="857"/>
                  <a:pt x="3440" y="857"/>
                  <a:pt x="3440" y="857"/>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2" y="1181"/>
                  <a:pt x="3081" y="1181"/>
                  <a:pt x="3080" y="1181"/>
                </a:cubicBezTo>
                <a:cubicBezTo>
                  <a:pt x="3080" y="1182"/>
                  <a:pt x="3080" y="1182"/>
                  <a:pt x="3080" y="1182"/>
                </a:cubicBezTo>
                <a:cubicBezTo>
                  <a:pt x="3076" y="1182"/>
                  <a:pt x="3072" y="1183"/>
                  <a:pt x="3069" y="1185"/>
                </a:cubicBezTo>
                <a:cubicBezTo>
                  <a:pt x="3061" y="1190"/>
                  <a:pt x="3055" y="1197"/>
                  <a:pt x="3053" y="1206"/>
                </a:cubicBezTo>
                <a:cubicBezTo>
                  <a:pt x="2961" y="1179"/>
                  <a:pt x="2961" y="1179"/>
                  <a:pt x="2961" y="1179"/>
                </a:cubicBezTo>
                <a:cubicBezTo>
                  <a:pt x="3076" y="1007"/>
                  <a:pt x="3076" y="1007"/>
                  <a:pt x="3076" y="1007"/>
                </a:cubicBezTo>
                <a:cubicBezTo>
                  <a:pt x="3079" y="1008"/>
                  <a:pt x="3082" y="1009"/>
                  <a:pt x="3085" y="1009"/>
                </a:cubicBezTo>
                <a:cubicBezTo>
                  <a:pt x="3088" y="1009"/>
                  <a:pt x="3092" y="1008"/>
                  <a:pt x="3095" y="1007"/>
                </a:cubicBezTo>
                <a:cubicBezTo>
                  <a:pt x="3102" y="1003"/>
                  <a:pt x="3106" y="995"/>
                  <a:pt x="3106" y="987"/>
                </a:cubicBezTo>
                <a:cubicBezTo>
                  <a:pt x="3132" y="977"/>
                  <a:pt x="3132" y="977"/>
                  <a:pt x="3132" y="977"/>
                </a:cubicBezTo>
                <a:cubicBezTo>
                  <a:pt x="3088" y="1151"/>
                  <a:pt x="3088" y="1151"/>
                  <a:pt x="3088" y="1151"/>
                </a:cubicBezTo>
                <a:cubicBezTo>
                  <a:pt x="3089" y="1151"/>
                  <a:pt x="3091" y="1152"/>
                  <a:pt x="3092"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7" y="937"/>
                  <a:pt x="3147" y="937"/>
                  <a:pt x="3147" y="937"/>
                </a:cubicBezTo>
                <a:cubicBezTo>
                  <a:pt x="3148" y="933"/>
                  <a:pt x="3149" y="929"/>
                  <a:pt x="3150" y="925"/>
                </a:cubicBezTo>
                <a:moveTo>
                  <a:pt x="3226" y="675"/>
                </a:moveTo>
                <a:cubicBezTo>
                  <a:pt x="3233" y="675"/>
                  <a:pt x="3240" y="674"/>
                  <a:pt x="3246" y="670"/>
                </a:cubicBezTo>
                <a:cubicBezTo>
                  <a:pt x="3250" y="668"/>
                  <a:pt x="3253" y="666"/>
                  <a:pt x="3255" y="664"/>
                </a:cubicBezTo>
                <a:cubicBezTo>
                  <a:pt x="3308" y="707"/>
                  <a:pt x="3308" y="707"/>
                  <a:pt x="3308" y="707"/>
                </a:cubicBezTo>
                <a:cubicBezTo>
                  <a:pt x="3159" y="892"/>
                  <a:pt x="3159" y="892"/>
                  <a:pt x="3159" y="892"/>
                </a:cubicBezTo>
                <a:cubicBezTo>
                  <a:pt x="3215" y="674"/>
                  <a:pt x="3215" y="674"/>
                  <a:pt x="3215" y="674"/>
                </a:cubicBezTo>
                <a:cubicBezTo>
                  <a:pt x="3218" y="675"/>
                  <a:pt x="3222" y="675"/>
                  <a:pt x="3226" y="675"/>
                </a:cubicBezTo>
                <a:moveTo>
                  <a:pt x="3064" y="990"/>
                </a:moveTo>
                <a:cubicBezTo>
                  <a:pt x="2538" y="950"/>
                  <a:pt x="2538" y="950"/>
                  <a:pt x="2538" y="950"/>
                </a:cubicBezTo>
                <a:cubicBezTo>
                  <a:pt x="2707" y="633"/>
                  <a:pt x="2707" y="633"/>
                  <a:pt x="2707" y="633"/>
                </a:cubicBezTo>
                <a:cubicBezTo>
                  <a:pt x="3181" y="636"/>
                  <a:pt x="3181" y="636"/>
                  <a:pt x="3181" y="636"/>
                </a:cubicBezTo>
                <a:cubicBezTo>
                  <a:pt x="3182" y="641"/>
                  <a:pt x="3184" y="647"/>
                  <a:pt x="3186" y="651"/>
                </a:cubicBezTo>
                <a:cubicBezTo>
                  <a:pt x="3191" y="661"/>
                  <a:pt x="3200" y="669"/>
                  <a:pt x="3210" y="672"/>
                </a:cubicBezTo>
                <a:cubicBezTo>
                  <a:pt x="3151" y="902"/>
                  <a:pt x="3151" y="902"/>
                  <a:pt x="3151" y="902"/>
                </a:cubicBezTo>
                <a:cubicBezTo>
                  <a:pt x="3096" y="970"/>
                  <a:pt x="3096" y="970"/>
                  <a:pt x="3096" y="970"/>
                </a:cubicBezTo>
                <a:cubicBezTo>
                  <a:pt x="3093" y="968"/>
                  <a:pt x="3089" y="966"/>
                  <a:pt x="3085" y="966"/>
                </a:cubicBezTo>
                <a:cubicBezTo>
                  <a:pt x="3081" y="966"/>
                  <a:pt x="3078" y="967"/>
                  <a:pt x="3075" y="969"/>
                </a:cubicBezTo>
                <a:cubicBezTo>
                  <a:pt x="3067" y="973"/>
                  <a:pt x="3062" y="982"/>
                  <a:pt x="3064" y="990"/>
                </a:cubicBezTo>
                <a:moveTo>
                  <a:pt x="3311" y="703"/>
                </a:moveTo>
                <a:cubicBezTo>
                  <a:pt x="3259" y="660"/>
                  <a:pt x="3259" y="660"/>
                  <a:pt x="3259" y="660"/>
                </a:cubicBezTo>
                <a:cubicBezTo>
                  <a:pt x="3265" y="653"/>
                  <a:pt x="3269" y="645"/>
                  <a:pt x="3270" y="636"/>
                </a:cubicBezTo>
                <a:cubicBezTo>
                  <a:pt x="3372" y="628"/>
                  <a:pt x="3372" y="628"/>
                  <a:pt x="3372" y="628"/>
                </a:cubicBezTo>
                <a:cubicBezTo>
                  <a:pt x="3311" y="703"/>
                  <a:pt x="3311" y="703"/>
                  <a:pt x="3311" y="703"/>
                </a:cubicBezTo>
                <a:moveTo>
                  <a:pt x="3447" y="812"/>
                </a:moveTo>
                <a:cubicBezTo>
                  <a:pt x="3315" y="706"/>
                  <a:pt x="3315" y="706"/>
                  <a:pt x="3315" y="706"/>
                </a:cubicBezTo>
                <a:cubicBezTo>
                  <a:pt x="3378" y="628"/>
                  <a:pt x="3378" y="628"/>
                  <a:pt x="3378" y="628"/>
                </a:cubicBezTo>
                <a:cubicBezTo>
                  <a:pt x="3750" y="601"/>
                  <a:pt x="3750" y="601"/>
                  <a:pt x="3750" y="601"/>
                </a:cubicBezTo>
                <a:cubicBezTo>
                  <a:pt x="3750" y="606"/>
                  <a:pt x="3751" y="611"/>
                  <a:pt x="3754" y="616"/>
                </a:cubicBezTo>
                <a:cubicBezTo>
                  <a:pt x="3754" y="616"/>
                  <a:pt x="3754" y="616"/>
                  <a:pt x="3754" y="616"/>
                </a:cubicBezTo>
                <a:cubicBezTo>
                  <a:pt x="3493" y="814"/>
                  <a:pt x="3493" y="814"/>
                  <a:pt x="3493" y="814"/>
                </a:cubicBezTo>
                <a:cubicBezTo>
                  <a:pt x="3487" y="807"/>
                  <a:pt x="3478" y="804"/>
                  <a:pt x="3469" y="804"/>
                </a:cubicBezTo>
                <a:cubicBezTo>
                  <a:pt x="3463" y="804"/>
                  <a:pt x="3458" y="805"/>
                  <a:pt x="3453" y="808"/>
                </a:cubicBezTo>
                <a:cubicBezTo>
                  <a:pt x="3450" y="809"/>
                  <a:pt x="3448" y="810"/>
                  <a:pt x="3447" y="812"/>
                </a:cubicBezTo>
                <a:moveTo>
                  <a:pt x="3383" y="622"/>
                </a:moveTo>
                <a:cubicBezTo>
                  <a:pt x="3440" y="551"/>
                  <a:pt x="3440" y="551"/>
                  <a:pt x="3440" y="551"/>
                </a:cubicBezTo>
                <a:cubicBezTo>
                  <a:pt x="3813" y="528"/>
                  <a:pt x="3813" y="528"/>
                  <a:pt x="3813" y="528"/>
                </a:cubicBezTo>
                <a:cubicBezTo>
                  <a:pt x="3794" y="567"/>
                  <a:pt x="3794" y="567"/>
                  <a:pt x="3794" y="567"/>
                </a:cubicBezTo>
                <a:cubicBezTo>
                  <a:pt x="3791" y="566"/>
                  <a:pt x="3788" y="565"/>
                  <a:pt x="3784" y="565"/>
                </a:cubicBezTo>
                <a:cubicBezTo>
                  <a:pt x="3779" y="565"/>
                  <a:pt x="3773" y="566"/>
                  <a:pt x="3768" y="569"/>
                </a:cubicBezTo>
                <a:cubicBezTo>
                  <a:pt x="3758" y="575"/>
                  <a:pt x="3751" y="585"/>
                  <a:pt x="3750" y="596"/>
                </a:cubicBezTo>
                <a:cubicBezTo>
                  <a:pt x="3383" y="622"/>
                  <a:pt x="3383" y="622"/>
                  <a:pt x="3383" y="622"/>
                </a:cubicBezTo>
                <a:moveTo>
                  <a:pt x="3686" y="0"/>
                </a:moveTo>
                <a:cubicBezTo>
                  <a:pt x="3545" y="174"/>
                  <a:pt x="3545" y="174"/>
                  <a:pt x="3545" y="174"/>
                </a:cubicBezTo>
                <a:cubicBezTo>
                  <a:pt x="3249" y="593"/>
                  <a:pt x="3249" y="593"/>
                  <a:pt x="3249" y="593"/>
                </a:cubicBezTo>
                <a:cubicBezTo>
                  <a:pt x="3242" y="589"/>
                  <a:pt x="3234" y="586"/>
                  <a:pt x="3225" y="586"/>
                </a:cubicBezTo>
                <a:cubicBezTo>
                  <a:pt x="3218" y="586"/>
                  <a:pt x="3211" y="588"/>
                  <a:pt x="3205" y="591"/>
                </a:cubicBezTo>
                <a:cubicBezTo>
                  <a:pt x="3190" y="599"/>
                  <a:pt x="3181" y="615"/>
                  <a:pt x="3181" y="631"/>
                </a:cubicBezTo>
                <a:cubicBezTo>
                  <a:pt x="2706" y="628"/>
                  <a:pt x="2706" y="628"/>
                  <a:pt x="2706" y="628"/>
                </a:cubicBezTo>
                <a:cubicBezTo>
                  <a:pt x="2704" y="628"/>
                  <a:pt x="2704" y="628"/>
                  <a:pt x="2704" y="628"/>
                </a:cubicBezTo>
                <a:cubicBezTo>
                  <a:pt x="2533" y="949"/>
                  <a:pt x="2533" y="949"/>
                  <a:pt x="2533" y="949"/>
                </a:cubicBezTo>
                <a:cubicBezTo>
                  <a:pt x="2467" y="944"/>
                  <a:pt x="2467" y="944"/>
                  <a:pt x="2467" y="944"/>
                </a:cubicBezTo>
                <a:cubicBezTo>
                  <a:pt x="2467" y="945"/>
                  <a:pt x="2467" y="945"/>
                  <a:pt x="2467" y="945"/>
                </a:cubicBezTo>
                <a:cubicBezTo>
                  <a:pt x="2069" y="1397"/>
                  <a:pt x="2069" y="1397"/>
                  <a:pt x="2069" y="1397"/>
                </a:cubicBezTo>
                <a:cubicBezTo>
                  <a:pt x="1634" y="1449"/>
                  <a:pt x="1634" y="1449"/>
                  <a:pt x="1634" y="1449"/>
                </a:cubicBezTo>
                <a:cubicBezTo>
                  <a:pt x="1632" y="1451"/>
                  <a:pt x="1629" y="1452"/>
                  <a:pt x="1627" y="1454"/>
                </a:cubicBezTo>
                <a:cubicBezTo>
                  <a:pt x="1626" y="1454"/>
                  <a:pt x="1625" y="1455"/>
                  <a:pt x="1623" y="1455"/>
                </a:cubicBezTo>
                <a:cubicBezTo>
                  <a:pt x="2036" y="1406"/>
                  <a:pt x="2036" y="1406"/>
                  <a:pt x="2036" y="1406"/>
                </a:cubicBezTo>
                <a:cubicBezTo>
                  <a:pt x="1543" y="1536"/>
                  <a:pt x="1543" y="1536"/>
                  <a:pt x="1543" y="1536"/>
                </a:cubicBezTo>
                <a:cubicBezTo>
                  <a:pt x="1542" y="1537"/>
                  <a:pt x="1542" y="1537"/>
                  <a:pt x="1542" y="1537"/>
                </a:cubicBezTo>
                <a:cubicBezTo>
                  <a:pt x="1442" y="1526"/>
                  <a:pt x="1442" y="1526"/>
                  <a:pt x="1442" y="1526"/>
                </a:cubicBezTo>
                <a:cubicBezTo>
                  <a:pt x="1472" y="1473"/>
                  <a:pt x="1472" y="1473"/>
                  <a:pt x="1472" y="1473"/>
                </a:cubicBezTo>
                <a:cubicBezTo>
                  <a:pt x="1601" y="1458"/>
                  <a:pt x="1601" y="1458"/>
                  <a:pt x="1601" y="1458"/>
                </a:cubicBezTo>
                <a:cubicBezTo>
                  <a:pt x="1597" y="1457"/>
                  <a:pt x="1594" y="1456"/>
                  <a:pt x="1590" y="1454"/>
                </a:cubicBezTo>
                <a:cubicBezTo>
                  <a:pt x="1470" y="1468"/>
                  <a:pt x="1470" y="1468"/>
                  <a:pt x="1470" y="1468"/>
                </a:cubicBezTo>
                <a:cubicBezTo>
                  <a:pt x="1469" y="1469"/>
                  <a:pt x="1469" y="1469"/>
                  <a:pt x="1469" y="1469"/>
                </a:cubicBezTo>
                <a:cubicBezTo>
                  <a:pt x="1436" y="1525"/>
                  <a:pt x="1436" y="1525"/>
                  <a:pt x="1436" y="1525"/>
                </a:cubicBezTo>
                <a:cubicBezTo>
                  <a:pt x="1074" y="1484"/>
                  <a:pt x="1074" y="1484"/>
                  <a:pt x="1074" y="1484"/>
                </a:cubicBezTo>
                <a:cubicBezTo>
                  <a:pt x="1073" y="1485"/>
                  <a:pt x="1073" y="1485"/>
                  <a:pt x="1073" y="1485"/>
                </a:cubicBezTo>
                <a:cubicBezTo>
                  <a:pt x="802" y="1885"/>
                  <a:pt x="802" y="1885"/>
                  <a:pt x="802" y="1885"/>
                </a:cubicBezTo>
                <a:cubicBezTo>
                  <a:pt x="794" y="1878"/>
                  <a:pt x="784" y="1874"/>
                  <a:pt x="774" y="1874"/>
                </a:cubicBezTo>
                <a:cubicBezTo>
                  <a:pt x="767" y="1874"/>
                  <a:pt x="760" y="1876"/>
                  <a:pt x="753" y="1879"/>
                </a:cubicBezTo>
                <a:cubicBezTo>
                  <a:pt x="740" y="1886"/>
                  <a:pt x="732" y="1899"/>
                  <a:pt x="730" y="1912"/>
                </a:cubicBezTo>
                <a:cubicBezTo>
                  <a:pt x="224" y="1918"/>
                  <a:pt x="224" y="1918"/>
                  <a:pt x="224" y="1918"/>
                </a:cubicBezTo>
                <a:cubicBezTo>
                  <a:pt x="0" y="1936"/>
                  <a:pt x="0" y="1936"/>
                  <a:pt x="0" y="1936"/>
                </a:cubicBezTo>
                <a:cubicBezTo>
                  <a:pt x="3" y="1941"/>
                  <a:pt x="3" y="1941"/>
                  <a:pt x="3" y="1941"/>
                </a:cubicBezTo>
                <a:cubicBezTo>
                  <a:pt x="224" y="1923"/>
                  <a:pt x="224" y="1923"/>
                  <a:pt x="224" y="1923"/>
                </a:cubicBezTo>
                <a:cubicBezTo>
                  <a:pt x="729" y="1917"/>
                  <a:pt x="729" y="1917"/>
                  <a:pt x="729" y="1917"/>
                </a:cubicBezTo>
                <a:cubicBezTo>
                  <a:pt x="729" y="1925"/>
                  <a:pt x="731" y="1932"/>
                  <a:pt x="734" y="1939"/>
                </a:cubicBezTo>
                <a:cubicBezTo>
                  <a:pt x="738" y="1947"/>
                  <a:pt x="744" y="1953"/>
                  <a:pt x="751" y="1957"/>
                </a:cubicBezTo>
                <a:cubicBezTo>
                  <a:pt x="689" y="2034"/>
                  <a:pt x="689" y="2034"/>
                  <a:pt x="689" y="2034"/>
                </a:cubicBezTo>
                <a:cubicBezTo>
                  <a:pt x="592" y="2041"/>
                  <a:pt x="592" y="2041"/>
                  <a:pt x="592" y="2041"/>
                </a:cubicBezTo>
                <a:cubicBezTo>
                  <a:pt x="357" y="2340"/>
                  <a:pt x="357" y="2340"/>
                  <a:pt x="357" y="2340"/>
                </a:cubicBezTo>
                <a:cubicBezTo>
                  <a:pt x="199" y="2316"/>
                  <a:pt x="199" y="2316"/>
                  <a:pt x="199" y="2316"/>
                </a:cubicBezTo>
                <a:cubicBezTo>
                  <a:pt x="202" y="2321"/>
                  <a:pt x="202" y="2321"/>
                  <a:pt x="202" y="2321"/>
                </a:cubicBezTo>
                <a:cubicBezTo>
                  <a:pt x="354" y="2344"/>
                  <a:pt x="354" y="2344"/>
                  <a:pt x="354" y="2344"/>
                </a:cubicBezTo>
                <a:cubicBezTo>
                  <a:pt x="270" y="2450"/>
                  <a:pt x="270" y="2450"/>
                  <a:pt x="270" y="2450"/>
                </a:cubicBezTo>
                <a:cubicBezTo>
                  <a:pt x="273" y="2456"/>
                  <a:pt x="273" y="2456"/>
                  <a:pt x="273" y="2456"/>
                </a:cubicBezTo>
                <a:cubicBezTo>
                  <a:pt x="360" y="2345"/>
                  <a:pt x="360" y="2345"/>
                  <a:pt x="360" y="2345"/>
                </a:cubicBezTo>
                <a:cubicBezTo>
                  <a:pt x="404" y="2352"/>
                  <a:pt x="404" y="2352"/>
                  <a:pt x="404" y="2352"/>
                </a:cubicBezTo>
                <a:cubicBezTo>
                  <a:pt x="403" y="2359"/>
                  <a:pt x="404" y="2367"/>
                  <a:pt x="408" y="2373"/>
                </a:cubicBezTo>
                <a:cubicBezTo>
                  <a:pt x="411" y="2380"/>
                  <a:pt x="417" y="2386"/>
                  <a:pt x="424" y="2389"/>
                </a:cubicBezTo>
                <a:cubicBezTo>
                  <a:pt x="356" y="2613"/>
                  <a:pt x="356" y="2613"/>
                  <a:pt x="356" y="2613"/>
                </a:cubicBezTo>
                <a:cubicBezTo>
                  <a:pt x="359" y="2619"/>
                  <a:pt x="359" y="2619"/>
                  <a:pt x="359" y="2619"/>
                </a:cubicBezTo>
                <a:cubicBezTo>
                  <a:pt x="428" y="2390"/>
                  <a:pt x="428" y="2390"/>
                  <a:pt x="428" y="2390"/>
                </a:cubicBezTo>
                <a:cubicBezTo>
                  <a:pt x="432" y="2391"/>
                  <a:pt x="435" y="2392"/>
                  <a:pt x="438" y="2392"/>
                </a:cubicBezTo>
                <a:cubicBezTo>
                  <a:pt x="444" y="2392"/>
                  <a:pt x="449" y="2391"/>
                  <a:pt x="455" y="2388"/>
                </a:cubicBezTo>
                <a:cubicBezTo>
                  <a:pt x="470" y="2380"/>
                  <a:pt x="476" y="2362"/>
                  <a:pt x="471" y="2347"/>
                </a:cubicBezTo>
                <a:cubicBezTo>
                  <a:pt x="778" y="2246"/>
                  <a:pt x="778" y="2246"/>
                  <a:pt x="778" y="2246"/>
                </a:cubicBezTo>
                <a:cubicBezTo>
                  <a:pt x="778" y="2247"/>
                  <a:pt x="779" y="2249"/>
                  <a:pt x="780" y="2251"/>
                </a:cubicBezTo>
                <a:cubicBezTo>
                  <a:pt x="781" y="2252"/>
                  <a:pt x="782" y="2254"/>
                  <a:pt x="783" y="2255"/>
                </a:cubicBezTo>
                <a:cubicBezTo>
                  <a:pt x="624" y="2362"/>
                  <a:pt x="624" y="2362"/>
                  <a:pt x="624" y="2362"/>
                </a:cubicBezTo>
                <a:cubicBezTo>
                  <a:pt x="624" y="2364"/>
                  <a:pt x="624" y="2366"/>
                  <a:pt x="624" y="2368"/>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3" y="2373"/>
                  <a:pt x="623" y="2374"/>
                  <a:pt x="622" y="2376"/>
                </a:cubicBezTo>
                <a:cubicBezTo>
                  <a:pt x="771" y="2354"/>
                  <a:pt x="771" y="2354"/>
                  <a:pt x="771" y="2354"/>
                </a:cubicBezTo>
                <a:cubicBezTo>
                  <a:pt x="690" y="2650"/>
                  <a:pt x="690" y="2650"/>
                  <a:pt x="690" y="2650"/>
                </a:cubicBezTo>
                <a:cubicBezTo>
                  <a:pt x="688" y="2649"/>
                  <a:pt x="686" y="2649"/>
                  <a:pt x="683" y="2649"/>
                </a:cubicBezTo>
                <a:cubicBezTo>
                  <a:pt x="678" y="2649"/>
                  <a:pt x="672" y="2650"/>
                  <a:pt x="667" y="2653"/>
                </a:cubicBezTo>
                <a:cubicBezTo>
                  <a:pt x="654" y="2660"/>
                  <a:pt x="647" y="2675"/>
                  <a:pt x="649" y="2690"/>
                </a:cubicBezTo>
                <a:cubicBezTo>
                  <a:pt x="434" y="2762"/>
                  <a:pt x="434" y="2762"/>
                  <a:pt x="434" y="2762"/>
                </a:cubicBezTo>
                <a:cubicBezTo>
                  <a:pt x="436" y="2766"/>
                  <a:pt x="436" y="2766"/>
                  <a:pt x="436" y="2766"/>
                </a:cubicBezTo>
                <a:cubicBezTo>
                  <a:pt x="651" y="2694"/>
                  <a:pt x="651" y="2694"/>
                  <a:pt x="651" y="2694"/>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2" y="2816"/>
                  <a:pt x="462" y="2816"/>
                  <a:pt x="462" y="2816"/>
                </a:cubicBezTo>
                <a:cubicBezTo>
                  <a:pt x="641" y="2826"/>
                  <a:pt x="641" y="2826"/>
                  <a:pt x="641" y="2826"/>
                </a:cubicBezTo>
                <a:cubicBezTo>
                  <a:pt x="621" y="2895"/>
                  <a:pt x="621" y="2895"/>
                  <a:pt x="621" y="2895"/>
                </a:cubicBezTo>
                <a:cubicBezTo>
                  <a:pt x="512" y="2910"/>
                  <a:pt x="512" y="2910"/>
                  <a:pt x="512" y="2910"/>
                </a:cubicBezTo>
                <a:cubicBezTo>
                  <a:pt x="514" y="2915"/>
                  <a:pt x="514" y="2915"/>
                  <a:pt x="514" y="2915"/>
                </a:cubicBezTo>
                <a:cubicBezTo>
                  <a:pt x="620" y="2899"/>
                  <a:pt x="620" y="2899"/>
                  <a:pt x="620" y="2899"/>
                </a:cubicBezTo>
                <a:cubicBezTo>
                  <a:pt x="579" y="3037"/>
                  <a:pt x="579" y="3037"/>
                  <a:pt x="579" y="3037"/>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5"/>
                  <a:pt x="3259" y="1895"/>
                  <a:pt x="3259" y="1895"/>
                </a:cubicBezTo>
                <a:cubicBezTo>
                  <a:pt x="3261" y="1895"/>
                  <a:pt x="3261" y="1895"/>
                  <a:pt x="3261" y="1895"/>
                </a:cubicBezTo>
                <a:cubicBezTo>
                  <a:pt x="3261" y="1894"/>
                  <a:pt x="3261" y="1894"/>
                  <a:pt x="3261" y="1894"/>
                </a:cubicBezTo>
                <a:cubicBezTo>
                  <a:pt x="3818" y="1430"/>
                  <a:pt x="3818" y="1430"/>
                  <a:pt x="3818" y="1430"/>
                </a:cubicBezTo>
                <a:cubicBezTo>
                  <a:pt x="4482" y="1515"/>
                  <a:pt x="4482" y="1515"/>
                  <a:pt x="4482" y="1515"/>
                </a:cubicBezTo>
                <a:cubicBezTo>
                  <a:pt x="4479" y="1510"/>
                  <a:pt x="4479" y="1510"/>
                  <a:pt x="4479" y="1510"/>
                </a:cubicBezTo>
                <a:cubicBezTo>
                  <a:pt x="3823" y="1426"/>
                  <a:pt x="3823" y="1426"/>
                  <a:pt x="3823" y="1426"/>
                </a:cubicBezTo>
                <a:cubicBezTo>
                  <a:pt x="3842" y="1334"/>
                  <a:pt x="3842" y="1334"/>
                  <a:pt x="3842" y="1334"/>
                </a:cubicBezTo>
                <a:cubicBezTo>
                  <a:pt x="3882" y="1317"/>
                  <a:pt x="3882" y="1317"/>
                  <a:pt x="3882" y="1317"/>
                </a:cubicBezTo>
                <a:cubicBezTo>
                  <a:pt x="4123" y="1061"/>
                  <a:pt x="4123" y="1061"/>
                  <a:pt x="4123" y="1061"/>
                </a:cubicBezTo>
                <a:cubicBezTo>
                  <a:pt x="4269" y="1109"/>
                  <a:pt x="4269" y="1109"/>
                  <a:pt x="4269" y="1109"/>
                </a:cubicBezTo>
                <a:cubicBezTo>
                  <a:pt x="4265" y="1101"/>
                  <a:pt x="4265" y="1101"/>
                  <a:pt x="4265" y="1101"/>
                </a:cubicBezTo>
                <a:cubicBezTo>
                  <a:pt x="4127" y="1056"/>
                  <a:pt x="4127" y="1056"/>
                  <a:pt x="4127" y="1056"/>
                </a:cubicBezTo>
                <a:cubicBezTo>
                  <a:pt x="4200" y="978"/>
                  <a:pt x="4200" y="978"/>
                  <a:pt x="4200" y="978"/>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5" y="997"/>
                  <a:pt x="3945" y="997"/>
                  <a:pt x="3945" y="997"/>
                </a:cubicBezTo>
                <a:cubicBezTo>
                  <a:pt x="3947" y="990"/>
                  <a:pt x="3946" y="982"/>
                  <a:pt x="3942" y="975"/>
                </a:cubicBezTo>
                <a:cubicBezTo>
                  <a:pt x="3941" y="973"/>
                  <a:pt x="3939" y="970"/>
                  <a:pt x="3938" y="969"/>
                </a:cubicBezTo>
                <a:cubicBezTo>
                  <a:pt x="4122" y="830"/>
                  <a:pt x="4122" y="830"/>
                  <a:pt x="4122" y="830"/>
                </a:cubicBezTo>
                <a:cubicBezTo>
                  <a:pt x="4120" y="825"/>
                  <a:pt x="4120" y="825"/>
                  <a:pt x="4120" y="825"/>
                </a:cubicBezTo>
                <a:cubicBezTo>
                  <a:pt x="3934" y="965"/>
                  <a:pt x="3934" y="965"/>
                  <a:pt x="3934" y="965"/>
                </a:cubicBezTo>
                <a:cubicBezTo>
                  <a:pt x="3928" y="959"/>
                  <a:pt x="3920" y="956"/>
                  <a:pt x="3911" y="956"/>
                </a:cubicBezTo>
                <a:cubicBezTo>
                  <a:pt x="3906" y="956"/>
                  <a:pt x="3900" y="958"/>
                  <a:pt x="3895" y="960"/>
                </a:cubicBezTo>
                <a:cubicBezTo>
                  <a:pt x="3889" y="963"/>
                  <a:pt x="3885" y="968"/>
                  <a:pt x="3882" y="973"/>
                </a:cubicBezTo>
                <a:cubicBezTo>
                  <a:pt x="3593" y="872"/>
                  <a:pt x="3593" y="872"/>
                  <a:pt x="3593" y="872"/>
                </a:cubicBezTo>
                <a:cubicBezTo>
                  <a:pt x="3703" y="754"/>
                  <a:pt x="3703" y="754"/>
                  <a:pt x="3703" y="754"/>
                </a:cubicBezTo>
                <a:cubicBezTo>
                  <a:pt x="4053" y="698"/>
                  <a:pt x="4053" y="698"/>
                  <a:pt x="4053" y="698"/>
                </a:cubicBezTo>
                <a:cubicBezTo>
                  <a:pt x="4051" y="694"/>
                  <a:pt x="4051" y="694"/>
                  <a:pt x="4051" y="694"/>
                </a:cubicBezTo>
                <a:cubicBezTo>
                  <a:pt x="3701" y="749"/>
                  <a:pt x="3701" y="749"/>
                  <a:pt x="3701" y="749"/>
                </a:cubicBezTo>
                <a:cubicBezTo>
                  <a:pt x="3701" y="748"/>
                  <a:pt x="3701" y="748"/>
                  <a:pt x="3701" y="748"/>
                </a:cubicBezTo>
                <a:cubicBezTo>
                  <a:pt x="3501" y="827"/>
                  <a:pt x="3501" y="827"/>
                  <a:pt x="3501" y="827"/>
                </a:cubicBezTo>
                <a:cubicBezTo>
                  <a:pt x="3501" y="825"/>
                  <a:pt x="3500" y="824"/>
                  <a:pt x="3499" y="822"/>
                </a:cubicBezTo>
                <a:cubicBezTo>
                  <a:pt x="3498" y="821"/>
                  <a:pt x="3498" y="819"/>
                  <a:pt x="3497" y="818"/>
                </a:cubicBezTo>
                <a:cubicBezTo>
                  <a:pt x="3757" y="621"/>
                  <a:pt x="3757" y="621"/>
                  <a:pt x="3757" y="621"/>
                </a:cubicBezTo>
                <a:cubicBezTo>
                  <a:pt x="3763" y="629"/>
                  <a:pt x="3774" y="634"/>
                  <a:pt x="3784" y="634"/>
                </a:cubicBezTo>
                <a:cubicBezTo>
                  <a:pt x="3790" y="634"/>
                  <a:pt x="3795" y="633"/>
                  <a:pt x="3800" y="630"/>
                </a:cubicBezTo>
                <a:cubicBezTo>
                  <a:pt x="3809" y="626"/>
                  <a:pt x="3815" y="619"/>
                  <a:pt x="3817" y="610"/>
                </a:cubicBezTo>
                <a:cubicBezTo>
                  <a:pt x="4045" y="683"/>
                  <a:pt x="4045" y="683"/>
                  <a:pt x="4045" y="683"/>
                </a:cubicBezTo>
                <a:cubicBezTo>
                  <a:pt x="4042" y="677"/>
                  <a:pt x="4042" y="677"/>
                  <a:pt x="4042" y="677"/>
                </a:cubicBezTo>
                <a:cubicBezTo>
                  <a:pt x="3818" y="605"/>
                  <a:pt x="3818" y="605"/>
                  <a:pt x="3818" y="605"/>
                </a:cubicBezTo>
                <a:cubicBezTo>
                  <a:pt x="3820" y="598"/>
                  <a:pt x="3818" y="591"/>
                  <a:pt x="3815" y="584"/>
                </a:cubicBezTo>
                <a:cubicBezTo>
                  <a:pt x="3811" y="577"/>
                  <a:pt x="3806" y="572"/>
                  <a:pt x="3799" y="569"/>
                </a:cubicBezTo>
                <a:cubicBezTo>
                  <a:pt x="3819" y="528"/>
                  <a:pt x="3819" y="528"/>
                  <a:pt x="3819" y="528"/>
                </a:cubicBezTo>
                <a:cubicBezTo>
                  <a:pt x="3959" y="519"/>
                  <a:pt x="3959" y="519"/>
                  <a:pt x="3959" y="519"/>
                </a:cubicBezTo>
                <a:cubicBezTo>
                  <a:pt x="3956" y="514"/>
                  <a:pt x="3956" y="514"/>
                  <a:pt x="3956" y="514"/>
                </a:cubicBezTo>
                <a:cubicBezTo>
                  <a:pt x="3821" y="522"/>
                  <a:pt x="3821" y="522"/>
                  <a:pt x="3821" y="522"/>
                </a:cubicBezTo>
                <a:cubicBezTo>
                  <a:pt x="3889" y="385"/>
                  <a:pt x="3889" y="385"/>
                  <a:pt x="3889" y="385"/>
                </a:cubicBezTo>
                <a:cubicBezTo>
                  <a:pt x="3885" y="379"/>
                  <a:pt x="3885" y="379"/>
                  <a:pt x="3885"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8" y="617"/>
                  <a:pt x="3265" y="610"/>
                </a:cubicBezTo>
                <a:cubicBezTo>
                  <a:pt x="3262" y="604"/>
                  <a:pt x="3258" y="599"/>
                  <a:pt x="3253" y="595"/>
                </a:cubicBezTo>
                <a:cubicBezTo>
                  <a:pt x="3487" y="264"/>
                  <a:pt x="3487" y="264"/>
                  <a:pt x="3487" y="264"/>
                </a:cubicBezTo>
                <a:cubicBezTo>
                  <a:pt x="3489" y="255"/>
                  <a:pt x="3495" y="246"/>
                  <a:pt x="3503" y="241"/>
                </a:cubicBezTo>
                <a:cubicBezTo>
                  <a:pt x="3548" y="177"/>
                  <a:pt x="3548" y="177"/>
                  <a:pt x="3548" y="177"/>
                </a:cubicBezTo>
                <a:cubicBezTo>
                  <a:pt x="3689" y="5"/>
                  <a:pt x="3689" y="5"/>
                  <a:pt x="3689" y="5"/>
                </a:cubicBezTo>
                <a:cubicBezTo>
                  <a:pt x="3686" y="0"/>
                  <a:pt x="3686" y="0"/>
                  <a:pt x="3686" y="0"/>
                </a:cubicBezTo>
              </a:path>
            </a:pathLst>
          </a:custGeom>
          <a:gradFill flip="none" rotWithShape="1">
            <a:gsLst>
              <a:gs pos="0">
                <a:schemeClr val="tx2">
                  <a:alpha val="42000"/>
                </a:schemeClr>
              </a:gs>
              <a:gs pos="65000">
                <a:schemeClr val="tx2">
                  <a:alpha val="38000"/>
                </a:schemeClr>
              </a:gs>
              <a:gs pos="100000">
                <a:schemeClr val="tx2">
                  <a:alpha val="79000"/>
                </a:schemeClr>
              </a:gs>
              <a:gs pos="30000">
                <a:schemeClr val="tx2">
                  <a:alpha val="21000"/>
                </a:schemeClr>
              </a:gs>
            </a:gsLst>
            <a:path path="shape">
              <a:fillToRect l="50000" t="50000" r="50000" b="50000"/>
            </a:path>
            <a:tileRect/>
          </a:gradFill>
          <a:ln>
            <a:noFill/>
          </a:ln>
        </p:spPr>
        <p:txBody>
          <a:bodyPr vert="horz" wrap="square" lIns="91440" tIns="45720" rIns="91440" bIns="45720" numCol="1" anchor="t" anchorCtr="0" compatLnSpc="1"/>
          <a:lstStyle/>
          <a:p>
            <a:endParaRPr lang="zh-CN" altLang="en-US"/>
          </a:p>
        </p:txBody>
      </p:sp>
      <p:cxnSp>
        <p:nvCxnSpPr>
          <p:cNvPr id="170" name="直接连接符 169"/>
          <p:cNvCxnSpPr/>
          <p:nvPr/>
        </p:nvCxnSpPr>
        <p:spPr>
          <a:xfrm flipH="1">
            <a:off x="7022522" y="6484144"/>
            <a:ext cx="445896" cy="373856"/>
          </a:xfrm>
          <a:prstGeom prst="line">
            <a:avLst/>
          </a:prstGeom>
          <a:ln w="3175">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35" presetClass="path" presetSubtype="0" decel="40000" fill="hold" nodeType="withEffect">
                                  <p:stCondLst>
                                    <p:cond delay="0"/>
                                  </p:stCondLst>
                                  <p:childTnLst>
                                    <p:animMotion origin="layout" path="M 0.03073 -4.07407E-6 L -0.09674 -4.07407E-6 " pathEditMode="relative" rAng="0" ptsTypes="AA">
                                      <p:cBhvr>
                                        <p:cTn id="8" dur="750" spd="-100000" fill="hold"/>
                                        <p:tgtEl>
                                          <p:spTgt spid="13"/>
                                        </p:tgtEl>
                                        <p:attrNameLst>
                                          <p:attrName>ppt_x</p:attrName>
                                          <p:attrName>ppt_y</p:attrName>
                                        </p:attrNameLst>
                                      </p:cBhvr>
                                      <p:rCtr x="-6380" y="0"/>
                                    </p:animMotion>
                                  </p:childTnLst>
                                </p:cTn>
                              </p:par>
                              <p:par>
                                <p:cTn id="9" presetID="35" presetClass="path" presetSubtype="0" accel="40000" decel="40000" fill="hold" nodeType="withEffect">
                                  <p:stCondLst>
                                    <p:cond delay="750"/>
                                  </p:stCondLst>
                                  <p:childTnLst>
                                    <p:animMotion origin="layout" path="M 0.03073 1.48148E-6 L -8.33333E-7 1.48148E-6 " pathEditMode="relative" rAng="0" ptsTypes="AA">
                                      <p:cBhvr>
                                        <p:cTn id="10" dur="750" fill="hold"/>
                                        <p:tgtEl>
                                          <p:spTgt spid="13"/>
                                        </p:tgtEl>
                                        <p:attrNameLst>
                                          <p:attrName>ppt_x</p:attrName>
                                          <p:attrName>ppt_y</p:attrName>
                                        </p:attrNameLst>
                                      </p:cBhvr>
                                      <p:rCtr x="-1536" y="0"/>
                                    </p:animMotion>
                                  </p:childTnLst>
                                </p:cTn>
                              </p:par>
                              <p:par>
                                <p:cTn id="11" presetID="53" presetClass="entr" presetSubtype="16" fill="hold" grpId="0" nodeType="withEffect">
                                  <p:stCondLst>
                                    <p:cond delay="950"/>
                                  </p:stCondLst>
                                  <p:childTnLst>
                                    <p:set>
                                      <p:cBhvr>
                                        <p:cTn id="12" dur="1" fill="hold">
                                          <p:stCondLst>
                                            <p:cond delay="0"/>
                                          </p:stCondLst>
                                        </p:cTn>
                                        <p:tgtEl>
                                          <p:spTgt spid="28"/>
                                        </p:tgtEl>
                                        <p:attrNameLst>
                                          <p:attrName>style.visibility</p:attrName>
                                        </p:attrNameLst>
                                      </p:cBhvr>
                                      <p:to>
                                        <p:strVal val="visible"/>
                                      </p:to>
                                    </p:set>
                                    <p:anim calcmode="lin" valueType="num">
                                      <p:cBhvr>
                                        <p:cTn id="13" dur="750" fill="hold"/>
                                        <p:tgtEl>
                                          <p:spTgt spid="28"/>
                                        </p:tgtEl>
                                        <p:attrNameLst>
                                          <p:attrName>ppt_w</p:attrName>
                                        </p:attrNameLst>
                                      </p:cBhvr>
                                      <p:tavLst>
                                        <p:tav tm="0">
                                          <p:val>
                                            <p:fltVal val="0"/>
                                          </p:val>
                                        </p:tav>
                                        <p:tav tm="100000">
                                          <p:val>
                                            <p:strVal val="#ppt_w"/>
                                          </p:val>
                                        </p:tav>
                                      </p:tavLst>
                                    </p:anim>
                                    <p:anim calcmode="lin" valueType="num">
                                      <p:cBhvr>
                                        <p:cTn id="14" dur="750" fill="hold"/>
                                        <p:tgtEl>
                                          <p:spTgt spid="28"/>
                                        </p:tgtEl>
                                        <p:attrNameLst>
                                          <p:attrName>ppt_h</p:attrName>
                                        </p:attrNameLst>
                                      </p:cBhvr>
                                      <p:tavLst>
                                        <p:tav tm="0">
                                          <p:val>
                                            <p:fltVal val="0"/>
                                          </p:val>
                                        </p:tav>
                                        <p:tav tm="100000">
                                          <p:val>
                                            <p:strVal val="#ppt_h"/>
                                          </p:val>
                                        </p:tav>
                                      </p:tavLst>
                                    </p:anim>
                                    <p:animEffect transition="in" filter="fade">
                                      <p:cBhvr>
                                        <p:cTn id="15" dur="750"/>
                                        <p:tgtEl>
                                          <p:spTgt spid="28"/>
                                        </p:tgtEl>
                                      </p:cBhvr>
                                    </p:animEffect>
                                  </p:childTnLst>
                                </p:cTn>
                              </p:par>
                              <p:par>
                                <p:cTn id="16" presetID="22" presetClass="entr" presetSubtype="8" fill="hold" grpId="0" nodeType="withEffect">
                                  <p:stCondLst>
                                    <p:cond delay="95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750"/>
                                        <p:tgtEl>
                                          <p:spTgt spid="29"/>
                                        </p:tgtEl>
                                      </p:cBhvr>
                                    </p:animEffect>
                                  </p:childTnLst>
                                </p:cTn>
                              </p:par>
                              <p:par>
                                <p:cTn id="19" presetID="10" presetClass="entr" presetSubtype="0" fill="hold" grpId="0" nodeType="withEffect">
                                  <p:stCondLst>
                                    <p:cond delay="95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35" presetClass="path" presetSubtype="0" decel="40000" fill="hold" grpId="1" nodeType="withEffect">
                                  <p:stCondLst>
                                    <p:cond delay="950"/>
                                  </p:stCondLst>
                                  <p:childTnLst>
                                    <p:animMotion origin="layout" path="M 0.01758 -3.33333E-6 L -0.03632 -3.33333E-6 " pathEditMode="relative" rAng="0" ptsTypes="AA">
                                      <p:cBhvr>
                                        <p:cTn id="23" dur="750" spd="-100000" fill="hold"/>
                                        <p:tgtEl>
                                          <p:spTgt spid="16"/>
                                        </p:tgtEl>
                                        <p:attrNameLst>
                                          <p:attrName>ppt_x</p:attrName>
                                          <p:attrName>ppt_y</p:attrName>
                                        </p:attrNameLst>
                                      </p:cBhvr>
                                      <p:rCtr x="-2695" y="0"/>
                                    </p:animMotion>
                                  </p:childTnLst>
                                </p:cTn>
                              </p:par>
                              <p:par>
                                <p:cTn id="24" presetID="35" presetClass="path" presetSubtype="0" accel="40000" decel="40000" fill="hold" grpId="2" nodeType="withEffect">
                                  <p:stCondLst>
                                    <p:cond delay="1700"/>
                                  </p:stCondLst>
                                  <p:childTnLst>
                                    <p:animMotion origin="layout" path="M 0.01836 -3.33333E-6 L -3.125E-6 -3.33333E-6 " pathEditMode="relative" rAng="0" ptsTypes="AA">
                                      <p:cBhvr>
                                        <p:cTn id="25" dur="750" fill="hold"/>
                                        <p:tgtEl>
                                          <p:spTgt spid="16"/>
                                        </p:tgtEl>
                                        <p:attrNameLst>
                                          <p:attrName>ppt_x</p:attrName>
                                          <p:attrName>ppt_y</p:attrName>
                                        </p:attrNameLst>
                                      </p:cBhvr>
                                      <p:rCtr x="-924" y="0"/>
                                    </p:animMotion>
                                  </p:childTnLst>
                                </p:cTn>
                              </p:par>
                              <p:par>
                                <p:cTn id="26" presetID="10" presetClass="entr" presetSubtype="0" fill="hold" grpId="0" nodeType="withEffect">
                                  <p:stCondLst>
                                    <p:cond delay="9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35" presetClass="path" presetSubtype="0" decel="40000" fill="hold" grpId="1" nodeType="withEffect">
                                  <p:stCondLst>
                                    <p:cond delay="950"/>
                                  </p:stCondLst>
                                  <p:childTnLst>
                                    <p:animMotion origin="layout" path="M 0.01758 -3.33333E-6 L -0.03632 -3.33333E-6 " pathEditMode="relative" rAng="0" ptsTypes="AA">
                                      <p:cBhvr>
                                        <p:cTn id="30" dur="750" spd="-100000" fill="hold"/>
                                        <p:tgtEl>
                                          <p:spTgt spid="17"/>
                                        </p:tgtEl>
                                        <p:attrNameLst>
                                          <p:attrName>ppt_x</p:attrName>
                                          <p:attrName>ppt_y</p:attrName>
                                        </p:attrNameLst>
                                      </p:cBhvr>
                                      <p:rCtr x="-2695" y="0"/>
                                    </p:animMotion>
                                  </p:childTnLst>
                                </p:cTn>
                              </p:par>
                              <p:par>
                                <p:cTn id="31" presetID="35" presetClass="path" presetSubtype="0" accel="40000" decel="40000" fill="hold" grpId="2" nodeType="withEffect">
                                  <p:stCondLst>
                                    <p:cond delay="1700"/>
                                  </p:stCondLst>
                                  <p:childTnLst>
                                    <p:animMotion origin="layout" path="M 0.01836 -3.33333E-6 L -3.125E-6 -3.33333E-6 " pathEditMode="relative" rAng="0" ptsTypes="AA">
                                      <p:cBhvr>
                                        <p:cTn id="32" dur="750" fill="hold"/>
                                        <p:tgtEl>
                                          <p:spTgt spid="17"/>
                                        </p:tgtEl>
                                        <p:attrNameLst>
                                          <p:attrName>ppt_x</p:attrName>
                                          <p:attrName>ppt_y</p:attrName>
                                        </p:attrNameLst>
                                      </p:cBhvr>
                                      <p:rCtr x="-924" y="0"/>
                                    </p:animMotion>
                                  </p:childTnLst>
                                </p:cTn>
                              </p:par>
                              <p:par>
                                <p:cTn id="33" presetID="10" presetClass="entr" presetSubtype="0" fill="hold" grpId="0" nodeType="withEffect">
                                  <p:stCondLst>
                                    <p:cond delay="95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35" presetClass="path" presetSubtype="0" decel="40000" fill="hold" grpId="1" nodeType="withEffect">
                                  <p:stCondLst>
                                    <p:cond delay="950"/>
                                  </p:stCondLst>
                                  <p:childTnLst>
                                    <p:animMotion origin="layout" path="M 0.01758 -3.33333E-6 L -0.03632 -3.33333E-6 " pathEditMode="relative" rAng="0" ptsTypes="AA">
                                      <p:cBhvr>
                                        <p:cTn id="37" dur="750" spd="-100000" fill="hold"/>
                                        <p:tgtEl>
                                          <p:spTgt spid="18"/>
                                        </p:tgtEl>
                                        <p:attrNameLst>
                                          <p:attrName>ppt_x</p:attrName>
                                          <p:attrName>ppt_y</p:attrName>
                                        </p:attrNameLst>
                                      </p:cBhvr>
                                      <p:rCtr x="-2695" y="0"/>
                                    </p:animMotion>
                                  </p:childTnLst>
                                </p:cTn>
                              </p:par>
                              <p:par>
                                <p:cTn id="38" presetID="35" presetClass="path" presetSubtype="0" accel="40000" decel="40000" fill="hold" grpId="2" nodeType="withEffect">
                                  <p:stCondLst>
                                    <p:cond delay="1700"/>
                                  </p:stCondLst>
                                  <p:childTnLst>
                                    <p:animMotion origin="layout" path="M 0.01836 -3.33333E-6 L -3.125E-6 -3.33333E-6 " pathEditMode="relative" rAng="0" ptsTypes="AA">
                                      <p:cBhvr>
                                        <p:cTn id="39" dur="750" fill="hold"/>
                                        <p:tgtEl>
                                          <p:spTgt spid="18"/>
                                        </p:tgtEl>
                                        <p:attrNameLst>
                                          <p:attrName>ppt_x</p:attrName>
                                          <p:attrName>ppt_y</p:attrName>
                                        </p:attrNameLst>
                                      </p:cBhvr>
                                      <p:rCtr x="-924" y="0"/>
                                    </p:animMotion>
                                  </p:childTnLst>
                                </p:cTn>
                              </p:par>
                              <p:par>
                                <p:cTn id="40" presetID="21" presetClass="entr" presetSubtype="1" fill="hold" grpId="0" nodeType="withEffect">
                                  <p:stCondLst>
                                    <p:cond delay="1750"/>
                                  </p:stCondLst>
                                  <p:childTnLst>
                                    <p:set>
                                      <p:cBhvr>
                                        <p:cTn id="41" dur="1" fill="hold">
                                          <p:stCondLst>
                                            <p:cond delay="0"/>
                                          </p:stCondLst>
                                        </p:cTn>
                                        <p:tgtEl>
                                          <p:spTgt spid="12"/>
                                        </p:tgtEl>
                                        <p:attrNameLst>
                                          <p:attrName>style.visibility</p:attrName>
                                        </p:attrNameLst>
                                      </p:cBhvr>
                                      <p:to>
                                        <p:strVal val="visible"/>
                                      </p:to>
                                    </p:set>
                                    <p:animEffect transition="in" filter="wheel(1)">
                                      <p:cBhvr>
                                        <p:cTn id="42" dur="750"/>
                                        <p:tgtEl>
                                          <p:spTgt spid="12"/>
                                        </p:tgtEl>
                                      </p:cBhvr>
                                    </p:animEffect>
                                  </p:childTnLst>
                                </p:cTn>
                              </p:par>
                              <p:par>
                                <p:cTn id="43" presetID="21" presetClass="entr" presetSubtype="1" fill="hold" grpId="0" nodeType="withEffect">
                                  <p:stCondLst>
                                    <p:cond delay="1750"/>
                                  </p:stCondLst>
                                  <p:childTnLst>
                                    <p:set>
                                      <p:cBhvr>
                                        <p:cTn id="44" dur="1" fill="hold">
                                          <p:stCondLst>
                                            <p:cond delay="0"/>
                                          </p:stCondLst>
                                        </p:cTn>
                                        <p:tgtEl>
                                          <p:spTgt spid="19"/>
                                        </p:tgtEl>
                                        <p:attrNameLst>
                                          <p:attrName>style.visibility</p:attrName>
                                        </p:attrNameLst>
                                      </p:cBhvr>
                                      <p:to>
                                        <p:strVal val="visible"/>
                                      </p:to>
                                    </p:set>
                                    <p:animEffect transition="in" filter="wheel(1)">
                                      <p:cBhvr>
                                        <p:cTn id="45" dur="750"/>
                                        <p:tgtEl>
                                          <p:spTgt spid="19"/>
                                        </p:tgtEl>
                                      </p:cBhvr>
                                    </p:animEffect>
                                  </p:childTnLst>
                                </p:cTn>
                              </p:par>
                              <p:par>
                                <p:cTn id="46" presetID="21" presetClass="entr" presetSubtype="1" fill="hold" grpId="0" nodeType="withEffect">
                                  <p:stCondLst>
                                    <p:cond delay="1750"/>
                                  </p:stCondLst>
                                  <p:childTnLst>
                                    <p:set>
                                      <p:cBhvr>
                                        <p:cTn id="47" dur="1" fill="hold">
                                          <p:stCondLst>
                                            <p:cond delay="0"/>
                                          </p:stCondLst>
                                        </p:cTn>
                                        <p:tgtEl>
                                          <p:spTgt spid="20"/>
                                        </p:tgtEl>
                                        <p:attrNameLst>
                                          <p:attrName>style.visibility</p:attrName>
                                        </p:attrNameLst>
                                      </p:cBhvr>
                                      <p:to>
                                        <p:strVal val="visible"/>
                                      </p:to>
                                    </p:set>
                                    <p:animEffect transition="in" filter="wheel(1)">
                                      <p:cBhvr>
                                        <p:cTn id="48" dur="750"/>
                                        <p:tgtEl>
                                          <p:spTgt spid="20"/>
                                        </p:tgtEl>
                                      </p:cBhvr>
                                    </p:animEffect>
                                  </p:childTnLst>
                                </p:cTn>
                              </p:par>
                              <p:par>
                                <p:cTn id="49" presetID="53" presetClass="entr" presetSubtype="16" fill="hold" grpId="0" nodeType="withEffect">
                                  <p:stCondLst>
                                    <p:cond delay="1750"/>
                                  </p:stCondLst>
                                  <p:childTnLst>
                                    <p:set>
                                      <p:cBhvr>
                                        <p:cTn id="50" dur="1" fill="hold">
                                          <p:stCondLst>
                                            <p:cond delay="0"/>
                                          </p:stCondLst>
                                        </p:cTn>
                                        <p:tgtEl>
                                          <p:spTgt spid="6"/>
                                        </p:tgtEl>
                                        <p:attrNameLst>
                                          <p:attrName>style.visibility</p:attrName>
                                        </p:attrNameLst>
                                      </p:cBhvr>
                                      <p:to>
                                        <p:strVal val="visible"/>
                                      </p:to>
                                    </p:set>
                                    <p:anim calcmode="lin" valueType="num">
                                      <p:cBhvr>
                                        <p:cTn id="51" dur="750" fill="hold"/>
                                        <p:tgtEl>
                                          <p:spTgt spid="6"/>
                                        </p:tgtEl>
                                        <p:attrNameLst>
                                          <p:attrName>ppt_w</p:attrName>
                                        </p:attrNameLst>
                                      </p:cBhvr>
                                      <p:tavLst>
                                        <p:tav tm="0">
                                          <p:val>
                                            <p:fltVal val="0"/>
                                          </p:val>
                                        </p:tav>
                                        <p:tav tm="100000">
                                          <p:val>
                                            <p:strVal val="#ppt_w"/>
                                          </p:val>
                                        </p:tav>
                                      </p:tavLst>
                                    </p:anim>
                                    <p:anim calcmode="lin" valueType="num">
                                      <p:cBhvr>
                                        <p:cTn id="52" dur="750" fill="hold"/>
                                        <p:tgtEl>
                                          <p:spTgt spid="6"/>
                                        </p:tgtEl>
                                        <p:attrNameLst>
                                          <p:attrName>ppt_h</p:attrName>
                                        </p:attrNameLst>
                                      </p:cBhvr>
                                      <p:tavLst>
                                        <p:tav tm="0">
                                          <p:val>
                                            <p:fltVal val="0"/>
                                          </p:val>
                                        </p:tav>
                                        <p:tav tm="100000">
                                          <p:val>
                                            <p:strVal val="#ppt_h"/>
                                          </p:val>
                                        </p:tav>
                                      </p:tavLst>
                                    </p:anim>
                                    <p:animEffect transition="in" filter="fade">
                                      <p:cBhvr>
                                        <p:cTn id="53" dur="750"/>
                                        <p:tgtEl>
                                          <p:spTgt spid="6"/>
                                        </p:tgtEl>
                                      </p:cBhvr>
                                    </p:animEffect>
                                  </p:childTnLst>
                                </p:cTn>
                              </p:par>
                              <p:par>
                                <p:cTn id="54" presetID="53" presetClass="entr" presetSubtype="16" fill="hold" grpId="0" nodeType="withEffect">
                                  <p:stCondLst>
                                    <p:cond delay="1750"/>
                                  </p:stCondLst>
                                  <p:childTnLst>
                                    <p:set>
                                      <p:cBhvr>
                                        <p:cTn id="55" dur="1" fill="hold">
                                          <p:stCondLst>
                                            <p:cond delay="0"/>
                                          </p:stCondLst>
                                        </p:cTn>
                                        <p:tgtEl>
                                          <p:spTgt spid="7"/>
                                        </p:tgtEl>
                                        <p:attrNameLst>
                                          <p:attrName>style.visibility</p:attrName>
                                        </p:attrNameLst>
                                      </p:cBhvr>
                                      <p:to>
                                        <p:strVal val="visible"/>
                                      </p:to>
                                    </p:set>
                                    <p:anim calcmode="lin" valueType="num">
                                      <p:cBhvr>
                                        <p:cTn id="56" dur="750" fill="hold"/>
                                        <p:tgtEl>
                                          <p:spTgt spid="7"/>
                                        </p:tgtEl>
                                        <p:attrNameLst>
                                          <p:attrName>ppt_w</p:attrName>
                                        </p:attrNameLst>
                                      </p:cBhvr>
                                      <p:tavLst>
                                        <p:tav tm="0">
                                          <p:val>
                                            <p:fltVal val="0"/>
                                          </p:val>
                                        </p:tav>
                                        <p:tav tm="100000">
                                          <p:val>
                                            <p:strVal val="#ppt_w"/>
                                          </p:val>
                                        </p:tav>
                                      </p:tavLst>
                                    </p:anim>
                                    <p:anim calcmode="lin" valueType="num">
                                      <p:cBhvr>
                                        <p:cTn id="57" dur="750" fill="hold"/>
                                        <p:tgtEl>
                                          <p:spTgt spid="7"/>
                                        </p:tgtEl>
                                        <p:attrNameLst>
                                          <p:attrName>ppt_h</p:attrName>
                                        </p:attrNameLst>
                                      </p:cBhvr>
                                      <p:tavLst>
                                        <p:tav tm="0">
                                          <p:val>
                                            <p:fltVal val="0"/>
                                          </p:val>
                                        </p:tav>
                                        <p:tav tm="100000">
                                          <p:val>
                                            <p:strVal val="#ppt_h"/>
                                          </p:val>
                                        </p:tav>
                                      </p:tavLst>
                                    </p:anim>
                                    <p:animEffect transition="in" filter="fade">
                                      <p:cBhvr>
                                        <p:cTn id="58" dur="750"/>
                                        <p:tgtEl>
                                          <p:spTgt spid="7"/>
                                        </p:tgtEl>
                                      </p:cBhvr>
                                    </p:animEffect>
                                  </p:childTnLst>
                                </p:cTn>
                              </p:par>
                              <p:par>
                                <p:cTn id="59" presetID="53" presetClass="entr" presetSubtype="16" fill="hold" grpId="0" nodeType="withEffect">
                                  <p:stCondLst>
                                    <p:cond delay="1750"/>
                                  </p:stCondLst>
                                  <p:childTnLst>
                                    <p:set>
                                      <p:cBhvr>
                                        <p:cTn id="60" dur="1" fill="hold">
                                          <p:stCondLst>
                                            <p:cond delay="0"/>
                                          </p:stCondLst>
                                        </p:cTn>
                                        <p:tgtEl>
                                          <p:spTgt spid="8"/>
                                        </p:tgtEl>
                                        <p:attrNameLst>
                                          <p:attrName>style.visibility</p:attrName>
                                        </p:attrNameLst>
                                      </p:cBhvr>
                                      <p:to>
                                        <p:strVal val="visible"/>
                                      </p:to>
                                    </p:set>
                                    <p:anim calcmode="lin" valueType="num">
                                      <p:cBhvr>
                                        <p:cTn id="61" dur="750" fill="hold"/>
                                        <p:tgtEl>
                                          <p:spTgt spid="8"/>
                                        </p:tgtEl>
                                        <p:attrNameLst>
                                          <p:attrName>ppt_w</p:attrName>
                                        </p:attrNameLst>
                                      </p:cBhvr>
                                      <p:tavLst>
                                        <p:tav tm="0">
                                          <p:val>
                                            <p:fltVal val="0"/>
                                          </p:val>
                                        </p:tav>
                                        <p:tav tm="100000">
                                          <p:val>
                                            <p:strVal val="#ppt_w"/>
                                          </p:val>
                                        </p:tav>
                                      </p:tavLst>
                                    </p:anim>
                                    <p:anim calcmode="lin" valueType="num">
                                      <p:cBhvr>
                                        <p:cTn id="62" dur="750" fill="hold"/>
                                        <p:tgtEl>
                                          <p:spTgt spid="8"/>
                                        </p:tgtEl>
                                        <p:attrNameLst>
                                          <p:attrName>ppt_h</p:attrName>
                                        </p:attrNameLst>
                                      </p:cBhvr>
                                      <p:tavLst>
                                        <p:tav tm="0">
                                          <p:val>
                                            <p:fltVal val="0"/>
                                          </p:val>
                                        </p:tav>
                                        <p:tav tm="100000">
                                          <p:val>
                                            <p:strVal val="#ppt_h"/>
                                          </p:val>
                                        </p:tav>
                                      </p:tavLst>
                                    </p:anim>
                                    <p:animEffect transition="in" filter="fade">
                                      <p:cBhvr>
                                        <p:cTn id="63" dur="750"/>
                                        <p:tgtEl>
                                          <p:spTgt spid="8"/>
                                        </p:tgtEl>
                                      </p:cBhvr>
                                    </p:animEffect>
                                  </p:childTnLst>
                                </p:cTn>
                              </p:par>
                              <p:par>
                                <p:cTn id="64" presetID="10" presetClass="entr" presetSubtype="0" fill="hold" grpId="0" nodeType="withEffect">
                                  <p:stCondLst>
                                    <p:cond delay="175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750"/>
                                        <p:tgtEl>
                                          <p:spTgt spid="23"/>
                                        </p:tgtEl>
                                      </p:cBhvr>
                                    </p:animEffect>
                                  </p:childTnLst>
                                </p:cTn>
                              </p:par>
                              <p:par>
                                <p:cTn id="67" presetID="22" presetClass="entr" presetSubtype="8" fill="hold" grpId="0" nodeType="withEffect">
                                  <p:stCondLst>
                                    <p:cond delay="1750"/>
                                  </p:stCondLst>
                                  <p:childTnLst>
                                    <p:set>
                                      <p:cBhvr>
                                        <p:cTn id="68" dur="1" fill="hold">
                                          <p:stCondLst>
                                            <p:cond delay="0"/>
                                          </p:stCondLst>
                                        </p:cTn>
                                        <p:tgtEl>
                                          <p:spTgt spid="24"/>
                                        </p:tgtEl>
                                        <p:attrNameLst>
                                          <p:attrName>style.visibility</p:attrName>
                                        </p:attrNameLst>
                                      </p:cBhvr>
                                      <p:to>
                                        <p:strVal val="visible"/>
                                      </p:to>
                                    </p:set>
                                    <p:animEffect transition="in" filter="wipe(left)">
                                      <p:cBhvr>
                                        <p:cTn id="69" dur="500"/>
                                        <p:tgtEl>
                                          <p:spTgt spid="24"/>
                                        </p:tgtEl>
                                      </p:cBhvr>
                                    </p:animEffect>
                                  </p:childTnLst>
                                </p:cTn>
                              </p:par>
                              <p:par>
                                <p:cTn id="70" presetID="22" presetClass="entr" presetSubtype="8" fill="hold" nodeType="withEffect">
                                  <p:stCondLst>
                                    <p:cond delay="1750"/>
                                  </p:stCondLst>
                                  <p:childTnLst>
                                    <p:set>
                                      <p:cBhvr>
                                        <p:cTn id="71" dur="1" fill="hold">
                                          <p:stCondLst>
                                            <p:cond delay="0"/>
                                          </p:stCondLst>
                                        </p:cTn>
                                        <p:tgtEl>
                                          <p:spTgt spid="25"/>
                                        </p:tgtEl>
                                        <p:attrNameLst>
                                          <p:attrName>style.visibility</p:attrName>
                                        </p:attrNameLst>
                                      </p:cBhvr>
                                      <p:to>
                                        <p:strVal val="visible"/>
                                      </p:to>
                                    </p:set>
                                    <p:animEffect transition="in" filter="wipe(left)">
                                      <p:cBhvr>
                                        <p:cTn id="72" dur="750"/>
                                        <p:tgtEl>
                                          <p:spTgt spid="25"/>
                                        </p:tgtEl>
                                      </p:cBhvr>
                                    </p:animEffect>
                                  </p:childTnLst>
                                </p:cTn>
                              </p:par>
                              <p:par>
                                <p:cTn id="73" presetID="22" presetClass="entr" presetSubtype="8" fill="hold" grpId="0" nodeType="withEffect">
                                  <p:stCondLst>
                                    <p:cond delay="1750"/>
                                  </p:stCondLst>
                                  <p:childTnLst>
                                    <p:set>
                                      <p:cBhvr>
                                        <p:cTn id="74" dur="1" fill="hold">
                                          <p:stCondLst>
                                            <p:cond delay="0"/>
                                          </p:stCondLst>
                                        </p:cTn>
                                        <p:tgtEl>
                                          <p:spTgt spid="21"/>
                                        </p:tgtEl>
                                        <p:attrNameLst>
                                          <p:attrName>style.visibility</p:attrName>
                                        </p:attrNameLst>
                                      </p:cBhvr>
                                      <p:to>
                                        <p:strVal val="visible"/>
                                      </p:to>
                                    </p:set>
                                    <p:animEffect transition="in" filter="wipe(left)">
                                      <p:cBhvr>
                                        <p:cTn id="75" dur="750"/>
                                        <p:tgtEl>
                                          <p:spTgt spid="21"/>
                                        </p:tgtEl>
                                      </p:cBhvr>
                                    </p:animEffect>
                                  </p:childTnLst>
                                </p:cTn>
                              </p:par>
                              <p:par>
                                <p:cTn id="76" presetID="22" presetClass="entr" presetSubtype="8" fill="hold" grpId="0" nodeType="withEffect">
                                  <p:stCondLst>
                                    <p:cond delay="1750"/>
                                  </p:stCondLst>
                                  <p:childTnLst>
                                    <p:set>
                                      <p:cBhvr>
                                        <p:cTn id="77" dur="1" fill="hold">
                                          <p:stCondLst>
                                            <p:cond delay="0"/>
                                          </p:stCondLst>
                                        </p:cTn>
                                        <p:tgtEl>
                                          <p:spTgt spid="22"/>
                                        </p:tgtEl>
                                        <p:attrNameLst>
                                          <p:attrName>style.visibility</p:attrName>
                                        </p:attrNameLst>
                                      </p:cBhvr>
                                      <p:to>
                                        <p:strVal val="visible"/>
                                      </p:to>
                                    </p:set>
                                    <p:animEffect transition="in" filter="wipe(left)">
                                      <p:cBhvr>
                                        <p:cTn id="78" dur="750"/>
                                        <p:tgtEl>
                                          <p:spTgt spid="22"/>
                                        </p:tgtEl>
                                      </p:cBhvr>
                                    </p:animEffect>
                                  </p:childTnLst>
                                </p:cTn>
                              </p:par>
                              <p:par>
                                <p:cTn id="79" presetID="22" presetClass="entr" presetSubtype="8" fill="hold" grpId="0" nodeType="withEffect">
                                  <p:stCondLst>
                                    <p:cond delay="1750"/>
                                  </p:stCondLst>
                                  <p:childTnLst>
                                    <p:set>
                                      <p:cBhvr>
                                        <p:cTn id="80" dur="1" fill="hold">
                                          <p:stCondLst>
                                            <p:cond delay="0"/>
                                          </p:stCondLst>
                                        </p:cTn>
                                        <p:tgtEl>
                                          <p:spTgt spid="27"/>
                                        </p:tgtEl>
                                        <p:attrNameLst>
                                          <p:attrName>style.visibility</p:attrName>
                                        </p:attrNameLst>
                                      </p:cBhvr>
                                      <p:to>
                                        <p:strVal val="visible"/>
                                      </p:to>
                                    </p:set>
                                    <p:animEffect transition="in" filter="wipe(left)">
                                      <p:cBhvr>
                                        <p:cTn id="81" dur="750"/>
                                        <p:tgtEl>
                                          <p:spTgt spid="27"/>
                                        </p:tgtEl>
                                      </p:cBhvr>
                                    </p:animEffect>
                                  </p:childTnLst>
                                </p:cTn>
                              </p:par>
                              <p:par>
                                <p:cTn id="82" presetID="53" presetClass="entr" presetSubtype="16" fill="hold" grpId="0" nodeType="withEffect">
                                  <p:stCondLst>
                                    <p:cond delay="1750"/>
                                  </p:stCondLst>
                                  <p:childTnLst>
                                    <p:set>
                                      <p:cBhvr>
                                        <p:cTn id="83" dur="1" fill="hold">
                                          <p:stCondLst>
                                            <p:cond delay="0"/>
                                          </p:stCondLst>
                                        </p:cTn>
                                        <p:tgtEl>
                                          <p:spTgt spid="26"/>
                                        </p:tgtEl>
                                        <p:attrNameLst>
                                          <p:attrName>style.visibility</p:attrName>
                                        </p:attrNameLst>
                                      </p:cBhvr>
                                      <p:to>
                                        <p:strVal val="visible"/>
                                      </p:to>
                                    </p:set>
                                    <p:anim calcmode="lin" valueType="num">
                                      <p:cBhvr>
                                        <p:cTn id="84" dur="750" fill="hold"/>
                                        <p:tgtEl>
                                          <p:spTgt spid="26"/>
                                        </p:tgtEl>
                                        <p:attrNameLst>
                                          <p:attrName>ppt_w</p:attrName>
                                        </p:attrNameLst>
                                      </p:cBhvr>
                                      <p:tavLst>
                                        <p:tav tm="0">
                                          <p:val>
                                            <p:fltVal val="0"/>
                                          </p:val>
                                        </p:tav>
                                        <p:tav tm="100000">
                                          <p:val>
                                            <p:strVal val="#ppt_w"/>
                                          </p:val>
                                        </p:tav>
                                      </p:tavLst>
                                    </p:anim>
                                    <p:anim calcmode="lin" valueType="num">
                                      <p:cBhvr>
                                        <p:cTn id="85" dur="750" fill="hold"/>
                                        <p:tgtEl>
                                          <p:spTgt spid="26"/>
                                        </p:tgtEl>
                                        <p:attrNameLst>
                                          <p:attrName>ppt_h</p:attrName>
                                        </p:attrNameLst>
                                      </p:cBhvr>
                                      <p:tavLst>
                                        <p:tav tm="0">
                                          <p:val>
                                            <p:fltVal val="0"/>
                                          </p:val>
                                        </p:tav>
                                        <p:tav tm="100000">
                                          <p:val>
                                            <p:strVal val="#ppt_h"/>
                                          </p:val>
                                        </p:tav>
                                      </p:tavLst>
                                    </p:anim>
                                    <p:animEffect transition="in" filter="fade">
                                      <p:cBhvr>
                                        <p:cTn id="86" dur="750"/>
                                        <p:tgtEl>
                                          <p:spTgt spid="26"/>
                                        </p:tgtEl>
                                      </p:cBhvr>
                                    </p:animEffect>
                                  </p:childTnLst>
                                </p:cTn>
                              </p:par>
                              <p:par>
                                <p:cTn id="87" presetID="31" presetClass="entr" presetSubtype="0" fill="hold" nodeType="withEffect">
                                  <p:stCondLst>
                                    <p:cond delay="0"/>
                                  </p:stCondLst>
                                  <p:childTnLst>
                                    <p:set>
                                      <p:cBhvr>
                                        <p:cTn id="88" dur="1" fill="hold">
                                          <p:stCondLst>
                                            <p:cond delay="0"/>
                                          </p:stCondLst>
                                        </p:cTn>
                                        <p:tgtEl>
                                          <p:spTgt spid="37"/>
                                        </p:tgtEl>
                                        <p:attrNameLst>
                                          <p:attrName>style.visibility</p:attrName>
                                        </p:attrNameLst>
                                      </p:cBhvr>
                                      <p:to>
                                        <p:strVal val="visible"/>
                                      </p:to>
                                    </p:set>
                                    <p:anim calcmode="lin" valueType="num">
                                      <p:cBhvr>
                                        <p:cTn id="89" dur="1000" fill="hold"/>
                                        <p:tgtEl>
                                          <p:spTgt spid="37"/>
                                        </p:tgtEl>
                                        <p:attrNameLst>
                                          <p:attrName>ppt_w</p:attrName>
                                        </p:attrNameLst>
                                      </p:cBhvr>
                                      <p:tavLst>
                                        <p:tav tm="0">
                                          <p:val>
                                            <p:fltVal val="0"/>
                                          </p:val>
                                        </p:tav>
                                        <p:tav tm="100000">
                                          <p:val>
                                            <p:strVal val="#ppt_w"/>
                                          </p:val>
                                        </p:tav>
                                      </p:tavLst>
                                    </p:anim>
                                    <p:anim calcmode="lin" valueType="num">
                                      <p:cBhvr>
                                        <p:cTn id="90" dur="1000" fill="hold"/>
                                        <p:tgtEl>
                                          <p:spTgt spid="37"/>
                                        </p:tgtEl>
                                        <p:attrNameLst>
                                          <p:attrName>ppt_h</p:attrName>
                                        </p:attrNameLst>
                                      </p:cBhvr>
                                      <p:tavLst>
                                        <p:tav tm="0">
                                          <p:val>
                                            <p:fltVal val="0"/>
                                          </p:val>
                                        </p:tav>
                                        <p:tav tm="100000">
                                          <p:val>
                                            <p:strVal val="#ppt_h"/>
                                          </p:val>
                                        </p:tav>
                                      </p:tavLst>
                                    </p:anim>
                                    <p:anim calcmode="lin" valueType="num">
                                      <p:cBhvr>
                                        <p:cTn id="91" dur="1000" fill="hold"/>
                                        <p:tgtEl>
                                          <p:spTgt spid="37"/>
                                        </p:tgtEl>
                                        <p:attrNameLst>
                                          <p:attrName>style.rotation</p:attrName>
                                        </p:attrNameLst>
                                      </p:cBhvr>
                                      <p:tavLst>
                                        <p:tav tm="0">
                                          <p:val>
                                            <p:fltVal val="90"/>
                                          </p:val>
                                        </p:tav>
                                        <p:tav tm="100000">
                                          <p:val>
                                            <p:fltVal val="0"/>
                                          </p:val>
                                        </p:tav>
                                      </p:tavLst>
                                    </p:anim>
                                    <p:animEffect transition="in" filter="fade">
                                      <p:cBhvr>
                                        <p:cTn id="92" dur="1000"/>
                                        <p:tgtEl>
                                          <p:spTgt spid="37"/>
                                        </p:tgtEl>
                                      </p:cBhvr>
                                    </p:animEffect>
                                  </p:childTnLst>
                                </p:cTn>
                              </p:par>
                              <p:par>
                                <p:cTn id="93" presetID="10" presetClass="entr" presetSubtype="0" fill="hold" grpId="0" nodeType="withEffect">
                                  <p:stCondLst>
                                    <p:cond delay="25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par>
                                <p:cTn id="96" presetID="42" presetClass="path" presetSubtype="0" decel="30000" fill="hold" grpId="1" nodeType="withEffect">
                                  <p:stCondLst>
                                    <p:cond delay="250"/>
                                  </p:stCondLst>
                                  <p:childTnLst>
                                    <p:animMotion origin="layout" path="M -2.08333E-6 -4.81481E-6 L 0.03373 0.04399 " pathEditMode="relative" rAng="0" ptsTypes="AA">
                                      <p:cBhvr>
                                        <p:cTn id="97" dur="750" spd="-100000" fill="hold"/>
                                        <p:tgtEl>
                                          <p:spTgt spid="36"/>
                                        </p:tgtEl>
                                        <p:attrNameLst>
                                          <p:attrName>ppt_x</p:attrName>
                                          <p:attrName>ppt_y</p:attrName>
                                        </p:attrNameLst>
                                      </p:cBhvr>
                                      <p:rCtr x="1680" y="2199"/>
                                    </p:animMotion>
                                  </p:childTnLst>
                                </p:cTn>
                              </p:par>
                              <p:par>
                                <p:cTn id="98" presetID="53" presetClass="entr" presetSubtype="16" fill="hold" nodeType="withEffect">
                                  <p:stCondLst>
                                    <p:cond delay="1750"/>
                                  </p:stCondLst>
                                  <p:childTnLst>
                                    <p:set>
                                      <p:cBhvr>
                                        <p:cTn id="99" dur="1" fill="hold">
                                          <p:stCondLst>
                                            <p:cond delay="0"/>
                                          </p:stCondLst>
                                        </p:cTn>
                                        <p:tgtEl>
                                          <p:spTgt spid="65"/>
                                        </p:tgtEl>
                                        <p:attrNameLst>
                                          <p:attrName>style.visibility</p:attrName>
                                        </p:attrNameLst>
                                      </p:cBhvr>
                                      <p:to>
                                        <p:strVal val="visible"/>
                                      </p:to>
                                    </p:set>
                                    <p:anim calcmode="lin" valueType="num">
                                      <p:cBhvr>
                                        <p:cTn id="100" dur="750" fill="hold"/>
                                        <p:tgtEl>
                                          <p:spTgt spid="65"/>
                                        </p:tgtEl>
                                        <p:attrNameLst>
                                          <p:attrName>ppt_w</p:attrName>
                                        </p:attrNameLst>
                                      </p:cBhvr>
                                      <p:tavLst>
                                        <p:tav tm="0">
                                          <p:val>
                                            <p:fltVal val="0"/>
                                          </p:val>
                                        </p:tav>
                                        <p:tav tm="100000">
                                          <p:val>
                                            <p:strVal val="#ppt_w"/>
                                          </p:val>
                                        </p:tav>
                                      </p:tavLst>
                                    </p:anim>
                                    <p:anim calcmode="lin" valueType="num">
                                      <p:cBhvr>
                                        <p:cTn id="101" dur="750" fill="hold"/>
                                        <p:tgtEl>
                                          <p:spTgt spid="65"/>
                                        </p:tgtEl>
                                        <p:attrNameLst>
                                          <p:attrName>ppt_h</p:attrName>
                                        </p:attrNameLst>
                                      </p:cBhvr>
                                      <p:tavLst>
                                        <p:tav tm="0">
                                          <p:val>
                                            <p:fltVal val="0"/>
                                          </p:val>
                                        </p:tav>
                                        <p:tav tm="100000">
                                          <p:val>
                                            <p:strVal val="#ppt_h"/>
                                          </p:val>
                                        </p:tav>
                                      </p:tavLst>
                                    </p:anim>
                                    <p:animEffect transition="in" filter="fade">
                                      <p:cBhvr>
                                        <p:cTn id="102" dur="750"/>
                                        <p:tgtEl>
                                          <p:spTgt spid="65"/>
                                        </p:tgtEl>
                                      </p:cBhvr>
                                    </p:animEffect>
                                  </p:childTnLst>
                                </p:cTn>
                              </p:par>
                              <p:par>
                                <p:cTn id="103" presetID="53" presetClass="entr" presetSubtype="16" fill="hold" nodeType="withEffect">
                                  <p:stCondLst>
                                    <p:cond delay="1750"/>
                                  </p:stCondLst>
                                  <p:childTnLst>
                                    <p:set>
                                      <p:cBhvr>
                                        <p:cTn id="104" dur="1" fill="hold">
                                          <p:stCondLst>
                                            <p:cond delay="0"/>
                                          </p:stCondLst>
                                        </p:cTn>
                                        <p:tgtEl>
                                          <p:spTgt spid="39"/>
                                        </p:tgtEl>
                                        <p:attrNameLst>
                                          <p:attrName>style.visibility</p:attrName>
                                        </p:attrNameLst>
                                      </p:cBhvr>
                                      <p:to>
                                        <p:strVal val="visible"/>
                                      </p:to>
                                    </p:set>
                                    <p:anim calcmode="lin" valueType="num">
                                      <p:cBhvr>
                                        <p:cTn id="105" dur="750" fill="hold"/>
                                        <p:tgtEl>
                                          <p:spTgt spid="39"/>
                                        </p:tgtEl>
                                        <p:attrNameLst>
                                          <p:attrName>ppt_w</p:attrName>
                                        </p:attrNameLst>
                                      </p:cBhvr>
                                      <p:tavLst>
                                        <p:tav tm="0">
                                          <p:val>
                                            <p:fltVal val="0"/>
                                          </p:val>
                                        </p:tav>
                                        <p:tav tm="100000">
                                          <p:val>
                                            <p:strVal val="#ppt_w"/>
                                          </p:val>
                                        </p:tav>
                                      </p:tavLst>
                                    </p:anim>
                                    <p:anim calcmode="lin" valueType="num">
                                      <p:cBhvr>
                                        <p:cTn id="106" dur="750" fill="hold"/>
                                        <p:tgtEl>
                                          <p:spTgt spid="39"/>
                                        </p:tgtEl>
                                        <p:attrNameLst>
                                          <p:attrName>ppt_h</p:attrName>
                                        </p:attrNameLst>
                                      </p:cBhvr>
                                      <p:tavLst>
                                        <p:tav tm="0">
                                          <p:val>
                                            <p:fltVal val="0"/>
                                          </p:val>
                                        </p:tav>
                                        <p:tav tm="100000">
                                          <p:val>
                                            <p:strVal val="#ppt_h"/>
                                          </p:val>
                                        </p:tav>
                                      </p:tavLst>
                                    </p:anim>
                                    <p:animEffect transition="in" filter="fade">
                                      <p:cBhvr>
                                        <p:cTn id="107" dur="750"/>
                                        <p:tgtEl>
                                          <p:spTgt spid="39"/>
                                        </p:tgtEl>
                                      </p:cBhvr>
                                    </p:animEffect>
                                  </p:childTnLst>
                                </p:cTn>
                              </p:par>
                              <p:par>
                                <p:cTn id="108" presetID="53" presetClass="entr" presetSubtype="16" fill="hold" nodeType="withEffect">
                                  <p:stCondLst>
                                    <p:cond delay="1750"/>
                                  </p:stCondLst>
                                  <p:childTnLst>
                                    <p:set>
                                      <p:cBhvr>
                                        <p:cTn id="109" dur="1" fill="hold">
                                          <p:stCondLst>
                                            <p:cond delay="0"/>
                                          </p:stCondLst>
                                        </p:cTn>
                                        <p:tgtEl>
                                          <p:spTgt spid="30"/>
                                        </p:tgtEl>
                                        <p:attrNameLst>
                                          <p:attrName>style.visibility</p:attrName>
                                        </p:attrNameLst>
                                      </p:cBhvr>
                                      <p:to>
                                        <p:strVal val="visible"/>
                                      </p:to>
                                    </p:set>
                                    <p:anim calcmode="lin" valueType="num">
                                      <p:cBhvr>
                                        <p:cTn id="110" dur="750" fill="hold"/>
                                        <p:tgtEl>
                                          <p:spTgt spid="30"/>
                                        </p:tgtEl>
                                        <p:attrNameLst>
                                          <p:attrName>ppt_w</p:attrName>
                                        </p:attrNameLst>
                                      </p:cBhvr>
                                      <p:tavLst>
                                        <p:tav tm="0">
                                          <p:val>
                                            <p:fltVal val="0"/>
                                          </p:val>
                                        </p:tav>
                                        <p:tav tm="100000">
                                          <p:val>
                                            <p:strVal val="#ppt_w"/>
                                          </p:val>
                                        </p:tav>
                                      </p:tavLst>
                                    </p:anim>
                                    <p:anim calcmode="lin" valueType="num">
                                      <p:cBhvr>
                                        <p:cTn id="111" dur="750" fill="hold"/>
                                        <p:tgtEl>
                                          <p:spTgt spid="30"/>
                                        </p:tgtEl>
                                        <p:attrNameLst>
                                          <p:attrName>ppt_h</p:attrName>
                                        </p:attrNameLst>
                                      </p:cBhvr>
                                      <p:tavLst>
                                        <p:tav tm="0">
                                          <p:val>
                                            <p:fltVal val="0"/>
                                          </p:val>
                                        </p:tav>
                                        <p:tav tm="100000">
                                          <p:val>
                                            <p:strVal val="#ppt_h"/>
                                          </p:val>
                                        </p:tav>
                                      </p:tavLst>
                                    </p:anim>
                                    <p:animEffect transition="in" filter="fade">
                                      <p:cBhvr>
                                        <p:cTn id="112" dur="750"/>
                                        <p:tgtEl>
                                          <p:spTgt spid="30"/>
                                        </p:tgtEl>
                                      </p:cBhvr>
                                    </p:animEffect>
                                  </p:childTnLst>
                                </p:cTn>
                              </p:par>
                              <p:par>
                                <p:cTn id="113" presetID="10" presetClass="entr" presetSubtype="0" fill="hold" grpId="0" nodeType="withEffect">
                                  <p:stCondLst>
                                    <p:cond delay="750"/>
                                  </p:stCondLst>
                                  <p:childTnLst>
                                    <p:set>
                                      <p:cBhvr>
                                        <p:cTn id="114" dur="1" fill="hold">
                                          <p:stCondLst>
                                            <p:cond delay="0"/>
                                          </p:stCondLst>
                                        </p:cTn>
                                        <p:tgtEl>
                                          <p:spTgt spid="168"/>
                                        </p:tgtEl>
                                        <p:attrNameLst>
                                          <p:attrName>style.visibility</p:attrName>
                                        </p:attrNameLst>
                                      </p:cBhvr>
                                      <p:to>
                                        <p:strVal val="visible"/>
                                      </p:to>
                                    </p:set>
                                    <p:animEffect transition="in" filter="fade">
                                      <p:cBhvr>
                                        <p:cTn id="115" dur="1250"/>
                                        <p:tgtEl>
                                          <p:spTgt spid="168"/>
                                        </p:tgtEl>
                                      </p:cBhvr>
                                    </p:animEffect>
                                  </p:childTnLst>
                                </p:cTn>
                              </p:par>
                              <p:par>
                                <p:cTn id="116" presetID="42" presetClass="path" presetSubtype="0" decel="30000" fill="hold" grpId="1" nodeType="withEffect">
                                  <p:stCondLst>
                                    <p:cond delay="750"/>
                                  </p:stCondLst>
                                  <p:childTnLst>
                                    <p:animMotion origin="layout" path="M 2.08333E-7 -2.59259E-6 L 0.08177 0.0919 " pathEditMode="relative" rAng="0" ptsTypes="AA">
                                      <p:cBhvr>
                                        <p:cTn id="117" dur="750" spd="-100000" fill="hold"/>
                                        <p:tgtEl>
                                          <p:spTgt spid="168"/>
                                        </p:tgtEl>
                                        <p:attrNameLst>
                                          <p:attrName>ppt_x</p:attrName>
                                          <p:attrName>ppt_y</p:attrName>
                                        </p:attrNameLst>
                                      </p:cBhvr>
                                      <p:rCtr x="4089" y="4583"/>
                                    </p:animMotion>
                                  </p:childTnLst>
                                </p:cTn>
                              </p:par>
                              <p:par>
                                <p:cTn id="118" presetID="10" presetClass="entr" presetSubtype="0" fill="hold" nodeType="withEffect">
                                  <p:stCondLst>
                                    <p:cond delay="1250"/>
                                  </p:stCondLst>
                                  <p:childTnLst>
                                    <p:set>
                                      <p:cBhvr>
                                        <p:cTn id="119" dur="1" fill="hold">
                                          <p:stCondLst>
                                            <p:cond delay="0"/>
                                          </p:stCondLst>
                                        </p:cTn>
                                        <p:tgtEl>
                                          <p:spTgt spid="170"/>
                                        </p:tgtEl>
                                        <p:attrNameLst>
                                          <p:attrName>style.visibility</p:attrName>
                                        </p:attrNameLst>
                                      </p:cBhvr>
                                      <p:to>
                                        <p:strVal val="visible"/>
                                      </p:to>
                                    </p:set>
                                    <p:animEffect transition="in" filter="fade">
                                      <p:cBhvr>
                                        <p:cTn id="120"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animBg="1"/>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20" grpId="0" animBg="1"/>
      <p:bldP spid="21" grpId="0"/>
      <p:bldP spid="22" grpId="0"/>
      <p:bldP spid="23" grpId="0" animBg="1"/>
      <p:bldP spid="24" grpId="0"/>
      <p:bldP spid="26" grpId="0" animBg="1"/>
      <p:bldP spid="27" grpId="0"/>
      <p:bldP spid="28" grpId="0"/>
      <p:bldP spid="29" grpId="0"/>
      <p:bldP spid="36" grpId="0"/>
      <p:bldP spid="36" grpId="1"/>
      <p:bldP spid="168" grpId="0" animBg="1"/>
      <p:bldP spid="168"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椭圆 18"/>
          <p:cNvSpPr/>
          <p:nvPr/>
        </p:nvSpPr>
        <p:spPr>
          <a:xfrm rot="20700000">
            <a:off x="2057899" y="-1939713"/>
            <a:ext cx="10123488" cy="6982525"/>
          </a:xfrm>
          <a:custGeom>
            <a:avLst/>
            <a:gdLst>
              <a:gd name="connsiteX0" fmla="*/ 0 w 20246976"/>
              <a:gd name="connsiteY0" fmla="*/ 3741738 h 7483475"/>
              <a:gd name="connsiteX1" fmla="*/ 10123488 w 20246976"/>
              <a:gd name="connsiteY1" fmla="*/ 0 h 7483475"/>
              <a:gd name="connsiteX2" fmla="*/ 20246976 w 20246976"/>
              <a:gd name="connsiteY2" fmla="*/ 3741738 h 7483475"/>
              <a:gd name="connsiteX3" fmla="*/ 10123488 w 20246976"/>
              <a:gd name="connsiteY3" fmla="*/ 7483476 h 7483475"/>
              <a:gd name="connsiteX4" fmla="*/ 0 w 20246976"/>
              <a:gd name="connsiteY4" fmla="*/ 3741738 h 7483475"/>
              <a:gd name="connsiteX0-1" fmla="*/ 10123488 w 20246976"/>
              <a:gd name="connsiteY0-2" fmla="*/ 0 h 7483476"/>
              <a:gd name="connsiteX1-3" fmla="*/ 20246976 w 20246976"/>
              <a:gd name="connsiteY1-4" fmla="*/ 3741738 h 7483476"/>
              <a:gd name="connsiteX2-5" fmla="*/ 10123488 w 20246976"/>
              <a:gd name="connsiteY2-6" fmla="*/ 7483476 h 7483476"/>
              <a:gd name="connsiteX3-7" fmla="*/ 0 w 20246976"/>
              <a:gd name="connsiteY3-8" fmla="*/ 3741738 h 7483476"/>
              <a:gd name="connsiteX4-9" fmla="*/ 10214928 w 20246976"/>
              <a:gd name="connsiteY4-10" fmla="*/ 91440 h 7483476"/>
              <a:gd name="connsiteX0-11" fmla="*/ 10321136 w 20444624"/>
              <a:gd name="connsiteY0-12" fmla="*/ 0 h 9044296"/>
              <a:gd name="connsiteX1-13" fmla="*/ 20444624 w 20444624"/>
              <a:gd name="connsiteY1-14" fmla="*/ 3741738 h 9044296"/>
              <a:gd name="connsiteX2-15" fmla="*/ 10321136 w 20444624"/>
              <a:gd name="connsiteY2-16" fmla="*/ 7483476 h 9044296"/>
              <a:gd name="connsiteX3-17" fmla="*/ 197648 w 20444624"/>
              <a:gd name="connsiteY3-18" fmla="*/ 3741738 h 9044296"/>
              <a:gd name="connsiteX4-19" fmla="*/ 6140074 w 20444624"/>
              <a:gd name="connsiteY4-20" fmla="*/ 9044296 h 9044296"/>
              <a:gd name="connsiteX0-21" fmla="*/ 4181062 w 14304550"/>
              <a:gd name="connsiteY0-22" fmla="*/ 0 h 9044296"/>
              <a:gd name="connsiteX1-23" fmla="*/ 14304550 w 14304550"/>
              <a:gd name="connsiteY1-24" fmla="*/ 3741738 h 9044296"/>
              <a:gd name="connsiteX2-25" fmla="*/ 4181062 w 14304550"/>
              <a:gd name="connsiteY2-26" fmla="*/ 7483476 h 9044296"/>
              <a:gd name="connsiteX3-27" fmla="*/ 0 w 14304550"/>
              <a:gd name="connsiteY3-28" fmla="*/ 9044296 h 9044296"/>
              <a:gd name="connsiteX0-29" fmla="*/ 0 w 10123488"/>
              <a:gd name="connsiteY0-30" fmla="*/ 0 h 7483476"/>
              <a:gd name="connsiteX1-31" fmla="*/ 10123488 w 10123488"/>
              <a:gd name="connsiteY1-32" fmla="*/ 3741738 h 7483476"/>
              <a:gd name="connsiteX2-33" fmla="*/ 0 w 10123488"/>
              <a:gd name="connsiteY2-34" fmla="*/ 7483476 h 7483476"/>
              <a:gd name="connsiteX0-35" fmla="*/ 0 w 10123488"/>
              <a:gd name="connsiteY0-36" fmla="*/ 0 h 6982525"/>
              <a:gd name="connsiteX1-37" fmla="*/ 10123488 w 10123488"/>
              <a:gd name="connsiteY1-38" fmla="*/ 3741738 h 6982525"/>
              <a:gd name="connsiteX2-39" fmla="*/ 1810600 w 10123488"/>
              <a:gd name="connsiteY2-40" fmla="*/ 6982525 h 6982525"/>
            </a:gdLst>
            <a:ahLst/>
            <a:cxnLst>
              <a:cxn ang="0">
                <a:pos x="connsiteX0-1" y="connsiteY0-2"/>
              </a:cxn>
              <a:cxn ang="0">
                <a:pos x="connsiteX1-3" y="connsiteY1-4"/>
              </a:cxn>
              <a:cxn ang="0">
                <a:pos x="connsiteX2-5" y="connsiteY2-6"/>
              </a:cxn>
            </a:cxnLst>
            <a:rect l="l" t="t" r="r" b="b"/>
            <a:pathLst>
              <a:path w="10123488" h="6982525">
                <a:moveTo>
                  <a:pt x="0" y="0"/>
                </a:moveTo>
                <a:cubicBezTo>
                  <a:pt x="5591048" y="0"/>
                  <a:pt x="10123488" y="1675233"/>
                  <a:pt x="10123488" y="3741738"/>
                </a:cubicBezTo>
                <a:cubicBezTo>
                  <a:pt x="10123488" y="5808243"/>
                  <a:pt x="4194692" y="6098765"/>
                  <a:pt x="1810600" y="6982525"/>
                </a:cubicBezTo>
              </a:path>
            </a:pathLst>
          </a:custGeom>
          <a:noFill/>
          <a:ln w="3175">
            <a:solidFill>
              <a:schemeClr val="tx1">
                <a:alpha val="64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dirty="0"/>
              <a:t>c</a:t>
            </a:r>
            <a:endParaRPr lang="zh-CN" altLang="en-US" dirty="0"/>
          </a:p>
        </p:txBody>
      </p:sp>
      <p:sp>
        <p:nvSpPr>
          <p:cNvPr id="3" name="任意多边形 2"/>
          <p:cNvSpPr/>
          <p:nvPr/>
        </p:nvSpPr>
        <p:spPr>
          <a:xfrm>
            <a:off x="0" y="3802511"/>
            <a:ext cx="4935660" cy="3055489"/>
          </a:xfrm>
          <a:custGeom>
            <a:avLst/>
            <a:gdLst>
              <a:gd name="connsiteX0" fmla="*/ 2803774 w 7226300"/>
              <a:gd name="connsiteY0" fmla="*/ 0 h 4473541"/>
              <a:gd name="connsiteX1" fmla="*/ 7226300 w 7226300"/>
              <a:gd name="connsiteY1" fmla="*/ 4422526 h 4473541"/>
              <a:gd name="connsiteX2" fmla="*/ 7225010 w 7226300"/>
              <a:gd name="connsiteY2" fmla="*/ 4473541 h 4473541"/>
              <a:gd name="connsiteX3" fmla="*/ 0 w 7226300"/>
              <a:gd name="connsiteY3" fmla="*/ 4473541 h 4473541"/>
              <a:gd name="connsiteX4" fmla="*/ 0 w 7226300"/>
              <a:gd name="connsiteY4" fmla="*/ 1002532 h 4473541"/>
              <a:gd name="connsiteX5" fmla="*/ 157706 w 7226300"/>
              <a:gd name="connsiteY5" fmla="*/ 878599 h 4473541"/>
              <a:gd name="connsiteX6" fmla="*/ 2803774 w 7226300"/>
              <a:gd name="connsiteY6" fmla="*/ 0 h 4473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26300" h="4473541">
                <a:moveTo>
                  <a:pt x="2803774" y="0"/>
                </a:moveTo>
                <a:cubicBezTo>
                  <a:pt x="5246268" y="0"/>
                  <a:pt x="7226300" y="1980032"/>
                  <a:pt x="7226300" y="4422526"/>
                </a:cubicBezTo>
                <a:lnTo>
                  <a:pt x="7225010" y="4473541"/>
                </a:lnTo>
                <a:lnTo>
                  <a:pt x="0" y="4473541"/>
                </a:lnTo>
                <a:lnTo>
                  <a:pt x="0" y="1002532"/>
                </a:lnTo>
                <a:lnTo>
                  <a:pt x="157706" y="878599"/>
                </a:lnTo>
                <a:cubicBezTo>
                  <a:pt x="895572" y="326783"/>
                  <a:pt x="1811511" y="0"/>
                  <a:pt x="2803774" y="0"/>
                </a:cubicBezTo>
                <a:close/>
              </a:path>
            </a:pathLst>
          </a:custGeom>
          <a:noFill/>
          <a:ln>
            <a:solidFill>
              <a:schemeClr val="tx1">
                <a:alpha val="48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292080" y="3957008"/>
            <a:ext cx="5049448" cy="2985914"/>
          </a:xfrm>
          <a:custGeom>
            <a:avLst/>
            <a:gdLst>
              <a:gd name="connsiteX0" fmla="*/ 2842877 w 6720815"/>
              <a:gd name="connsiteY0" fmla="*/ 0 h 3974251"/>
              <a:gd name="connsiteX1" fmla="*/ 6720815 w 6720815"/>
              <a:gd name="connsiteY1" fmla="*/ 3877938 h 3974251"/>
              <a:gd name="connsiteX2" fmla="*/ 6718380 w 6720815"/>
              <a:gd name="connsiteY2" fmla="*/ 3974251 h 3974251"/>
              <a:gd name="connsiteX3" fmla="*/ 0 w 6720815"/>
              <a:gd name="connsiteY3" fmla="*/ 3974251 h 3974251"/>
              <a:gd name="connsiteX4" fmla="*/ 0 w 6720815"/>
              <a:gd name="connsiteY4" fmla="*/ 1246687 h 3974251"/>
              <a:gd name="connsiteX5" fmla="*/ 100761 w 6720815"/>
              <a:gd name="connsiteY5" fmla="*/ 1135822 h 3974251"/>
              <a:gd name="connsiteX6" fmla="*/ 2842877 w 6720815"/>
              <a:gd name="connsiteY6" fmla="*/ 0 h 3974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0815" h="3974251">
                <a:moveTo>
                  <a:pt x="2842877" y="0"/>
                </a:moveTo>
                <a:cubicBezTo>
                  <a:pt x="4984603" y="0"/>
                  <a:pt x="6720815" y="1736212"/>
                  <a:pt x="6720815" y="3877938"/>
                </a:cubicBezTo>
                <a:lnTo>
                  <a:pt x="6718380" y="3974251"/>
                </a:lnTo>
                <a:lnTo>
                  <a:pt x="0" y="3974251"/>
                </a:lnTo>
                <a:lnTo>
                  <a:pt x="0" y="1246687"/>
                </a:lnTo>
                <a:lnTo>
                  <a:pt x="100761" y="1135822"/>
                </a:lnTo>
                <a:cubicBezTo>
                  <a:pt x="802530" y="434053"/>
                  <a:pt x="1772014" y="0"/>
                  <a:pt x="2842877" y="0"/>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椭圆 4"/>
          <p:cNvSpPr/>
          <p:nvPr/>
        </p:nvSpPr>
        <p:spPr>
          <a:xfrm rot="1180012" flipH="1" flipV="1">
            <a:off x="1104789" y="3643222"/>
            <a:ext cx="341737" cy="34173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180012" flipH="1" flipV="1">
            <a:off x="246015" y="3342572"/>
            <a:ext cx="217335" cy="21733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180012" flipH="1" flipV="1">
            <a:off x="638129" y="3947611"/>
            <a:ext cx="120512" cy="120512"/>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rot="9273309" flipH="1" flipV="1">
            <a:off x="4608872" y="5600393"/>
            <a:ext cx="341737" cy="34173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9273309" flipH="1" flipV="1">
            <a:off x="5578104" y="5266171"/>
            <a:ext cx="217335" cy="21733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9273309" flipH="1" flipV="1">
            <a:off x="4989593" y="5165263"/>
            <a:ext cx="120512" cy="120512"/>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04</a:t>
            </a:r>
            <a:endParaRPr lang="zh-CN" altLang="en-US" sz="6000" dirty="0">
              <a:solidFill>
                <a:schemeClr val="tx1"/>
              </a:solidFill>
              <a:latin typeface="+mn-lt"/>
            </a:endParaRPr>
          </a:p>
        </p:txBody>
      </p:sp>
      <p:cxnSp>
        <p:nvCxnSpPr>
          <p:cNvPr id="17" name="直接连接符 16"/>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199861" y="5465424"/>
            <a:ext cx="1892300" cy="523220"/>
          </a:xfrm>
          <a:prstGeom prst="rect">
            <a:avLst/>
          </a:prstGeom>
          <a:noFill/>
        </p:spPr>
        <p:txBody>
          <a:bodyPr wrap="square" rtlCol="0">
            <a:spAutoFit/>
          </a:bodyPr>
          <a:lstStyle/>
          <a:p>
            <a:pPr algn="ctr"/>
            <a:r>
              <a:rPr lang="en-US" altLang="zh-CN" sz="2800" dirty="0">
                <a:solidFill>
                  <a:schemeClr val="bg1"/>
                </a:solidFill>
              </a:rPr>
              <a:t>AIM AT</a:t>
            </a:r>
            <a:endParaRPr lang="zh-CN" altLang="en-US" sz="2800" dirty="0">
              <a:solidFill>
                <a:schemeClr val="bg1"/>
              </a:solidFill>
            </a:endParaRPr>
          </a:p>
        </p:txBody>
      </p:sp>
      <p:sp>
        <p:nvSpPr>
          <p:cNvPr id="32" name="矩形 31"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p:nvPr/>
        </p:nvSpPr>
        <p:spPr>
          <a:xfrm>
            <a:off x="6363990" y="1828025"/>
            <a:ext cx="3064433" cy="1028167"/>
          </a:xfrm>
          <a:prstGeom prst="rect">
            <a:avLst/>
          </a:prstGeom>
        </p:spPr>
        <p:txBody>
          <a:bodyPr wrap="square">
            <a:spAutoFit/>
          </a:bodyPr>
          <a:lstStyle/>
          <a:p>
            <a:pPr algn="r">
              <a:lnSpc>
                <a:spcPct val="130000"/>
              </a:lnSpc>
            </a:pPr>
            <a:r>
              <a:rPr lang="en-US" altLang="zh-CN" sz="1200" dirty="0">
                <a:latin typeface="华文细黑" panose="02010600040101010101" pitchFamily="2" charset="-122"/>
                <a:ea typeface="华文细黑" panose="02010600040101010101" pitchFamily="2" charset="-122"/>
              </a:rPr>
              <a:t>Those who adhere to the principles of wisdom, have right attitudes, and true to their words and discharge their duties with responsibility are</a:t>
            </a:r>
            <a:endParaRPr lang="en-US" altLang="zh-CN" sz="1200" dirty="0">
              <a:latin typeface="华文细黑" panose="02010600040101010101" pitchFamily="2" charset="-122"/>
              <a:ea typeface="华文细黑" panose="02010600040101010101" pitchFamily="2" charset="-122"/>
            </a:endParaRPr>
          </a:p>
        </p:txBody>
      </p:sp>
      <p:sp>
        <p:nvSpPr>
          <p:cNvPr id="33" name="文本框 32"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9480962" y="1818791"/>
            <a:ext cx="912035" cy="830997"/>
          </a:xfrm>
          <a:prstGeom prst="rect">
            <a:avLst/>
          </a:prstGeom>
          <a:noFill/>
        </p:spPr>
        <p:txBody>
          <a:bodyPr wrap="square" rtlCol="0">
            <a:spAutoFit/>
          </a:bodyPr>
          <a:lstStyle/>
          <a:p>
            <a:pPr algn="ctr"/>
            <a:r>
              <a:rPr lang="en-US" altLang="zh-CN" sz="4800" dirty="0">
                <a:effectLst>
                  <a:reflection blurRad="6350" stA="19000" endPos="45500" dist="12700" dir="5400000" sy="-100000" algn="bl" rotWithShape="0"/>
                </a:effectLst>
              </a:rPr>
              <a:t>2</a:t>
            </a:r>
            <a:endParaRPr lang="zh-CN" altLang="en-US" sz="4800" dirty="0" err="1">
              <a:effectLst>
                <a:reflection blurRad="6350" stA="19000" endPos="45500" dist="12700" dir="5400000" sy="-100000" algn="bl" rotWithShape="0"/>
              </a:effectLst>
            </a:endParaRPr>
          </a:p>
        </p:txBody>
      </p:sp>
      <p:sp>
        <p:nvSpPr>
          <p:cNvPr id="34" name="矩形 33"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p:nvPr/>
        </p:nvSpPr>
        <p:spPr>
          <a:xfrm>
            <a:off x="4013200" y="3169106"/>
            <a:ext cx="3064433" cy="1028167"/>
          </a:xfrm>
          <a:prstGeom prst="rect">
            <a:avLst/>
          </a:prstGeom>
        </p:spPr>
        <p:txBody>
          <a:bodyPr wrap="square">
            <a:spAutoFit/>
          </a:bodyPr>
          <a:lstStyle/>
          <a:p>
            <a:pPr algn="r">
              <a:lnSpc>
                <a:spcPct val="130000"/>
              </a:lnSpc>
            </a:pPr>
            <a:r>
              <a:rPr lang="en-US" altLang="zh-CN" sz="1200" dirty="0">
                <a:latin typeface="华文细黑" panose="02010600040101010101" pitchFamily="2" charset="-122"/>
                <a:ea typeface="华文细黑" panose="02010600040101010101" pitchFamily="2" charset="-122"/>
              </a:rPr>
              <a:t>Those who adhere to the principles of wisdom, have right attitudes, and true to their words and discharge their duties with responsibility are</a:t>
            </a:r>
            <a:endParaRPr lang="en-US" altLang="zh-CN" sz="1200" dirty="0">
              <a:latin typeface="华文细黑" panose="02010600040101010101" pitchFamily="2" charset="-122"/>
              <a:ea typeface="华文细黑" panose="02010600040101010101" pitchFamily="2" charset="-122"/>
            </a:endParaRPr>
          </a:p>
        </p:txBody>
      </p:sp>
      <p:sp>
        <p:nvSpPr>
          <p:cNvPr id="35" name="文本框 34"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7158808" y="3159838"/>
            <a:ext cx="912035" cy="830997"/>
          </a:xfrm>
          <a:prstGeom prst="rect">
            <a:avLst/>
          </a:prstGeom>
          <a:noFill/>
        </p:spPr>
        <p:txBody>
          <a:bodyPr wrap="square" rtlCol="0">
            <a:spAutoFit/>
          </a:bodyPr>
          <a:lstStyle/>
          <a:p>
            <a:pPr algn="ctr"/>
            <a:r>
              <a:rPr lang="en-US" altLang="zh-CN" sz="4800" dirty="0">
                <a:effectLst>
                  <a:reflection blurRad="6350" stA="19000" endPos="45500" dist="12700" dir="5400000" sy="-100000" algn="bl" rotWithShape="0"/>
                </a:effectLst>
              </a:rPr>
              <a:t>1</a:t>
            </a:r>
            <a:endParaRPr lang="zh-CN" altLang="en-US" sz="4800" dirty="0" err="1">
              <a:effectLst>
                <a:reflection blurRad="6350" stA="19000" endPos="45500" dist="12700" dir="5400000" sy="-100000" algn="bl" rotWithShape="0"/>
              </a:effectLst>
            </a:endParaRPr>
          </a:p>
        </p:txBody>
      </p:sp>
      <p:sp>
        <p:nvSpPr>
          <p:cNvPr id="36" name="Freeform 124"/>
          <p:cNvSpPr>
            <a:spLocks noEditPoints="1"/>
          </p:cNvSpPr>
          <p:nvPr/>
        </p:nvSpPr>
        <p:spPr bwMode="auto">
          <a:xfrm>
            <a:off x="1801161" y="4547300"/>
            <a:ext cx="689701" cy="689701"/>
          </a:xfrm>
          <a:custGeom>
            <a:avLst/>
            <a:gdLst>
              <a:gd name="T0" fmla="*/ 101 w 140"/>
              <a:gd name="T1" fmla="*/ 21 h 140"/>
              <a:gd name="T2" fmla="*/ 117 w 140"/>
              <a:gd name="T3" fmla="*/ 5 h 140"/>
              <a:gd name="T4" fmla="*/ 119 w 140"/>
              <a:gd name="T5" fmla="*/ 6 h 140"/>
              <a:gd name="T6" fmla="*/ 120 w 140"/>
              <a:gd name="T7" fmla="*/ 20 h 140"/>
              <a:gd name="T8" fmla="*/ 134 w 140"/>
              <a:gd name="T9" fmla="*/ 22 h 140"/>
              <a:gd name="T10" fmla="*/ 135 w 140"/>
              <a:gd name="T11" fmla="*/ 24 h 140"/>
              <a:gd name="T12" fmla="*/ 120 w 140"/>
              <a:gd name="T13" fmla="*/ 39 h 140"/>
              <a:gd name="T14" fmla="*/ 116 w 140"/>
              <a:gd name="T15" fmla="*/ 40 h 140"/>
              <a:gd name="T16" fmla="*/ 107 w 140"/>
              <a:gd name="T17" fmla="*/ 39 h 140"/>
              <a:gd name="T18" fmla="*/ 80 w 140"/>
              <a:gd name="T19" fmla="*/ 66 h 140"/>
              <a:gd name="T20" fmla="*/ 78 w 140"/>
              <a:gd name="T21" fmla="*/ 79 h 140"/>
              <a:gd name="T22" fmla="*/ 61 w 140"/>
              <a:gd name="T23" fmla="*/ 79 h 140"/>
              <a:gd name="T24" fmla="*/ 61 w 140"/>
              <a:gd name="T25" fmla="*/ 62 h 140"/>
              <a:gd name="T26" fmla="*/ 75 w 140"/>
              <a:gd name="T27" fmla="*/ 60 h 140"/>
              <a:gd name="T28" fmla="*/ 101 w 140"/>
              <a:gd name="T29" fmla="*/ 34 h 140"/>
              <a:gd name="T30" fmla="*/ 100 w 140"/>
              <a:gd name="T31" fmla="*/ 25 h 140"/>
              <a:gd name="T32" fmla="*/ 101 w 140"/>
              <a:gd name="T33" fmla="*/ 21 h 140"/>
              <a:gd name="T34" fmla="*/ 130 w 140"/>
              <a:gd name="T35" fmla="*/ 34 h 140"/>
              <a:gd name="T36" fmla="*/ 122 w 140"/>
              <a:gd name="T37" fmla="*/ 42 h 140"/>
              <a:gd name="T38" fmla="*/ 118 w 140"/>
              <a:gd name="T39" fmla="*/ 44 h 140"/>
              <a:gd name="T40" fmla="*/ 124 w 140"/>
              <a:gd name="T41" fmla="*/ 70 h 140"/>
              <a:gd name="T42" fmla="*/ 70 w 140"/>
              <a:gd name="T43" fmla="*/ 125 h 140"/>
              <a:gd name="T44" fmla="*/ 15 w 140"/>
              <a:gd name="T45" fmla="*/ 70 h 140"/>
              <a:gd name="T46" fmla="*/ 70 w 140"/>
              <a:gd name="T47" fmla="*/ 16 h 140"/>
              <a:gd name="T48" fmla="*/ 96 w 140"/>
              <a:gd name="T49" fmla="*/ 23 h 140"/>
              <a:gd name="T50" fmla="*/ 99 w 140"/>
              <a:gd name="T51" fmla="*/ 18 h 140"/>
              <a:gd name="T52" fmla="*/ 106 w 140"/>
              <a:gd name="T53" fmla="*/ 11 h 140"/>
              <a:gd name="T54" fmla="*/ 70 w 140"/>
              <a:gd name="T55" fmla="*/ 0 h 140"/>
              <a:gd name="T56" fmla="*/ 0 w 140"/>
              <a:gd name="T57" fmla="*/ 70 h 140"/>
              <a:gd name="T58" fmla="*/ 70 w 140"/>
              <a:gd name="T59" fmla="*/ 140 h 140"/>
              <a:gd name="T60" fmla="*/ 140 w 140"/>
              <a:gd name="T61" fmla="*/ 70 h 140"/>
              <a:gd name="T62" fmla="*/ 130 w 140"/>
              <a:gd name="T63" fmla="*/ 34 h 140"/>
              <a:gd name="T64" fmla="*/ 70 w 140"/>
              <a:gd name="T65" fmla="*/ 47 h 140"/>
              <a:gd name="T66" fmla="*/ 80 w 140"/>
              <a:gd name="T67" fmla="*/ 49 h 140"/>
              <a:gd name="T68" fmla="*/ 93 w 140"/>
              <a:gd name="T69" fmla="*/ 37 h 140"/>
              <a:gd name="T70" fmla="*/ 70 w 140"/>
              <a:gd name="T71" fmla="*/ 29 h 140"/>
              <a:gd name="T72" fmla="*/ 29 w 140"/>
              <a:gd name="T73" fmla="*/ 70 h 140"/>
              <a:gd name="T74" fmla="*/ 70 w 140"/>
              <a:gd name="T75" fmla="*/ 111 h 140"/>
              <a:gd name="T76" fmla="*/ 111 w 140"/>
              <a:gd name="T77" fmla="*/ 70 h 140"/>
              <a:gd name="T78" fmla="*/ 104 w 140"/>
              <a:gd name="T79" fmla="*/ 48 h 140"/>
              <a:gd name="T80" fmla="*/ 91 w 140"/>
              <a:gd name="T81" fmla="*/ 61 h 140"/>
              <a:gd name="T82" fmla="*/ 93 w 140"/>
              <a:gd name="T83" fmla="*/ 70 h 140"/>
              <a:gd name="T84" fmla="*/ 70 w 140"/>
              <a:gd name="T85" fmla="*/ 94 h 140"/>
              <a:gd name="T86" fmla="*/ 46 w 140"/>
              <a:gd name="T87" fmla="*/ 70 h 140"/>
              <a:gd name="T88" fmla="*/ 70 w 140"/>
              <a:gd name="T89" fmla="*/ 47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140">
                <a:moveTo>
                  <a:pt x="101" y="21"/>
                </a:moveTo>
                <a:cubicBezTo>
                  <a:pt x="117" y="5"/>
                  <a:pt x="117" y="5"/>
                  <a:pt x="117" y="5"/>
                </a:cubicBezTo>
                <a:cubicBezTo>
                  <a:pt x="118" y="5"/>
                  <a:pt x="118" y="5"/>
                  <a:pt x="119" y="6"/>
                </a:cubicBezTo>
                <a:cubicBezTo>
                  <a:pt x="120" y="20"/>
                  <a:pt x="120" y="20"/>
                  <a:pt x="120" y="20"/>
                </a:cubicBezTo>
                <a:cubicBezTo>
                  <a:pt x="134" y="22"/>
                  <a:pt x="134" y="22"/>
                  <a:pt x="134" y="22"/>
                </a:cubicBezTo>
                <a:cubicBezTo>
                  <a:pt x="136" y="22"/>
                  <a:pt x="136" y="23"/>
                  <a:pt x="135" y="24"/>
                </a:cubicBezTo>
                <a:cubicBezTo>
                  <a:pt x="120" y="39"/>
                  <a:pt x="120" y="39"/>
                  <a:pt x="120" y="39"/>
                </a:cubicBezTo>
                <a:cubicBezTo>
                  <a:pt x="119" y="40"/>
                  <a:pt x="117" y="40"/>
                  <a:pt x="116" y="40"/>
                </a:cubicBezTo>
                <a:cubicBezTo>
                  <a:pt x="107" y="39"/>
                  <a:pt x="107" y="39"/>
                  <a:pt x="107" y="39"/>
                </a:cubicBezTo>
                <a:cubicBezTo>
                  <a:pt x="80" y="66"/>
                  <a:pt x="80" y="66"/>
                  <a:pt x="80" y="66"/>
                </a:cubicBezTo>
                <a:cubicBezTo>
                  <a:pt x="82" y="70"/>
                  <a:pt x="82" y="75"/>
                  <a:pt x="78" y="79"/>
                </a:cubicBezTo>
                <a:cubicBezTo>
                  <a:pt x="73" y="84"/>
                  <a:pt x="66" y="84"/>
                  <a:pt x="61" y="79"/>
                </a:cubicBezTo>
                <a:cubicBezTo>
                  <a:pt x="57" y="74"/>
                  <a:pt x="57" y="67"/>
                  <a:pt x="61" y="62"/>
                </a:cubicBezTo>
                <a:cubicBezTo>
                  <a:pt x="65" y="59"/>
                  <a:pt x="70" y="58"/>
                  <a:pt x="75" y="60"/>
                </a:cubicBezTo>
                <a:cubicBezTo>
                  <a:pt x="101" y="34"/>
                  <a:pt x="101" y="34"/>
                  <a:pt x="101" y="34"/>
                </a:cubicBezTo>
                <a:cubicBezTo>
                  <a:pt x="100" y="25"/>
                  <a:pt x="100" y="25"/>
                  <a:pt x="100" y="25"/>
                </a:cubicBezTo>
                <a:cubicBezTo>
                  <a:pt x="100" y="23"/>
                  <a:pt x="101" y="22"/>
                  <a:pt x="101" y="21"/>
                </a:cubicBezTo>
                <a:close/>
                <a:moveTo>
                  <a:pt x="130" y="34"/>
                </a:moveTo>
                <a:cubicBezTo>
                  <a:pt x="122" y="42"/>
                  <a:pt x="122" y="42"/>
                  <a:pt x="122" y="42"/>
                </a:cubicBezTo>
                <a:cubicBezTo>
                  <a:pt x="121" y="43"/>
                  <a:pt x="119" y="44"/>
                  <a:pt x="118" y="44"/>
                </a:cubicBezTo>
                <a:cubicBezTo>
                  <a:pt x="122" y="52"/>
                  <a:pt x="124" y="61"/>
                  <a:pt x="124" y="70"/>
                </a:cubicBezTo>
                <a:cubicBezTo>
                  <a:pt x="124" y="100"/>
                  <a:pt x="100" y="125"/>
                  <a:pt x="70" y="125"/>
                </a:cubicBezTo>
                <a:cubicBezTo>
                  <a:pt x="40" y="125"/>
                  <a:pt x="15" y="100"/>
                  <a:pt x="15" y="70"/>
                </a:cubicBezTo>
                <a:cubicBezTo>
                  <a:pt x="15" y="40"/>
                  <a:pt x="40" y="16"/>
                  <a:pt x="70" y="16"/>
                </a:cubicBezTo>
                <a:cubicBezTo>
                  <a:pt x="79" y="16"/>
                  <a:pt x="88" y="18"/>
                  <a:pt x="96" y="23"/>
                </a:cubicBezTo>
                <a:cubicBezTo>
                  <a:pt x="97" y="21"/>
                  <a:pt x="98" y="19"/>
                  <a:pt x="99" y="18"/>
                </a:cubicBezTo>
                <a:cubicBezTo>
                  <a:pt x="106" y="11"/>
                  <a:pt x="106" y="11"/>
                  <a:pt x="106" y="11"/>
                </a:cubicBezTo>
                <a:cubicBezTo>
                  <a:pt x="96" y="4"/>
                  <a:pt x="83" y="0"/>
                  <a:pt x="70" y="0"/>
                </a:cubicBezTo>
                <a:cubicBezTo>
                  <a:pt x="31" y="0"/>
                  <a:pt x="0" y="32"/>
                  <a:pt x="0" y="70"/>
                </a:cubicBezTo>
                <a:cubicBezTo>
                  <a:pt x="0" y="109"/>
                  <a:pt x="31" y="140"/>
                  <a:pt x="70" y="140"/>
                </a:cubicBezTo>
                <a:cubicBezTo>
                  <a:pt x="108" y="140"/>
                  <a:pt x="140" y="109"/>
                  <a:pt x="140" y="70"/>
                </a:cubicBezTo>
                <a:cubicBezTo>
                  <a:pt x="140" y="57"/>
                  <a:pt x="136" y="45"/>
                  <a:pt x="130" y="34"/>
                </a:cubicBezTo>
                <a:close/>
                <a:moveTo>
                  <a:pt x="70" y="47"/>
                </a:moveTo>
                <a:cubicBezTo>
                  <a:pt x="73" y="47"/>
                  <a:pt x="77" y="48"/>
                  <a:pt x="80" y="49"/>
                </a:cubicBezTo>
                <a:cubicBezTo>
                  <a:pt x="93" y="37"/>
                  <a:pt x="93" y="37"/>
                  <a:pt x="93" y="37"/>
                </a:cubicBezTo>
                <a:cubicBezTo>
                  <a:pt x="86" y="32"/>
                  <a:pt x="78" y="29"/>
                  <a:pt x="70" y="29"/>
                </a:cubicBezTo>
                <a:cubicBezTo>
                  <a:pt x="47" y="29"/>
                  <a:pt x="29" y="48"/>
                  <a:pt x="29" y="70"/>
                </a:cubicBezTo>
                <a:cubicBezTo>
                  <a:pt x="29" y="93"/>
                  <a:pt x="47" y="111"/>
                  <a:pt x="70" y="111"/>
                </a:cubicBezTo>
                <a:cubicBezTo>
                  <a:pt x="92" y="111"/>
                  <a:pt x="111" y="93"/>
                  <a:pt x="111" y="70"/>
                </a:cubicBezTo>
                <a:cubicBezTo>
                  <a:pt x="111" y="62"/>
                  <a:pt x="108" y="54"/>
                  <a:pt x="104" y="48"/>
                </a:cubicBezTo>
                <a:cubicBezTo>
                  <a:pt x="91" y="61"/>
                  <a:pt x="91" y="61"/>
                  <a:pt x="91" y="61"/>
                </a:cubicBezTo>
                <a:cubicBezTo>
                  <a:pt x="92" y="64"/>
                  <a:pt x="93" y="67"/>
                  <a:pt x="93" y="70"/>
                </a:cubicBezTo>
                <a:cubicBezTo>
                  <a:pt x="93" y="83"/>
                  <a:pt x="83" y="94"/>
                  <a:pt x="70" y="94"/>
                </a:cubicBezTo>
                <a:cubicBezTo>
                  <a:pt x="57" y="94"/>
                  <a:pt x="46" y="83"/>
                  <a:pt x="46" y="70"/>
                </a:cubicBezTo>
                <a:cubicBezTo>
                  <a:pt x="46" y="57"/>
                  <a:pt x="57" y="47"/>
                  <a:pt x="70" y="47"/>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16"/>
                                        </p:tgtEl>
                                        <p:attrNameLst>
                                          <p:attrName>ppt_x</p:attrName>
                                          <p:attrName>ppt_y</p:attrName>
                                        </p:attrNameLst>
                                      </p:cBhvr>
                                      <p:rCtr x="1680" y="2199"/>
                                    </p:animMotion>
                                  </p:childTnLst>
                                </p:cTn>
                              </p:par>
                              <p:par>
                                <p:cTn id="16" presetID="10" presetClass="entr" presetSubtype="0" fill="hold" grpId="0" nodeType="withEffect">
                                  <p:stCondLst>
                                    <p:cond delay="100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par>
                                <p:cTn id="19" presetID="63" presetClass="path" presetSubtype="0" decel="50000" fill="hold" grpId="1" nodeType="withEffect">
                                  <p:stCondLst>
                                    <p:cond delay="1000"/>
                                  </p:stCondLst>
                                  <p:childTnLst>
                                    <p:animMotion origin="layout" path="M -0.02774 2.96296E-6 L 0.11081 2.96296E-6 " pathEditMode="relative" rAng="0" ptsTypes="AA">
                                      <p:cBhvr>
                                        <p:cTn id="20" dur="750" spd="-100000" fill="hold"/>
                                        <p:tgtEl>
                                          <p:spTgt spid="34"/>
                                        </p:tgtEl>
                                        <p:attrNameLst>
                                          <p:attrName>ppt_x</p:attrName>
                                          <p:attrName>ppt_y</p:attrName>
                                        </p:attrNameLst>
                                      </p:cBhvr>
                                      <p:rCtr x="6927" y="0"/>
                                    </p:animMotion>
                                  </p:childTnLst>
                                </p:cTn>
                              </p:par>
                              <p:par>
                                <p:cTn id="21" presetID="35" presetClass="path" presetSubtype="0" accel="50000" decel="50000" fill="hold" grpId="2" nodeType="withEffect">
                                  <p:stCondLst>
                                    <p:cond delay="1750"/>
                                  </p:stCondLst>
                                  <p:childTnLst>
                                    <p:animMotion origin="layout" path="M -0.028 2.96296E-6 L 2.29167E-6 2.96296E-6 " pathEditMode="relative" rAng="0" ptsTypes="AA">
                                      <p:cBhvr>
                                        <p:cTn id="22" dur="750" fill="hold"/>
                                        <p:tgtEl>
                                          <p:spTgt spid="34"/>
                                        </p:tgtEl>
                                        <p:attrNameLst>
                                          <p:attrName>ppt_x</p:attrName>
                                          <p:attrName>ppt_y</p:attrName>
                                        </p:attrNameLst>
                                      </p:cBhvr>
                                      <p:rCtr x="1393" y="0"/>
                                    </p:animMotion>
                                  </p:childTnLst>
                                </p:cTn>
                              </p:par>
                              <p:par>
                                <p:cTn id="23" presetID="10" presetClass="entr" presetSubtype="0" fill="hold" grpId="0" nodeType="withEffect">
                                  <p:stCondLst>
                                    <p:cond delay="150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63" presetClass="path" presetSubtype="0" decel="50000" fill="hold" grpId="1" nodeType="withEffect">
                                  <p:stCondLst>
                                    <p:cond delay="1500"/>
                                  </p:stCondLst>
                                  <p:childTnLst>
                                    <p:animMotion origin="layout" path="M -0.02774 4.81481E-6 L 0.1108 4.81481E-6 " pathEditMode="relative" rAng="0" ptsTypes="AA">
                                      <p:cBhvr>
                                        <p:cTn id="27" dur="750" spd="-100000" fill="hold"/>
                                        <p:tgtEl>
                                          <p:spTgt spid="32"/>
                                        </p:tgtEl>
                                        <p:attrNameLst>
                                          <p:attrName>ppt_x</p:attrName>
                                          <p:attrName>ppt_y</p:attrName>
                                        </p:attrNameLst>
                                      </p:cBhvr>
                                      <p:rCtr x="6927" y="0"/>
                                    </p:animMotion>
                                  </p:childTnLst>
                                </p:cTn>
                              </p:par>
                              <p:par>
                                <p:cTn id="28" presetID="35" presetClass="path" presetSubtype="0" accel="50000" decel="50000" fill="hold" grpId="2" nodeType="withEffect">
                                  <p:stCondLst>
                                    <p:cond delay="2250"/>
                                  </p:stCondLst>
                                  <p:childTnLst>
                                    <p:animMotion origin="layout" path="M -0.028 4.81481E-6 L 3.75E-6 4.81481E-6 " pathEditMode="relative" rAng="0" ptsTypes="AA">
                                      <p:cBhvr>
                                        <p:cTn id="29" dur="750" fill="hold"/>
                                        <p:tgtEl>
                                          <p:spTgt spid="32"/>
                                        </p:tgtEl>
                                        <p:attrNameLst>
                                          <p:attrName>ppt_x</p:attrName>
                                          <p:attrName>ppt_y</p:attrName>
                                        </p:attrNameLst>
                                      </p:cBhvr>
                                      <p:rCtr x="1393" y="0"/>
                                    </p:animMotion>
                                  </p:childTnLst>
                                </p:cTn>
                              </p:par>
                              <p:par>
                                <p:cTn id="30" presetID="42" presetClass="entr" presetSubtype="0" fill="hold" grpId="0" nodeType="withEffect">
                                  <p:stCondLst>
                                    <p:cond delay="150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750"/>
                                        <p:tgtEl>
                                          <p:spTgt spid="33"/>
                                        </p:tgtEl>
                                      </p:cBhvr>
                                    </p:animEffect>
                                    <p:anim calcmode="lin" valueType="num">
                                      <p:cBhvr>
                                        <p:cTn id="33" dur="750" fill="hold"/>
                                        <p:tgtEl>
                                          <p:spTgt spid="33"/>
                                        </p:tgtEl>
                                        <p:attrNameLst>
                                          <p:attrName>ppt_x</p:attrName>
                                        </p:attrNameLst>
                                      </p:cBhvr>
                                      <p:tavLst>
                                        <p:tav tm="0">
                                          <p:val>
                                            <p:strVal val="#ppt_x"/>
                                          </p:val>
                                        </p:tav>
                                        <p:tav tm="100000">
                                          <p:val>
                                            <p:strVal val="#ppt_x"/>
                                          </p:val>
                                        </p:tav>
                                      </p:tavLst>
                                    </p:anim>
                                    <p:anim calcmode="lin" valueType="num">
                                      <p:cBhvr>
                                        <p:cTn id="34" dur="750" fill="hold"/>
                                        <p:tgtEl>
                                          <p:spTgt spid="33"/>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750"/>
                                        <p:tgtEl>
                                          <p:spTgt spid="35"/>
                                        </p:tgtEl>
                                      </p:cBhvr>
                                    </p:animEffect>
                                    <p:anim calcmode="lin" valueType="num">
                                      <p:cBhvr>
                                        <p:cTn id="38" dur="750" fill="hold"/>
                                        <p:tgtEl>
                                          <p:spTgt spid="35"/>
                                        </p:tgtEl>
                                        <p:attrNameLst>
                                          <p:attrName>ppt_x</p:attrName>
                                        </p:attrNameLst>
                                      </p:cBhvr>
                                      <p:tavLst>
                                        <p:tav tm="0">
                                          <p:val>
                                            <p:strVal val="#ppt_x"/>
                                          </p:val>
                                        </p:tav>
                                        <p:tav tm="100000">
                                          <p:val>
                                            <p:strVal val="#ppt_x"/>
                                          </p:val>
                                        </p:tav>
                                      </p:tavLst>
                                    </p:anim>
                                    <p:anim calcmode="lin" valueType="num">
                                      <p:cBhvr>
                                        <p:cTn id="39" dur="750" fill="hold"/>
                                        <p:tgtEl>
                                          <p:spTgt spid="35"/>
                                        </p:tgtEl>
                                        <p:attrNameLst>
                                          <p:attrName>ppt_y</p:attrName>
                                        </p:attrNameLst>
                                      </p:cBhvr>
                                      <p:tavLst>
                                        <p:tav tm="0">
                                          <p:val>
                                            <p:strVal val="#ppt_y+.1"/>
                                          </p:val>
                                        </p:tav>
                                        <p:tav tm="100000">
                                          <p:val>
                                            <p:strVal val="#ppt_y"/>
                                          </p:val>
                                        </p:tav>
                                      </p:tavLst>
                                    </p:anim>
                                  </p:childTnLst>
                                </p:cTn>
                              </p:par>
                              <p:par>
                                <p:cTn id="40" presetID="10" presetClass="entr" presetSubtype="0" fill="hold" grpId="0" nodeType="withEffect">
                                  <p:stCondLst>
                                    <p:cond delay="25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500"/>
                                        <p:tgtEl>
                                          <p:spTgt spid="4"/>
                                        </p:tgtEl>
                                      </p:cBhvr>
                                    </p:animEffect>
                                  </p:childTnLst>
                                </p:cTn>
                              </p:par>
                              <p:par>
                                <p:cTn id="43" presetID="63" presetClass="path" presetSubtype="0" decel="50000" fill="hold" grpId="1" nodeType="withEffect">
                                  <p:stCondLst>
                                    <p:cond delay="250"/>
                                  </p:stCondLst>
                                  <p:childTnLst>
                                    <p:animMotion origin="layout" path="M 0.01524 4.81481E-6 L -0.06315 4.81481E-6 " pathEditMode="relative" rAng="0" ptsTypes="AA">
                                      <p:cBhvr>
                                        <p:cTn id="44" dur="750" spd="-100000" fill="hold"/>
                                        <p:tgtEl>
                                          <p:spTgt spid="4"/>
                                        </p:tgtEl>
                                        <p:attrNameLst>
                                          <p:attrName>ppt_x</p:attrName>
                                          <p:attrName>ppt_y</p:attrName>
                                        </p:attrNameLst>
                                      </p:cBhvr>
                                      <p:rCtr x="-3919" y="0"/>
                                    </p:animMotion>
                                  </p:childTnLst>
                                </p:cTn>
                              </p:par>
                              <p:par>
                                <p:cTn id="45" presetID="35" presetClass="path" presetSubtype="0" accel="50000" decel="50000" fill="hold" grpId="2" nodeType="withEffect">
                                  <p:stCondLst>
                                    <p:cond delay="1000"/>
                                  </p:stCondLst>
                                  <p:childTnLst>
                                    <p:animMotion origin="layout" path="M 0.01602 4.81481E-6 L -3.95833E-6 4.81481E-6 " pathEditMode="relative" rAng="0" ptsTypes="AA">
                                      <p:cBhvr>
                                        <p:cTn id="46" dur="750" fill="hold"/>
                                        <p:tgtEl>
                                          <p:spTgt spid="4"/>
                                        </p:tgtEl>
                                        <p:attrNameLst>
                                          <p:attrName>ppt_x</p:attrName>
                                          <p:attrName>ppt_y</p:attrName>
                                        </p:attrNameLst>
                                      </p:cBhvr>
                                      <p:rCtr x="-807" y="0"/>
                                    </p:animMotion>
                                  </p:childTnLst>
                                </p:cTn>
                              </p:par>
                              <p:par>
                                <p:cTn id="47" presetID="31" presetClass="entr" presetSubtype="0" fill="hold" grpId="0" nodeType="withEffect">
                                  <p:stCondLst>
                                    <p:cond delay="750"/>
                                  </p:stCondLst>
                                  <p:childTnLst>
                                    <p:set>
                                      <p:cBhvr>
                                        <p:cTn id="48" dur="1" fill="hold">
                                          <p:stCondLst>
                                            <p:cond delay="0"/>
                                          </p:stCondLst>
                                        </p:cTn>
                                        <p:tgtEl>
                                          <p:spTgt spid="36"/>
                                        </p:tgtEl>
                                        <p:attrNameLst>
                                          <p:attrName>style.visibility</p:attrName>
                                        </p:attrNameLst>
                                      </p:cBhvr>
                                      <p:to>
                                        <p:strVal val="visible"/>
                                      </p:to>
                                    </p:set>
                                    <p:anim calcmode="lin" valueType="num">
                                      <p:cBhvr>
                                        <p:cTn id="49" dur="1000" fill="hold"/>
                                        <p:tgtEl>
                                          <p:spTgt spid="36"/>
                                        </p:tgtEl>
                                        <p:attrNameLst>
                                          <p:attrName>ppt_w</p:attrName>
                                        </p:attrNameLst>
                                      </p:cBhvr>
                                      <p:tavLst>
                                        <p:tav tm="0">
                                          <p:val>
                                            <p:fltVal val="0"/>
                                          </p:val>
                                        </p:tav>
                                        <p:tav tm="100000">
                                          <p:val>
                                            <p:strVal val="#ppt_w"/>
                                          </p:val>
                                        </p:tav>
                                      </p:tavLst>
                                    </p:anim>
                                    <p:anim calcmode="lin" valueType="num">
                                      <p:cBhvr>
                                        <p:cTn id="50" dur="1000" fill="hold"/>
                                        <p:tgtEl>
                                          <p:spTgt spid="36"/>
                                        </p:tgtEl>
                                        <p:attrNameLst>
                                          <p:attrName>ppt_h</p:attrName>
                                        </p:attrNameLst>
                                      </p:cBhvr>
                                      <p:tavLst>
                                        <p:tav tm="0">
                                          <p:val>
                                            <p:fltVal val="0"/>
                                          </p:val>
                                        </p:tav>
                                        <p:tav tm="100000">
                                          <p:val>
                                            <p:strVal val="#ppt_h"/>
                                          </p:val>
                                        </p:tav>
                                      </p:tavLst>
                                    </p:anim>
                                    <p:anim calcmode="lin" valueType="num">
                                      <p:cBhvr>
                                        <p:cTn id="51" dur="1000" fill="hold"/>
                                        <p:tgtEl>
                                          <p:spTgt spid="36"/>
                                        </p:tgtEl>
                                        <p:attrNameLst>
                                          <p:attrName>style.rotation</p:attrName>
                                        </p:attrNameLst>
                                      </p:cBhvr>
                                      <p:tavLst>
                                        <p:tav tm="0">
                                          <p:val>
                                            <p:fltVal val="90"/>
                                          </p:val>
                                        </p:tav>
                                        <p:tav tm="100000">
                                          <p:val>
                                            <p:fltVal val="0"/>
                                          </p:val>
                                        </p:tav>
                                      </p:tavLst>
                                    </p:anim>
                                    <p:animEffect transition="in" filter="fade">
                                      <p:cBhvr>
                                        <p:cTn id="52" dur="1000"/>
                                        <p:tgtEl>
                                          <p:spTgt spid="36"/>
                                        </p:tgtEl>
                                      </p:cBhvr>
                                    </p:animEffect>
                                  </p:childTnLst>
                                </p:cTn>
                              </p:par>
                              <p:par>
                                <p:cTn id="53" presetID="10" presetClass="entr" presetSubtype="0" fill="hold" nodeType="withEffect">
                                  <p:stCondLst>
                                    <p:cond delay="1000"/>
                                  </p:stCondLst>
                                  <p:childTnLst>
                                    <p:set>
                                      <p:cBhvr>
                                        <p:cTn id="54" dur="1" fill="hold">
                                          <p:stCondLst>
                                            <p:cond delay="0"/>
                                          </p:stCondLst>
                                        </p:cTn>
                                        <p:tgtEl>
                                          <p:spTgt spid="14">
                                            <p:txEl>
                                              <p:pRg st="0" end="0"/>
                                            </p:txEl>
                                          </p:spTgt>
                                        </p:tgtEl>
                                        <p:attrNameLst>
                                          <p:attrName>style.visibility</p:attrName>
                                        </p:attrNameLst>
                                      </p:cBhvr>
                                      <p:to>
                                        <p:strVal val="visible"/>
                                      </p:to>
                                    </p:set>
                                    <p:animEffect transition="in" filter="fade">
                                      <p:cBhvr>
                                        <p:cTn id="55" dur="500"/>
                                        <p:tgtEl>
                                          <p:spTgt spid="14">
                                            <p:txEl>
                                              <p:pRg st="0" end="0"/>
                                            </p:txEl>
                                          </p:spTgt>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5"/>
                                        </p:tgtEl>
                                        <p:attrNameLst>
                                          <p:attrName>style.visibility</p:attrName>
                                        </p:attrNameLst>
                                      </p:cBhvr>
                                      <p:to>
                                        <p:strVal val="visible"/>
                                      </p:to>
                                    </p:set>
                                    <p:anim calcmode="lin" valueType="num">
                                      <p:cBhvr>
                                        <p:cTn id="58" dur="500" fill="hold"/>
                                        <p:tgtEl>
                                          <p:spTgt spid="5"/>
                                        </p:tgtEl>
                                        <p:attrNameLst>
                                          <p:attrName>ppt_w</p:attrName>
                                        </p:attrNameLst>
                                      </p:cBhvr>
                                      <p:tavLst>
                                        <p:tav tm="0">
                                          <p:val>
                                            <p:fltVal val="0"/>
                                          </p:val>
                                        </p:tav>
                                        <p:tav tm="100000">
                                          <p:val>
                                            <p:strVal val="#ppt_w"/>
                                          </p:val>
                                        </p:tav>
                                      </p:tavLst>
                                    </p:anim>
                                    <p:anim calcmode="lin" valueType="num">
                                      <p:cBhvr>
                                        <p:cTn id="59" dur="500" fill="hold"/>
                                        <p:tgtEl>
                                          <p:spTgt spid="5"/>
                                        </p:tgtEl>
                                        <p:attrNameLst>
                                          <p:attrName>ppt_h</p:attrName>
                                        </p:attrNameLst>
                                      </p:cBhvr>
                                      <p:tavLst>
                                        <p:tav tm="0">
                                          <p:val>
                                            <p:fltVal val="0"/>
                                          </p:val>
                                        </p:tav>
                                        <p:tav tm="100000">
                                          <p:val>
                                            <p:strVal val="#ppt_h"/>
                                          </p:val>
                                        </p:tav>
                                      </p:tavLst>
                                    </p:anim>
                                    <p:animEffect transition="in" filter="fade">
                                      <p:cBhvr>
                                        <p:cTn id="60" dur="500"/>
                                        <p:tgtEl>
                                          <p:spTgt spid="5"/>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7"/>
                                        </p:tgtEl>
                                        <p:attrNameLst>
                                          <p:attrName>style.visibility</p:attrName>
                                        </p:attrNameLst>
                                      </p:cBhvr>
                                      <p:to>
                                        <p:strVal val="visible"/>
                                      </p:to>
                                    </p:set>
                                    <p:anim calcmode="lin" valueType="num">
                                      <p:cBhvr>
                                        <p:cTn id="63" dur="500" fill="hold"/>
                                        <p:tgtEl>
                                          <p:spTgt spid="7"/>
                                        </p:tgtEl>
                                        <p:attrNameLst>
                                          <p:attrName>ppt_w</p:attrName>
                                        </p:attrNameLst>
                                      </p:cBhvr>
                                      <p:tavLst>
                                        <p:tav tm="0">
                                          <p:val>
                                            <p:fltVal val="0"/>
                                          </p:val>
                                        </p:tav>
                                        <p:tav tm="100000">
                                          <p:val>
                                            <p:strVal val="#ppt_w"/>
                                          </p:val>
                                        </p:tav>
                                      </p:tavLst>
                                    </p:anim>
                                    <p:anim calcmode="lin" valueType="num">
                                      <p:cBhvr>
                                        <p:cTn id="64" dur="500" fill="hold"/>
                                        <p:tgtEl>
                                          <p:spTgt spid="7"/>
                                        </p:tgtEl>
                                        <p:attrNameLst>
                                          <p:attrName>ppt_h</p:attrName>
                                        </p:attrNameLst>
                                      </p:cBhvr>
                                      <p:tavLst>
                                        <p:tav tm="0">
                                          <p:val>
                                            <p:fltVal val="0"/>
                                          </p:val>
                                        </p:tav>
                                        <p:tav tm="100000">
                                          <p:val>
                                            <p:strVal val="#ppt_h"/>
                                          </p:val>
                                        </p:tav>
                                      </p:tavLst>
                                    </p:anim>
                                    <p:animEffect transition="in" filter="fade">
                                      <p:cBhvr>
                                        <p:cTn id="65" dur="500"/>
                                        <p:tgtEl>
                                          <p:spTgt spid="7"/>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6"/>
                                        </p:tgtEl>
                                        <p:attrNameLst>
                                          <p:attrName>style.visibility</p:attrName>
                                        </p:attrNameLst>
                                      </p:cBhvr>
                                      <p:to>
                                        <p:strVal val="visible"/>
                                      </p:to>
                                    </p:set>
                                    <p:anim calcmode="lin" valueType="num">
                                      <p:cBhvr>
                                        <p:cTn id="68" dur="500" fill="hold"/>
                                        <p:tgtEl>
                                          <p:spTgt spid="6"/>
                                        </p:tgtEl>
                                        <p:attrNameLst>
                                          <p:attrName>ppt_w</p:attrName>
                                        </p:attrNameLst>
                                      </p:cBhvr>
                                      <p:tavLst>
                                        <p:tav tm="0">
                                          <p:val>
                                            <p:fltVal val="0"/>
                                          </p:val>
                                        </p:tav>
                                        <p:tav tm="100000">
                                          <p:val>
                                            <p:strVal val="#ppt_w"/>
                                          </p:val>
                                        </p:tav>
                                      </p:tavLst>
                                    </p:anim>
                                    <p:anim calcmode="lin" valueType="num">
                                      <p:cBhvr>
                                        <p:cTn id="69" dur="500" fill="hold"/>
                                        <p:tgtEl>
                                          <p:spTgt spid="6"/>
                                        </p:tgtEl>
                                        <p:attrNameLst>
                                          <p:attrName>ppt_h</p:attrName>
                                        </p:attrNameLst>
                                      </p:cBhvr>
                                      <p:tavLst>
                                        <p:tav tm="0">
                                          <p:val>
                                            <p:fltVal val="0"/>
                                          </p:val>
                                        </p:tav>
                                        <p:tav tm="100000">
                                          <p:val>
                                            <p:strVal val="#ppt_h"/>
                                          </p:val>
                                        </p:tav>
                                      </p:tavLst>
                                    </p:anim>
                                    <p:animEffect transition="in" filter="fade">
                                      <p:cBhvr>
                                        <p:cTn id="70" dur="500"/>
                                        <p:tgtEl>
                                          <p:spTgt spid="6"/>
                                        </p:tgtEl>
                                      </p:cBhvr>
                                    </p:animEffect>
                                  </p:childTnLst>
                                </p:cTn>
                              </p:par>
                              <p:par>
                                <p:cTn id="71" presetID="53" presetClass="entr" presetSubtype="16" fill="hold" grpId="0" nodeType="withEffect">
                                  <p:stCondLst>
                                    <p:cond delay="500"/>
                                  </p:stCondLst>
                                  <p:childTnLst>
                                    <p:set>
                                      <p:cBhvr>
                                        <p:cTn id="72" dur="1" fill="hold">
                                          <p:stCondLst>
                                            <p:cond delay="0"/>
                                          </p:stCondLst>
                                        </p:cTn>
                                        <p:tgtEl>
                                          <p:spTgt spid="8"/>
                                        </p:tgtEl>
                                        <p:attrNameLst>
                                          <p:attrName>style.visibility</p:attrName>
                                        </p:attrNameLst>
                                      </p:cBhvr>
                                      <p:to>
                                        <p:strVal val="visible"/>
                                      </p:to>
                                    </p:set>
                                    <p:anim calcmode="lin" valueType="num">
                                      <p:cBhvr>
                                        <p:cTn id="73" dur="500" fill="hold"/>
                                        <p:tgtEl>
                                          <p:spTgt spid="8"/>
                                        </p:tgtEl>
                                        <p:attrNameLst>
                                          <p:attrName>ppt_w</p:attrName>
                                        </p:attrNameLst>
                                      </p:cBhvr>
                                      <p:tavLst>
                                        <p:tav tm="0">
                                          <p:val>
                                            <p:fltVal val="0"/>
                                          </p:val>
                                        </p:tav>
                                        <p:tav tm="100000">
                                          <p:val>
                                            <p:strVal val="#ppt_w"/>
                                          </p:val>
                                        </p:tav>
                                      </p:tavLst>
                                    </p:anim>
                                    <p:anim calcmode="lin" valueType="num">
                                      <p:cBhvr>
                                        <p:cTn id="74" dur="500" fill="hold"/>
                                        <p:tgtEl>
                                          <p:spTgt spid="8"/>
                                        </p:tgtEl>
                                        <p:attrNameLst>
                                          <p:attrName>ppt_h</p:attrName>
                                        </p:attrNameLst>
                                      </p:cBhvr>
                                      <p:tavLst>
                                        <p:tav tm="0">
                                          <p:val>
                                            <p:fltVal val="0"/>
                                          </p:val>
                                        </p:tav>
                                        <p:tav tm="100000">
                                          <p:val>
                                            <p:strVal val="#ppt_h"/>
                                          </p:val>
                                        </p:tav>
                                      </p:tavLst>
                                    </p:anim>
                                    <p:animEffect transition="in" filter="fade">
                                      <p:cBhvr>
                                        <p:cTn id="75" dur="500"/>
                                        <p:tgtEl>
                                          <p:spTgt spid="8"/>
                                        </p:tgtEl>
                                      </p:cBhvr>
                                    </p:animEffect>
                                  </p:childTnLst>
                                </p:cTn>
                              </p:par>
                              <p:par>
                                <p:cTn id="76" presetID="53" presetClass="entr" presetSubtype="16" fill="hold" grpId="0" nodeType="withEffect">
                                  <p:stCondLst>
                                    <p:cond delay="500"/>
                                  </p:stCondLst>
                                  <p:childTnLst>
                                    <p:set>
                                      <p:cBhvr>
                                        <p:cTn id="77" dur="1" fill="hold">
                                          <p:stCondLst>
                                            <p:cond delay="0"/>
                                          </p:stCondLst>
                                        </p:cTn>
                                        <p:tgtEl>
                                          <p:spTgt spid="10"/>
                                        </p:tgtEl>
                                        <p:attrNameLst>
                                          <p:attrName>style.visibility</p:attrName>
                                        </p:attrNameLst>
                                      </p:cBhvr>
                                      <p:to>
                                        <p:strVal val="visible"/>
                                      </p:to>
                                    </p:set>
                                    <p:anim calcmode="lin" valueType="num">
                                      <p:cBhvr>
                                        <p:cTn id="78" dur="500" fill="hold"/>
                                        <p:tgtEl>
                                          <p:spTgt spid="10"/>
                                        </p:tgtEl>
                                        <p:attrNameLst>
                                          <p:attrName>ppt_w</p:attrName>
                                        </p:attrNameLst>
                                      </p:cBhvr>
                                      <p:tavLst>
                                        <p:tav tm="0">
                                          <p:val>
                                            <p:fltVal val="0"/>
                                          </p:val>
                                        </p:tav>
                                        <p:tav tm="100000">
                                          <p:val>
                                            <p:strVal val="#ppt_w"/>
                                          </p:val>
                                        </p:tav>
                                      </p:tavLst>
                                    </p:anim>
                                    <p:anim calcmode="lin" valueType="num">
                                      <p:cBhvr>
                                        <p:cTn id="79" dur="500" fill="hold"/>
                                        <p:tgtEl>
                                          <p:spTgt spid="10"/>
                                        </p:tgtEl>
                                        <p:attrNameLst>
                                          <p:attrName>ppt_h</p:attrName>
                                        </p:attrNameLst>
                                      </p:cBhvr>
                                      <p:tavLst>
                                        <p:tav tm="0">
                                          <p:val>
                                            <p:fltVal val="0"/>
                                          </p:val>
                                        </p:tav>
                                        <p:tav tm="100000">
                                          <p:val>
                                            <p:strVal val="#ppt_h"/>
                                          </p:val>
                                        </p:tav>
                                      </p:tavLst>
                                    </p:anim>
                                    <p:animEffect transition="in" filter="fade">
                                      <p:cBhvr>
                                        <p:cTn id="80" dur="500"/>
                                        <p:tgtEl>
                                          <p:spTgt spid="10"/>
                                        </p:tgtEl>
                                      </p:cBhvr>
                                    </p:animEffect>
                                  </p:childTnLst>
                                </p:cTn>
                              </p:par>
                              <p:par>
                                <p:cTn id="81" presetID="53" presetClass="entr" presetSubtype="16" fill="hold" grpId="0" nodeType="withEffect">
                                  <p:stCondLst>
                                    <p:cond delay="500"/>
                                  </p:stCondLst>
                                  <p:childTnLst>
                                    <p:set>
                                      <p:cBhvr>
                                        <p:cTn id="82" dur="1" fill="hold">
                                          <p:stCondLst>
                                            <p:cond delay="0"/>
                                          </p:stCondLst>
                                        </p:cTn>
                                        <p:tgtEl>
                                          <p:spTgt spid="9"/>
                                        </p:tgtEl>
                                        <p:attrNameLst>
                                          <p:attrName>style.visibility</p:attrName>
                                        </p:attrNameLst>
                                      </p:cBhvr>
                                      <p:to>
                                        <p:strVal val="visible"/>
                                      </p:to>
                                    </p:set>
                                    <p:anim calcmode="lin" valueType="num">
                                      <p:cBhvr>
                                        <p:cTn id="83" dur="500" fill="hold"/>
                                        <p:tgtEl>
                                          <p:spTgt spid="9"/>
                                        </p:tgtEl>
                                        <p:attrNameLst>
                                          <p:attrName>ppt_w</p:attrName>
                                        </p:attrNameLst>
                                      </p:cBhvr>
                                      <p:tavLst>
                                        <p:tav tm="0">
                                          <p:val>
                                            <p:fltVal val="0"/>
                                          </p:val>
                                        </p:tav>
                                        <p:tav tm="100000">
                                          <p:val>
                                            <p:strVal val="#ppt_w"/>
                                          </p:val>
                                        </p:tav>
                                      </p:tavLst>
                                    </p:anim>
                                    <p:anim calcmode="lin" valueType="num">
                                      <p:cBhvr>
                                        <p:cTn id="84" dur="500" fill="hold"/>
                                        <p:tgtEl>
                                          <p:spTgt spid="9"/>
                                        </p:tgtEl>
                                        <p:attrNameLst>
                                          <p:attrName>ppt_h</p:attrName>
                                        </p:attrNameLst>
                                      </p:cBhvr>
                                      <p:tavLst>
                                        <p:tav tm="0">
                                          <p:val>
                                            <p:fltVal val="0"/>
                                          </p:val>
                                        </p:tav>
                                        <p:tav tm="100000">
                                          <p:val>
                                            <p:strVal val="#ppt_h"/>
                                          </p:val>
                                        </p:tav>
                                      </p:tavLst>
                                    </p:anim>
                                    <p:animEffect transition="in" filter="fade">
                                      <p:cBhvr>
                                        <p:cTn id="85" dur="500"/>
                                        <p:tgtEl>
                                          <p:spTgt spid="9"/>
                                        </p:tgtEl>
                                      </p:cBhvr>
                                    </p:animEffect>
                                  </p:childTnLst>
                                </p:cTn>
                              </p:par>
                              <p:par>
                                <p:cTn id="86" presetID="10" presetClass="entr" presetSubtype="0" fill="hold" grpId="0" nodeType="withEffect">
                                  <p:stCondLst>
                                    <p:cond delay="750"/>
                                  </p:stCondLst>
                                  <p:childTnLst>
                                    <p:set>
                                      <p:cBhvr>
                                        <p:cTn id="87" dur="1" fill="hold">
                                          <p:stCondLst>
                                            <p:cond delay="0"/>
                                          </p:stCondLst>
                                        </p:cTn>
                                        <p:tgtEl>
                                          <p:spTgt spid="3"/>
                                        </p:tgtEl>
                                        <p:attrNameLst>
                                          <p:attrName>style.visibility</p:attrName>
                                        </p:attrNameLst>
                                      </p:cBhvr>
                                      <p:to>
                                        <p:strVal val="visible"/>
                                      </p:to>
                                    </p:set>
                                    <p:animEffect transition="in" filter="fade">
                                      <p:cBhvr>
                                        <p:cTn id="88" dur="500"/>
                                        <p:tgtEl>
                                          <p:spTgt spid="3"/>
                                        </p:tgtEl>
                                      </p:cBhvr>
                                    </p:animEffect>
                                  </p:childTnLst>
                                </p:cTn>
                              </p:par>
                              <p:par>
                                <p:cTn id="89" presetID="22" presetClass="entr" presetSubtype="4" fill="hold" grpId="0" nodeType="withEffect">
                                  <p:stCondLst>
                                    <p:cond delay="500"/>
                                  </p:stCondLst>
                                  <p:childTnLst>
                                    <p:set>
                                      <p:cBhvr>
                                        <p:cTn id="90" dur="1" fill="hold">
                                          <p:stCondLst>
                                            <p:cond delay="0"/>
                                          </p:stCondLst>
                                        </p:cTn>
                                        <p:tgtEl>
                                          <p:spTgt spid="19"/>
                                        </p:tgtEl>
                                        <p:attrNameLst>
                                          <p:attrName>style.visibility</p:attrName>
                                        </p:attrNameLst>
                                      </p:cBhvr>
                                      <p:to>
                                        <p:strVal val="visible"/>
                                      </p:to>
                                    </p:set>
                                    <p:animEffect transition="in" filter="wipe(down)">
                                      <p:cBhvr>
                                        <p:cTn id="91" dur="17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 grpId="0" animBg="1"/>
      <p:bldP spid="4" grpId="0" animBg="1"/>
      <p:bldP spid="4" grpId="1" animBg="1"/>
      <p:bldP spid="4" grpId="2" animBg="1"/>
      <p:bldP spid="5" grpId="0" animBg="1"/>
      <p:bldP spid="6" grpId="0" animBg="1"/>
      <p:bldP spid="7" grpId="0" animBg="1"/>
      <p:bldP spid="8" grpId="0" animBg="1"/>
      <p:bldP spid="9" grpId="0" animBg="1"/>
      <p:bldP spid="10" grpId="0" animBg="1"/>
      <p:bldP spid="16" grpId="0"/>
      <p:bldP spid="16" grpId="1"/>
      <p:bldP spid="32" grpId="0"/>
      <p:bldP spid="32" grpId="1"/>
      <p:bldP spid="32" grpId="2"/>
      <p:bldP spid="33" grpId="0"/>
      <p:bldP spid="34" grpId="0"/>
      <p:bldP spid="34" grpId="1"/>
      <p:bldP spid="34" grpId="2"/>
      <p:bldP spid="35" grpId="0"/>
      <p:bldP spid="3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25188" y="3198167"/>
            <a:ext cx="274434" cy="461665"/>
          </a:xfrm>
          <a:prstGeom prst="rect">
            <a:avLst/>
          </a:prstGeom>
          <a:noFill/>
        </p:spPr>
        <p:txBody>
          <a:bodyPr wrap="none" rtlCol="0">
            <a:spAutoFit/>
          </a:bodyPr>
          <a:lstStyle>
            <a:defPPr>
              <a:defRPr lang="zh-CN"/>
            </a:defPPr>
            <a:lvl1pPr algn="ctr">
              <a:defRPr sz="2400" kern="2000" spc="100">
                <a:cs typeface="Arial" panose="02080604020202020204" pitchFamily="34" charset="0"/>
              </a:defRPr>
            </a:lvl1pPr>
          </a:lstStyle>
          <a:p>
            <a:r>
              <a:rPr lang="en-US" altLang="zh-CN" dirty="0"/>
              <a:t>.</a:t>
            </a:r>
            <a:endParaRPr lang="zh-CN" altLang="en-US" dirty="0"/>
          </a:p>
        </p:txBody>
      </p:sp>
      <p:sp>
        <p:nvSpPr>
          <p:cNvPr id="4" name="文本框 3"/>
          <p:cNvSpPr txBox="1"/>
          <p:nvPr/>
        </p:nvSpPr>
        <p:spPr>
          <a:xfrm>
            <a:off x="3791860" y="3198167"/>
            <a:ext cx="274434" cy="461665"/>
          </a:xfrm>
          <a:prstGeom prst="rect">
            <a:avLst/>
          </a:prstGeom>
          <a:noFill/>
        </p:spPr>
        <p:txBody>
          <a:bodyPr wrap="none" rtlCol="0">
            <a:spAutoFit/>
          </a:bodyPr>
          <a:lstStyle>
            <a:defPPr>
              <a:defRPr lang="zh-CN"/>
            </a:defPPr>
            <a:lvl1pPr algn="ctr">
              <a:defRPr sz="2400" kern="2000" spc="100">
                <a:cs typeface="Arial" panose="02080604020202020204" pitchFamily="34" charset="0"/>
              </a:defRPr>
            </a:lvl1pPr>
          </a:lstStyle>
          <a:p>
            <a:r>
              <a:rPr lang="en-US" altLang="zh-CN" dirty="0"/>
              <a:t>.</a:t>
            </a:r>
            <a:endParaRPr lang="zh-CN" altLang="en-US" dirty="0"/>
          </a:p>
        </p:txBody>
      </p:sp>
      <p:sp>
        <p:nvSpPr>
          <p:cNvPr id="5" name="文本框 4"/>
          <p:cNvSpPr txBox="1"/>
          <p:nvPr/>
        </p:nvSpPr>
        <p:spPr>
          <a:xfrm>
            <a:off x="3870443" y="3198167"/>
            <a:ext cx="274434" cy="461665"/>
          </a:xfrm>
          <a:prstGeom prst="rect">
            <a:avLst/>
          </a:prstGeom>
          <a:noFill/>
        </p:spPr>
        <p:txBody>
          <a:bodyPr wrap="none" rtlCol="0">
            <a:spAutoFit/>
          </a:bodyPr>
          <a:lstStyle>
            <a:defPPr>
              <a:defRPr lang="zh-CN"/>
            </a:defPPr>
            <a:lvl1pPr algn="ctr">
              <a:defRPr sz="2400" kern="2000" spc="100">
                <a:cs typeface="Arial" panose="02080604020202020204" pitchFamily="34" charset="0"/>
              </a:defRPr>
            </a:lvl1pPr>
          </a:lstStyle>
          <a:p>
            <a:r>
              <a:rPr lang="en-US" altLang="zh-CN" dirty="0"/>
              <a:t>.</a:t>
            </a:r>
            <a:endParaRPr lang="zh-CN" altLang="en-US" dirty="0"/>
          </a:p>
        </p:txBody>
      </p:sp>
      <p:sp>
        <p:nvSpPr>
          <p:cNvPr id="6" name="椭圆 5"/>
          <p:cNvSpPr/>
          <p:nvPr/>
        </p:nvSpPr>
        <p:spPr>
          <a:xfrm>
            <a:off x="-153162" y="2188750"/>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84226" y="25148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95326" y="26514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10321" y="182203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19871" y="207920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81051" y="297526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08051" y="266728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38201" y="2864136"/>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153162" y="2188750"/>
            <a:ext cx="72000" cy="72000"/>
          </a:xfrm>
          <a:prstGeom prst="ellipse">
            <a:avLst/>
          </a:prstGeom>
          <a:solidFill>
            <a:schemeClr val="tx1"/>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46151" y="3133444"/>
            <a:ext cx="72000" cy="72000"/>
          </a:xfrm>
          <a:prstGeom prst="ellipse">
            <a:avLst/>
          </a:prstGeom>
          <a:solidFill>
            <a:schemeClr val="tx1"/>
          </a:solidFill>
          <a:ln>
            <a:noFill/>
          </a:ln>
          <a:effectLst>
            <a:glow rad="254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00101" y="1813211"/>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81759" y="1880625"/>
            <a:ext cx="144000" cy="144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530996" y="2653881"/>
            <a:ext cx="126000" cy="126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231045" y="3189574"/>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174689" y="2507742"/>
            <a:ext cx="43200" cy="43200"/>
          </a:xfrm>
          <a:prstGeom prst="ellipse">
            <a:avLst/>
          </a:prstGeom>
          <a:solidFill>
            <a:schemeClr val="tx1"/>
          </a:solidFill>
          <a:ln>
            <a:noFill/>
          </a:ln>
          <a:effectLst>
            <a:glow rad="12700">
              <a:schemeClr val="tx1">
                <a:alpha val="8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85813" y="2999868"/>
            <a:ext cx="43200" cy="43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0076325" y="2310130"/>
            <a:ext cx="72000" cy="72000"/>
          </a:xfrm>
          <a:prstGeom prst="ellipse">
            <a:avLst/>
          </a:prstGeom>
          <a:solidFill>
            <a:schemeClr val="tx1"/>
          </a:solidFill>
          <a:ln>
            <a:noFill/>
          </a:ln>
          <a:effectLst>
            <a:softEdge rad="254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10066499" y="1762190"/>
            <a:ext cx="50400" cy="504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10164016" y="2397968"/>
            <a:ext cx="108000" cy="108000"/>
          </a:xfrm>
          <a:prstGeom prst="ellipse">
            <a:avLst/>
          </a:prstGeom>
          <a:solidFill>
            <a:schemeClr val="tx1">
              <a:lumMod val="85000"/>
              <a:lumOff val="1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65637" y="2073923"/>
            <a:ext cx="180000" cy="180000"/>
          </a:xfrm>
          <a:prstGeom prst="ellipse">
            <a:avLst/>
          </a:prstGeom>
          <a:solidFill>
            <a:schemeClr val="tx1">
              <a:lumMod val="85000"/>
              <a:lumOff val="15000"/>
              <a:alpha val="9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9986735" y="2164703"/>
            <a:ext cx="144000" cy="144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10145355" y="3013789"/>
            <a:ext cx="108000" cy="108000"/>
          </a:xfrm>
          <a:prstGeom prst="ellipse">
            <a:avLst/>
          </a:prstGeom>
          <a:solidFill>
            <a:schemeClr val="tx1">
              <a:lumMod val="85000"/>
              <a:lumOff val="15000"/>
              <a:alpha val="61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10061380" y="4124131"/>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11349005" y="4534678"/>
            <a:ext cx="72000" cy="72000"/>
          </a:xfrm>
          <a:prstGeom prst="ellipse">
            <a:avLst/>
          </a:prstGeom>
          <a:solidFill>
            <a:schemeClr val="tx1">
              <a:lumMod val="85000"/>
              <a:lumOff val="15000"/>
              <a:alpha val="61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2839865" y="1266190"/>
            <a:ext cx="162000" cy="162000"/>
          </a:xfrm>
          <a:prstGeom prst="ellipse">
            <a:avLst/>
          </a:prstGeom>
          <a:solidFill>
            <a:schemeClr val="tx1">
              <a:lumMod val="85000"/>
              <a:lumOff val="15000"/>
              <a:alpha val="79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2864368" y="1072087"/>
            <a:ext cx="180000" cy="180000"/>
          </a:xfrm>
          <a:prstGeom prst="ellipse">
            <a:avLst/>
          </a:prstGeom>
          <a:solidFill>
            <a:schemeClr val="tx1">
              <a:lumMod val="85000"/>
              <a:lumOff val="15000"/>
              <a:alpha val="27000"/>
            </a:schemeClr>
          </a:solidFill>
          <a:ln>
            <a:noFill/>
          </a:ln>
          <a:effectLst>
            <a:softEdge rad="50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2619633" y="930340"/>
            <a:ext cx="144000" cy="144000"/>
          </a:xfrm>
          <a:prstGeom prst="ellipse">
            <a:avLst/>
          </a:prstGeom>
          <a:solidFill>
            <a:schemeClr val="tx1">
              <a:lumMod val="85000"/>
              <a:lumOff val="15000"/>
              <a:alpha val="28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637462" y="3804870"/>
            <a:ext cx="126000" cy="126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p:nvPr/>
        </p:nvSpPr>
        <p:spPr>
          <a:xfrm>
            <a:off x="4695335" y="3152040"/>
            <a:ext cx="216000" cy="216000"/>
          </a:xfrm>
          <a:prstGeom prst="ellipse">
            <a:avLst/>
          </a:prstGeom>
          <a:solidFill>
            <a:schemeClr val="tx1">
              <a:lumMod val="85000"/>
              <a:lumOff val="15000"/>
              <a:alpha val="57000"/>
            </a:schemeClr>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p:cNvSpPr/>
          <p:nvPr/>
        </p:nvSpPr>
        <p:spPr>
          <a:xfrm>
            <a:off x="1063248" y="643399"/>
            <a:ext cx="144000" cy="144000"/>
          </a:xfrm>
          <a:prstGeom prst="ellipse">
            <a:avLst/>
          </a:prstGeom>
          <a:solidFill>
            <a:schemeClr val="tx1">
              <a:lumMod val="85000"/>
              <a:lumOff val="15000"/>
              <a:alpha val="4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p:cNvSpPr/>
          <p:nvPr/>
        </p:nvSpPr>
        <p:spPr>
          <a:xfrm>
            <a:off x="2266173" y="501781"/>
            <a:ext cx="108000" cy="108000"/>
          </a:xfrm>
          <a:prstGeom prst="ellipse">
            <a:avLst/>
          </a:prstGeom>
          <a:solidFill>
            <a:schemeClr val="tx1">
              <a:lumMod val="85000"/>
              <a:lumOff val="15000"/>
              <a:alpha val="66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p:cNvSpPr/>
          <p:nvPr/>
        </p:nvSpPr>
        <p:spPr>
          <a:xfrm>
            <a:off x="3438719" y="4283841"/>
            <a:ext cx="108000" cy="108000"/>
          </a:xfrm>
          <a:prstGeom prst="ellipse">
            <a:avLst/>
          </a:prstGeom>
          <a:solidFill>
            <a:schemeClr val="tx1">
              <a:lumMod val="95000"/>
              <a:lumOff val="5000"/>
            </a:schemeClr>
          </a:solidFill>
          <a:ln>
            <a:noFill/>
          </a:ln>
          <a:effectLst>
            <a:softEdge rad="38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p:nvPr/>
        </p:nvSpPr>
        <p:spPr>
          <a:xfrm>
            <a:off x="10229694" y="2044130"/>
            <a:ext cx="43200" cy="43200"/>
          </a:xfrm>
          <a:prstGeom prst="ellipse">
            <a:avLst/>
          </a:prstGeom>
          <a:solidFill>
            <a:schemeClr val="tx1">
              <a:lumMod val="85000"/>
              <a:lumOff val="15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椭圆 116"/>
          <p:cNvSpPr/>
          <p:nvPr/>
        </p:nvSpPr>
        <p:spPr>
          <a:xfrm>
            <a:off x="2210253" y="2998561"/>
            <a:ext cx="730250" cy="73025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221083" y="4851400"/>
            <a:ext cx="2006600" cy="2006600"/>
          </a:xfrm>
          <a:prstGeom prst="ellipse">
            <a:avLst/>
          </a:prstGeom>
          <a:solidFill>
            <a:schemeClr val="bg1">
              <a:lumMod val="65000"/>
              <a:alpha val="87000"/>
            </a:schemeClr>
          </a:solidFill>
          <a:ln>
            <a:noFill/>
          </a:ln>
          <a:effectLst>
            <a:softEdge rad="304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椭圆 122"/>
          <p:cNvSpPr/>
          <p:nvPr/>
        </p:nvSpPr>
        <p:spPr>
          <a:xfrm>
            <a:off x="9083675" y="224064"/>
            <a:ext cx="939800" cy="939800"/>
          </a:xfrm>
          <a:prstGeom prst="ellipse">
            <a:avLst/>
          </a:prstGeom>
          <a:solidFill>
            <a:schemeClr val="bg1">
              <a:lumMod val="50000"/>
              <a:alpha val="87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椭圆 123"/>
          <p:cNvSpPr/>
          <p:nvPr/>
        </p:nvSpPr>
        <p:spPr>
          <a:xfrm>
            <a:off x="10167906" y="4233636"/>
            <a:ext cx="939800" cy="939800"/>
          </a:xfrm>
          <a:prstGeom prst="ellipse">
            <a:avLst/>
          </a:prstGeom>
          <a:solidFill>
            <a:srgbClr val="999999"/>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椭圆 125"/>
          <p:cNvSpPr/>
          <p:nvPr/>
        </p:nvSpPr>
        <p:spPr>
          <a:xfrm>
            <a:off x="1186958" y="2041641"/>
            <a:ext cx="1107440" cy="1107440"/>
          </a:xfrm>
          <a:prstGeom prst="ellipse">
            <a:avLst/>
          </a:prstGeom>
          <a:solidFill>
            <a:schemeClr val="bg1">
              <a:lumMod val="65000"/>
              <a:alpha val="73000"/>
            </a:schemeClr>
          </a:solidFill>
          <a:ln>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文本框 128" descr="e7d195523061f1c011414db08df74492ac20befa3fb15586EED641F7DA837B3633596E05B8AE62E50B5E5456BD3C648DCE2D234CC482E88EB223CB95B207F69907A09C8021443F850886F0462B4D95DAE7E52E05A390C4CE625F38A433E56E1506C378848893C4809CC188E12B64E27FF9994B107CB3C3C2C94CAA84DC1D73C7FCCF51DAA75E7A6B"/>
          <p:cNvSpPr txBox="1"/>
          <p:nvPr/>
        </p:nvSpPr>
        <p:spPr>
          <a:xfrm>
            <a:off x="2907466" y="2637414"/>
            <a:ext cx="6377067" cy="1569660"/>
          </a:xfrm>
          <a:prstGeom prst="rect">
            <a:avLst/>
          </a:prstGeom>
          <a:noFill/>
        </p:spPr>
        <p:txBody>
          <a:bodyPr wrap="none" rtlCol="0">
            <a:spAutoFit/>
          </a:bodyPr>
          <a:lstStyle>
            <a:defPPr>
              <a:defRPr lang="zh-CN"/>
            </a:defPPr>
            <a:lvl1pPr algn="ctr">
              <a:defRPr sz="2400" kern="2000" spc="100">
                <a:cs typeface="Arial" panose="02080604020202020204" pitchFamily="34" charset="0"/>
              </a:defRPr>
            </a:lvl1pPr>
          </a:lstStyle>
          <a:p>
            <a:r>
              <a:rPr lang="en-US" altLang="zh-CN" sz="9600" dirty="0"/>
              <a:t>Thank You</a:t>
            </a:r>
            <a:endParaRPr lang="zh-CN" altLang="en-US" sz="96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0" presetClass="path" presetSubtype="0" accel="50000" fill="hold" grpId="1" nodeType="withEffect">
                                  <p:stCondLst>
                                    <p:cond delay="2000"/>
                                  </p:stCondLst>
                                  <p:childTnLst>
                                    <p:animMotion origin="layout" path="M 4.16667E-6 -0.00046 C 0.11901 -0.01157 0.19635 -0.03495 0.2651 -0.07917 C 0.33359 -0.12338 0.36015 -0.15532 0.41106 -0.1669 C 0.46198 -0.1787 0.5138 -0.14005 0.56796 -0.12523 C 0.62239 -0.11065 0.71106 -0.13472 0.74218 -0.1544 " pathEditMode="relative" rAng="0" ptsTypes="AAAAA">
                                      <p:cBhvr>
                                        <p:cTn id="15" dur="2000" fill="hold"/>
                                        <p:tgtEl>
                                          <p:spTgt spid="5"/>
                                        </p:tgtEl>
                                        <p:attrNameLst>
                                          <p:attrName>ppt_x</p:attrName>
                                          <p:attrName>ppt_y</p:attrName>
                                        </p:attrNameLst>
                                      </p:cBhvr>
                                      <p:rCtr x="37109" y="-8426"/>
                                    </p:animMotion>
                                  </p:childTnLst>
                                </p:cTn>
                              </p:par>
                              <p:par>
                                <p:cTn id="16" presetID="0" presetClass="path" presetSubtype="0" accel="50000" fill="hold" grpId="0" nodeType="withEffect">
                                  <p:stCondLst>
                                    <p:cond delay="1500"/>
                                  </p:stCondLst>
                                  <p:childTnLst>
                                    <p:animMotion origin="layout" path="M -2.91667E-6 -2.22222E-6 C 0.18282 0.00255 0.1961 0.29954 0.29584 0.29074 C 0.39545 0.28195 0.51576 0.0831 0.60339 0.06459 C 0.69089 0.04584 0.75847 0.17408 0.82097 0.17824 C 0.8836 0.18264 0.93672 0.10533 0.97917 0.09005 C 1.02201 0.07408 1.05065 0.09028 1.07982 0.10579 " pathEditMode="relative" rAng="0" ptsTypes="AAAAAA">
                                      <p:cBhvr>
                                        <p:cTn id="17" dur="2000" fill="hold"/>
                                        <p:tgtEl>
                                          <p:spTgt spid="6"/>
                                        </p:tgtEl>
                                        <p:attrNameLst>
                                          <p:attrName>ppt_x</p:attrName>
                                          <p:attrName>ppt_y</p:attrName>
                                        </p:attrNameLst>
                                      </p:cBhvr>
                                      <p:rCtr x="53984" y="14537"/>
                                    </p:animMotion>
                                  </p:childTnLst>
                                </p:cTn>
                              </p:par>
                              <p:par>
                                <p:cTn id="18" presetID="0" presetClass="path" presetSubtype="0" accel="50000" fill="hold" grpId="0" nodeType="withEffect">
                                  <p:stCondLst>
                                    <p:cond delay="1750"/>
                                  </p:stCondLst>
                                  <p:childTnLst>
                                    <p:animMotion origin="layout" path="M 4.375E-6 4.07407E-6 C 0.08945 -0.02292 0.21015 -0.075 0.30989 -0.05232 C 0.40911 -0.02963 0.50976 0.12083 0.59648 0.13541 C 0.68307 0.15 0.76419 0.03703 0.82955 0.03541 C 0.89505 0.03356 0.94713 0.14051 0.98971 0.12523 C 1.03216 0.10926 1.0513 0.09884 1.08059 0.08634 " pathEditMode="relative" rAng="0" ptsTypes="AAAAAA">
                                      <p:cBhvr>
                                        <p:cTn id="19" dur="1850" fill="hold"/>
                                        <p:tgtEl>
                                          <p:spTgt spid="7"/>
                                        </p:tgtEl>
                                        <p:attrNameLst>
                                          <p:attrName>ppt_x</p:attrName>
                                          <p:attrName>ppt_y</p:attrName>
                                        </p:attrNameLst>
                                      </p:cBhvr>
                                      <p:rCtr x="54023" y="3912"/>
                                    </p:animMotion>
                                  </p:childTnLst>
                                </p:cTn>
                              </p:par>
                              <p:par>
                                <p:cTn id="20" presetID="0" presetClass="path" presetSubtype="0" accel="50000" fill="hold" grpId="0" nodeType="withEffect">
                                  <p:stCondLst>
                                    <p:cond delay="1750"/>
                                  </p:stCondLst>
                                  <p:childTnLst>
                                    <p:animMotion origin="layout" path="M 2.70833E-6 -0.00092 C 0.11536 0.02361 0.19036 -0.15717 0.28515 -0.15046 C 0.37903 -0.14352 0.4789 0.01875 0.56562 0.04051 C 0.65208 0.06204 0.73489 -0.0243 0.80416 -0.02106 C 0.87343 -0.01759 0.93867 0.07616 0.98125 0.06088 C 1.0237 0.04491 1.05495 0.02662 1.07903 -0.00185 " pathEditMode="relative" rAng="0" ptsTypes="AAAAAA">
                                      <p:cBhvr>
                                        <p:cTn id="21" dur="2200" fill="hold"/>
                                        <p:tgtEl>
                                          <p:spTgt spid="8"/>
                                        </p:tgtEl>
                                        <p:attrNameLst>
                                          <p:attrName>ppt_x</p:attrName>
                                          <p:attrName>ppt_y</p:attrName>
                                        </p:attrNameLst>
                                      </p:cBhvr>
                                      <p:rCtr x="53945" y="-4329"/>
                                    </p:animMotion>
                                  </p:childTnLst>
                                </p:cTn>
                              </p:par>
                              <p:par>
                                <p:cTn id="22" presetID="0" presetClass="path" presetSubtype="0" accel="50000" fill="hold" grpId="0" nodeType="withEffect">
                                  <p:stCondLst>
                                    <p:cond delay="1500"/>
                                  </p:stCondLst>
                                  <p:childTnLst>
                                    <p:animMotion origin="layout" path="M 4.58333E-6 0 C 0.21419 0.01574 0.20625 0.15463 0.29622 0.16481 C 0.38606 0.175 0.4496 0.06065 0.53893 0.06065 C 0.62786 0.06088 0.7539 0.15556 0.83046 0.16528 C 0.90716 0.17477 0.95872 0.11944 0.99882 0.11806 C 1.03867 0.1169 1.08085 0.11435 1.10872 0.13403 " pathEditMode="relative" rAng="0" ptsTypes="AAAAAA">
                                      <p:cBhvr>
                                        <p:cTn id="23" dur="2100" fill="hold"/>
                                        <p:tgtEl>
                                          <p:spTgt spid="9"/>
                                        </p:tgtEl>
                                        <p:attrNameLst>
                                          <p:attrName>ppt_x</p:attrName>
                                          <p:attrName>ppt_y</p:attrName>
                                        </p:attrNameLst>
                                      </p:cBhvr>
                                      <p:rCtr x="55430" y="8310"/>
                                    </p:animMotion>
                                  </p:childTnLst>
                                </p:cTn>
                              </p:par>
                              <p:par>
                                <p:cTn id="24" presetID="0" presetClass="path" presetSubtype="0" accel="50000" fill="hold" grpId="0" nodeType="withEffect">
                                  <p:stCondLst>
                                    <p:cond delay="1600"/>
                                  </p:stCondLst>
                                  <p:childTnLst>
                                    <p:animMotion origin="layout" path="M 2.08333E-6 0 C 0.20586 0.08495 0.26133 0.28264 0.34857 0.28287 C 0.43568 0.28287 0.51575 0.21551 0.55612 0.17731 C 0.59648 0.13889 0.64648 0.08519 0.70755 0.08611 C 0.76823 0.08704 0.88099 0.18449 0.92122 0.18287 C 0.96081 0.18171 1.07357 0.17824 1.10872 0.13102 " pathEditMode="relative" rAng="0" ptsTypes="AAAAAA">
                                      <p:cBhvr>
                                        <p:cTn id="25" dur="1900" fill="hold"/>
                                        <p:tgtEl>
                                          <p:spTgt spid="10"/>
                                        </p:tgtEl>
                                        <p:attrNameLst>
                                          <p:attrName>ppt_x</p:attrName>
                                          <p:attrName>ppt_y</p:attrName>
                                        </p:attrNameLst>
                                      </p:cBhvr>
                                      <p:rCtr x="55430" y="14144"/>
                                    </p:animMotion>
                                  </p:childTnLst>
                                </p:cTn>
                              </p:par>
                              <p:par>
                                <p:cTn id="26" presetID="0" presetClass="path" presetSubtype="0" accel="50000" fill="hold" grpId="0" nodeType="withEffect">
                                  <p:stCondLst>
                                    <p:cond delay="1750"/>
                                  </p:stCondLst>
                                  <p:childTnLst>
                                    <p:animMotion origin="layout" path="M 3.95833E-6 4.44444E-6 C 0.10208 -0.04908 0.21653 -0.11968 0.30768 -0.10232 C 0.39908 -0.0845 0.46875 0.08726 0.54713 0.10532 C 0.62565 0.12314 0.70755 0.00439 0.77799 0.00532 C 0.8483 0.00648 0.92682 0.12685 0.96953 0.11157 C 1.01185 0.0956 1.06171 0.07199 1.08606 0.04351 " pathEditMode="relative" rAng="0" ptsTypes="AAAAAA">
                                      <p:cBhvr>
                                        <p:cTn id="27" dur="2000" fill="hold"/>
                                        <p:tgtEl>
                                          <p:spTgt spid="11"/>
                                        </p:tgtEl>
                                        <p:attrNameLst>
                                          <p:attrName>ppt_x</p:attrName>
                                          <p:attrName>ppt_y</p:attrName>
                                        </p:attrNameLst>
                                      </p:cBhvr>
                                      <p:rCtr x="54297" y="370"/>
                                    </p:animMotion>
                                  </p:childTnLst>
                                </p:cTn>
                              </p:par>
                              <p:par>
                                <p:cTn id="28" presetID="0" presetClass="path" presetSubtype="0" accel="50000" fill="hold" grpId="0" nodeType="withEffect">
                                  <p:stCondLst>
                                    <p:cond delay="1750"/>
                                  </p:stCondLst>
                                  <p:childTnLst>
                                    <p:animMotion origin="layout" path="M 6.25E-7 -0.00093 C 0.08945 -0.02361 0.23542 0.26597 0.33333 0.26921 C 0.43125 0.27268 0.52266 0.02616 0.5875 0.01921 C 0.65234 0.01227 0.71289 0.13495 0.77943 0.14398 C 0.84557 0.15324 0.94323 0.08958 0.98581 0.0743 C 1.02825 0.05833 1.0513 0.09791 1.0806 0.08541 " pathEditMode="relative" rAng="0" ptsTypes="AAAAAA">
                                      <p:cBhvr>
                                        <p:cTn id="29" dur="1800" fill="hold"/>
                                        <p:tgtEl>
                                          <p:spTgt spid="12"/>
                                        </p:tgtEl>
                                        <p:attrNameLst>
                                          <p:attrName>ppt_x</p:attrName>
                                          <p:attrName>ppt_y</p:attrName>
                                        </p:attrNameLst>
                                      </p:cBhvr>
                                      <p:rCtr x="54023" y="13426"/>
                                    </p:animMotion>
                                  </p:childTnLst>
                                </p:cTn>
                              </p:par>
                              <p:par>
                                <p:cTn id="30" presetID="0" presetClass="path" presetSubtype="0" accel="50000" fill="hold" grpId="0" nodeType="withEffect">
                                  <p:stCondLst>
                                    <p:cond delay="1750"/>
                                  </p:stCondLst>
                                  <p:childTnLst>
                                    <p:animMotion origin="layout" path="M 1.45833E-6 -0.00092 C 0.11523 0.02361 0.20664 -0.0368 0.30169 -0.03009 C 0.39557 -0.02315 0.47864 0.03565 0.56562 0.04028 C 0.65247 0.04491 0.7539 -0.00555 0.82318 -0.00231 C 0.89258 0.00116 0.93854 0.07593 0.98125 0.06065 C 1.02357 0.04468 1.05495 0.02639 1.07904 -0.00185 " pathEditMode="relative" rAng="0" ptsTypes="AAAAAA">
                                      <p:cBhvr>
                                        <p:cTn id="31" dur="2000" fill="hold"/>
                                        <p:tgtEl>
                                          <p:spTgt spid="13"/>
                                        </p:tgtEl>
                                        <p:attrNameLst>
                                          <p:attrName>ppt_x</p:attrName>
                                          <p:attrName>ppt_y</p:attrName>
                                        </p:attrNameLst>
                                      </p:cBhvr>
                                      <p:rCtr x="53945" y="1667"/>
                                    </p:animMotion>
                                  </p:childTnLst>
                                </p:cTn>
                              </p:par>
                              <p:par>
                                <p:cTn id="32" presetID="35" presetClass="path" presetSubtype="0" accel="50000" fill="hold" grpId="1" nodeType="withEffect">
                                  <p:stCondLst>
                                    <p:cond delay="2250"/>
                                  </p:stCondLst>
                                  <p:childTnLst>
                                    <p:animMotion origin="layout" path="M 3.125E-6 0 L -0.33399 0 " pathEditMode="relative" rAng="0" ptsTypes="AA">
                                      <p:cBhvr>
                                        <p:cTn id="33" dur="1250" fill="hold"/>
                                        <p:tgtEl>
                                          <p:spTgt spid="3"/>
                                        </p:tgtEl>
                                        <p:attrNameLst>
                                          <p:attrName>ppt_x</p:attrName>
                                          <p:attrName>ppt_y</p:attrName>
                                        </p:attrNameLst>
                                      </p:cBhvr>
                                      <p:rCtr x="-16706" y="0"/>
                                    </p:animMotion>
                                  </p:childTnLst>
                                </p:cTn>
                              </p:par>
                              <p:par>
                                <p:cTn id="34" presetID="35" presetClass="path" presetSubtype="0" accel="50000" fill="hold" grpId="1" nodeType="withEffect">
                                  <p:stCondLst>
                                    <p:cond delay="2250"/>
                                  </p:stCondLst>
                                  <p:childTnLst>
                                    <p:animMotion origin="layout" path="M 4.375E-6 0 L -0.3306 0 " pathEditMode="relative" rAng="0" ptsTypes="AA">
                                      <p:cBhvr>
                                        <p:cTn id="35" dur="1500" fill="hold"/>
                                        <p:tgtEl>
                                          <p:spTgt spid="4"/>
                                        </p:tgtEl>
                                        <p:attrNameLst>
                                          <p:attrName>ppt_x</p:attrName>
                                          <p:attrName>ppt_y</p:attrName>
                                        </p:attrNameLst>
                                      </p:cBhvr>
                                      <p:rCtr x="-16536" y="0"/>
                                    </p:animMotion>
                                  </p:childTnLst>
                                </p:cTn>
                              </p:par>
                              <p:par>
                                <p:cTn id="36" presetID="0" presetClass="path" presetSubtype="0" fill="hold" grpId="0" nodeType="withEffect">
                                  <p:stCondLst>
                                    <p:cond delay="2500"/>
                                  </p:stCondLst>
                                  <p:childTnLst>
                                    <p:animMotion origin="layout" path="M -4.79167E-6 4.44444E-6 C 0.20964 0.00347 0.22487 0.41944 0.33933 0.40717 C 0.45352 0.39467 0.59154 0.1162 0.69206 0.09027 C 0.79245 0.06412 0.86993 0.24375 0.94167 0.24953 C 1.01355 0.25555 1.07448 0.14745 1.12318 0.12592 C 1.17227 0.1037 1.20521 0.12638 1.23868 0.14814 " pathEditMode="relative" rAng="0" ptsTypes="AAAAAA">
                                      <p:cBhvr>
                                        <p:cTn id="37" dur="1449" fill="hold"/>
                                        <p:tgtEl>
                                          <p:spTgt spid="14"/>
                                        </p:tgtEl>
                                        <p:attrNameLst>
                                          <p:attrName>ppt_x</p:attrName>
                                          <p:attrName>ppt_y</p:attrName>
                                        </p:attrNameLst>
                                      </p:cBhvr>
                                      <p:rCtr x="61927" y="20370"/>
                                    </p:animMotion>
                                  </p:childTnLst>
                                </p:cTn>
                              </p:par>
                              <p:par>
                                <p:cTn id="38" presetID="0" presetClass="path" presetSubtype="0" fill="hold" grpId="0" nodeType="withEffect">
                                  <p:stCondLst>
                                    <p:cond delay="2750"/>
                                  </p:stCondLst>
                                  <p:childTnLst>
                                    <p:animMotion origin="layout" path="M 3.75E-6 3.7037E-6 C 0.09843 -0.04144 0.23138 -0.13542 0.34114 -0.09445 C 0.45039 -0.05348 0.56119 0.21828 0.65677 0.24444 C 0.75208 0.27083 0.8414 0.06689 0.91341 0.06389 C 0.98541 0.06064 1.04283 0.2537 1.08971 0.22615 C 1.13645 0.19722 1.15755 0.17847 1.18984 0.15601 " pathEditMode="relative" rAng="0" ptsTypes="AAAAAA">
                                      <p:cBhvr>
                                        <p:cTn id="39" dur="1122" fill="hold"/>
                                        <p:tgtEl>
                                          <p:spTgt spid="15"/>
                                        </p:tgtEl>
                                        <p:attrNameLst>
                                          <p:attrName>ppt_x</p:attrName>
                                          <p:attrName>ppt_y</p:attrName>
                                        </p:attrNameLst>
                                      </p:cBhvr>
                                      <p:rCtr x="59492" y="7106"/>
                                    </p:animMotion>
                                  </p:childTnLst>
                                </p:cTn>
                              </p:par>
                              <p:par>
                                <p:cTn id="40" presetID="0" presetClass="path" presetSubtype="0" fill="hold" grpId="0" nodeType="withEffect">
                                  <p:stCondLst>
                                    <p:cond delay="2638"/>
                                  </p:stCondLst>
                                  <p:childTnLst>
                                    <p:animMotion origin="layout" path="M -3.54167E-6 -0.00023 C 0.11524 0.02384 0.20092 -0.20486 0.30287 -0.18148 C 0.4043 -0.1581 0.52266 0.11806 0.61094 0.13982 C 0.69909 0.16181 0.77227 -0.01967 0.83217 -0.05023 C 0.89258 -0.08102 0.93946 -0.0588 0.97188 -0.04444 C 1.00417 -0.03009 1.05495 0.02685 1.07904 -0.00139 " pathEditMode="relative" rAng="0" ptsTypes="AAAAAA">
                                      <p:cBhvr>
                                        <p:cTn id="41" dur="1480" fill="hold"/>
                                        <p:tgtEl>
                                          <p:spTgt spid="16"/>
                                        </p:tgtEl>
                                        <p:attrNameLst>
                                          <p:attrName>ppt_x</p:attrName>
                                          <p:attrName>ppt_y</p:attrName>
                                        </p:attrNameLst>
                                      </p:cBhvr>
                                      <p:rCtr x="53945" y="-2060"/>
                                    </p:animMotion>
                                  </p:childTnLst>
                                </p:cTn>
                              </p:par>
                              <p:par>
                                <p:cTn id="42" presetID="0" presetClass="path" presetSubtype="0" fill="hold" grpId="0" nodeType="withEffect">
                                  <p:stCondLst>
                                    <p:cond delay="2938"/>
                                  </p:stCondLst>
                                  <p:childTnLst>
                                    <p:animMotion origin="layout" path="M -2.5E-6 0.00093 C 0.25404 0.02246 0.25977 0.32454 0.38373 0.32408 C 0.50782 0.32338 0.63789 -0.00833 0.74375 -0.00185 C 0.84935 0.00463 0.93412 0.34468 1.01836 0.36273 C 1.10235 0.38056 1.20078 0.10764 1.24844 0.10556 C 1.29545 0.10394 1.28203 0.16644 1.31511 0.19468 " pathEditMode="relative" rAng="0" ptsTypes="AAAAAA">
                                      <p:cBhvr>
                                        <p:cTn id="43" dur="1246" fill="hold"/>
                                        <p:tgtEl>
                                          <p:spTgt spid="17"/>
                                        </p:tgtEl>
                                        <p:attrNameLst>
                                          <p:attrName>ppt_x</p:attrName>
                                          <p:attrName>ppt_y</p:attrName>
                                        </p:attrNameLst>
                                      </p:cBhvr>
                                      <p:rCtr x="65755" y="17963"/>
                                    </p:animMotion>
                                  </p:childTnLst>
                                </p:cTn>
                              </p:par>
                              <p:par>
                                <p:cTn id="44" presetID="0" presetClass="path" presetSubtype="0" fill="hold" grpId="0" nodeType="withEffect">
                                  <p:stCondLst>
                                    <p:cond delay="2788"/>
                                  </p:stCondLst>
                                  <p:childTnLst>
                                    <p:animMotion origin="layout" path="M 1.25E-6 -4.81481E-6 C 0.22708 0.11783 0.28841 0.39237 0.38463 0.39283 C 0.48073 0.39283 0.56914 0.29908 0.61367 0.24607 C 0.65833 0.19283 0.71341 0.11829 0.78086 0.11945 C 0.84779 0.12084 0.97226 0.25602 1.01667 0.25394 C 1.06042 0.25232 1.18489 0.24746 1.2237 0.18195 " pathEditMode="relative" rAng="0" ptsTypes="AAAAAA">
                                      <p:cBhvr>
                                        <p:cTn id="45" dur="1310" fill="hold"/>
                                        <p:tgtEl>
                                          <p:spTgt spid="18"/>
                                        </p:tgtEl>
                                        <p:attrNameLst>
                                          <p:attrName>ppt_x</p:attrName>
                                          <p:attrName>ppt_y</p:attrName>
                                        </p:attrNameLst>
                                      </p:cBhvr>
                                      <p:rCtr x="61185" y="19630"/>
                                    </p:animMotion>
                                  </p:childTnLst>
                                </p:cTn>
                              </p:par>
                              <p:par>
                                <p:cTn id="46" presetID="0" presetClass="path" presetSubtype="0" fill="hold" grpId="0" nodeType="withEffect">
                                  <p:stCondLst>
                                    <p:cond delay="2863"/>
                                  </p:stCondLst>
                                  <p:childTnLst>
                                    <p:animMotion origin="layout" path="M -2.5E-6 0.06458 C 0.11237 -0.01482 0.23841 -0.12871 0.3388 -0.1007 C 0.43959 -0.072 0.51628 0.20555 0.60261 0.23472 C 0.68907 0.26342 0.7793 0.07175 0.8569 0.07314 C 0.93438 0.075 1.02084 0.26944 1.06797 0.24467 C 1.11459 0.21898 1.16953 0.18078 1.19636 0.13495 " pathEditMode="relative" rAng="0" ptsTypes="AAAAAA">
                                      <p:cBhvr>
                                        <p:cTn id="47" dur="1407" fill="hold"/>
                                        <p:tgtEl>
                                          <p:spTgt spid="19"/>
                                        </p:tgtEl>
                                        <p:attrNameLst>
                                          <p:attrName>ppt_x</p:attrName>
                                          <p:attrName>ppt_y</p:attrName>
                                        </p:attrNameLst>
                                      </p:cBhvr>
                                      <p:rCtr x="59818" y="625"/>
                                    </p:animMotion>
                                  </p:childTnLst>
                                </p:cTn>
                              </p:par>
                              <p:par>
                                <p:cTn id="48" presetID="0" presetClass="path" presetSubtype="0" fill="hold" grpId="0" nodeType="withEffect">
                                  <p:stCondLst>
                                    <p:cond delay="2713"/>
                                  </p:stCondLst>
                                  <p:childTnLst>
                                    <p:animMotion origin="layout" path="M -1.73472E-18 -0.00093 C 0.08945 -0.02361 0.23542 0.26597 0.33333 0.26921 C 0.43125 0.27269 0.52266 0.02616 0.5875 0.01921 C 0.65234 0.01227 0.71289 0.13495 0.77943 0.14398 C 0.84557 0.15324 0.94323 0.08958 0.98581 0.07431 C 1.02826 0.05833 1.0513 0.09792 1.0806 0.08542 " pathEditMode="relative" rAng="0" ptsTypes="AAAAAA">
                                      <p:cBhvr>
                                        <p:cTn id="49" dur="1121" fill="hold"/>
                                        <p:tgtEl>
                                          <p:spTgt spid="20"/>
                                        </p:tgtEl>
                                        <p:attrNameLst>
                                          <p:attrName>ppt_x</p:attrName>
                                          <p:attrName>ppt_y</p:attrName>
                                        </p:attrNameLst>
                                      </p:cBhvr>
                                      <p:rCtr x="54023" y="13426"/>
                                    </p:animMotion>
                                  </p:childTnLst>
                                </p:cTn>
                              </p:par>
                              <p:par>
                                <p:cTn id="50" presetID="0" presetClass="path" presetSubtype="0" fill="hold" grpId="0" nodeType="withEffect">
                                  <p:stCondLst>
                                    <p:cond delay="2563"/>
                                  </p:stCondLst>
                                  <p:childTnLst>
                                    <p:animMotion origin="layout" path="M 4.58333E-6 0.07801 C 0.12565 0.16759 0.22526 -0.05278 0.3289 -0.02847 C 0.43138 -0.00301 0.522 0.21134 0.61679 0.22824 C 0.71158 0.24514 0.82213 0.06111 0.89765 0.07292 C 0.97343 0.08565 1.02356 0.35833 1.07005 0.30255 C 1.11627 0.24444 1.15052 0.17755 1.17682 0.07454 " pathEditMode="relative" rAng="0" ptsTypes="AAAAAA">
                                      <p:cBhvr>
                                        <p:cTn id="51" dur="1337" fill="hold"/>
                                        <p:tgtEl>
                                          <p:spTgt spid="21"/>
                                        </p:tgtEl>
                                        <p:attrNameLst>
                                          <p:attrName>ppt_x</p:attrName>
                                          <p:attrName>ppt_y</p:attrName>
                                        </p:attrNameLst>
                                      </p:cBhvr>
                                      <p:rCtr x="58841" y="6157"/>
                                    </p:animMotion>
                                  </p:childTnLst>
                                </p:cTn>
                              </p:par>
                              <p:par>
                                <p:cTn id="52" presetID="10" presetClass="entr" presetSubtype="0" fill="hold" grpId="0" nodeType="withEffect">
                                  <p:stCondLst>
                                    <p:cond delay="275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375"/>
                                        <p:tgtEl>
                                          <p:spTgt spid="31"/>
                                        </p:tgtEl>
                                      </p:cBhvr>
                                    </p:animEffect>
                                  </p:childTnLst>
                                </p:cTn>
                              </p:par>
                              <p:par>
                                <p:cTn id="55" presetID="0" presetClass="path" presetSubtype="0" decel="46000" fill="hold" grpId="1" nodeType="withEffect">
                                  <p:stCondLst>
                                    <p:cond delay="2750"/>
                                  </p:stCondLst>
                                  <p:childTnLst>
                                    <p:animMotion origin="layout" path="M -0.00026 -0.0007 C -0.10885 -0.00232 -0.16679 -0.00278 -0.23528 -0.00324 C -0.30364 -0.00417 -0.42695 -0.00533 -0.6207 -0.00741 " pathEditMode="relative" rAng="0" ptsTypes="AAA">
                                      <p:cBhvr>
                                        <p:cTn id="56" dur="1125" spd="-100000" fill="hold"/>
                                        <p:tgtEl>
                                          <p:spTgt spid="31"/>
                                        </p:tgtEl>
                                        <p:attrNameLst>
                                          <p:attrName>ppt_x</p:attrName>
                                          <p:attrName>ppt_y</p:attrName>
                                        </p:attrNameLst>
                                      </p:cBhvr>
                                      <p:rCtr x="-31029" y="-347"/>
                                    </p:animMotion>
                                  </p:childTnLst>
                                </p:cTn>
                              </p:par>
                              <p:par>
                                <p:cTn id="57" presetID="10" presetClass="entr" presetSubtype="0" fill="hold" grpId="0" nodeType="withEffect">
                                  <p:stCondLst>
                                    <p:cond delay="275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375"/>
                                        <p:tgtEl>
                                          <p:spTgt spid="38"/>
                                        </p:tgtEl>
                                      </p:cBhvr>
                                    </p:animEffect>
                                  </p:childTnLst>
                                </p:cTn>
                              </p:par>
                              <p:par>
                                <p:cTn id="60" presetID="0" presetClass="path" presetSubtype="0" decel="46000" fill="hold" grpId="1" nodeType="withEffect">
                                  <p:stCondLst>
                                    <p:cond delay="2750"/>
                                  </p:stCondLst>
                                  <p:childTnLst>
                                    <p:animMotion origin="layout" path="M -0.00026 -0.00208 C -0.01758 -0.00046 -0.02682 7.40741E-7 -0.03737 0.00093 C -0.04844 0.00162 -0.06771 0.00301 -0.09831 0.00602 " pathEditMode="relative" rAng="0" ptsTypes="AAA">
                                      <p:cBhvr>
                                        <p:cTn id="61" dur="1125" spd="-100000" fill="hold"/>
                                        <p:tgtEl>
                                          <p:spTgt spid="38"/>
                                        </p:tgtEl>
                                        <p:attrNameLst>
                                          <p:attrName>ppt_x</p:attrName>
                                          <p:attrName>ppt_y</p:attrName>
                                        </p:attrNameLst>
                                      </p:cBhvr>
                                      <p:rCtr x="-4909" y="394"/>
                                    </p:animMotion>
                                  </p:childTnLst>
                                </p:cTn>
                              </p:par>
                              <p:par>
                                <p:cTn id="62" presetID="10" presetClass="entr" presetSubtype="0" fill="hold" grpId="0" nodeType="withEffect">
                                  <p:stCondLst>
                                    <p:cond delay="3078"/>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375"/>
                                        <p:tgtEl>
                                          <p:spTgt spid="32"/>
                                        </p:tgtEl>
                                      </p:cBhvr>
                                    </p:animEffect>
                                  </p:childTnLst>
                                </p:cTn>
                              </p:par>
                              <p:par>
                                <p:cTn id="65" presetID="0" presetClass="path" presetSubtype="0" decel="46000" fill="hold" grpId="1" nodeType="withEffect">
                                  <p:stCondLst>
                                    <p:cond delay="3078"/>
                                  </p:stCondLst>
                                  <p:childTnLst>
                                    <p:animMotion origin="layout" path="M -0.00026 -0.0007 C -0.00755 -0.0007 -0.02461 0.00116 -0.04375 0.00324 C -0.06341 0.00463 0.01016 0.00069 -0.11667 0.00926 C -0.14362 0.0118 -0.67292 0.04375 -0.8069 0.05347 " pathEditMode="relative" rAng="0" ptsTypes="AAAA">
                                      <p:cBhvr>
                                        <p:cTn id="66" dur="1125" spd="-100000" fill="hold"/>
                                        <p:tgtEl>
                                          <p:spTgt spid="32"/>
                                        </p:tgtEl>
                                        <p:attrNameLst>
                                          <p:attrName>ppt_x</p:attrName>
                                          <p:attrName>ppt_y</p:attrName>
                                        </p:attrNameLst>
                                      </p:cBhvr>
                                      <p:rCtr x="-40339" y="2708"/>
                                    </p:animMotion>
                                  </p:childTnLst>
                                </p:cTn>
                              </p:par>
                              <p:par>
                                <p:cTn id="67" presetID="6" presetClass="emph" presetSubtype="0" fill="hold" grpId="2" nodeType="withEffect">
                                  <p:stCondLst>
                                    <p:cond delay="3078"/>
                                  </p:stCondLst>
                                  <p:childTnLst>
                                    <p:animScale>
                                      <p:cBhvr>
                                        <p:cTn id="68" dur="7" fill="hold"/>
                                        <p:tgtEl>
                                          <p:spTgt spid="32"/>
                                        </p:tgtEl>
                                      </p:cBhvr>
                                      <p:by x="300000" y="300000"/>
                                    </p:animScale>
                                  </p:childTnLst>
                                </p:cTn>
                              </p:par>
                              <p:par>
                                <p:cTn id="69" presetID="6" presetClass="emph" presetSubtype="0" decel="100000" fill="hold" grpId="3" nodeType="withEffect">
                                  <p:stCondLst>
                                    <p:cond delay="3078"/>
                                  </p:stCondLst>
                                  <p:childTnLst>
                                    <p:animScale>
                                      <p:cBhvr>
                                        <p:cTn id="70" dur="1125" fill="hold"/>
                                        <p:tgtEl>
                                          <p:spTgt spid="32"/>
                                        </p:tgtEl>
                                      </p:cBhvr>
                                      <p:by x="33000" y="33000"/>
                                    </p:animScale>
                                  </p:childTnLst>
                                </p:cTn>
                              </p:par>
                              <p:par>
                                <p:cTn id="71" presetID="10" presetClass="entr" presetSubtype="0" fill="hold" grpId="0" nodeType="withEffect">
                                  <p:stCondLst>
                                    <p:cond delay="3078"/>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375"/>
                                        <p:tgtEl>
                                          <p:spTgt spid="25"/>
                                        </p:tgtEl>
                                      </p:cBhvr>
                                    </p:animEffect>
                                  </p:childTnLst>
                                </p:cTn>
                              </p:par>
                              <p:par>
                                <p:cTn id="74" presetID="0" presetClass="path" presetSubtype="0" decel="46000" fill="hold" grpId="1" nodeType="withEffect">
                                  <p:stCondLst>
                                    <p:cond delay="3078"/>
                                  </p:stCondLst>
                                  <p:childTnLst>
                                    <p:animMotion origin="layout" path="M -0.00026 -0.00069 C -0.12344 0.02176 -0.18959 0.03079 -0.26654 0.03958 C -0.34492 0.05093 -0.48477 0.07037 -0.70521 0.1037 " pathEditMode="relative" rAng="0" ptsTypes="AAA">
                                      <p:cBhvr>
                                        <p:cTn id="75" dur="1125" spd="-100000" fill="hold"/>
                                        <p:tgtEl>
                                          <p:spTgt spid="25"/>
                                        </p:tgtEl>
                                        <p:attrNameLst>
                                          <p:attrName>ppt_x</p:attrName>
                                          <p:attrName>ppt_y</p:attrName>
                                        </p:attrNameLst>
                                      </p:cBhvr>
                                      <p:rCtr x="-35247" y="5208"/>
                                    </p:animMotion>
                                  </p:childTnLst>
                                </p:cTn>
                              </p:par>
                              <p:par>
                                <p:cTn id="76" presetID="10" presetClass="entr" presetSubtype="0" fill="hold" grpId="0" nodeType="withEffect">
                                  <p:stCondLst>
                                    <p:cond delay="3078"/>
                                  </p:stCondLst>
                                  <p:childTnLst>
                                    <p:set>
                                      <p:cBhvr>
                                        <p:cTn id="77" dur="1" fill="hold">
                                          <p:stCondLst>
                                            <p:cond delay="0"/>
                                          </p:stCondLst>
                                        </p:cTn>
                                        <p:tgtEl>
                                          <p:spTgt spid="99"/>
                                        </p:tgtEl>
                                        <p:attrNameLst>
                                          <p:attrName>style.visibility</p:attrName>
                                        </p:attrNameLst>
                                      </p:cBhvr>
                                      <p:to>
                                        <p:strVal val="visible"/>
                                      </p:to>
                                    </p:set>
                                    <p:animEffect transition="in" filter="fade">
                                      <p:cBhvr>
                                        <p:cTn id="78" dur="375"/>
                                        <p:tgtEl>
                                          <p:spTgt spid="99"/>
                                        </p:tgtEl>
                                      </p:cBhvr>
                                    </p:animEffect>
                                  </p:childTnLst>
                                </p:cTn>
                              </p:par>
                              <p:par>
                                <p:cTn id="79" presetID="0" presetClass="path" presetSubtype="0" decel="46000" fill="hold" grpId="1" nodeType="withEffect">
                                  <p:stCondLst>
                                    <p:cond delay="3078"/>
                                  </p:stCondLst>
                                  <p:childTnLst>
                                    <p:animMotion origin="layout" path="M -0.00027 -0.0007 C -0.02605 0.00393 -0.03985 0.00555 -0.05599 0.0074 C -0.0724 0.00972 -0.1017 0.01365 -0.14792 0.0206 " pathEditMode="relative" rAng="0" ptsTypes="AAA">
                                      <p:cBhvr>
                                        <p:cTn id="80" dur="1125" spd="-100000" fill="hold"/>
                                        <p:tgtEl>
                                          <p:spTgt spid="99"/>
                                        </p:tgtEl>
                                        <p:attrNameLst>
                                          <p:attrName>ppt_x</p:attrName>
                                          <p:attrName>ppt_y</p:attrName>
                                        </p:attrNameLst>
                                      </p:cBhvr>
                                      <p:rCtr x="-7383" y="1065"/>
                                    </p:animMotion>
                                  </p:childTnLst>
                                </p:cTn>
                              </p:par>
                              <p:par>
                                <p:cTn id="81" presetID="6" presetClass="emph" presetSubtype="0" fill="hold" grpId="2" nodeType="withEffect">
                                  <p:stCondLst>
                                    <p:cond delay="3078"/>
                                  </p:stCondLst>
                                  <p:childTnLst>
                                    <p:animScale>
                                      <p:cBhvr>
                                        <p:cTn id="82" dur="7" fill="hold"/>
                                        <p:tgtEl>
                                          <p:spTgt spid="99"/>
                                        </p:tgtEl>
                                      </p:cBhvr>
                                      <p:by x="300000" y="300000"/>
                                    </p:animScale>
                                  </p:childTnLst>
                                </p:cTn>
                              </p:par>
                              <p:par>
                                <p:cTn id="83" presetID="6" presetClass="emph" presetSubtype="0" decel="100000" fill="hold" grpId="3" nodeType="withEffect">
                                  <p:stCondLst>
                                    <p:cond delay="3078"/>
                                  </p:stCondLst>
                                  <p:childTnLst>
                                    <p:animScale>
                                      <p:cBhvr>
                                        <p:cTn id="84" dur="1125" fill="hold"/>
                                        <p:tgtEl>
                                          <p:spTgt spid="99"/>
                                        </p:tgtEl>
                                      </p:cBhvr>
                                      <p:by x="33000" y="33000"/>
                                    </p:animScale>
                                  </p:childTnLst>
                                </p:cTn>
                              </p:par>
                              <p:par>
                                <p:cTn id="85" presetID="10" presetClass="entr" presetSubtype="0" fill="hold" grpId="0" nodeType="withEffect">
                                  <p:stCondLst>
                                    <p:cond delay="3265"/>
                                  </p:stCondLst>
                                  <p:childTnLst>
                                    <p:set>
                                      <p:cBhvr>
                                        <p:cTn id="86" dur="1" fill="hold">
                                          <p:stCondLst>
                                            <p:cond delay="0"/>
                                          </p:stCondLst>
                                        </p:cTn>
                                        <p:tgtEl>
                                          <p:spTgt spid="55"/>
                                        </p:tgtEl>
                                        <p:attrNameLst>
                                          <p:attrName>style.visibility</p:attrName>
                                        </p:attrNameLst>
                                      </p:cBhvr>
                                      <p:to>
                                        <p:strVal val="visible"/>
                                      </p:to>
                                    </p:set>
                                    <p:animEffect transition="in" filter="fade">
                                      <p:cBhvr>
                                        <p:cTn id="87" dur="375"/>
                                        <p:tgtEl>
                                          <p:spTgt spid="55"/>
                                        </p:tgtEl>
                                      </p:cBhvr>
                                    </p:animEffect>
                                  </p:childTnLst>
                                </p:cTn>
                              </p:par>
                              <p:par>
                                <p:cTn id="88" presetID="0" presetClass="path" presetSubtype="0" decel="100000" fill="hold" grpId="1" nodeType="withEffect">
                                  <p:stCondLst>
                                    <p:cond delay="3265"/>
                                  </p:stCondLst>
                                  <p:childTnLst>
                                    <p:animMotion origin="layout" path="M 1.11022E-16 2.59259E-6 C -0.01706 -0.00486 -0.0362 -0.0088 -0.0668 -0.01204 C -0.0974 -0.01528 -0.19023 -0.02014 -0.30469 -0.0206 " pathEditMode="relative" rAng="0" ptsTypes="AAA">
                                      <p:cBhvr>
                                        <p:cTn id="89" dur="1313" spd="-100000" fill="hold"/>
                                        <p:tgtEl>
                                          <p:spTgt spid="55"/>
                                        </p:tgtEl>
                                        <p:attrNameLst>
                                          <p:attrName>ppt_x</p:attrName>
                                          <p:attrName>ppt_y</p:attrName>
                                        </p:attrNameLst>
                                      </p:cBhvr>
                                      <p:rCtr x="-15234" y="-1042"/>
                                    </p:animMotion>
                                  </p:childTnLst>
                                </p:cTn>
                              </p:par>
                              <p:par>
                                <p:cTn id="90" presetID="6" presetClass="emph" presetSubtype="0" fill="hold" grpId="2" nodeType="withEffect">
                                  <p:stCondLst>
                                    <p:cond delay="3265"/>
                                  </p:stCondLst>
                                  <p:childTnLst>
                                    <p:animScale>
                                      <p:cBhvr>
                                        <p:cTn id="91" dur="7" fill="hold"/>
                                        <p:tgtEl>
                                          <p:spTgt spid="55"/>
                                        </p:tgtEl>
                                      </p:cBhvr>
                                      <p:by x="300000" y="300000"/>
                                    </p:animScale>
                                  </p:childTnLst>
                                </p:cTn>
                              </p:par>
                              <p:par>
                                <p:cTn id="92" presetID="6" presetClass="emph" presetSubtype="0" fill="hold" grpId="3" nodeType="withEffect">
                                  <p:stCondLst>
                                    <p:cond delay="3265"/>
                                  </p:stCondLst>
                                  <p:childTnLst>
                                    <p:animScale>
                                      <p:cBhvr>
                                        <p:cTn id="93" dur="1313" fill="hold"/>
                                        <p:tgtEl>
                                          <p:spTgt spid="55"/>
                                        </p:tgtEl>
                                      </p:cBhvr>
                                      <p:by x="33000" y="33000"/>
                                    </p:animScale>
                                  </p:childTnLst>
                                </p:cTn>
                              </p:par>
                              <p:par>
                                <p:cTn id="94" presetID="10" presetClass="entr" presetSubtype="0" fill="hold" grpId="0" nodeType="withEffect">
                                  <p:stCondLst>
                                    <p:cond delay="3265"/>
                                  </p:stCondLst>
                                  <p:childTnLst>
                                    <p:set>
                                      <p:cBhvr>
                                        <p:cTn id="95" dur="1" fill="hold">
                                          <p:stCondLst>
                                            <p:cond delay="0"/>
                                          </p:stCondLst>
                                        </p:cTn>
                                        <p:tgtEl>
                                          <p:spTgt spid="126"/>
                                        </p:tgtEl>
                                        <p:attrNameLst>
                                          <p:attrName>style.visibility</p:attrName>
                                        </p:attrNameLst>
                                      </p:cBhvr>
                                      <p:to>
                                        <p:strVal val="visible"/>
                                      </p:to>
                                    </p:set>
                                    <p:animEffect transition="in" filter="fade">
                                      <p:cBhvr>
                                        <p:cTn id="96" dur="375"/>
                                        <p:tgtEl>
                                          <p:spTgt spid="126"/>
                                        </p:tgtEl>
                                      </p:cBhvr>
                                    </p:animEffect>
                                  </p:childTnLst>
                                </p:cTn>
                              </p:par>
                              <p:par>
                                <p:cTn id="97" presetID="0" presetClass="path" presetSubtype="0" decel="46000" fill="hold" grpId="1" nodeType="withEffect">
                                  <p:stCondLst>
                                    <p:cond delay="3265"/>
                                  </p:stCondLst>
                                  <p:childTnLst>
                                    <p:animMotion origin="layout" path="M -3.33333E-6 3.7037E-6 C -0.05286 0.00185 -0.08424 0.00509 -0.11224 0.00694 C -0.13958 0.00879 -0.20156 0.01481 -0.29882 0.02754 " pathEditMode="relative" rAng="0" ptsTypes="AAA">
                                      <p:cBhvr>
                                        <p:cTn id="98" dur="1500" spd="-100000" fill="hold"/>
                                        <p:tgtEl>
                                          <p:spTgt spid="126"/>
                                        </p:tgtEl>
                                        <p:attrNameLst>
                                          <p:attrName>ppt_x</p:attrName>
                                          <p:attrName>ppt_y</p:attrName>
                                        </p:attrNameLst>
                                      </p:cBhvr>
                                      <p:rCtr x="-14948" y="1366"/>
                                    </p:animMotion>
                                  </p:childTnLst>
                                </p:cTn>
                              </p:par>
                              <p:par>
                                <p:cTn id="99" presetID="10" presetClass="entr" presetSubtype="0" fill="hold" grpId="0" nodeType="withEffect">
                                  <p:stCondLst>
                                    <p:cond delay="2640"/>
                                  </p:stCondLst>
                                  <p:childTnLst>
                                    <p:set>
                                      <p:cBhvr>
                                        <p:cTn id="100" dur="1" fill="hold">
                                          <p:stCondLst>
                                            <p:cond delay="0"/>
                                          </p:stCondLst>
                                        </p:cTn>
                                        <p:tgtEl>
                                          <p:spTgt spid="117"/>
                                        </p:tgtEl>
                                        <p:attrNameLst>
                                          <p:attrName>style.visibility</p:attrName>
                                        </p:attrNameLst>
                                      </p:cBhvr>
                                      <p:to>
                                        <p:strVal val="visible"/>
                                      </p:to>
                                    </p:set>
                                    <p:animEffect transition="in" filter="fade">
                                      <p:cBhvr>
                                        <p:cTn id="101" dur="375"/>
                                        <p:tgtEl>
                                          <p:spTgt spid="117"/>
                                        </p:tgtEl>
                                      </p:cBhvr>
                                    </p:animEffect>
                                  </p:childTnLst>
                                </p:cTn>
                              </p:par>
                              <p:par>
                                <p:cTn id="102" presetID="0" presetClass="path" presetSubtype="0" decel="46000" fill="hold" grpId="1" nodeType="withEffect">
                                  <p:stCondLst>
                                    <p:cond delay="2640"/>
                                  </p:stCondLst>
                                  <p:childTnLst>
                                    <p:animMotion origin="layout" path="M 2.5E-6 3.46945E-18 C -0.0444 0.00532 -0.06862 0.00718 -0.09662 0.01019 C -0.125 0.01273 -0.17591 0.01713 -0.25612 0.02708 " pathEditMode="relative" rAng="0" ptsTypes="AAA">
                                      <p:cBhvr>
                                        <p:cTn id="103" dur="1313" spd="-100000" fill="hold"/>
                                        <p:tgtEl>
                                          <p:spTgt spid="117"/>
                                        </p:tgtEl>
                                        <p:attrNameLst>
                                          <p:attrName>ppt_x</p:attrName>
                                          <p:attrName>ppt_y</p:attrName>
                                        </p:attrNameLst>
                                      </p:cBhvr>
                                      <p:rCtr x="-12812" y="1343"/>
                                    </p:animMotion>
                                  </p:childTnLst>
                                </p:cTn>
                              </p:par>
                              <p:par>
                                <p:cTn id="104" presetID="10" presetClass="entr" presetSubtype="0" fill="hold" grpId="0" nodeType="withEffect">
                                  <p:stCondLst>
                                    <p:cond delay="3078"/>
                                  </p:stCondLst>
                                  <p:childTnLst>
                                    <p:set>
                                      <p:cBhvr>
                                        <p:cTn id="105" dur="1" fill="hold">
                                          <p:stCondLst>
                                            <p:cond delay="0"/>
                                          </p:stCondLst>
                                        </p:cTn>
                                        <p:tgtEl>
                                          <p:spTgt spid="123"/>
                                        </p:tgtEl>
                                        <p:attrNameLst>
                                          <p:attrName>style.visibility</p:attrName>
                                        </p:attrNameLst>
                                      </p:cBhvr>
                                      <p:to>
                                        <p:strVal val="visible"/>
                                      </p:to>
                                    </p:set>
                                    <p:animEffect transition="in" filter="fade">
                                      <p:cBhvr>
                                        <p:cTn id="106" dur="375"/>
                                        <p:tgtEl>
                                          <p:spTgt spid="123"/>
                                        </p:tgtEl>
                                      </p:cBhvr>
                                    </p:animEffect>
                                  </p:childTnLst>
                                </p:cTn>
                              </p:par>
                              <p:par>
                                <p:cTn id="107" presetID="0" presetClass="path" presetSubtype="0" decel="46000" fill="hold" grpId="1" nodeType="withEffect">
                                  <p:stCondLst>
                                    <p:cond delay="3078"/>
                                  </p:stCondLst>
                                  <p:childTnLst>
                                    <p:animMotion origin="layout" path="M -0.00013 -0.00023 C -0.06028 0.00416 -0.33086 0.03009 -0.3733 0.03333 C -0.41601 0.03657 -0.50117 0.03796 -0.74817 0.03773 " pathEditMode="relative" rAng="0" ptsTypes="AAA">
                                      <p:cBhvr>
                                        <p:cTn id="108" dur="1688" spd="-100000" fill="hold"/>
                                        <p:tgtEl>
                                          <p:spTgt spid="123"/>
                                        </p:tgtEl>
                                        <p:attrNameLst>
                                          <p:attrName>ppt_x</p:attrName>
                                          <p:attrName>ppt_y</p:attrName>
                                        </p:attrNameLst>
                                      </p:cBhvr>
                                      <p:rCtr x="-37409" y="1898"/>
                                    </p:animMotion>
                                  </p:childTnLst>
                                </p:cTn>
                              </p:par>
                              <p:par>
                                <p:cTn id="109" presetID="6" presetClass="emph" presetSubtype="0" fill="hold" grpId="2" nodeType="withEffect">
                                  <p:stCondLst>
                                    <p:cond delay="3078"/>
                                  </p:stCondLst>
                                  <p:childTnLst>
                                    <p:animScale>
                                      <p:cBhvr>
                                        <p:cTn id="110" dur="7" fill="hold"/>
                                        <p:tgtEl>
                                          <p:spTgt spid="123"/>
                                        </p:tgtEl>
                                      </p:cBhvr>
                                      <p:by x="500000" y="500000"/>
                                    </p:animScale>
                                  </p:childTnLst>
                                </p:cTn>
                              </p:par>
                              <p:par>
                                <p:cTn id="111" presetID="6" presetClass="emph" presetSubtype="0" decel="100000" fill="hold" grpId="3" nodeType="withEffect">
                                  <p:stCondLst>
                                    <p:cond delay="3078"/>
                                  </p:stCondLst>
                                  <p:childTnLst>
                                    <p:animScale>
                                      <p:cBhvr>
                                        <p:cTn id="112" dur="1688" fill="hold"/>
                                        <p:tgtEl>
                                          <p:spTgt spid="123"/>
                                        </p:tgtEl>
                                      </p:cBhvr>
                                      <p:by x="20000" y="20000"/>
                                    </p:animScale>
                                  </p:childTnLst>
                                </p:cTn>
                              </p:par>
                              <p:par>
                                <p:cTn id="113" presetID="10" presetClass="entr" presetSubtype="0" fill="hold" grpId="0" nodeType="withEffect">
                                  <p:stCondLst>
                                    <p:cond delay="3445"/>
                                  </p:stCondLst>
                                  <p:childTnLst>
                                    <p:set>
                                      <p:cBhvr>
                                        <p:cTn id="114" dur="1" fill="hold">
                                          <p:stCondLst>
                                            <p:cond delay="0"/>
                                          </p:stCondLst>
                                        </p:cTn>
                                        <p:tgtEl>
                                          <p:spTgt spid="57"/>
                                        </p:tgtEl>
                                        <p:attrNameLst>
                                          <p:attrName>style.visibility</p:attrName>
                                        </p:attrNameLst>
                                      </p:cBhvr>
                                      <p:to>
                                        <p:strVal val="visible"/>
                                      </p:to>
                                    </p:set>
                                    <p:animEffect transition="in" filter="fade">
                                      <p:cBhvr>
                                        <p:cTn id="115" dur="375"/>
                                        <p:tgtEl>
                                          <p:spTgt spid="57"/>
                                        </p:tgtEl>
                                      </p:cBhvr>
                                    </p:animEffect>
                                  </p:childTnLst>
                                </p:cTn>
                              </p:par>
                              <p:par>
                                <p:cTn id="116" presetID="0" presetClass="path" presetSubtype="0" decel="46000" fill="hold" grpId="1" nodeType="withEffect">
                                  <p:stCondLst>
                                    <p:cond delay="3445"/>
                                  </p:stCondLst>
                                  <p:childTnLst>
                                    <p:animMotion origin="layout" path="M -0.00039 -0.00069 C -0.00273 -0.00069 -0.00716 -0.00208 -0.01263 -0.00301 C -0.01797 -0.00393 -0.02683 -0.00555 -0.03295 -0.00648 C -0.0401 -0.00741 -0.1875 -0.02384 -0.22448 -0.02824 " pathEditMode="relative" rAng="0" ptsTypes="AAAA">
                                      <p:cBhvr>
                                        <p:cTn id="117" dur="1125" spd="-100000" fill="hold"/>
                                        <p:tgtEl>
                                          <p:spTgt spid="57"/>
                                        </p:tgtEl>
                                        <p:attrNameLst>
                                          <p:attrName>ppt_x</p:attrName>
                                          <p:attrName>ppt_y</p:attrName>
                                        </p:attrNameLst>
                                      </p:cBhvr>
                                      <p:rCtr x="-11211" y="-1389"/>
                                    </p:animMotion>
                                  </p:childTnLst>
                                </p:cTn>
                              </p:par>
                              <p:par>
                                <p:cTn id="118" presetID="6" presetClass="emph" presetSubtype="0" fill="hold" grpId="2" nodeType="withEffect">
                                  <p:stCondLst>
                                    <p:cond delay="3445"/>
                                  </p:stCondLst>
                                  <p:childTnLst>
                                    <p:animScale>
                                      <p:cBhvr>
                                        <p:cTn id="119" dur="7" fill="hold"/>
                                        <p:tgtEl>
                                          <p:spTgt spid="57"/>
                                        </p:tgtEl>
                                      </p:cBhvr>
                                      <p:by x="300000" y="300000"/>
                                    </p:animScale>
                                  </p:childTnLst>
                                </p:cTn>
                              </p:par>
                              <p:par>
                                <p:cTn id="120" presetID="6" presetClass="emph" presetSubtype="0" decel="100000" fill="hold" grpId="3" nodeType="withEffect">
                                  <p:stCondLst>
                                    <p:cond delay="3445"/>
                                  </p:stCondLst>
                                  <p:childTnLst>
                                    <p:animScale>
                                      <p:cBhvr>
                                        <p:cTn id="121" dur="1125" fill="hold"/>
                                        <p:tgtEl>
                                          <p:spTgt spid="57"/>
                                        </p:tgtEl>
                                      </p:cBhvr>
                                      <p:by x="33000" y="33000"/>
                                    </p:animScale>
                                  </p:childTnLst>
                                </p:cTn>
                              </p:par>
                              <p:par>
                                <p:cTn id="122" presetID="10" presetClass="entr" presetSubtype="0" fill="hold" grpId="0" nodeType="withEffect">
                                  <p:stCondLst>
                                    <p:cond delay="3468"/>
                                  </p:stCondLst>
                                  <p:childTnLst>
                                    <p:set>
                                      <p:cBhvr>
                                        <p:cTn id="123" dur="1" fill="hold">
                                          <p:stCondLst>
                                            <p:cond delay="0"/>
                                          </p:stCondLst>
                                        </p:cTn>
                                        <p:tgtEl>
                                          <p:spTgt spid="58"/>
                                        </p:tgtEl>
                                        <p:attrNameLst>
                                          <p:attrName>style.visibility</p:attrName>
                                        </p:attrNameLst>
                                      </p:cBhvr>
                                      <p:to>
                                        <p:strVal val="visible"/>
                                      </p:to>
                                    </p:set>
                                    <p:animEffect transition="in" filter="fade">
                                      <p:cBhvr>
                                        <p:cTn id="124" dur="375"/>
                                        <p:tgtEl>
                                          <p:spTgt spid="58"/>
                                        </p:tgtEl>
                                      </p:cBhvr>
                                    </p:animEffect>
                                  </p:childTnLst>
                                </p:cTn>
                              </p:par>
                              <p:par>
                                <p:cTn id="125" presetID="0" presetClass="path" presetSubtype="0" decel="46000" fill="hold" grpId="1" nodeType="withEffect">
                                  <p:stCondLst>
                                    <p:cond delay="3468"/>
                                  </p:stCondLst>
                                  <p:childTnLst>
                                    <p:animMotion origin="layout" path="M -0.00026 -0.0007 C -0.05234 0.00069 -0.08046 0.00138 -0.11302 0.00185 C -0.14635 0.00277 -0.20573 0.00393 -0.29921 0.00648 " pathEditMode="relative" rAng="0" ptsTypes="AAA">
                                      <p:cBhvr>
                                        <p:cTn id="126" dur="1125" spd="-100000" fill="hold"/>
                                        <p:tgtEl>
                                          <p:spTgt spid="58"/>
                                        </p:tgtEl>
                                        <p:attrNameLst>
                                          <p:attrName>ppt_x</p:attrName>
                                          <p:attrName>ppt_y</p:attrName>
                                        </p:attrNameLst>
                                      </p:cBhvr>
                                      <p:rCtr x="-14948" y="347"/>
                                    </p:animMotion>
                                  </p:childTnLst>
                                </p:cTn>
                              </p:par>
                              <p:par>
                                <p:cTn id="127" presetID="6" presetClass="emph" presetSubtype="0" fill="hold" grpId="2" nodeType="withEffect">
                                  <p:stCondLst>
                                    <p:cond delay="3468"/>
                                  </p:stCondLst>
                                  <p:childTnLst>
                                    <p:animScale>
                                      <p:cBhvr>
                                        <p:cTn id="128" dur="7" fill="hold"/>
                                        <p:tgtEl>
                                          <p:spTgt spid="58"/>
                                        </p:tgtEl>
                                      </p:cBhvr>
                                      <p:by x="300000" y="300000"/>
                                    </p:animScale>
                                  </p:childTnLst>
                                </p:cTn>
                              </p:par>
                              <p:par>
                                <p:cTn id="129" presetID="6" presetClass="emph" presetSubtype="0" decel="100000" fill="hold" grpId="3" nodeType="withEffect">
                                  <p:stCondLst>
                                    <p:cond delay="3468"/>
                                  </p:stCondLst>
                                  <p:childTnLst>
                                    <p:animScale>
                                      <p:cBhvr>
                                        <p:cTn id="130" dur="1125" fill="hold"/>
                                        <p:tgtEl>
                                          <p:spTgt spid="58"/>
                                        </p:tgtEl>
                                      </p:cBhvr>
                                      <p:by x="33000" y="33000"/>
                                    </p:animScale>
                                  </p:childTnLst>
                                </p:cTn>
                              </p:par>
                              <p:par>
                                <p:cTn id="131" presetID="10" presetClass="entr" presetSubtype="0" fill="hold" grpId="0" nodeType="withEffect">
                                  <p:stCondLst>
                                    <p:cond delay="3295"/>
                                  </p:stCondLst>
                                  <p:childTnLst>
                                    <p:set>
                                      <p:cBhvr>
                                        <p:cTn id="132" dur="1" fill="hold">
                                          <p:stCondLst>
                                            <p:cond delay="0"/>
                                          </p:stCondLst>
                                        </p:cTn>
                                        <p:tgtEl>
                                          <p:spTgt spid="66"/>
                                        </p:tgtEl>
                                        <p:attrNameLst>
                                          <p:attrName>style.visibility</p:attrName>
                                        </p:attrNameLst>
                                      </p:cBhvr>
                                      <p:to>
                                        <p:strVal val="visible"/>
                                      </p:to>
                                    </p:set>
                                    <p:animEffect transition="in" filter="fade">
                                      <p:cBhvr>
                                        <p:cTn id="133" dur="375"/>
                                        <p:tgtEl>
                                          <p:spTgt spid="66"/>
                                        </p:tgtEl>
                                      </p:cBhvr>
                                    </p:animEffect>
                                  </p:childTnLst>
                                </p:cTn>
                              </p:par>
                              <p:par>
                                <p:cTn id="134" presetID="0" presetClass="path" presetSubtype="0" decel="46000" fill="hold" grpId="1" nodeType="withEffect">
                                  <p:stCondLst>
                                    <p:cond delay="3295"/>
                                  </p:stCondLst>
                                  <p:childTnLst>
                                    <p:animMotion origin="layout" path="M -0.00026 -0.0007 C -0.03424 0.00069 -0.0526 0.00116 -0.07382 0.00185 C -0.09544 0.00254 -0.13424 0.0037 -0.19518 0.00602 " pathEditMode="relative" rAng="0" ptsTypes="AAA">
                                      <p:cBhvr>
                                        <p:cTn id="135" dur="1125" spd="-100000" fill="hold"/>
                                        <p:tgtEl>
                                          <p:spTgt spid="66"/>
                                        </p:tgtEl>
                                        <p:attrNameLst>
                                          <p:attrName>ppt_x</p:attrName>
                                          <p:attrName>ppt_y</p:attrName>
                                        </p:attrNameLst>
                                      </p:cBhvr>
                                      <p:rCtr x="-9753" y="324"/>
                                    </p:animMotion>
                                  </p:childTnLst>
                                </p:cTn>
                              </p:par>
                              <p:par>
                                <p:cTn id="136" presetID="10" presetClass="entr" presetSubtype="0" fill="hold" grpId="0" nodeType="withEffect">
                                  <p:stCondLst>
                                    <p:cond delay="3295"/>
                                  </p:stCondLst>
                                  <p:childTnLst>
                                    <p:set>
                                      <p:cBhvr>
                                        <p:cTn id="137" dur="1" fill="hold">
                                          <p:stCondLst>
                                            <p:cond delay="0"/>
                                          </p:stCondLst>
                                        </p:cTn>
                                        <p:tgtEl>
                                          <p:spTgt spid="94"/>
                                        </p:tgtEl>
                                        <p:attrNameLst>
                                          <p:attrName>style.visibility</p:attrName>
                                        </p:attrNameLst>
                                      </p:cBhvr>
                                      <p:to>
                                        <p:strVal val="visible"/>
                                      </p:to>
                                    </p:set>
                                    <p:animEffect transition="in" filter="fade">
                                      <p:cBhvr>
                                        <p:cTn id="138" dur="375"/>
                                        <p:tgtEl>
                                          <p:spTgt spid="94"/>
                                        </p:tgtEl>
                                      </p:cBhvr>
                                    </p:animEffect>
                                  </p:childTnLst>
                                </p:cTn>
                              </p:par>
                              <p:par>
                                <p:cTn id="139" presetID="0" presetClass="path" presetSubtype="0" decel="46000" fill="hold" grpId="1" nodeType="withEffect">
                                  <p:stCondLst>
                                    <p:cond delay="3295"/>
                                  </p:stCondLst>
                                  <p:childTnLst>
                                    <p:animMotion origin="layout" path="M -0.00026 -0.0007 C -0.01302 -0.00232 -0.01992 -0.00278 -0.02787 -0.00348 C -0.03594 -0.00417 -0.05052 -0.00533 -0.07331 -0.00741 " pathEditMode="relative" rAng="0" ptsTypes="AAA">
                                      <p:cBhvr>
                                        <p:cTn id="140" dur="1125" spd="-100000" fill="hold"/>
                                        <p:tgtEl>
                                          <p:spTgt spid="94"/>
                                        </p:tgtEl>
                                        <p:attrNameLst>
                                          <p:attrName>ppt_x</p:attrName>
                                          <p:attrName>ppt_y</p:attrName>
                                        </p:attrNameLst>
                                      </p:cBhvr>
                                      <p:rCtr x="-3659" y="-347"/>
                                    </p:animMotion>
                                  </p:childTnLst>
                                </p:cTn>
                              </p:par>
                              <p:par>
                                <p:cTn id="141" presetID="10" presetClass="entr" presetSubtype="0" fill="hold" grpId="0" nodeType="withEffect">
                                  <p:stCondLst>
                                    <p:cond delay="3295"/>
                                  </p:stCondLst>
                                  <p:childTnLst>
                                    <p:set>
                                      <p:cBhvr>
                                        <p:cTn id="142" dur="1" fill="hold">
                                          <p:stCondLst>
                                            <p:cond delay="0"/>
                                          </p:stCondLst>
                                        </p:cTn>
                                        <p:tgtEl>
                                          <p:spTgt spid="78"/>
                                        </p:tgtEl>
                                        <p:attrNameLst>
                                          <p:attrName>style.visibility</p:attrName>
                                        </p:attrNameLst>
                                      </p:cBhvr>
                                      <p:to>
                                        <p:strVal val="visible"/>
                                      </p:to>
                                    </p:set>
                                    <p:animEffect transition="in" filter="fade">
                                      <p:cBhvr>
                                        <p:cTn id="143" dur="375"/>
                                        <p:tgtEl>
                                          <p:spTgt spid="78"/>
                                        </p:tgtEl>
                                      </p:cBhvr>
                                    </p:animEffect>
                                  </p:childTnLst>
                                </p:cTn>
                              </p:par>
                              <p:par>
                                <p:cTn id="144" presetID="0" presetClass="path" presetSubtype="0" decel="46000" fill="hold" grpId="1" nodeType="withEffect">
                                  <p:stCondLst>
                                    <p:cond delay="3295"/>
                                  </p:stCondLst>
                                  <p:childTnLst>
                                    <p:animMotion origin="layout" path="M -0.00026 -0.00069 C -0.0095 -0.00231 -0.01445 -0.00277 -0.02031 -0.00347 C -0.02617 -0.00416 -0.03659 -0.00532 -0.05312 -0.0074 " pathEditMode="relative" rAng="0" ptsTypes="AAA">
                                      <p:cBhvr>
                                        <p:cTn id="145" dur="1125" spd="-100000" fill="hold"/>
                                        <p:tgtEl>
                                          <p:spTgt spid="78"/>
                                        </p:tgtEl>
                                        <p:attrNameLst>
                                          <p:attrName>ppt_x</p:attrName>
                                          <p:attrName>ppt_y</p:attrName>
                                        </p:attrNameLst>
                                      </p:cBhvr>
                                      <p:rCtr x="-2643" y="-347"/>
                                    </p:animMotion>
                                  </p:childTnLst>
                                </p:cTn>
                              </p:par>
                              <p:par>
                                <p:cTn id="146" presetID="6" presetClass="emph" presetSubtype="0" fill="hold" grpId="2" nodeType="withEffect">
                                  <p:stCondLst>
                                    <p:cond delay="3295"/>
                                  </p:stCondLst>
                                  <p:childTnLst>
                                    <p:animScale>
                                      <p:cBhvr>
                                        <p:cTn id="147" dur="7" fill="hold"/>
                                        <p:tgtEl>
                                          <p:spTgt spid="78"/>
                                        </p:tgtEl>
                                      </p:cBhvr>
                                      <p:by x="300000" y="300000"/>
                                    </p:animScale>
                                  </p:childTnLst>
                                </p:cTn>
                              </p:par>
                              <p:par>
                                <p:cTn id="148" presetID="6" presetClass="emph" presetSubtype="0" decel="100000" fill="hold" grpId="3" nodeType="withEffect">
                                  <p:stCondLst>
                                    <p:cond delay="3295"/>
                                  </p:stCondLst>
                                  <p:childTnLst>
                                    <p:animScale>
                                      <p:cBhvr>
                                        <p:cTn id="149" dur="1125" fill="hold"/>
                                        <p:tgtEl>
                                          <p:spTgt spid="78"/>
                                        </p:tgtEl>
                                      </p:cBhvr>
                                      <p:by x="33000" y="33000"/>
                                    </p:animScale>
                                  </p:childTnLst>
                                </p:cTn>
                              </p:par>
                              <p:par>
                                <p:cTn id="150" presetID="10" presetClass="entr" presetSubtype="0" fill="hold" grpId="0" nodeType="withEffect">
                                  <p:stCondLst>
                                    <p:cond delay="3520"/>
                                  </p:stCondLst>
                                  <p:childTnLst>
                                    <p:set>
                                      <p:cBhvr>
                                        <p:cTn id="151" dur="1" fill="hold">
                                          <p:stCondLst>
                                            <p:cond delay="0"/>
                                          </p:stCondLst>
                                        </p:cTn>
                                        <p:tgtEl>
                                          <p:spTgt spid="89"/>
                                        </p:tgtEl>
                                        <p:attrNameLst>
                                          <p:attrName>style.visibility</p:attrName>
                                        </p:attrNameLst>
                                      </p:cBhvr>
                                      <p:to>
                                        <p:strVal val="visible"/>
                                      </p:to>
                                    </p:set>
                                    <p:animEffect transition="in" filter="fade">
                                      <p:cBhvr>
                                        <p:cTn id="152" dur="375"/>
                                        <p:tgtEl>
                                          <p:spTgt spid="89"/>
                                        </p:tgtEl>
                                      </p:cBhvr>
                                    </p:animEffect>
                                  </p:childTnLst>
                                </p:cTn>
                              </p:par>
                              <p:par>
                                <p:cTn id="153" presetID="0" presetClass="path" presetSubtype="0" decel="46000" fill="hold" grpId="1" nodeType="withEffect">
                                  <p:stCondLst>
                                    <p:cond delay="3520"/>
                                  </p:stCondLst>
                                  <p:childTnLst>
                                    <p:animMotion origin="layout" path="M 7.03105E-17 4.44444E-6 C -0.05299 0.00463 -0.05872 0.00925 -0.07357 0.0074 C -0.08854 0.00532 -0.12109 0.00138 -0.17448 -0.0095 " pathEditMode="relative" rAng="0" ptsTypes="AAA">
                                      <p:cBhvr>
                                        <p:cTn id="154" dur="1125" spd="-100000" fill="hold"/>
                                        <p:tgtEl>
                                          <p:spTgt spid="89"/>
                                        </p:tgtEl>
                                        <p:attrNameLst>
                                          <p:attrName>ppt_x</p:attrName>
                                          <p:attrName>ppt_y</p:attrName>
                                        </p:attrNameLst>
                                      </p:cBhvr>
                                      <p:rCtr x="-8724" y="-93"/>
                                    </p:animMotion>
                                  </p:childTnLst>
                                </p:cTn>
                              </p:par>
                              <p:par>
                                <p:cTn id="155" presetID="10" presetClass="entr" presetSubtype="0" fill="hold" grpId="0" nodeType="withEffect">
                                  <p:stCondLst>
                                    <p:cond delay="3520"/>
                                  </p:stCondLst>
                                  <p:childTnLst>
                                    <p:set>
                                      <p:cBhvr>
                                        <p:cTn id="156" dur="1" fill="hold">
                                          <p:stCondLst>
                                            <p:cond delay="0"/>
                                          </p:stCondLst>
                                        </p:cTn>
                                        <p:tgtEl>
                                          <p:spTgt spid="56"/>
                                        </p:tgtEl>
                                        <p:attrNameLst>
                                          <p:attrName>style.visibility</p:attrName>
                                        </p:attrNameLst>
                                      </p:cBhvr>
                                      <p:to>
                                        <p:strVal val="visible"/>
                                      </p:to>
                                    </p:set>
                                    <p:animEffect transition="in" filter="fade">
                                      <p:cBhvr>
                                        <p:cTn id="157" dur="375"/>
                                        <p:tgtEl>
                                          <p:spTgt spid="56"/>
                                        </p:tgtEl>
                                      </p:cBhvr>
                                    </p:animEffect>
                                  </p:childTnLst>
                                </p:cTn>
                              </p:par>
                              <p:par>
                                <p:cTn id="158" presetID="0" presetClass="path" presetSubtype="0" decel="46000" fill="hold" grpId="1" nodeType="withEffect">
                                  <p:stCondLst>
                                    <p:cond delay="3520"/>
                                  </p:stCondLst>
                                  <p:childTnLst>
                                    <p:animMotion origin="layout" path="M -0.00026 -0.00069 C -0.0013 -0.00139 -0.00404 -0.00139 -0.00664 -0.00139 C -0.00873 -0.00162 -0.01276 -0.00162 -0.01589 -0.00278 C -0.01966 -0.00278 -0.03919 -0.00486 -0.04675 -0.00555 " pathEditMode="relative" rAng="0" ptsTypes="AAAA">
                                      <p:cBhvr>
                                        <p:cTn id="159" dur="1125" spd="-100000" fill="hold"/>
                                        <p:tgtEl>
                                          <p:spTgt spid="56"/>
                                        </p:tgtEl>
                                        <p:attrNameLst>
                                          <p:attrName>ppt_x</p:attrName>
                                          <p:attrName>ppt_y</p:attrName>
                                        </p:attrNameLst>
                                      </p:cBhvr>
                                      <p:rCtr x="-2331" y="-255"/>
                                    </p:animMotion>
                                  </p:childTnLst>
                                </p:cTn>
                              </p:par>
                              <p:par>
                                <p:cTn id="160" presetID="6" presetClass="emph" presetSubtype="0" fill="hold" grpId="2" nodeType="withEffect">
                                  <p:stCondLst>
                                    <p:cond delay="3520"/>
                                  </p:stCondLst>
                                  <p:childTnLst>
                                    <p:animScale>
                                      <p:cBhvr>
                                        <p:cTn id="161" dur="7" fill="hold"/>
                                        <p:tgtEl>
                                          <p:spTgt spid="56"/>
                                        </p:tgtEl>
                                      </p:cBhvr>
                                      <p:by x="300000" y="300000"/>
                                    </p:animScale>
                                  </p:childTnLst>
                                </p:cTn>
                              </p:par>
                              <p:par>
                                <p:cTn id="162" presetID="6" presetClass="emph" presetSubtype="0" decel="100000" fill="hold" grpId="3" nodeType="withEffect">
                                  <p:stCondLst>
                                    <p:cond delay="3520"/>
                                  </p:stCondLst>
                                  <p:childTnLst>
                                    <p:animScale>
                                      <p:cBhvr>
                                        <p:cTn id="163" dur="1125" fill="hold"/>
                                        <p:tgtEl>
                                          <p:spTgt spid="56"/>
                                        </p:tgtEl>
                                      </p:cBhvr>
                                      <p:by x="33000" y="33000"/>
                                    </p:animScale>
                                  </p:childTnLst>
                                </p:cTn>
                              </p:par>
                              <p:par>
                                <p:cTn id="164" presetID="10" presetClass="entr" presetSubtype="0" fill="hold" grpId="0" nodeType="withEffect">
                                  <p:stCondLst>
                                    <p:cond delay="3453"/>
                                  </p:stCondLst>
                                  <p:childTnLst>
                                    <p:set>
                                      <p:cBhvr>
                                        <p:cTn id="165" dur="1" fill="hold">
                                          <p:stCondLst>
                                            <p:cond delay="0"/>
                                          </p:stCondLst>
                                        </p:cTn>
                                        <p:tgtEl>
                                          <p:spTgt spid="95"/>
                                        </p:tgtEl>
                                        <p:attrNameLst>
                                          <p:attrName>style.visibility</p:attrName>
                                        </p:attrNameLst>
                                      </p:cBhvr>
                                      <p:to>
                                        <p:strVal val="visible"/>
                                      </p:to>
                                    </p:set>
                                    <p:animEffect transition="in" filter="fade">
                                      <p:cBhvr>
                                        <p:cTn id="166" dur="375"/>
                                        <p:tgtEl>
                                          <p:spTgt spid="95"/>
                                        </p:tgtEl>
                                      </p:cBhvr>
                                    </p:animEffect>
                                  </p:childTnLst>
                                </p:cTn>
                              </p:par>
                              <p:par>
                                <p:cTn id="167" presetID="0" presetClass="path" presetSubtype="0" decel="46000" fill="hold" grpId="1" nodeType="withEffect">
                                  <p:stCondLst>
                                    <p:cond delay="3453"/>
                                  </p:stCondLst>
                                  <p:childTnLst>
                                    <p:animMotion origin="layout" path="M -0.00026 -0.0007 C -0.0069 -0.0007 -0.02434 0.01504 -0.04049 0.02268 C -0.05716 0.0294 -0.07447 0.03565 -0.0996 0.0412 C -0.12434 0.04629 -0.12942 0.03171 -0.17734 0.04491 " pathEditMode="relative" rAng="0" ptsTypes="AAAA">
                                      <p:cBhvr>
                                        <p:cTn id="168" dur="1125" spd="-100000" fill="hold"/>
                                        <p:tgtEl>
                                          <p:spTgt spid="95"/>
                                        </p:tgtEl>
                                        <p:attrNameLst>
                                          <p:attrName>ppt_x</p:attrName>
                                          <p:attrName>ppt_y</p:attrName>
                                        </p:attrNameLst>
                                      </p:cBhvr>
                                      <p:rCtr x="-8854" y="2269"/>
                                    </p:animMotion>
                                  </p:childTnLst>
                                </p:cTn>
                              </p:par>
                              <p:par>
                                <p:cTn id="169" presetID="10" presetClass="entr" presetSubtype="0" fill="hold" grpId="0" nodeType="withEffect">
                                  <p:stCondLst>
                                    <p:cond delay="3265"/>
                                  </p:stCondLst>
                                  <p:childTnLst>
                                    <p:set>
                                      <p:cBhvr>
                                        <p:cTn id="170" dur="1" fill="hold">
                                          <p:stCondLst>
                                            <p:cond delay="0"/>
                                          </p:stCondLst>
                                        </p:cTn>
                                        <p:tgtEl>
                                          <p:spTgt spid="97"/>
                                        </p:tgtEl>
                                        <p:attrNameLst>
                                          <p:attrName>style.visibility</p:attrName>
                                        </p:attrNameLst>
                                      </p:cBhvr>
                                      <p:to>
                                        <p:strVal val="visible"/>
                                      </p:to>
                                    </p:set>
                                    <p:animEffect transition="in" filter="fade">
                                      <p:cBhvr>
                                        <p:cTn id="171" dur="375"/>
                                        <p:tgtEl>
                                          <p:spTgt spid="97"/>
                                        </p:tgtEl>
                                      </p:cBhvr>
                                    </p:animEffect>
                                  </p:childTnLst>
                                </p:cTn>
                              </p:par>
                              <p:par>
                                <p:cTn id="172" presetID="0" presetClass="path" presetSubtype="0" decel="46000" fill="hold" grpId="1" nodeType="withEffect">
                                  <p:stCondLst>
                                    <p:cond delay="3265"/>
                                  </p:stCondLst>
                                  <p:childTnLst>
                                    <p:animMotion origin="layout" path="M -0.00026 -0.0007 C -0.02617 -0.00394 -0.03034 -0.00394 -0.04701 -0.0088 C -0.06458 -0.01505 -0.075 -0.02153 -0.10169 -0.03727 " pathEditMode="relative" rAng="0" ptsTypes="AAA">
                                      <p:cBhvr>
                                        <p:cTn id="173" dur="1125" spd="-100000" fill="hold"/>
                                        <p:tgtEl>
                                          <p:spTgt spid="97"/>
                                        </p:tgtEl>
                                        <p:attrNameLst>
                                          <p:attrName>ppt_x</p:attrName>
                                          <p:attrName>ppt_y</p:attrName>
                                        </p:attrNameLst>
                                      </p:cBhvr>
                                      <p:rCtr x="-5078" y="-1829"/>
                                    </p:animMotion>
                                  </p:childTnLst>
                                </p:cTn>
                              </p:par>
                              <p:par>
                                <p:cTn id="174" presetID="10" presetClass="entr" presetSubtype="0" fill="hold" grpId="0" nodeType="withEffect">
                                  <p:stCondLst>
                                    <p:cond delay="2703"/>
                                  </p:stCondLst>
                                  <p:childTnLst>
                                    <p:set>
                                      <p:cBhvr>
                                        <p:cTn id="175" dur="1" fill="hold">
                                          <p:stCondLst>
                                            <p:cond delay="0"/>
                                          </p:stCondLst>
                                        </p:cTn>
                                        <p:tgtEl>
                                          <p:spTgt spid="81"/>
                                        </p:tgtEl>
                                        <p:attrNameLst>
                                          <p:attrName>style.visibility</p:attrName>
                                        </p:attrNameLst>
                                      </p:cBhvr>
                                      <p:to>
                                        <p:strVal val="visible"/>
                                      </p:to>
                                    </p:set>
                                    <p:animEffect transition="in" filter="fade">
                                      <p:cBhvr>
                                        <p:cTn id="176" dur="375"/>
                                        <p:tgtEl>
                                          <p:spTgt spid="81"/>
                                        </p:tgtEl>
                                      </p:cBhvr>
                                    </p:animEffect>
                                  </p:childTnLst>
                                </p:cTn>
                              </p:par>
                              <p:par>
                                <p:cTn id="177" presetID="0" presetClass="path" presetSubtype="0" decel="46000" fill="hold" grpId="1" nodeType="withEffect">
                                  <p:stCondLst>
                                    <p:cond delay="2703"/>
                                  </p:stCondLst>
                                  <p:childTnLst>
                                    <p:animMotion origin="layout" path="M -0.00026 -0.0007 C -0.01172 -0.00232 -0.01784 -0.00278 -0.02487 -0.00347 C -0.03216 -0.00417 -0.04518 -0.00533 -0.06549 -0.00741 " pathEditMode="relative" rAng="0" ptsTypes="AAA">
                                      <p:cBhvr>
                                        <p:cTn id="178" dur="1125" spd="-100000" fill="hold"/>
                                        <p:tgtEl>
                                          <p:spTgt spid="81"/>
                                        </p:tgtEl>
                                        <p:attrNameLst>
                                          <p:attrName>ppt_x</p:attrName>
                                          <p:attrName>ppt_y</p:attrName>
                                        </p:attrNameLst>
                                      </p:cBhvr>
                                      <p:rCtr x="-3268" y="-347"/>
                                    </p:animMotion>
                                  </p:childTnLst>
                                </p:cTn>
                              </p:par>
                              <p:par>
                                <p:cTn id="179" presetID="10" presetClass="entr" presetSubtype="0" fill="hold" grpId="0" nodeType="withEffect">
                                  <p:stCondLst>
                                    <p:cond delay="2890"/>
                                  </p:stCondLst>
                                  <p:childTnLst>
                                    <p:set>
                                      <p:cBhvr>
                                        <p:cTn id="180" dur="1" fill="hold">
                                          <p:stCondLst>
                                            <p:cond delay="0"/>
                                          </p:stCondLst>
                                        </p:cTn>
                                        <p:tgtEl>
                                          <p:spTgt spid="72"/>
                                        </p:tgtEl>
                                        <p:attrNameLst>
                                          <p:attrName>style.visibility</p:attrName>
                                        </p:attrNameLst>
                                      </p:cBhvr>
                                      <p:to>
                                        <p:strVal val="visible"/>
                                      </p:to>
                                    </p:set>
                                    <p:animEffect transition="in" filter="fade">
                                      <p:cBhvr>
                                        <p:cTn id="181" dur="375"/>
                                        <p:tgtEl>
                                          <p:spTgt spid="72"/>
                                        </p:tgtEl>
                                      </p:cBhvr>
                                    </p:animEffect>
                                  </p:childTnLst>
                                </p:cTn>
                              </p:par>
                              <p:par>
                                <p:cTn id="182" presetID="0" presetClass="path" presetSubtype="0" decel="46000" fill="hold" grpId="1" nodeType="withEffect">
                                  <p:stCondLst>
                                    <p:cond delay="2890"/>
                                  </p:stCondLst>
                                  <p:childTnLst>
                                    <p:animMotion origin="layout" path="M -0.00026 -0.00069 C -0.01159 0.00232 -0.01771 0.00325 -0.02487 0.0044 C -0.03216 0.00602 -0.04505 0.00857 -0.06537 0.0132 " pathEditMode="relative" rAng="0" ptsTypes="AAA">
                                      <p:cBhvr>
                                        <p:cTn id="183" dur="1125" spd="-100000" fill="hold"/>
                                        <p:tgtEl>
                                          <p:spTgt spid="72"/>
                                        </p:tgtEl>
                                        <p:attrNameLst>
                                          <p:attrName>ppt_x</p:attrName>
                                          <p:attrName>ppt_y</p:attrName>
                                        </p:attrNameLst>
                                      </p:cBhvr>
                                      <p:rCtr x="-3255" y="694"/>
                                    </p:animMotion>
                                  </p:childTnLst>
                                </p:cTn>
                              </p:par>
                              <p:par>
                                <p:cTn id="184" presetID="6" presetClass="emph" presetSubtype="0" fill="hold" grpId="2" nodeType="withEffect">
                                  <p:stCondLst>
                                    <p:cond delay="3265"/>
                                  </p:stCondLst>
                                  <p:childTnLst>
                                    <p:animScale>
                                      <p:cBhvr>
                                        <p:cTn id="185" dur="7" fill="hold"/>
                                        <p:tgtEl>
                                          <p:spTgt spid="72"/>
                                        </p:tgtEl>
                                      </p:cBhvr>
                                      <p:by x="300000" y="300000"/>
                                    </p:animScale>
                                  </p:childTnLst>
                                </p:cTn>
                              </p:par>
                              <p:par>
                                <p:cTn id="186" presetID="6" presetClass="emph" presetSubtype="0" decel="100000" fill="hold" grpId="3" nodeType="withEffect">
                                  <p:stCondLst>
                                    <p:cond delay="3265"/>
                                  </p:stCondLst>
                                  <p:childTnLst>
                                    <p:animScale>
                                      <p:cBhvr>
                                        <p:cTn id="187" dur="1125" fill="hold"/>
                                        <p:tgtEl>
                                          <p:spTgt spid="72"/>
                                        </p:tgtEl>
                                      </p:cBhvr>
                                      <p:by x="33000" y="33000"/>
                                    </p:animScale>
                                  </p:childTnLst>
                                </p:cTn>
                              </p:par>
                              <p:par>
                                <p:cTn id="188" presetID="10" presetClass="entr" presetSubtype="0" fill="hold" grpId="0" nodeType="withEffect">
                                  <p:stCondLst>
                                    <p:cond delay="3140"/>
                                  </p:stCondLst>
                                  <p:childTnLst>
                                    <p:set>
                                      <p:cBhvr>
                                        <p:cTn id="189" dur="1" fill="hold">
                                          <p:stCondLst>
                                            <p:cond delay="0"/>
                                          </p:stCondLst>
                                        </p:cTn>
                                        <p:tgtEl>
                                          <p:spTgt spid="122"/>
                                        </p:tgtEl>
                                        <p:attrNameLst>
                                          <p:attrName>style.visibility</p:attrName>
                                        </p:attrNameLst>
                                      </p:cBhvr>
                                      <p:to>
                                        <p:strVal val="visible"/>
                                      </p:to>
                                    </p:set>
                                    <p:animEffect transition="in" filter="fade">
                                      <p:cBhvr>
                                        <p:cTn id="190" dur="375"/>
                                        <p:tgtEl>
                                          <p:spTgt spid="122"/>
                                        </p:tgtEl>
                                      </p:cBhvr>
                                    </p:animEffect>
                                  </p:childTnLst>
                                </p:cTn>
                              </p:par>
                              <p:par>
                                <p:cTn id="191" presetID="0" presetClass="path" presetSubtype="0" decel="46000" fill="hold" grpId="1" nodeType="withEffect">
                                  <p:stCondLst>
                                    <p:cond delay="3140"/>
                                  </p:stCondLst>
                                  <p:childTnLst>
                                    <p:animMotion origin="layout" path="M -0.00026 -0.00069 C -0.04597 0.00996 -0.07318 0.02986 -0.0974 0.04005 C -0.12123 0.04977 -0.17526 0.08172 -0.25938 0.15 " pathEditMode="relative" rAng="0" ptsTypes="AAA">
                                      <p:cBhvr>
                                        <p:cTn id="192" dur="1000" spd="-100000" fill="hold"/>
                                        <p:tgtEl>
                                          <p:spTgt spid="122"/>
                                        </p:tgtEl>
                                        <p:attrNameLst>
                                          <p:attrName>ppt_x</p:attrName>
                                          <p:attrName>ppt_y</p:attrName>
                                        </p:attrNameLst>
                                      </p:cBhvr>
                                      <p:rCtr x="-12956" y="7523"/>
                                    </p:animMotion>
                                  </p:childTnLst>
                                </p:cTn>
                              </p:par>
                              <p:par>
                                <p:cTn id="193" presetID="6" presetClass="emph" presetSubtype="0" fill="hold" grpId="2" nodeType="withEffect">
                                  <p:stCondLst>
                                    <p:cond delay="3140"/>
                                  </p:stCondLst>
                                  <p:childTnLst>
                                    <p:animScale>
                                      <p:cBhvr>
                                        <p:cTn id="194" dur="7" fill="hold"/>
                                        <p:tgtEl>
                                          <p:spTgt spid="122"/>
                                        </p:tgtEl>
                                      </p:cBhvr>
                                      <p:by x="500000" y="500000"/>
                                    </p:animScale>
                                  </p:childTnLst>
                                </p:cTn>
                              </p:par>
                              <p:par>
                                <p:cTn id="195" presetID="6" presetClass="emph" presetSubtype="0" decel="100000" fill="hold" grpId="3" nodeType="withEffect">
                                  <p:stCondLst>
                                    <p:cond delay="3140"/>
                                  </p:stCondLst>
                                  <p:childTnLst>
                                    <p:animScale>
                                      <p:cBhvr>
                                        <p:cTn id="196" dur="1000" fill="hold"/>
                                        <p:tgtEl>
                                          <p:spTgt spid="122"/>
                                        </p:tgtEl>
                                      </p:cBhvr>
                                      <p:by x="20000" y="20000"/>
                                    </p:animScale>
                                  </p:childTnLst>
                                </p:cTn>
                              </p:par>
                              <p:par>
                                <p:cTn id="197" presetID="10" presetClass="entr" presetSubtype="0" fill="hold" grpId="0" nodeType="withEffect">
                                  <p:stCondLst>
                                    <p:cond delay="3265"/>
                                  </p:stCondLst>
                                  <p:childTnLst>
                                    <p:set>
                                      <p:cBhvr>
                                        <p:cTn id="198" dur="1" fill="hold">
                                          <p:stCondLst>
                                            <p:cond delay="0"/>
                                          </p:stCondLst>
                                        </p:cTn>
                                        <p:tgtEl>
                                          <p:spTgt spid="124"/>
                                        </p:tgtEl>
                                        <p:attrNameLst>
                                          <p:attrName>style.visibility</p:attrName>
                                        </p:attrNameLst>
                                      </p:cBhvr>
                                      <p:to>
                                        <p:strVal val="visible"/>
                                      </p:to>
                                    </p:set>
                                    <p:animEffect transition="in" filter="fade">
                                      <p:cBhvr>
                                        <p:cTn id="199" dur="375"/>
                                        <p:tgtEl>
                                          <p:spTgt spid="124"/>
                                        </p:tgtEl>
                                      </p:cBhvr>
                                    </p:animEffect>
                                  </p:childTnLst>
                                </p:cTn>
                              </p:par>
                              <p:par>
                                <p:cTn id="200" presetID="0" presetClass="path" presetSubtype="0" decel="100000" fill="hold" grpId="1" nodeType="withEffect">
                                  <p:stCondLst>
                                    <p:cond delay="3265"/>
                                  </p:stCondLst>
                                  <p:childTnLst>
                                    <p:animMotion origin="layout" path="M 3.95833E-6 0.00417 C -0.03829 0.00139 -0.23086 0.00856 -0.25677 0.00995 C -0.28282 0.01111 -0.5375 0.01852 -0.703 0.02106 " pathEditMode="relative" rAng="0" ptsTypes="AAA">
                                      <p:cBhvr>
                                        <p:cTn id="201" dur="1688" spd="-100000" fill="hold"/>
                                        <p:tgtEl>
                                          <p:spTgt spid="124"/>
                                        </p:tgtEl>
                                        <p:attrNameLst>
                                          <p:attrName>ppt_x</p:attrName>
                                          <p:attrName>ppt_y</p:attrName>
                                        </p:attrNameLst>
                                      </p:cBhvr>
                                      <p:rCtr x="-35156" y="810"/>
                                    </p:animMotion>
                                  </p:childTnLst>
                                </p:cTn>
                              </p:par>
                              <p:par>
                                <p:cTn id="202" presetID="6" presetClass="emph" presetSubtype="0" fill="hold" grpId="2" nodeType="withEffect">
                                  <p:stCondLst>
                                    <p:cond delay="3265"/>
                                  </p:stCondLst>
                                  <p:childTnLst>
                                    <p:animScale>
                                      <p:cBhvr>
                                        <p:cTn id="203" dur="7" fill="hold"/>
                                        <p:tgtEl>
                                          <p:spTgt spid="124"/>
                                        </p:tgtEl>
                                      </p:cBhvr>
                                      <p:by x="200000" y="200000"/>
                                    </p:animScale>
                                  </p:childTnLst>
                                </p:cTn>
                              </p:par>
                              <p:par>
                                <p:cTn id="204" presetID="6" presetClass="emph" presetSubtype="0" decel="100000" fill="hold" grpId="3" nodeType="withEffect">
                                  <p:stCondLst>
                                    <p:cond delay="3265"/>
                                  </p:stCondLst>
                                  <p:childTnLst>
                                    <p:animScale>
                                      <p:cBhvr>
                                        <p:cTn id="205" dur="1688" fill="hold"/>
                                        <p:tgtEl>
                                          <p:spTgt spid="124"/>
                                        </p:tgtEl>
                                      </p:cBhvr>
                                      <p:by x="50000" y="50000"/>
                                    </p:animScale>
                                  </p:childTnLst>
                                </p:cTn>
                              </p:par>
                              <p:par>
                                <p:cTn id="206" presetID="10" presetClass="entr" presetSubtype="0" fill="hold" grpId="1" nodeType="withEffect">
                                  <p:stCondLst>
                                    <p:cond delay="1000"/>
                                  </p:stCondLst>
                                  <p:childTnLst>
                                    <p:set>
                                      <p:cBhvr>
                                        <p:cTn id="207" dur="1" fill="hold">
                                          <p:stCondLst>
                                            <p:cond delay="0"/>
                                          </p:stCondLst>
                                        </p:cTn>
                                        <p:tgtEl>
                                          <p:spTgt spid="129"/>
                                        </p:tgtEl>
                                        <p:attrNameLst>
                                          <p:attrName>style.visibility</p:attrName>
                                        </p:attrNameLst>
                                      </p:cBhvr>
                                      <p:to>
                                        <p:strVal val="visible"/>
                                      </p:to>
                                    </p:set>
                                    <p:animEffect transition="in" filter="fade">
                                      <p:cBhvr>
                                        <p:cTn id="208" dur="2000"/>
                                        <p:tgtEl>
                                          <p:spTgt spid="129"/>
                                        </p:tgtEl>
                                      </p:cBhvr>
                                    </p:animEffect>
                                  </p:childTnLst>
                                </p:cTn>
                              </p:par>
                              <p:par>
                                <p:cTn id="209" presetID="42" presetClass="entr" presetSubtype="0" fill="hold" grpId="0" nodeType="withEffect">
                                  <p:stCondLst>
                                    <p:cond delay="1000"/>
                                  </p:stCondLst>
                                  <p:childTnLst>
                                    <p:set>
                                      <p:cBhvr>
                                        <p:cTn id="210" dur="1" fill="hold">
                                          <p:stCondLst>
                                            <p:cond delay="0"/>
                                          </p:stCondLst>
                                        </p:cTn>
                                        <p:tgtEl>
                                          <p:spTgt spid="129"/>
                                        </p:tgtEl>
                                        <p:attrNameLst>
                                          <p:attrName>style.visibility</p:attrName>
                                        </p:attrNameLst>
                                      </p:cBhvr>
                                      <p:to>
                                        <p:strVal val="visible"/>
                                      </p:to>
                                    </p:set>
                                    <p:animEffect transition="in" filter="fade">
                                      <p:cBhvr>
                                        <p:cTn id="211" dur="1500"/>
                                        <p:tgtEl>
                                          <p:spTgt spid="129"/>
                                        </p:tgtEl>
                                      </p:cBhvr>
                                    </p:animEffect>
                                    <p:anim calcmode="lin" valueType="num">
                                      <p:cBhvr>
                                        <p:cTn id="212" dur="1500" fill="hold"/>
                                        <p:tgtEl>
                                          <p:spTgt spid="129"/>
                                        </p:tgtEl>
                                        <p:attrNameLst>
                                          <p:attrName>ppt_x</p:attrName>
                                        </p:attrNameLst>
                                      </p:cBhvr>
                                      <p:tavLst>
                                        <p:tav tm="0">
                                          <p:val>
                                            <p:strVal val="#ppt_x"/>
                                          </p:val>
                                        </p:tav>
                                        <p:tav tm="100000">
                                          <p:val>
                                            <p:strVal val="#ppt_x"/>
                                          </p:val>
                                        </p:tav>
                                      </p:tavLst>
                                    </p:anim>
                                    <p:anim calcmode="lin" valueType="num">
                                      <p:cBhvr>
                                        <p:cTn id="213" dur="1500" fill="hold"/>
                                        <p:tgtEl>
                                          <p:spTgt spid="1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P spid="5" grpId="0"/>
      <p:bldP spid="5" grpId="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5" grpId="0" animBg="1"/>
      <p:bldP spid="25" grpId="1" animBg="1"/>
      <p:bldP spid="31" grpId="0" animBg="1"/>
      <p:bldP spid="31" grpId="1" animBg="1"/>
      <p:bldP spid="32" grpId="0" animBg="1"/>
      <p:bldP spid="32" grpId="1" animBg="1"/>
      <p:bldP spid="32" grpId="2" animBg="1"/>
      <p:bldP spid="32" grpId="3" animBg="1"/>
      <p:bldP spid="38" grpId="0" animBg="1"/>
      <p:bldP spid="38" grpId="1" animBg="1"/>
      <p:bldP spid="55" grpId="0" animBg="1"/>
      <p:bldP spid="55" grpId="1" animBg="1"/>
      <p:bldP spid="55" grpId="2" animBg="1"/>
      <p:bldP spid="55" grpId="3" animBg="1"/>
      <p:bldP spid="56" grpId="0" animBg="1"/>
      <p:bldP spid="56" grpId="1" animBg="1"/>
      <p:bldP spid="56" grpId="2" animBg="1"/>
      <p:bldP spid="56" grpId="3" animBg="1"/>
      <p:bldP spid="57" grpId="0" animBg="1"/>
      <p:bldP spid="57" grpId="1" animBg="1"/>
      <p:bldP spid="57" grpId="2" animBg="1"/>
      <p:bldP spid="57" grpId="3" animBg="1"/>
      <p:bldP spid="58" grpId="0" animBg="1"/>
      <p:bldP spid="58" grpId="1" animBg="1"/>
      <p:bldP spid="58" grpId="2" animBg="1"/>
      <p:bldP spid="58" grpId="3" animBg="1"/>
      <p:bldP spid="66" grpId="0" animBg="1"/>
      <p:bldP spid="66" grpId="1" animBg="1"/>
      <p:bldP spid="72" grpId="0" animBg="1"/>
      <p:bldP spid="72" grpId="1" animBg="1"/>
      <p:bldP spid="72" grpId="2" animBg="1"/>
      <p:bldP spid="72" grpId="3" animBg="1"/>
      <p:bldP spid="78" grpId="0" animBg="1"/>
      <p:bldP spid="78" grpId="1" animBg="1"/>
      <p:bldP spid="78" grpId="2" animBg="1"/>
      <p:bldP spid="78" grpId="3" animBg="1"/>
      <p:bldP spid="81" grpId="0" animBg="1"/>
      <p:bldP spid="81" grpId="1" animBg="1"/>
      <p:bldP spid="89" grpId="0" animBg="1"/>
      <p:bldP spid="89" grpId="1" animBg="1"/>
      <p:bldP spid="94" grpId="0" animBg="1"/>
      <p:bldP spid="94" grpId="1" animBg="1"/>
      <p:bldP spid="95" grpId="0" animBg="1"/>
      <p:bldP spid="95" grpId="1" animBg="1"/>
      <p:bldP spid="97" grpId="0" animBg="1"/>
      <p:bldP spid="97" grpId="1" animBg="1"/>
      <p:bldP spid="99" grpId="0" animBg="1"/>
      <p:bldP spid="99" grpId="1" animBg="1"/>
      <p:bldP spid="99" grpId="2" animBg="1"/>
      <p:bldP spid="99" grpId="3" animBg="1"/>
      <p:bldP spid="117" grpId="0" animBg="1"/>
      <p:bldP spid="117" grpId="1" animBg="1"/>
      <p:bldP spid="122" grpId="0" animBg="1"/>
      <p:bldP spid="122" grpId="1" animBg="1"/>
      <p:bldP spid="122" grpId="2" animBg="1"/>
      <p:bldP spid="122" grpId="3" animBg="1"/>
      <p:bldP spid="123" grpId="0" animBg="1"/>
      <p:bldP spid="123" grpId="1" animBg="1"/>
      <p:bldP spid="123" grpId="2" animBg="1"/>
      <p:bldP spid="123" grpId="3" animBg="1"/>
      <p:bldP spid="124" grpId="0" animBg="1"/>
      <p:bldP spid="124" grpId="1" animBg="1"/>
      <p:bldP spid="124" grpId="2" animBg="1"/>
      <p:bldP spid="124" grpId="3" animBg="1"/>
      <p:bldP spid="126" grpId="0" animBg="1"/>
      <p:bldP spid="126" grpId="1" animBg="1"/>
      <p:bldP spid="129" grpId="0"/>
      <p:bldP spid="129"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 y="2949865"/>
            <a:ext cx="12191999"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                                             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0" y="2182092"/>
            <a:ext cx="12191999"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defRPr/>
            </a:pP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更多</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endPar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1"/>
              </a:rPr>
              <a:t>www.ypppt.com/moban/</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2"/>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6"/>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7"/>
              </a:rPr>
              <a:t>www.ypppt.com/ziti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www.ypppt.com/gushi/</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课件：</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9"/>
              </a:rPr>
              <a:t>www.ypppt.com/kejian/</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文本框 50"/>
          <p:cNvSpPr txBox="1"/>
          <p:nvPr/>
        </p:nvSpPr>
        <p:spPr>
          <a:xfrm>
            <a:off x="1459048" y="502374"/>
            <a:ext cx="4502332" cy="5183342"/>
          </a:xfrm>
          <a:prstGeom prst="rect">
            <a:avLst/>
          </a:prstGeom>
          <a:noFill/>
        </p:spPr>
        <p:txBody>
          <a:bodyPr wrap="square" rtlCol="0" anchor="ctr">
            <a:spAutoFit/>
          </a:bodyPr>
          <a:lstStyle/>
          <a:p>
            <a:pPr algn="ctr">
              <a:lnSpc>
                <a:spcPct val="150000"/>
              </a:lnSpc>
            </a:pPr>
            <a:r>
              <a:rPr lang="en-US" altLang="zh-CN" sz="25000" dirty="0">
                <a:latin typeface="微软雅黑" panose="020B0503020204020204" pitchFamily="34" charset="-122"/>
                <a:ea typeface="微软雅黑" panose="020B0503020204020204" pitchFamily="34" charset="-122"/>
              </a:rPr>
              <a:t>1</a:t>
            </a:r>
            <a:endParaRPr lang="en-US" altLang="zh-CN" sz="25000" dirty="0">
              <a:latin typeface="微软雅黑" panose="020B0503020204020204" pitchFamily="34" charset="-122"/>
              <a:ea typeface="微软雅黑" panose="020B0503020204020204" pitchFamily="34" charset="-122"/>
            </a:endParaRPr>
          </a:p>
        </p:txBody>
      </p:sp>
      <p:sp useBgFill="1">
        <p:nvSpPr>
          <p:cNvPr id="52" name="矩形 51"/>
          <p:cNvSpPr/>
          <p:nvPr/>
        </p:nvSpPr>
        <p:spPr>
          <a:xfrm>
            <a:off x="3607711" y="294873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latin typeface="+mn-ea"/>
            </a:endParaRPr>
          </a:p>
        </p:txBody>
      </p:sp>
      <p:sp>
        <p:nvSpPr>
          <p:cNvPr id="53" name="文本框 52"/>
          <p:cNvSpPr txBox="1"/>
          <p:nvPr/>
        </p:nvSpPr>
        <p:spPr>
          <a:xfrm>
            <a:off x="4681006" y="3631262"/>
            <a:ext cx="5859994" cy="1052596"/>
          </a:xfrm>
          <a:prstGeom prst="rect">
            <a:avLst/>
          </a:prstGeom>
          <a:noFill/>
        </p:spPr>
        <p:txBody>
          <a:bodyPr wrap="square" rtlCol="0">
            <a:spAutoFit/>
          </a:bodyPr>
          <a:lstStyle/>
          <a:p>
            <a:pPr>
              <a:lnSpc>
                <a:spcPct val="130000"/>
              </a:lnSpc>
            </a:pPr>
            <a:r>
              <a:rPr lang="en-US" altLang="zh-CN" sz="1600" dirty="0">
                <a:solidFill>
                  <a:schemeClr val="tx2"/>
                </a:solidFill>
                <a:latin typeface="+mn-ea"/>
              </a:rPr>
              <a:t>Memories, beautiful very hurt, memories, memories of the past but can not go </a:t>
            </a:r>
            <a:r>
              <a:rPr lang="en-US" altLang="zh-CN" sz="1600" dirty="0" err="1">
                <a:solidFill>
                  <a:schemeClr val="tx2"/>
                </a:solidFill>
                <a:latin typeface="+mn-ea"/>
              </a:rPr>
              <a:t>back.You</a:t>
            </a:r>
            <a:r>
              <a:rPr lang="en-US" altLang="zh-CN" sz="1600" dirty="0">
                <a:solidFill>
                  <a:schemeClr val="tx2"/>
                </a:solidFill>
                <a:latin typeface="+mn-ea"/>
              </a:rPr>
              <a:t> can be happy to live just by yourself.</a:t>
            </a:r>
            <a:endParaRPr lang="en-US" altLang="zh-CN" sz="1050" dirty="0">
              <a:solidFill>
                <a:schemeClr val="tx2"/>
              </a:solidFill>
              <a:latin typeface="+mn-ea"/>
            </a:endParaRPr>
          </a:p>
        </p:txBody>
      </p:sp>
      <p:sp>
        <p:nvSpPr>
          <p:cNvPr id="61" name="矩形 60"/>
          <p:cNvSpPr/>
          <p:nvPr/>
        </p:nvSpPr>
        <p:spPr>
          <a:xfrm>
            <a:off x="3592956" y="2959978"/>
            <a:ext cx="1529586" cy="58477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latin typeface="+mn-ea"/>
              </a:rPr>
              <a:t>Part 01</a:t>
            </a:r>
            <a:endParaRPr kumimoji="1" lang="zh-CN" altLang="en-US" sz="3200" dirty="0">
              <a:solidFill>
                <a:schemeClr val="tx2"/>
              </a:solidFill>
              <a:effectLst>
                <a:innerShdw blurRad="63500" dist="50800" dir="16200000">
                  <a:prstClr val="black">
                    <a:alpha val="30000"/>
                  </a:prstClr>
                </a:innerShdw>
              </a:effectLst>
              <a:latin typeface="+mn-ea"/>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607711" y="276225"/>
            <a:ext cx="3124424" cy="369332"/>
          </a:xfrm>
          <a:prstGeom prst="rect">
            <a:avLst/>
          </a:prstGeom>
          <a:noFill/>
        </p:spPr>
        <p:txBody>
          <a:bodyPr wrap="square" rtlCol="0">
            <a:spAutoFit/>
          </a:bodyPr>
          <a:lstStyle/>
          <a:p>
            <a:r>
              <a:rPr lang="en-US" altLang="zh-CN" dirty="0">
                <a:solidFill>
                  <a:srgbClr val="FBFBFB"/>
                </a:solidFill>
              </a:rPr>
              <a:t>https://www.ypppt.com/</a:t>
            </a:r>
            <a:endParaRPr lang="zh-CN" altLang="en-US" dirty="0">
              <a:solidFill>
                <a:srgbClr val="FBFBFB"/>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P spid="235" grpId="0" animBg="1"/>
      <p:bldP spid="241" grpId="0" animBg="1"/>
      <p:bldP spid="242" grpId="0" animBg="1"/>
      <p:bldP spid="250" grpId="0" animBg="1"/>
      <p:bldP spid="251" grpId="0" animBg="1"/>
      <p:bldP spid="252" grpId="0" animBg="1"/>
      <p:bldP spid="253" grpId="0" animBg="1"/>
      <p:bldP spid="255" grpId="0" animBg="1"/>
      <p:bldP spid="256" grpId="0" animBg="1"/>
      <p:bldP spid="257" grpId="0" animBg="1"/>
      <p:bldP spid="258" grpId="0" animBg="1"/>
      <p:bldP spid="264" grpId="0" animBg="1"/>
      <p:bldP spid="265" grpId="0" animBg="1"/>
      <p:bldP spid="266" grpId="0" animBg="1"/>
      <p:bldP spid="267" grpId="0" animBg="1"/>
      <p:bldP spid="268" grpId="0" animBg="1"/>
      <p:bldP spid="269" grpId="0" animBg="1"/>
      <p:bldP spid="234" grpId="0" animBg="1"/>
      <p:bldP spid="243" grpId="0" animBg="1"/>
      <p:bldP spid="244" grpId="0" animBg="1"/>
      <p:bldP spid="271" grpId="0" animBg="1"/>
      <p:bldP spid="236" grpId="0" animBg="1"/>
      <p:bldP spid="237" grpId="0" animBg="1"/>
      <p:bldP spid="238" grpId="0" animBg="1"/>
      <p:bldP spid="254" grpId="0" animBg="1"/>
      <p:bldP spid="259" grpId="0" animBg="1"/>
      <p:bldP spid="260" grpId="0" animBg="1"/>
      <p:bldP spid="261" grpId="0" animBg="1"/>
      <p:bldP spid="262" grpId="0" animBg="1"/>
      <p:bldP spid="270" grpId="0" animBg="1"/>
      <p:bldP spid="51" grpId="0"/>
      <p:bldP spid="53" grpId="0"/>
      <p:bldP spid="6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4" name="直接连接符 3"/>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25" name="组合 124"/>
          <p:cNvGrpSpPr/>
          <p:nvPr/>
        </p:nvGrpSpPr>
        <p:grpSpPr>
          <a:xfrm>
            <a:off x="5570479" y="2325743"/>
            <a:ext cx="6408261" cy="2320917"/>
            <a:chOff x="5570479" y="2325743"/>
            <a:chExt cx="6408261" cy="2320917"/>
          </a:xfrm>
        </p:grpSpPr>
        <p:sp>
          <p:nvSpPr>
            <p:cNvPr id="78" name="Freeform 77"/>
            <p:cNvSpPr/>
            <p:nvPr/>
          </p:nvSpPr>
          <p:spPr bwMode="auto">
            <a:xfrm>
              <a:off x="6383341" y="3299732"/>
              <a:ext cx="71702" cy="61999"/>
            </a:xfrm>
            <a:custGeom>
              <a:avLst/>
              <a:gdLst>
                <a:gd name="T0" fmla="*/ 15 w 30"/>
                <a:gd name="T1" fmla="*/ 0 h 30"/>
                <a:gd name="T2" fmla="*/ 0 w 30"/>
                <a:gd name="T3" fmla="*/ 15 h 30"/>
                <a:gd name="T4" fmla="*/ 14 w 30"/>
                <a:gd name="T5" fmla="*/ 30 h 30"/>
                <a:gd name="T6" fmla="*/ 15 w 30"/>
                <a:gd name="T7" fmla="*/ 30 h 30"/>
                <a:gd name="T8" fmla="*/ 15 w 30"/>
                <a:gd name="T9" fmla="*/ 30 h 30"/>
                <a:gd name="T10" fmla="*/ 30 w 30"/>
                <a:gd name="T11" fmla="*/ 18 h 30"/>
                <a:gd name="T12" fmla="*/ 30 w 30"/>
                <a:gd name="T13" fmla="*/ 17 h 30"/>
                <a:gd name="T14" fmla="*/ 30 w 30"/>
                <a:gd name="T15" fmla="*/ 15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7" y="0"/>
                    <a:pt x="0" y="7"/>
                    <a:pt x="0" y="15"/>
                  </a:cubicBezTo>
                  <a:cubicBezTo>
                    <a:pt x="0" y="23"/>
                    <a:pt x="6" y="29"/>
                    <a:pt x="14" y="30"/>
                  </a:cubicBezTo>
                  <a:cubicBezTo>
                    <a:pt x="14" y="30"/>
                    <a:pt x="15" y="30"/>
                    <a:pt x="15" y="30"/>
                  </a:cubicBezTo>
                  <a:cubicBezTo>
                    <a:pt x="15" y="30"/>
                    <a:pt x="15" y="30"/>
                    <a:pt x="15" y="30"/>
                  </a:cubicBezTo>
                  <a:cubicBezTo>
                    <a:pt x="22" y="30"/>
                    <a:pt x="28" y="25"/>
                    <a:pt x="30" y="18"/>
                  </a:cubicBezTo>
                  <a:cubicBezTo>
                    <a:pt x="30" y="18"/>
                    <a:pt x="30" y="17"/>
                    <a:pt x="30" y="17"/>
                  </a:cubicBezTo>
                  <a:cubicBezTo>
                    <a:pt x="30" y="16"/>
                    <a:pt x="30" y="16"/>
                    <a:pt x="30" y="15"/>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9" name="Freeform 78"/>
            <p:cNvSpPr/>
            <p:nvPr/>
          </p:nvSpPr>
          <p:spPr bwMode="auto">
            <a:xfrm>
              <a:off x="6873547" y="3067687"/>
              <a:ext cx="71702" cy="61999"/>
            </a:xfrm>
            <a:custGeom>
              <a:avLst/>
              <a:gdLst>
                <a:gd name="T0" fmla="*/ 15 w 30"/>
                <a:gd name="T1" fmla="*/ 0 h 30"/>
                <a:gd name="T2" fmla="*/ 0 w 30"/>
                <a:gd name="T3" fmla="*/ 15 h 30"/>
                <a:gd name="T4" fmla="*/ 12 w 30"/>
                <a:gd name="T5" fmla="*/ 30 h 30"/>
                <a:gd name="T6" fmla="*/ 14 w 30"/>
                <a:gd name="T7" fmla="*/ 30 h 30"/>
                <a:gd name="T8" fmla="*/ 15 w 30"/>
                <a:gd name="T9" fmla="*/ 30 h 30"/>
                <a:gd name="T10" fmla="*/ 30 w 30"/>
                <a:gd name="T11" fmla="*/ 15 h 30"/>
                <a:gd name="T12" fmla="*/ 29 w 30"/>
                <a:gd name="T13" fmla="*/ 11 h 30"/>
                <a:gd name="T14" fmla="*/ 29 w 30"/>
                <a:gd name="T15" fmla="*/ 9 h 30"/>
                <a:gd name="T16" fmla="*/ 15 w 30"/>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30">
                  <a:moveTo>
                    <a:pt x="15" y="0"/>
                  </a:moveTo>
                  <a:cubicBezTo>
                    <a:pt x="6" y="0"/>
                    <a:pt x="0" y="7"/>
                    <a:pt x="0" y="15"/>
                  </a:cubicBezTo>
                  <a:cubicBezTo>
                    <a:pt x="0" y="22"/>
                    <a:pt x="5" y="28"/>
                    <a:pt x="12" y="30"/>
                  </a:cubicBezTo>
                  <a:cubicBezTo>
                    <a:pt x="12" y="30"/>
                    <a:pt x="13" y="30"/>
                    <a:pt x="14" y="30"/>
                  </a:cubicBezTo>
                  <a:cubicBezTo>
                    <a:pt x="14" y="30"/>
                    <a:pt x="14" y="30"/>
                    <a:pt x="15" y="30"/>
                  </a:cubicBezTo>
                  <a:cubicBezTo>
                    <a:pt x="23" y="30"/>
                    <a:pt x="30" y="23"/>
                    <a:pt x="30" y="15"/>
                  </a:cubicBezTo>
                  <a:cubicBezTo>
                    <a:pt x="30" y="13"/>
                    <a:pt x="30" y="12"/>
                    <a:pt x="29" y="11"/>
                  </a:cubicBezTo>
                  <a:cubicBezTo>
                    <a:pt x="29" y="10"/>
                    <a:pt x="29" y="9"/>
                    <a:pt x="29" y="9"/>
                  </a:cubicBezTo>
                  <a:cubicBezTo>
                    <a:pt x="26" y="4"/>
                    <a:pt x="21" y="0"/>
                    <a:pt x="1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0" name="Freeform 79"/>
            <p:cNvSpPr/>
            <p:nvPr/>
          </p:nvSpPr>
          <p:spPr bwMode="auto">
            <a:xfrm>
              <a:off x="7044288" y="3288903"/>
              <a:ext cx="73723" cy="61999"/>
            </a:xfrm>
            <a:custGeom>
              <a:avLst/>
              <a:gdLst>
                <a:gd name="T0" fmla="*/ 16 w 31"/>
                <a:gd name="T1" fmla="*/ 0 h 30"/>
                <a:gd name="T2" fmla="*/ 0 w 31"/>
                <a:gd name="T3" fmla="*/ 15 h 30"/>
                <a:gd name="T4" fmla="*/ 13 w 31"/>
                <a:gd name="T5" fmla="*/ 30 h 30"/>
                <a:gd name="T6" fmla="*/ 15 w 31"/>
                <a:gd name="T7" fmla="*/ 30 h 30"/>
                <a:gd name="T8" fmla="*/ 16 w 31"/>
                <a:gd name="T9" fmla="*/ 30 h 30"/>
                <a:gd name="T10" fmla="*/ 25 w 31"/>
                <a:gd name="T11" fmla="*/ 26 h 30"/>
                <a:gd name="T12" fmla="*/ 27 w 31"/>
                <a:gd name="T13" fmla="*/ 25 h 30"/>
                <a:gd name="T14" fmla="*/ 31 w 31"/>
                <a:gd name="T15" fmla="*/ 15 h 30"/>
                <a:gd name="T16" fmla="*/ 16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6" y="0"/>
                  </a:moveTo>
                  <a:cubicBezTo>
                    <a:pt x="7" y="0"/>
                    <a:pt x="0" y="7"/>
                    <a:pt x="0" y="15"/>
                  </a:cubicBezTo>
                  <a:cubicBezTo>
                    <a:pt x="0" y="23"/>
                    <a:pt x="6" y="29"/>
                    <a:pt x="13" y="30"/>
                  </a:cubicBezTo>
                  <a:cubicBezTo>
                    <a:pt x="14" y="30"/>
                    <a:pt x="14" y="30"/>
                    <a:pt x="15" y="30"/>
                  </a:cubicBezTo>
                  <a:cubicBezTo>
                    <a:pt x="15" y="30"/>
                    <a:pt x="15" y="30"/>
                    <a:pt x="16" y="30"/>
                  </a:cubicBezTo>
                  <a:cubicBezTo>
                    <a:pt x="19" y="30"/>
                    <a:pt x="23" y="29"/>
                    <a:pt x="25" y="26"/>
                  </a:cubicBezTo>
                  <a:cubicBezTo>
                    <a:pt x="26" y="26"/>
                    <a:pt x="26" y="26"/>
                    <a:pt x="27" y="25"/>
                  </a:cubicBezTo>
                  <a:cubicBezTo>
                    <a:pt x="29" y="23"/>
                    <a:pt x="31" y="19"/>
                    <a:pt x="31" y="15"/>
                  </a:cubicBezTo>
                  <a:cubicBezTo>
                    <a:pt x="31" y="7"/>
                    <a:pt x="24" y="0"/>
                    <a:pt x="16"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1" name="Freeform 80"/>
            <p:cNvSpPr/>
            <p:nvPr/>
          </p:nvSpPr>
          <p:spPr bwMode="auto">
            <a:xfrm>
              <a:off x="5570479" y="3534870"/>
              <a:ext cx="74732" cy="61999"/>
            </a:xfrm>
            <a:custGeom>
              <a:avLst/>
              <a:gdLst>
                <a:gd name="T0" fmla="*/ 15 w 31"/>
                <a:gd name="T1" fmla="*/ 0 h 30"/>
                <a:gd name="T2" fmla="*/ 0 w 31"/>
                <a:gd name="T3" fmla="*/ 15 h 30"/>
                <a:gd name="T4" fmla="*/ 15 w 31"/>
                <a:gd name="T5" fmla="*/ 30 h 30"/>
                <a:gd name="T6" fmla="*/ 30 w 31"/>
                <a:gd name="T7" fmla="*/ 17 h 30"/>
                <a:gd name="T8" fmla="*/ 31 w 31"/>
                <a:gd name="T9" fmla="*/ 15 h 30"/>
                <a:gd name="T10" fmla="*/ 31 w 31"/>
                <a:gd name="T11" fmla="*/ 15 h 30"/>
                <a:gd name="T12" fmla="*/ 30 w 31"/>
                <a:gd name="T13" fmla="*/ 13 h 30"/>
                <a:gd name="T14" fmla="*/ 30 w 31"/>
                <a:gd name="T15" fmla="*/ 11 h 30"/>
                <a:gd name="T16" fmla="*/ 15 w 31"/>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30">
                  <a:moveTo>
                    <a:pt x="15" y="0"/>
                  </a:moveTo>
                  <a:cubicBezTo>
                    <a:pt x="7" y="0"/>
                    <a:pt x="0" y="7"/>
                    <a:pt x="0" y="15"/>
                  </a:cubicBezTo>
                  <a:cubicBezTo>
                    <a:pt x="0" y="24"/>
                    <a:pt x="7" y="30"/>
                    <a:pt x="15" y="30"/>
                  </a:cubicBezTo>
                  <a:cubicBezTo>
                    <a:pt x="23" y="30"/>
                    <a:pt x="30" y="25"/>
                    <a:pt x="30" y="17"/>
                  </a:cubicBezTo>
                  <a:cubicBezTo>
                    <a:pt x="31" y="17"/>
                    <a:pt x="31" y="16"/>
                    <a:pt x="31" y="15"/>
                  </a:cubicBezTo>
                  <a:cubicBezTo>
                    <a:pt x="31" y="15"/>
                    <a:pt x="31" y="15"/>
                    <a:pt x="31" y="15"/>
                  </a:cubicBezTo>
                  <a:cubicBezTo>
                    <a:pt x="31" y="15"/>
                    <a:pt x="30" y="14"/>
                    <a:pt x="30" y="13"/>
                  </a:cubicBezTo>
                  <a:cubicBezTo>
                    <a:pt x="30" y="13"/>
                    <a:pt x="30" y="12"/>
                    <a:pt x="30" y="11"/>
                  </a:cubicBezTo>
                  <a:cubicBezTo>
                    <a:pt x="28" y="5"/>
                    <a:pt x="22" y="0"/>
                    <a:pt x="1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2" name="Freeform 81"/>
            <p:cNvSpPr/>
            <p:nvPr/>
          </p:nvSpPr>
          <p:spPr bwMode="auto">
            <a:xfrm>
              <a:off x="6370816" y="3570786"/>
              <a:ext cx="71702" cy="62872"/>
            </a:xfrm>
            <a:custGeom>
              <a:avLst/>
              <a:gdLst>
                <a:gd name="T0" fmla="*/ 15 w 30"/>
                <a:gd name="T1" fmla="*/ 0 h 30"/>
                <a:gd name="T2" fmla="*/ 0 w 30"/>
                <a:gd name="T3" fmla="*/ 12 h 30"/>
                <a:gd name="T4" fmla="*/ 0 w 30"/>
                <a:gd name="T5" fmla="*/ 14 h 30"/>
                <a:gd name="T6" fmla="*/ 0 w 30"/>
                <a:gd name="T7" fmla="*/ 15 h 30"/>
                <a:gd name="T8" fmla="*/ 7 w 30"/>
                <a:gd name="T9" fmla="*/ 28 h 30"/>
                <a:gd name="T10" fmla="*/ 9 w 30"/>
                <a:gd name="T11" fmla="*/ 29 h 30"/>
                <a:gd name="T12" fmla="*/ 15 w 30"/>
                <a:gd name="T13" fmla="*/ 30 h 30"/>
                <a:gd name="T14" fmla="*/ 17 w 30"/>
                <a:gd name="T15" fmla="*/ 30 h 30"/>
                <a:gd name="T16" fmla="*/ 18 w 30"/>
                <a:gd name="T17" fmla="*/ 30 h 30"/>
                <a:gd name="T18" fmla="*/ 26 w 30"/>
                <a:gd name="T19" fmla="*/ 25 h 30"/>
                <a:gd name="T20" fmla="*/ 27 w 30"/>
                <a:gd name="T21" fmla="*/ 23 h 30"/>
                <a:gd name="T22" fmla="*/ 30 w 30"/>
                <a:gd name="T23" fmla="*/ 15 h 30"/>
                <a:gd name="T24" fmla="*/ 30 w 30"/>
                <a:gd name="T25" fmla="*/ 15 h 30"/>
                <a:gd name="T26" fmla="*/ 30 w 30"/>
                <a:gd name="T27" fmla="*/ 13 h 30"/>
                <a:gd name="T28" fmla="*/ 18 w 30"/>
                <a:gd name="T29" fmla="*/ 0 h 30"/>
                <a:gd name="T30" fmla="*/ 17 w 30"/>
                <a:gd name="T31" fmla="*/ 0 h 30"/>
                <a:gd name="T32" fmla="*/ 15 w 30"/>
                <a:gd name="T3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30">
                  <a:moveTo>
                    <a:pt x="15" y="0"/>
                  </a:moveTo>
                  <a:cubicBezTo>
                    <a:pt x="8" y="0"/>
                    <a:pt x="2" y="5"/>
                    <a:pt x="0" y="12"/>
                  </a:cubicBezTo>
                  <a:cubicBezTo>
                    <a:pt x="0" y="12"/>
                    <a:pt x="0" y="13"/>
                    <a:pt x="0" y="14"/>
                  </a:cubicBezTo>
                  <a:cubicBezTo>
                    <a:pt x="0" y="14"/>
                    <a:pt x="0" y="14"/>
                    <a:pt x="0" y="15"/>
                  </a:cubicBezTo>
                  <a:cubicBezTo>
                    <a:pt x="0" y="20"/>
                    <a:pt x="3" y="25"/>
                    <a:pt x="7" y="28"/>
                  </a:cubicBezTo>
                  <a:cubicBezTo>
                    <a:pt x="8" y="28"/>
                    <a:pt x="8" y="28"/>
                    <a:pt x="9" y="29"/>
                  </a:cubicBezTo>
                  <a:cubicBezTo>
                    <a:pt x="11" y="29"/>
                    <a:pt x="13" y="30"/>
                    <a:pt x="15" y="30"/>
                  </a:cubicBezTo>
                  <a:cubicBezTo>
                    <a:pt x="16" y="30"/>
                    <a:pt x="16" y="30"/>
                    <a:pt x="17" y="30"/>
                  </a:cubicBezTo>
                  <a:cubicBezTo>
                    <a:pt x="17" y="30"/>
                    <a:pt x="18" y="30"/>
                    <a:pt x="18" y="30"/>
                  </a:cubicBezTo>
                  <a:cubicBezTo>
                    <a:pt x="21" y="29"/>
                    <a:pt x="24" y="27"/>
                    <a:pt x="26" y="25"/>
                  </a:cubicBezTo>
                  <a:cubicBezTo>
                    <a:pt x="27" y="24"/>
                    <a:pt x="27" y="24"/>
                    <a:pt x="27" y="23"/>
                  </a:cubicBezTo>
                  <a:cubicBezTo>
                    <a:pt x="29" y="21"/>
                    <a:pt x="30" y="18"/>
                    <a:pt x="30" y="15"/>
                  </a:cubicBezTo>
                  <a:cubicBezTo>
                    <a:pt x="30" y="15"/>
                    <a:pt x="30" y="15"/>
                    <a:pt x="30" y="15"/>
                  </a:cubicBezTo>
                  <a:cubicBezTo>
                    <a:pt x="30" y="14"/>
                    <a:pt x="30" y="14"/>
                    <a:pt x="30" y="13"/>
                  </a:cubicBezTo>
                  <a:cubicBezTo>
                    <a:pt x="29" y="7"/>
                    <a:pt x="24" y="1"/>
                    <a:pt x="18" y="0"/>
                  </a:cubicBezTo>
                  <a:cubicBezTo>
                    <a:pt x="18" y="0"/>
                    <a:pt x="17" y="0"/>
                    <a:pt x="17"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3" name="Freeform 82"/>
            <p:cNvSpPr/>
            <p:nvPr/>
          </p:nvSpPr>
          <p:spPr bwMode="auto">
            <a:xfrm>
              <a:off x="7225994" y="4118075"/>
              <a:ext cx="71702" cy="61999"/>
            </a:xfrm>
            <a:custGeom>
              <a:avLst/>
              <a:gdLst>
                <a:gd name="T0" fmla="*/ 15 w 30"/>
                <a:gd name="T1" fmla="*/ 0 h 30"/>
                <a:gd name="T2" fmla="*/ 15 w 30"/>
                <a:gd name="T3" fmla="*/ 0 h 30"/>
                <a:gd name="T4" fmla="*/ 10 w 30"/>
                <a:gd name="T5" fmla="*/ 1 h 30"/>
                <a:gd name="T6" fmla="*/ 8 w 30"/>
                <a:gd name="T7" fmla="*/ 2 h 30"/>
                <a:gd name="T8" fmla="*/ 3 w 30"/>
                <a:gd name="T9" fmla="*/ 6 h 30"/>
                <a:gd name="T10" fmla="*/ 2 w 30"/>
                <a:gd name="T11" fmla="*/ 8 h 30"/>
                <a:gd name="T12" fmla="*/ 0 w 30"/>
                <a:gd name="T13" fmla="*/ 12 h 30"/>
                <a:gd name="T14" fmla="*/ 0 w 30"/>
                <a:gd name="T15" fmla="*/ 14 h 30"/>
                <a:gd name="T16" fmla="*/ 0 w 30"/>
                <a:gd name="T17" fmla="*/ 15 h 30"/>
                <a:gd name="T18" fmla="*/ 15 w 30"/>
                <a:gd name="T19" fmla="*/ 30 h 30"/>
                <a:gd name="T20" fmla="*/ 20 w 30"/>
                <a:gd name="T21" fmla="*/ 29 h 30"/>
                <a:gd name="T22" fmla="*/ 22 w 30"/>
                <a:gd name="T23" fmla="*/ 29 h 30"/>
                <a:gd name="T24" fmla="*/ 30 w 30"/>
                <a:gd name="T25" fmla="*/ 16 h 30"/>
                <a:gd name="T26" fmla="*/ 30 w 30"/>
                <a:gd name="T27" fmla="*/ 15 h 30"/>
                <a:gd name="T28" fmla="*/ 30 w 30"/>
                <a:gd name="T29" fmla="*/ 14 h 30"/>
                <a:gd name="T30" fmla="*/ 29 w 30"/>
                <a:gd name="T31" fmla="*/ 8 h 30"/>
                <a:gd name="T32" fmla="*/ 28 w 30"/>
                <a:gd name="T33" fmla="*/ 6 h 30"/>
                <a:gd name="T34" fmla="*/ 23 w 30"/>
                <a:gd name="T35" fmla="*/ 2 h 30"/>
                <a:gd name="T36" fmla="*/ 21 w 30"/>
                <a:gd name="T37" fmla="*/ 1 h 30"/>
                <a:gd name="T38" fmla="*/ 16 w 30"/>
                <a:gd name="T39" fmla="*/ 0 h 30"/>
                <a:gd name="T40" fmla="*/ 15 w 30"/>
                <a:gd name="T4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 h="30">
                  <a:moveTo>
                    <a:pt x="15" y="0"/>
                  </a:moveTo>
                  <a:cubicBezTo>
                    <a:pt x="15" y="0"/>
                    <a:pt x="15" y="0"/>
                    <a:pt x="15" y="0"/>
                  </a:cubicBezTo>
                  <a:cubicBezTo>
                    <a:pt x="13" y="0"/>
                    <a:pt x="12" y="0"/>
                    <a:pt x="10" y="1"/>
                  </a:cubicBezTo>
                  <a:cubicBezTo>
                    <a:pt x="10" y="1"/>
                    <a:pt x="9" y="1"/>
                    <a:pt x="8" y="2"/>
                  </a:cubicBezTo>
                  <a:cubicBezTo>
                    <a:pt x="6" y="3"/>
                    <a:pt x="4" y="4"/>
                    <a:pt x="3" y="6"/>
                  </a:cubicBezTo>
                  <a:cubicBezTo>
                    <a:pt x="2" y="7"/>
                    <a:pt x="2" y="8"/>
                    <a:pt x="2" y="8"/>
                  </a:cubicBezTo>
                  <a:cubicBezTo>
                    <a:pt x="1" y="9"/>
                    <a:pt x="1" y="11"/>
                    <a:pt x="0" y="12"/>
                  </a:cubicBezTo>
                  <a:cubicBezTo>
                    <a:pt x="0" y="13"/>
                    <a:pt x="0" y="13"/>
                    <a:pt x="0" y="14"/>
                  </a:cubicBezTo>
                  <a:cubicBezTo>
                    <a:pt x="0" y="14"/>
                    <a:pt x="0" y="15"/>
                    <a:pt x="0" y="15"/>
                  </a:cubicBezTo>
                  <a:cubicBezTo>
                    <a:pt x="0" y="23"/>
                    <a:pt x="7" y="30"/>
                    <a:pt x="15" y="30"/>
                  </a:cubicBezTo>
                  <a:cubicBezTo>
                    <a:pt x="17" y="30"/>
                    <a:pt x="18" y="30"/>
                    <a:pt x="20" y="29"/>
                  </a:cubicBezTo>
                  <a:cubicBezTo>
                    <a:pt x="21" y="29"/>
                    <a:pt x="21" y="29"/>
                    <a:pt x="22" y="29"/>
                  </a:cubicBezTo>
                  <a:cubicBezTo>
                    <a:pt x="26" y="26"/>
                    <a:pt x="30" y="22"/>
                    <a:pt x="30" y="16"/>
                  </a:cubicBezTo>
                  <a:cubicBezTo>
                    <a:pt x="30" y="16"/>
                    <a:pt x="30" y="16"/>
                    <a:pt x="30" y="15"/>
                  </a:cubicBezTo>
                  <a:cubicBezTo>
                    <a:pt x="30" y="15"/>
                    <a:pt x="30" y="15"/>
                    <a:pt x="30" y="14"/>
                  </a:cubicBezTo>
                  <a:cubicBezTo>
                    <a:pt x="30" y="12"/>
                    <a:pt x="29" y="10"/>
                    <a:pt x="29" y="8"/>
                  </a:cubicBezTo>
                  <a:cubicBezTo>
                    <a:pt x="28" y="8"/>
                    <a:pt x="28" y="7"/>
                    <a:pt x="28" y="6"/>
                  </a:cubicBezTo>
                  <a:cubicBezTo>
                    <a:pt x="26" y="5"/>
                    <a:pt x="25" y="3"/>
                    <a:pt x="23" y="2"/>
                  </a:cubicBezTo>
                  <a:cubicBezTo>
                    <a:pt x="22" y="2"/>
                    <a:pt x="22" y="1"/>
                    <a:pt x="21" y="1"/>
                  </a:cubicBezTo>
                  <a:cubicBezTo>
                    <a:pt x="20" y="1"/>
                    <a:pt x="18" y="0"/>
                    <a:pt x="16" y="0"/>
                  </a:cubicBezTo>
                  <a:cubicBezTo>
                    <a:pt x="16" y="0"/>
                    <a:pt x="16" y="0"/>
                    <a:pt x="1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4" name="Freeform 83"/>
            <p:cNvSpPr/>
            <p:nvPr/>
          </p:nvSpPr>
          <p:spPr bwMode="auto">
            <a:xfrm>
              <a:off x="7555183" y="4269142"/>
              <a:ext cx="71702" cy="64619"/>
            </a:xfrm>
            <a:custGeom>
              <a:avLst/>
              <a:gdLst>
                <a:gd name="T0" fmla="*/ 15 w 30"/>
                <a:gd name="T1" fmla="*/ 0 h 31"/>
                <a:gd name="T2" fmla="*/ 7 w 30"/>
                <a:gd name="T3" fmla="*/ 3 h 31"/>
                <a:gd name="T4" fmla="*/ 6 w 30"/>
                <a:gd name="T5" fmla="*/ 4 h 31"/>
                <a:gd name="T6" fmla="*/ 2 w 30"/>
                <a:gd name="T7" fmla="*/ 8 h 31"/>
                <a:gd name="T8" fmla="*/ 2 w 30"/>
                <a:gd name="T9" fmla="*/ 9 h 31"/>
                <a:gd name="T10" fmla="*/ 0 w 30"/>
                <a:gd name="T11" fmla="*/ 13 h 31"/>
                <a:gd name="T12" fmla="*/ 0 w 30"/>
                <a:gd name="T13" fmla="*/ 14 h 31"/>
                <a:gd name="T14" fmla="*/ 0 w 30"/>
                <a:gd name="T15" fmla="*/ 16 h 31"/>
                <a:gd name="T16" fmla="*/ 11 w 30"/>
                <a:gd name="T17" fmla="*/ 30 h 31"/>
                <a:gd name="T18" fmla="*/ 13 w 30"/>
                <a:gd name="T19" fmla="*/ 30 h 31"/>
                <a:gd name="T20" fmla="*/ 15 w 30"/>
                <a:gd name="T21" fmla="*/ 31 h 31"/>
                <a:gd name="T22" fmla="*/ 30 w 30"/>
                <a:gd name="T23" fmla="*/ 16 h 31"/>
                <a:gd name="T24" fmla="*/ 15 w 30"/>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1">
                  <a:moveTo>
                    <a:pt x="15" y="0"/>
                  </a:moveTo>
                  <a:cubicBezTo>
                    <a:pt x="12" y="0"/>
                    <a:pt x="9" y="1"/>
                    <a:pt x="7" y="3"/>
                  </a:cubicBezTo>
                  <a:cubicBezTo>
                    <a:pt x="7" y="3"/>
                    <a:pt x="6" y="4"/>
                    <a:pt x="6" y="4"/>
                  </a:cubicBezTo>
                  <a:cubicBezTo>
                    <a:pt x="4" y="5"/>
                    <a:pt x="3" y="6"/>
                    <a:pt x="2" y="8"/>
                  </a:cubicBezTo>
                  <a:cubicBezTo>
                    <a:pt x="2" y="8"/>
                    <a:pt x="2" y="9"/>
                    <a:pt x="2" y="9"/>
                  </a:cubicBezTo>
                  <a:cubicBezTo>
                    <a:pt x="1" y="10"/>
                    <a:pt x="1" y="11"/>
                    <a:pt x="0" y="13"/>
                  </a:cubicBezTo>
                  <a:cubicBezTo>
                    <a:pt x="0" y="13"/>
                    <a:pt x="0" y="14"/>
                    <a:pt x="0" y="14"/>
                  </a:cubicBezTo>
                  <a:cubicBezTo>
                    <a:pt x="0" y="15"/>
                    <a:pt x="0" y="15"/>
                    <a:pt x="0" y="16"/>
                  </a:cubicBezTo>
                  <a:cubicBezTo>
                    <a:pt x="0" y="22"/>
                    <a:pt x="5" y="28"/>
                    <a:pt x="11" y="30"/>
                  </a:cubicBezTo>
                  <a:cubicBezTo>
                    <a:pt x="11" y="30"/>
                    <a:pt x="12" y="30"/>
                    <a:pt x="13" y="30"/>
                  </a:cubicBezTo>
                  <a:cubicBezTo>
                    <a:pt x="13" y="31"/>
                    <a:pt x="14" y="31"/>
                    <a:pt x="15" y="31"/>
                  </a:cubicBezTo>
                  <a:cubicBezTo>
                    <a:pt x="24" y="31"/>
                    <a:pt x="30" y="24"/>
                    <a:pt x="30" y="16"/>
                  </a:cubicBezTo>
                  <a:cubicBezTo>
                    <a:pt x="30" y="7"/>
                    <a:pt x="24" y="0"/>
                    <a:pt x="1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5" name="Freeform 84"/>
            <p:cNvSpPr/>
            <p:nvPr/>
          </p:nvSpPr>
          <p:spPr bwMode="auto">
            <a:xfrm>
              <a:off x="7657162" y="4000506"/>
              <a:ext cx="71702" cy="61999"/>
            </a:xfrm>
            <a:custGeom>
              <a:avLst/>
              <a:gdLst>
                <a:gd name="T0" fmla="*/ 15 w 30"/>
                <a:gd name="T1" fmla="*/ 0 h 30"/>
                <a:gd name="T2" fmla="*/ 13 w 30"/>
                <a:gd name="T3" fmla="*/ 0 h 30"/>
                <a:gd name="T4" fmla="*/ 11 w 30"/>
                <a:gd name="T5" fmla="*/ 0 h 30"/>
                <a:gd name="T6" fmla="*/ 0 w 30"/>
                <a:gd name="T7" fmla="*/ 15 h 30"/>
                <a:gd name="T8" fmla="*/ 2 w 30"/>
                <a:gd name="T9" fmla="*/ 23 h 30"/>
                <a:gd name="T10" fmla="*/ 4 w 30"/>
                <a:gd name="T11" fmla="*/ 24 h 30"/>
                <a:gd name="T12" fmla="*/ 15 w 30"/>
                <a:gd name="T13" fmla="*/ 30 h 30"/>
                <a:gd name="T14" fmla="*/ 30 w 30"/>
                <a:gd name="T15" fmla="*/ 19 h 30"/>
                <a:gd name="T16" fmla="*/ 30 w 30"/>
                <a:gd name="T17" fmla="*/ 17 h 30"/>
                <a:gd name="T18" fmla="*/ 30 w 30"/>
                <a:gd name="T19" fmla="*/ 15 h 30"/>
                <a:gd name="T20" fmla="*/ 22 w 30"/>
                <a:gd name="T21" fmla="*/ 1 h 30"/>
                <a:gd name="T22" fmla="*/ 21 w 30"/>
                <a:gd name="T23" fmla="*/ 1 h 30"/>
                <a:gd name="T24" fmla="*/ 15 w 30"/>
                <a:gd name="T2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30">
                  <a:moveTo>
                    <a:pt x="15" y="0"/>
                  </a:moveTo>
                  <a:cubicBezTo>
                    <a:pt x="14" y="0"/>
                    <a:pt x="14" y="0"/>
                    <a:pt x="13" y="0"/>
                  </a:cubicBezTo>
                  <a:cubicBezTo>
                    <a:pt x="12" y="0"/>
                    <a:pt x="12" y="0"/>
                    <a:pt x="11" y="0"/>
                  </a:cubicBezTo>
                  <a:cubicBezTo>
                    <a:pt x="5" y="2"/>
                    <a:pt x="0" y="8"/>
                    <a:pt x="0" y="15"/>
                  </a:cubicBezTo>
                  <a:cubicBezTo>
                    <a:pt x="0" y="18"/>
                    <a:pt x="1" y="20"/>
                    <a:pt x="2" y="23"/>
                  </a:cubicBezTo>
                  <a:cubicBezTo>
                    <a:pt x="3" y="23"/>
                    <a:pt x="3" y="24"/>
                    <a:pt x="4" y="24"/>
                  </a:cubicBezTo>
                  <a:cubicBezTo>
                    <a:pt x="6" y="28"/>
                    <a:pt x="11" y="30"/>
                    <a:pt x="15" y="30"/>
                  </a:cubicBezTo>
                  <a:cubicBezTo>
                    <a:pt x="22" y="30"/>
                    <a:pt x="28" y="25"/>
                    <a:pt x="30" y="19"/>
                  </a:cubicBezTo>
                  <a:cubicBezTo>
                    <a:pt x="30" y="18"/>
                    <a:pt x="30" y="17"/>
                    <a:pt x="30" y="17"/>
                  </a:cubicBezTo>
                  <a:cubicBezTo>
                    <a:pt x="30" y="16"/>
                    <a:pt x="30" y="15"/>
                    <a:pt x="30" y="15"/>
                  </a:cubicBezTo>
                  <a:cubicBezTo>
                    <a:pt x="30" y="9"/>
                    <a:pt x="27" y="4"/>
                    <a:pt x="22" y="1"/>
                  </a:cubicBezTo>
                  <a:cubicBezTo>
                    <a:pt x="22" y="1"/>
                    <a:pt x="21" y="1"/>
                    <a:pt x="21" y="1"/>
                  </a:cubicBezTo>
                  <a:cubicBezTo>
                    <a:pt x="19" y="0"/>
                    <a:pt x="17" y="0"/>
                    <a:pt x="1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6" name="Freeform 85"/>
            <p:cNvSpPr/>
            <p:nvPr/>
          </p:nvSpPr>
          <p:spPr bwMode="auto">
            <a:xfrm>
              <a:off x="7394167" y="3909909"/>
              <a:ext cx="71702" cy="63746"/>
            </a:xfrm>
            <a:custGeom>
              <a:avLst/>
              <a:gdLst>
                <a:gd name="T0" fmla="*/ 15 w 30"/>
                <a:gd name="T1" fmla="*/ 0 h 31"/>
                <a:gd name="T2" fmla="*/ 14 w 30"/>
                <a:gd name="T3" fmla="*/ 1 h 31"/>
                <a:gd name="T4" fmla="*/ 12 w 30"/>
                <a:gd name="T5" fmla="*/ 1 h 31"/>
                <a:gd name="T6" fmla="*/ 6 w 30"/>
                <a:gd name="T7" fmla="*/ 4 h 31"/>
                <a:gd name="T8" fmla="*/ 0 w 30"/>
                <a:gd name="T9" fmla="*/ 16 h 31"/>
                <a:gd name="T10" fmla="*/ 0 w 30"/>
                <a:gd name="T11" fmla="*/ 17 h 31"/>
                <a:gd name="T12" fmla="*/ 15 w 30"/>
                <a:gd name="T13" fmla="*/ 31 h 31"/>
                <a:gd name="T14" fmla="*/ 28 w 30"/>
                <a:gd name="T15" fmla="*/ 24 h 31"/>
                <a:gd name="T16" fmla="*/ 30 w 30"/>
                <a:gd name="T17" fmla="*/ 21 h 31"/>
                <a:gd name="T18" fmla="*/ 30 w 30"/>
                <a:gd name="T19" fmla="*/ 16 h 31"/>
                <a:gd name="T20" fmla="*/ 30 w 30"/>
                <a:gd name="T21" fmla="*/ 10 h 31"/>
                <a:gd name="T22" fmla="*/ 29 w 30"/>
                <a:gd name="T23" fmla="*/ 9 h 31"/>
                <a:gd name="T24" fmla="*/ 26 w 30"/>
                <a:gd name="T25" fmla="*/ 5 h 31"/>
                <a:gd name="T26" fmla="*/ 24 w 30"/>
                <a:gd name="T27" fmla="*/ 3 h 31"/>
                <a:gd name="T28" fmla="*/ 15 w 30"/>
                <a:gd name="T29"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31">
                  <a:moveTo>
                    <a:pt x="15" y="0"/>
                  </a:moveTo>
                  <a:cubicBezTo>
                    <a:pt x="15" y="0"/>
                    <a:pt x="14" y="1"/>
                    <a:pt x="14" y="1"/>
                  </a:cubicBezTo>
                  <a:cubicBezTo>
                    <a:pt x="13" y="1"/>
                    <a:pt x="12" y="1"/>
                    <a:pt x="12" y="1"/>
                  </a:cubicBezTo>
                  <a:cubicBezTo>
                    <a:pt x="10" y="1"/>
                    <a:pt x="7" y="3"/>
                    <a:pt x="6" y="4"/>
                  </a:cubicBezTo>
                  <a:cubicBezTo>
                    <a:pt x="2" y="7"/>
                    <a:pt x="0" y="11"/>
                    <a:pt x="0" y="16"/>
                  </a:cubicBezTo>
                  <a:cubicBezTo>
                    <a:pt x="0" y="16"/>
                    <a:pt x="0" y="16"/>
                    <a:pt x="0" y="17"/>
                  </a:cubicBezTo>
                  <a:cubicBezTo>
                    <a:pt x="1" y="24"/>
                    <a:pt x="7" y="31"/>
                    <a:pt x="15" y="31"/>
                  </a:cubicBezTo>
                  <a:cubicBezTo>
                    <a:pt x="21" y="31"/>
                    <a:pt x="26" y="28"/>
                    <a:pt x="28" y="24"/>
                  </a:cubicBezTo>
                  <a:cubicBezTo>
                    <a:pt x="29" y="23"/>
                    <a:pt x="29" y="22"/>
                    <a:pt x="30" y="21"/>
                  </a:cubicBezTo>
                  <a:cubicBezTo>
                    <a:pt x="30" y="19"/>
                    <a:pt x="30" y="17"/>
                    <a:pt x="30" y="16"/>
                  </a:cubicBezTo>
                  <a:cubicBezTo>
                    <a:pt x="30" y="14"/>
                    <a:pt x="30" y="12"/>
                    <a:pt x="30" y="10"/>
                  </a:cubicBezTo>
                  <a:cubicBezTo>
                    <a:pt x="29" y="10"/>
                    <a:pt x="29" y="9"/>
                    <a:pt x="29" y="9"/>
                  </a:cubicBezTo>
                  <a:cubicBezTo>
                    <a:pt x="28" y="7"/>
                    <a:pt x="27" y="6"/>
                    <a:pt x="26" y="5"/>
                  </a:cubicBezTo>
                  <a:cubicBezTo>
                    <a:pt x="26" y="5"/>
                    <a:pt x="25" y="4"/>
                    <a:pt x="24" y="3"/>
                  </a:cubicBezTo>
                  <a:cubicBezTo>
                    <a:pt x="22" y="2"/>
                    <a:pt x="19" y="0"/>
                    <a:pt x="15"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7" name="Freeform 86"/>
            <p:cNvSpPr/>
            <p:nvPr/>
          </p:nvSpPr>
          <p:spPr bwMode="auto">
            <a:xfrm>
              <a:off x="7233844" y="3703551"/>
              <a:ext cx="59583" cy="54141"/>
            </a:xfrm>
            <a:custGeom>
              <a:avLst/>
              <a:gdLst>
                <a:gd name="T0" fmla="*/ 13 w 25"/>
                <a:gd name="T1" fmla="*/ 0 h 26"/>
                <a:gd name="T2" fmla="*/ 0 w 25"/>
                <a:gd name="T3" fmla="*/ 13 h 26"/>
                <a:gd name="T4" fmla="*/ 12 w 25"/>
                <a:gd name="T5" fmla="*/ 25 h 26"/>
                <a:gd name="T6" fmla="*/ 13 w 25"/>
                <a:gd name="T7" fmla="*/ 26 h 26"/>
                <a:gd name="T8" fmla="*/ 13 w 25"/>
                <a:gd name="T9" fmla="*/ 26 h 26"/>
                <a:gd name="T10" fmla="*/ 23 w 25"/>
                <a:gd name="T11" fmla="*/ 20 h 26"/>
                <a:gd name="T12" fmla="*/ 24 w 25"/>
                <a:gd name="T13" fmla="*/ 19 h 26"/>
                <a:gd name="T14" fmla="*/ 25 w 25"/>
                <a:gd name="T15" fmla="*/ 13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0" y="6"/>
                    <a:pt x="0" y="13"/>
                  </a:cubicBezTo>
                  <a:cubicBezTo>
                    <a:pt x="0" y="19"/>
                    <a:pt x="5" y="25"/>
                    <a:pt x="12" y="25"/>
                  </a:cubicBezTo>
                  <a:cubicBezTo>
                    <a:pt x="12" y="26"/>
                    <a:pt x="12" y="26"/>
                    <a:pt x="13" y="26"/>
                  </a:cubicBezTo>
                  <a:cubicBezTo>
                    <a:pt x="13" y="26"/>
                    <a:pt x="13" y="26"/>
                    <a:pt x="13" y="26"/>
                  </a:cubicBezTo>
                  <a:cubicBezTo>
                    <a:pt x="17" y="25"/>
                    <a:pt x="21" y="23"/>
                    <a:pt x="23" y="20"/>
                  </a:cubicBezTo>
                  <a:cubicBezTo>
                    <a:pt x="23" y="20"/>
                    <a:pt x="24" y="19"/>
                    <a:pt x="24" y="19"/>
                  </a:cubicBezTo>
                  <a:cubicBezTo>
                    <a:pt x="25" y="17"/>
                    <a:pt x="25" y="15"/>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9" name="Freeform 88"/>
            <p:cNvSpPr/>
            <p:nvPr/>
          </p:nvSpPr>
          <p:spPr bwMode="auto">
            <a:xfrm>
              <a:off x="7886234" y="2770732"/>
              <a:ext cx="62614" cy="54141"/>
            </a:xfrm>
            <a:custGeom>
              <a:avLst/>
              <a:gdLst>
                <a:gd name="T0" fmla="*/ 13 w 26"/>
                <a:gd name="T1" fmla="*/ 0 h 26"/>
                <a:gd name="T2" fmla="*/ 0 w 26"/>
                <a:gd name="T3" fmla="*/ 13 h 26"/>
                <a:gd name="T4" fmla="*/ 10 w 26"/>
                <a:gd name="T5" fmla="*/ 25 h 26"/>
                <a:gd name="T6" fmla="*/ 12 w 26"/>
                <a:gd name="T7" fmla="*/ 26 h 26"/>
                <a:gd name="T8" fmla="*/ 13 w 26"/>
                <a:gd name="T9" fmla="*/ 26 h 26"/>
                <a:gd name="T10" fmla="*/ 23 w 26"/>
                <a:gd name="T11" fmla="*/ 21 h 26"/>
                <a:gd name="T12" fmla="*/ 24 w 26"/>
                <a:gd name="T13" fmla="*/ 19 h 26"/>
                <a:gd name="T14" fmla="*/ 26 w 26"/>
                <a:gd name="T15" fmla="*/ 13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19"/>
                    <a:pt x="4" y="24"/>
                    <a:pt x="10" y="25"/>
                  </a:cubicBezTo>
                  <a:cubicBezTo>
                    <a:pt x="10" y="25"/>
                    <a:pt x="11" y="25"/>
                    <a:pt x="12" y="26"/>
                  </a:cubicBezTo>
                  <a:cubicBezTo>
                    <a:pt x="12" y="26"/>
                    <a:pt x="12" y="26"/>
                    <a:pt x="13" y="26"/>
                  </a:cubicBezTo>
                  <a:cubicBezTo>
                    <a:pt x="17" y="26"/>
                    <a:pt x="21" y="24"/>
                    <a:pt x="23" y="21"/>
                  </a:cubicBezTo>
                  <a:cubicBezTo>
                    <a:pt x="23" y="20"/>
                    <a:pt x="24" y="20"/>
                    <a:pt x="24" y="19"/>
                  </a:cubicBezTo>
                  <a:cubicBezTo>
                    <a:pt x="25" y="17"/>
                    <a:pt x="26" y="15"/>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0" name="Freeform 89"/>
            <p:cNvSpPr/>
            <p:nvPr/>
          </p:nvSpPr>
          <p:spPr bwMode="auto">
            <a:xfrm>
              <a:off x="8453993" y="2821781"/>
              <a:ext cx="59583" cy="54141"/>
            </a:xfrm>
            <a:custGeom>
              <a:avLst/>
              <a:gdLst>
                <a:gd name="T0" fmla="*/ 12 w 25"/>
                <a:gd name="T1" fmla="*/ 0 h 26"/>
                <a:gd name="T2" fmla="*/ 0 w 25"/>
                <a:gd name="T3" fmla="*/ 13 h 26"/>
                <a:gd name="T4" fmla="*/ 5 w 25"/>
                <a:gd name="T5" fmla="*/ 23 h 26"/>
                <a:gd name="T6" fmla="*/ 6 w 25"/>
                <a:gd name="T7" fmla="*/ 24 h 26"/>
                <a:gd name="T8" fmla="*/ 12 w 25"/>
                <a:gd name="T9" fmla="*/ 26 h 26"/>
                <a:gd name="T10" fmla="*/ 12 w 25"/>
                <a:gd name="T11" fmla="*/ 26 h 26"/>
                <a:gd name="T12" fmla="*/ 13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3"/>
                  </a:cubicBezTo>
                  <a:cubicBezTo>
                    <a:pt x="5" y="24"/>
                    <a:pt x="6" y="24"/>
                    <a:pt x="6" y="24"/>
                  </a:cubicBezTo>
                  <a:cubicBezTo>
                    <a:pt x="8" y="25"/>
                    <a:pt x="10" y="26"/>
                    <a:pt x="12" y="26"/>
                  </a:cubicBezTo>
                  <a:cubicBezTo>
                    <a:pt x="12" y="26"/>
                    <a:pt x="12" y="26"/>
                    <a:pt x="12" y="26"/>
                  </a:cubicBezTo>
                  <a:cubicBezTo>
                    <a:pt x="13" y="26"/>
                    <a:pt x="13" y="26"/>
                    <a:pt x="13" y="26"/>
                  </a:cubicBezTo>
                  <a:cubicBezTo>
                    <a:pt x="20"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1" name="Freeform 90"/>
            <p:cNvSpPr/>
            <p:nvPr/>
          </p:nvSpPr>
          <p:spPr bwMode="auto">
            <a:xfrm>
              <a:off x="8771825" y="2623096"/>
              <a:ext cx="62614" cy="52393"/>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16 w 26"/>
                <a:gd name="T11" fmla="*/ 25 h 25"/>
                <a:gd name="T12" fmla="*/ 17 w 26"/>
                <a:gd name="T13" fmla="*/ 24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1" y="25"/>
                    <a:pt x="13" y="25"/>
                  </a:cubicBezTo>
                  <a:cubicBezTo>
                    <a:pt x="14" y="25"/>
                    <a:pt x="15" y="25"/>
                    <a:pt x="16" y="25"/>
                  </a:cubicBezTo>
                  <a:cubicBezTo>
                    <a:pt x="16" y="24"/>
                    <a:pt x="17" y="24"/>
                    <a:pt x="17" y="24"/>
                  </a:cubicBezTo>
                  <a:cubicBezTo>
                    <a:pt x="22" y="22"/>
                    <a:pt x="26" y="18"/>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2" name="Freeform 91"/>
            <p:cNvSpPr/>
            <p:nvPr/>
          </p:nvSpPr>
          <p:spPr bwMode="auto">
            <a:xfrm>
              <a:off x="7302607" y="2483534"/>
              <a:ext cx="61605" cy="51520"/>
            </a:xfrm>
            <a:custGeom>
              <a:avLst/>
              <a:gdLst>
                <a:gd name="T0" fmla="*/ 13 w 26"/>
                <a:gd name="T1" fmla="*/ 0 h 25"/>
                <a:gd name="T2" fmla="*/ 0 w 26"/>
                <a:gd name="T3" fmla="*/ 12 h 25"/>
                <a:gd name="T4" fmla="*/ 13 w 26"/>
                <a:gd name="T5" fmla="*/ 25 h 25"/>
                <a:gd name="T6" fmla="*/ 18 w 26"/>
                <a:gd name="T7" fmla="*/ 24 h 25"/>
                <a:gd name="T8" fmla="*/ 20 w 26"/>
                <a:gd name="T9" fmla="*/ 23 h 25"/>
                <a:gd name="T10" fmla="*/ 25 w 26"/>
                <a:gd name="T11" fmla="*/ 15 h 25"/>
                <a:gd name="T12" fmla="*/ 26 w 26"/>
                <a:gd name="T13" fmla="*/ 13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6" y="25"/>
                    <a:pt x="13" y="25"/>
                  </a:cubicBezTo>
                  <a:cubicBezTo>
                    <a:pt x="15" y="25"/>
                    <a:pt x="17" y="25"/>
                    <a:pt x="18" y="24"/>
                  </a:cubicBezTo>
                  <a:cubicBezTo>
                    <a:pt x="19" y="24"/>
                    <a:pt x="19" y="24"/>
                    <a:pt x="20" y="23"/>
                  </a:cubicBezTo>
                  <a:cubicBezTo>
                    <a:pt x="23" y="21"/>
                    <a:pt x="25" y="19"/>
                    <a:pt x="25" y="15"/>
                  </a:cubicBezTo>
                  <a:cubicBezTo>
                    <a:pt x="25" y="15"/>
                    <a:pt x="26" y="14"/>
                    <a:pt x="26" y="13"/>
                  </a:cubicBezTo>
                  <a:cubicBezTo>
                    <a:pt x="26" y="13"/>
                    <a:pt x="26" y="13"/>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3" name="Freeform 92"/>
            <p:cNvSpPr/>
            <p:nvPr/>
          </p:nvSpPr>
          <p:spPr bwMode="auto">
            <a:xfrm>
              <a:off x="9322472" y="2325743"/>
              <a:ext cx="61605" cy="51520"/>
            </a:xfrm>
            <a:custGeom>
              <a:avLst/>
              <a:gdLst>
                <a:gd name="T0" fmla="*/ 13 w 26"/>
                <a:gd name="T1" fmla="*/ 0 h 25"/>
                <a:gd name="T2" fmla="*/ 0 w 26"/>
                <a:gd name="T3" fmla="*/ 12 h 25"/>
                <a:gd name="T4" fmla="*/ 7 w 26"/>
                <a:gd name="T5" fmla="*/ 23 h 25"/>
                <a:gd name="T6" fmla="*/ 9 w 26"/>
                <a:gd name="T7" fmla="*/ 24 h 25"/>
                <a:gd name="T8" fmla="*/ 13 w 26"/>
                <a:gd name="T9" fmla="*/ 25 h 25"/>
                <a:gd name="T10" fmla="*/ 23 w 26"/>
                <a:gd name="T11" fmla="*/ 20 h 25"/>
                <a:gd name="T12" fmla="*/ 24 w 26"/>
                <a:gd name="T13" fmla="*/ 19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7"/>
                    <a:pt x="3" y="21"/>
                    <a:pt x="7" y="23"/>
                  </a:cubicBezTo>
                  <a:cubicBezTo>
                    <a:pt x="8" y="24"/>
                    <a:pt x="8" y="24"/>
                    <a:pt x="9" y="24"/>
                  </a:cubicBezTo>
                  <a:cubicBezTo>
                    <a:pt x="10" y="25"/>
                    <a:pt x="12" y="25"/>
                    <a:pt x="13" y="25"/>
                  </a:cubicBezTo>
                  <a:cubicBezTo>
                    <a:pt x="17" y="25"/>
                    <a:pt x="21" y="23"/>
                    <a:pt x="23" y="20"/>
                  </a:cubicBezTo>
                  <a:cubicBezTo>
                    <a:pt x="23" y="20"/>
                    <a:pt x="24" y="19"/>
                    <a:pt x="24" y="19"/>
                  </a:cubicBezTo>
                  <a:cubicBezTo>
                    <a:pt x="25" y="17"/>
                    <a:pt x="26" y="15"/>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4" name="Freeform 93"/>
            <p:cNvSpPr/>
            <p:nvPr/>
          </p:nvSpPr>
          <p:spPr bwMode="auto">
            <a:xfrm>
              <a:off x="9570764" y="2839672"/>
              <a:ext cx="60593" cy="52393"/>
            </a:xfrm>
            <a:custGeom>
              <a:avLst/>
              <a:gdLst>
                <a:gd name="T0" fmla="*/ 12 w 25"/>
                <a:gd name="T1" fmla="*/ 0 h 25"/>
                <a:gd name="T2" fmla="*/ 0 w 25"/>
                <a:gd name="T3" fmla="*/ 13 h 25"/>
                <a:gd name="T4" fmla="*/ 4 w 25"/>
                <a:gd name="T5" fmla="*/ 23 h 25"/>
                <a:gd name="T6" fmla="*/ 6 w 25"/>
                <a:gd name="T7" fmla="*/ 24 h 25"/>
                <a:gd name="T8" fmla="*/ 12 w 25"/>
                <a:gd name="T9" fmla="*/ 25 h 25"/>
                <a:gd name="T10" fmla="*/ 17 w 25"/>
                <a:gd name="T11" fmla="*/ 24 h 25"/>
                <a:gd name="T12" fmla="*/ 19 w 25"/>
                <a:gd name="T13" fmla="*/ 24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7"/>
                    <a:pt x="2" y="20"/>
                    <a:pt x="4" y="23"/>
                  </a:cubicBezTo>
                  <a:cubicBezTo>
                    <a:pt x="5" y="23"/>
                    <a:pt x="5" y="23"/>
                    <a:pt x="6" y="24"/>
                  </a:cubicBezTo>
                  <a:cubicBezTo>
                    <a:pt x="8" y="25"/>
                    <a:pt x="10" y="25"/>
                    <a:pt x="12" y="25"/>
                  </a:cubicBezTo>
                  <a:cubicBezTo>
                    <a:pt x="14" y="25"/>
                    <a:pt x="16" y="25"/>
                    <a:pt x="17" y="24"/>
                  </a:cubicBezTo>
                  <a:cubicBezTo>
                    <a:pt x="18" y="24"/>
                    <a:pt x="19" y="24"/>
                    <a:pt x="19" y="24"/>
                  </a:cubicBezTo>
                  <a:cubicBezTo>
                    <a:pt x="23" y="21"/>
                    <a:pt x="25" y="17"/>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5" name="Freeform 94"/>
            <p:cNvSpPr/>
            <p:nvPr/>
          </p:nvSpPr>
          <p:spPr bwMode="auto">
            <a:xfrm>
              <a:off x="9858804" y="2873368"/>
              <a:ext cx="60593" cy="51520"/>
            </a:xfrm>
            <a:custGeom>
              <a:avLst/>
              <a:gdLst>
                <a:gd name="T0" fmla="*/ 13 w 25"/>
                <a:gd name="T1" fmla="*/ 0 h 25"/>
                <a:gd name="T2" fmla="*/ 0 w 25"/>
                <a:gd name="T3" fmla="*/ 12 h 25"/>
                <a:gd name="T4" fmla="*/ 6 w 25"/>
                <a:gd name="T5" fmla="*/ 23 h 25"/>
                <a:gd name="T6" fmla="*/ 8 w 25"/>
                <a:gd name="T7" fmla="*/ 24 h 25"/>
                <a:gd name="T8" fmla="*/ 13 w 25"/>
                <a:gd name="T9" fmla="*/ 25 h 25"/>
                <a:gd name="T10" fmla="*/ 17 w 25"/>
                <a:gd name="T11" fmla="*/ 24 h 25"/>
                <a:gd name="T12" fmla="*/ 18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7"/>
                    <a:pt x="2" y="21"/>
                    <a:pt x="6" y="23"/>
                  </a:cubicBezTo>
                  <a:cubicBezTo>
                    <a:pt x="7" y="23"/>
                    <a:pt x="7" y="24"/>
                    <a:pt x="8" y="24"/>
                  </a:cubicBezTo>
                  <a:cubicBezTo>
                    <a:pt x="9" y="25"/>
                    <a:pt x="11" y="25"/>
                    <a:pt x="13" y="25"/>
                  </a:cubicBezTo>
                  <a:cubicBezTo>
                    <a:pt x="14" y="25"/>
                    <a:pt x="15" y="25"/>
                    <a:pt x="17" y="24"/>
                  </a:cubicBezTo>
                  <a:cubicBezTo>
                    <a:pt x="17" y="24"/>
                    <a:pt x="18" y="24"/>
                    <a:pt x="18" y="23"/>
                  </a:cubicBezTo>
                  <a:cubicBezTo>
                    <a:pt x="22"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6" name="Freeform 95"/>
            <p:cNvSpPr/>
            <p:nvPr/>
          </p:nvSpPr>
          <p:spPr bwMode="auto">
            <a:xfrm>
              <a:off x="10135100" y="2825413"/>
              <a:ext cx="62614" cy="51520"/>
            </a:xfrm>
            <a:custGeom>
              <a:avLst/>
              <a:gdLst>
                <a:gd name="T0" fmla="*/ 13 w 26"/>
                <a:gd name="T1" fmla="*/ 0 h 25"/>
                <a:gd name="T2" fmla="*/ 0 w 26"/>
                <a:gd name="T3" fmla="*/ 12 h 25"/>
                <a:gd name="T4" fmla="*/ 11 w 26"/>
                <a:gd name="T5" fmla="*/ 25 h 25"/>
                <a:gd name="T6" fmla="*/ 13 w 26"/>
                <a:gd name="T7" fmla="*/ 25 h 25"/>
                <a:gd name="T8" fmla="*/ 13 w 26"/>
                <a:gd name="T9" fmla="*/ 25 h 25"/>
                <a:gd name="T10" fmla="*/ 21 w 26"/>
                <a:gd name="T11" fmla="*/ 23 h 25"/>
                <a:gd name="T12" fmla="*/ 22 w 26"/>
                <a:gd name="T13" fmla="*/ 22 h 25"/>
                <a:gd name="T14" fmla="*/ 26 w 26"/>
                <a:gd name="T15" fmla="*/ 12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6" y="0"/>
                    <a:pt x="0" y="5"/>
                    <a:pt x="0" y="12"/>
                  </a:cubicBezTo>
                  <a:cubicBezTo>
                    <a:pt x="0" y="19"/>
                    <a:pt x="5" y="24"/>
                    <a:pt x="11" y="25"/>
                  </a:cubicBezTo>
                  <a:cubicBezTo>
                    <a:pt x="11" y="25"/>
                    <a:pt x="12" y="25"/>
                    <a:pt x="13" y="25"/>
                  </a:cubicBezTo>
                  <a:cubicBezTo>
                    <a:pt x="13" y="25"/>
                    <a:pt x="13" y="25"/>
                    <a:pt x="13" y="25"/>
                  </a:cubicBezTo>
                  <a:cubicBezTo>
                    <a:pt x="16" y="25"/>
                    <a:pt x="18" y="24"/>
                    <a:pt x="21" y="23"/>
                  </a:cubicBezTo>
                  <a:cubicBezTo>
                    <a:pt x="21" y="22"/>
                    <a:pt x="21" y="22"/>
                    <a:pt x="22" y="22"/>
                  </a:cubicBezTo>
                  <a:cubicBezTo>
                    <a:pt x="24" y="19"/>
                    <a:pt x="26" y="16"/>
                    <a:pt x="26" y="12"/>
                  </a:cubicBezTo>
                  <a:cubicBezTo>
                    <a:pt x="26"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7" name="Freeform 96"/>
            <p:cNvSpPr/>
            <p:nvPr/>
          </p:nvSpPr>
          <p:spPr bwMode="auto">
            <a:xfrm>
              <a:off x="8402109" y="3012595"/>
              <a:ext cx="59583" cy="51520"/>
            </a:xfrm>
            <a:custGeom>
              <a:avLst/>
              <a:gdLst>
                <a:gd name="T0" fmla="*/ 12 w 25"/>
                <a:gd name="T1" fmla="*/ 0 h 25"/>
                <a:gd name="T2" fmla="*/ 0 w 25"/>
                <a:gd name="T3" fmla="*/ 13 h 25"/>
                <a:gd name="T4" fmla="*/ 12 w 25"/>
                <a:gd name="T5" fmla="*/ 25 h 25"/>
                <a:gd name="T6" fmla="*/ 15 w 25"/>
                <a:gd name="T7" fmla="*/ 25 h 25"/>
                <a:gd name="T8" fmla="*/ 17 w 25"/>
                <a:gd name="T9" fmla="*/ 25 h 25"/>
                <a:gd name="T10" fmla="*/ 21 w 25"/>
                <a:gd name="T11" fmla="*/ 22 h 25"/>
                <a:gd name="T12" fmla="*/ 23 w 25"/>
                <a:gd name="T13" fmla="*/ 20 h 25"/>
                <a:gd name="T14" fmla="*/ 25 w 25"/>
                <a:gd name="T15" fmla="*/ 13 h 25"/>
                <a:gd name="T16" fmla="*/ 25 w 25"/>
                <a:gd name="T17" fmla="*/ 12 h 25"/>
                <a:gd name="T18" fmla="*/ 25 w 25"/>
                <a:gd name="T19" fmla="*/ 10 h 25"/>
                <a:gd name="T20" fmla="*/ 24 w 25"/>
                <a:gd name="T21" fmla="*/ 7 h 25"/>
                <a:gd name="T22" fmla="*/ 22 w 25"/>
                <a:gd name="T23" fmla="*/ 5 h 25"/>
                <a:gd name="T24" fmla="*/ 12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2" y="0"/>
                  </a:moveTo>
                  <a:cubicBezTo>
                    <a:pt x="5" y="0"/>
                    <a:pt x="0" y="6"/>
                    <a:pt x="0" y="13"/>
                  </a:cubicBezTo>
                  <a:cubicBezTo>
                    <a:pt x="0" y="20"/>
                    <a:pt x="5" y="25"/>
                    <a:pt x="12" y="25"/>
                  </a:cubicBezTo>
                  <a:cubicBezTo>
                    <a:pt x="13" y="25"/>
                    <a:pt x="14" y="25"/>
                    <a:pt x="15" y="25"/>
                  </a:cubicBezTo>
                  <a:cubicBezTo>
                    <a:pt x="16" y="25"/>
                    <a:pt x="16" y="25"/>
                    <a:pt x="17" y="25"/>
                  </a:cubicBezTo>
                  <a:cubicBezTo>
                    <a:pt x="18" y="24"/>
                    <a:pt x="20" y="23"/>
                    <a:pt x="21" y="22"/>
                  </a:cubicBezTo>
                  <a:cubicBezTo>
                    <a:pt x="22" y="21"/>
                    <a:pt x="22" y="21"/>
                    <a:pt x="23" y="20"/>
                  </a:cubicBezTo>
                  <a:cubicBezTo>
                    <a:pt x="24" y="18"/>
                    <a:pt x="25" y="15"/>
                    <a:pt x="25" y="13"/>
                  </a:cubicBezTo>
                  <a:cubicBezTo>
                    <a:pt x="25" y="12"/>
                    <a:pt x="25" y="12"/>
                    <a:pt x="25" y="12"/>
                  </a:cubicBezTo>
                  <a:cubicBezTo>
                    <a:pt x="25" y="11"/>
                    <a:pt x="25" y="11"/>
                    <a:pt x="25" y="10"/>
                  </a:cubicBezTo>
                  <a:cubicBezTo>
                    <a:pt x="24" y="9"/>
                    <a:pt x="24" y="8"/>
                    <a:pt x="24" y="7"/>
                  </a:cubicBezTo>
                  <a:cubicBezTo>
                    <a:pt x="23" y="6"/>
                    <a:pt x="23" y="5"/>
                    <a:pt x="22" y="5"/>
                  </a:cubicBezTo>
                  <a:cubicBezTo>
                    <a:pt x="20" y="2"/>
                    <a:pt x="16"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8" name="Freeform 97"/>
            <p:cNvSpPr/>
            <p:nvPr/>
          </p:nvSpPr>
          <p:spPr bwMode="auto">
            <a:xfrm>
              <a:off x="8004935" y="2972374"/>
              <a:ext cx="59583" cy="51520"/>
            </a:xfrm>
            <a:custGeom>
              <a:avLst/>
              <a:gdLst>
                <a:gd name="T0" fmla="*/ 12 w 25"/>
                <a:gd name="T1" fmla="*/ 0 h 25"/>
                <a:gd name="T2" fmla="*/ 0 w 25"/>
                <a:gd name="T3" fmla="*/ 13 h 25"/>
                <a:gd name="T4" fmla="*/ 0 w 25"/>
                <a:gd name="T5" fmla="*/ 15 h 25"/>
                <a:gd name="T6" fmla="*/ 0 w 25"/>
                <a:gd name="T7" fmla="*/ 17 h 25"/>
                <a:gd name="T8" fmla="*/ 12 w 25"/>
                <a:gd name="T9" fmla="*/ 25 h 25"/>
                <a:gd name="T10" fmla="*/ 13 w 25"/>
                <a:gd name="T11" fmla="*/ 25 h 25"/>
                <a:gd name="T12" fmla="*/ 15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4"/>
                    <a:pt x="0" y="14"/>
                    <a:pt x="0" y="15"/>
                  </a:cubicBezTo>
                  <a:cubicBezTo>
                    <a:pt x="0" y="16"/>
                    <a:pt x="0" y="16"/>
                    <a:pt x="0" y="17"/>
                  </a:cubicBezTo>
                  <a:cubicBezTo>
                    <a:pt x="2" y="22"/>
                    <a:pt x="7" y="25"/>
                    <a:pt x="12" y="25"/>
                  </a:cubicBezTo>
                  <a:cubicBezTo>
                    <a:pt x="13" y="25"/>
                    <a:pt x="13" y="25"/>
                    <a:pt x="13" y="25"/>
                  </a:cubicBezTo>
                  <a:cubicBezTo>
                    <a:pt x="14" y="25"/>
                    <a:pt x="15" y="25"/>
                    <a:pt x="15" y="25"/>
                  </a:cubicBezTo>
                  <a:cubicBezTo>
                    <a:pt x="21" y="24"/>
                    <a:pt x="25" y="19"/>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Freeform 98"/>
            <p:cNvSpPr/>
            <p:nvPr/>
          </p:nvSpPr>
          <p:spPr bwMode="auto">
            <a:xfrm>
              <a:off x="7585670" y="3291385"/>
              <a:ext cx="62614" cy="52393"/>
            </a:xfrm>
            <a:custGeom>
              <a:avLst/>
              <a:gdLst>
                <a:gd name="T0" fmla="*/ 13 w 26"/>
                <a:gd name="T1" fmla="*/ 0 h 25"/>
                <a:gd name="T2" fmla="*/ 6 w 26"/>
                <a:gd name="T3" fmla="*/ 2 h 25"/>
                <a:gd name="T4" fmla="*/ 5 w 26"/>
                <a:gd name="T5" fmla="*/ 3 h 25"/>
                <a:gd name="T6" fmla="*/ 0 w 26"/>
                <a:gd name="T7" fmla="*/ 13 h 25"/>
                <a:gd name="T8" fmla="*/ 13 w 26"/>
                <a:gd name="T9" fmla="*/ 25 h 25"/>
                <a:gd name="T10" fmla="*/ 26 w 26"/>
                <a:gd name="T11" fmla="*/ 14 h 25"/>
                <a:gd name="T12" fmla="*/ 26 w 26"/>
                <a:gd name="T13" fmla="*/ 13 h 25"/>
                <a:gd name="T14" fmla="*/ 26 w 26"/>
                <a:gd name="T15" fmla="*/ 12 h 25"/>
                <a:gd name="T16" fmla="*/ 26 w 26"/>
                <a:gd name="T17" fmla="*/ 11 h 25"/>
                <a:gd name="T18" fmla="*/ 26 w 26"/>
                <a:gd name="T19" fmla="*/ 10 h 25"/>
                <a:gd name="T20" fmla="*/ 25 w 26"/>
                <a:gd name="T21" fmla="*/ 8 h 25"/>
                <a:gd name="T22" fmla="*/ 13 w 2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25">
                  <a:moveTo>
                    <a:pt x="13" y="0"/>
                  </a:moveTo>
                  <a:cubicBezTo>
                    <a:pt x="11" y="0"/>
                    <a:pt x="8" y="1"/>
                    <a:pt x="6" y="2"/>
                  </a:cubicBezTo>
                  <a:cubicBezTo>
                    <a:pt x="6" y="2"/>
                    <a:pt x="5" y="3"/>
                    <a:pt x="5" y="3"/>
                  </a:cubicBezTo>
                  <a:cubicBezTo>
                    <a:pt x="2" y="5"/>
                    <a:pt x="0" y="9"/>
                    <a:pt x="0" y="13"/>
                  </a:cubicBezTo>
                  <a:cubicBezTo>
                    <a:pt x="0" y="20"/>
                    <a:pt x="6" y="25"/>
                    <a:pt x="13" y="25"/>
                  </a:cubicBezTo>
                  <a:cubicBezTo>
                    <a:pt x="20" y="25"/>
                    <a:pt x="25" y="20"/>
                    <a:pt x="26" y="14"/>
                  </a:cubicBezTo>
                  <a:cubicBezTo>
                    <a:pt x="26" y="13"/>
                    <a:pt x="26" y="13"/>
                    <a:pt x="26" y="13"/>
                  </a:cubicBezTo>
                  <a:cubicBezTo>
                    <a:pt x="26" y="12"/>
                    <a:pt x="26" y="12"/>
                    <a:pt x="26" y="12"/>
                  </a:cubicBezTo>
                  <a:cubicBezTo>
                    <a:pt x="26" y="12"/>
                    <a:pt x="26" y="12"/>
                    <a:pt x="26" y="11"/>
                  </a:cubicBezTo>
                  <a:cubicBezTo>
                    <a:pt x="26" y="11"/>
                    <a:pt x="26" y="11"/>
                    <a:pt x="26" y="10"/>
                  </a:cubicBezTo>
                  <a:cubicBezTo>
                    <a:pt x="25" y="9"/>
                    <a:pt x="25" y="9"/>
                    <a:pt x="25" y="8"/>
                  </a:cubicBezTo>
                  <a:cubicBezTo>
                    <a:pt x="23" y="3"/>
                    <a:pt x="19"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0" name="Freeform 99"/>
            <p:cNvSpPr/>
            <p:nvPr/>
          </p:nvSpPr>
          <p:spPr bwMode="auto">
            <a:xfrm>
              <a:off x="9790820" y="2590275"/>
              <a:ext cx="60593" cy="51520"/>
            </a:xfrm>
            <a:custGeom>
              <a:avLst/>
              <a:gdLst>
                <a:gd name="T0" fmla="*/ 13 w 25"/>
                <a:gd name="T1" fmla="*/ 0 h 25"/>
                <a:gd name="T2" fmla="*/ 0 w 25"/>
                <a:gd name="T3" fmla="*/ 12 h 25"/>
                <a:gd name="T4" fmla="*/ 8 w 25"/>
                <a:gd name="T5" fmla="*/ 24 h 25"/>
                <a:gd name="T6" fmla="*/ 10 w 25"/>
                <a:gd name="T7" fmla="*/ 25 h 25"/>
                <a:gd name="T8" fmla="*/ 13 w 25"/>
                <a:gd name="T9" fmla="*/ 25 h 25"/>
                <a:gd name="T10" fmla="*/ 17 w 25"/>
                <a:gd name="T11" fmla="*/ 24 h 25"/>
                <a:gd name="T12" fmla="*/ 19 w 25"/>
                <a:gd name="T13" fmla="*/ 23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8"/>
                    <a:pt x="3" y="22"/>
                    <a:pt x="8" y="24"/>
                  </a:cubicBezTo>
                  <a:cubicBezTo>
                    <a:pt x="9" y="24"/>
                    <a:pt x="9" y="24"/>
                    <a:pt x="10" y="25"/>
                  </a:cubicBezTo>
                  <a:cubicBezTo>
                    <a:pt x="11" y="25"/>
                    <a:pt x="12" y="25"/>
                    <a:pt x="13" y="25"/>
                  </a:cubicBezTo>
                  <a:cubicBezTo>
                    <a:pt x="14" y="25"/>
                    <a:pt x="16" y="25"/>
                    <a:pt x="17" y="24"/>
                  </a:cubicBezTo>
                  <a:cubicBezTo>
                    <a:pt x="18" y="24"/>
                    <a:pt x="19" y="24"/>
                    <a:pt x="19" y="23"/>
                  </a:cubicBezTo>
                  <a:cubicBezTo>
                    <a:pt x="23" y="21"/>
                    <a:pt x="25" y="17"/>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1" name="Freeform 100"/>
            <p:cNvSpPr/>
            <p:nvPr/>
          </p:nvSpPr>
          <p:spPr bwMode="auto">
            <a:xfrm>
              <a:off x="10586958" y="2686186"/>
              <a:ext cx="60593" cy="51520"/>
            </a:xfrm>
            <a:custGeom>
              <a:avLst/>
              <a:gdLst>
                <a:gd name="T0" fmla="*/ 12 w 25"/>
                <a:gd name="T1" fmla="*/ 0 h 25"/>
                <a:gd name="T2" fmla="*/ 0 w 25"/>
                <a:gd name="T3" fmla="*/ 10 h 25"/>
                <a:gd name="T4" fmla="*/ 0 w 25"/>
                <a:gd name="T5" fmla="*/ 12 h 25"/>
                <a:gd name="T6" fmla="*/ 0 w 25"/>
                <a:gd name="T7" fmla="*/ 12 h 25"/>
                <a:gd name="T8" fmla="*/ 12 w 25"/>
                <a:gd name="T9" fmla="*/ 25 h 25"/>
                <a:gd name="T10" fmla="*/ 13 w 25"/>
                <a:gd name="T11" fmla="*/ 25 h 25"/>
                <a:gd name="T12" fmla="*/ 15 w 25"/>
                <a:gd name="T13" fmla="*/ 25 h 25"/>
                <a:gd name="T14" fmla="*/ 25 w 25"/>
                <a:gd name="T15" fmla="*/ 12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6" y="0"/>
                    <a:pt x="1" y="4"/>
                    <a:pt x="0" y="10"/>
                  </a:cubicBezTo>
                  <a:cubicBezTo>
                    <a:pt x="0" y="10"/>
                    <a:pt x="0" y="11"/>
                    <a:pt x="0" y="12"/>
                  </a:cubicBezTo>
                  <a:cubicBezTo>
                    <a:pt x="0" y="12"/>
                    <a:pt x="0" y="12"/>
                    <a:pt x="0" y="12"/>
                  </a:cubicBezTo>
                  <a:cubicBezTo>
                    <a:pt x="0" y="19"/>
                    <a:pt x="5" y="25"/>
                    <a:pt x="12" y="25"/>
                  </a:cubicBezTo>
                  <a:cubicBezTo>
                    <a:pt x="13" y="25"/>
                    <a:pt x="13" y="25"/>
                    <a:pt x="13" y="25"/>
                  </a:cubicBezTo>
                  <a:cubicBezTo>
                    <a:pt x="14" y="25"/>
                    <a:pt x="15" y="25"/>
                    <a:pt x="15" y="25"/>
                  </a:cubicBezTo>
                  <a:cubicBezTo>
                    <a:pt x="21" y="23"/>
                    <a:pt x="25" y="18"/>
                    <a:pt x="25" y="12"/>
                  </a:cubicBezTo>
                  <a:cubicBezTo>
                    <a:pt x="25" y="5"/>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2" name="Freeform 101"/>
            <p:cNvSpPr/>
            <p:nvPr/>
          </p:nvSpPr>
          <p:spPr bwMode="auto">
            <a:xfrm>
              <a:off x="11357660" y="3214037"/>
              <a:ext cx="59583" cy="52393"/>
            </a:xfrm>
            <a:custGeom>
              <a:avLst/>
              <a:gdLst>
                <a:gd name="T0" fmla="*/ 12 w 25"/>
                <a:gd name="T1" fmla="*/ 0 h 25"/>
                <a:gd name="T2" fmla="*/ 0 w 25"/>
                <a:gd name="T3" fmla="*/ 13 h 25"/>
                <a:gd name="T4" fmla="*/ 2 w 25"/>
                <a:gd name="T5" fmla="*/ 20 h 25"/>
                <a:gd name="T6" fmla="*/ 3 w 25"/>
                <a:gd name="T7" fmla="*/ 21 h 25"/>
                <a:gd name="T8" fmla="*/ 9 w 25"/>
                <a:gd name="T9" fmla="*/ 25 h 25"/>
                <a:gd name="T10" fmla="*/ 10 w 25"/>
                <a:gd name="T11" fmla="*/ 25 h 25"/>
                <a:gd name="T12" fmla="*/ 12 w 25"/>
                <a:gd name="T13" fmla="*/ 25 h 25"/>
                <a:gd name="T14" fmla="*/ 25 w 25"/>
                <a:gd name="T15" fmla="*/ 13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5" y="0"/>
                    <a:pt x="0" y="6"/>
                    <a:pt x="0" y="13"/>
                  </a:cubicBezTo>
                  <a:cubicBezTo>
                    <a:pt x="0" y="15"/>
                    <a:pt x="1" y="18"/>
                    <a:pt x="2" y="20"/>
                  </a:cubicBezTo>
                  <a:cubicBezTo>
                    <a:pt x="2" y="20"/>
                    <a:pt x="3" y="21"/>
                    <a:pt x="3" y="21"/>
                  </a:cubicBezTo>
                  <a:cubicBezTo>
                    <a:pt x="5" y="23"/>
                    <a:pt x="6" y="24"/>
                    <a:pt x="9" y="25"/>
                  </a:cubicBezTo>
                  <a:cubicBezTo>
                    <a:pt x="9" y="25"/>
                    <a:pt x="10" y="25"/>
                    <a:pt x="10" y="25"/>
                  </a:cubicBezTo>
                  <a:cubicBezTo>
                    <a:pt x="11" y="25"/>
                    <a:pt x="12" y="25"/>
                    <a:pt x="12" y="25"/>
                  </a:cubicBezTo>
                  <a:cubicBezTo>
                    <a:pt x="19" y="25"/>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3" name="Freeform 102"/>
            <p:cNvSpPr/>
            <p:nvPr/>
          </p:nvSpPr>
          <p:spPr bwMode="auto">
            <a:xfrm>
              <a:off x="10849563" y="3336584"/>
              <a:ext cx="59583" cy="53268"/>
            </a:xfrm>
            <a:custGeom>
              <a:avLst/>
              <a:gdLst>
                <a:gd name="T0" fmla="*/ 12 w 25"/>
                <a:gd name="T1" fmla="*/ 0 h 26"/>
                <a:gd name="T2" fmla="*/ 0 w 25"/>
                <a:gd name="T3" fmla="*/ 13 h 26"/>
                <a:gd name="T4" fmla="*/ 5 w 25"/>
                <a:gd name="T5" fmla="*/ 24 h 26"/>
                <a:gd name="T6" fmla="*/ 7 w 25"/>
                <a:gd name="T7" fmla="*/ 25 h 26"/>
                <a:gd name="T8" fmla="*/ 12 w 25"/>
                <a:gd name="T9" fmla="*/ 26 h 26"/>
                <a:gd name="T10" fmla="*/ 14 w 25"/>
                <a:gd name="T11" fmla="*/ 26 h 26"/>
                <a:gd name="T12" fmla="*/ 16 w 25"/>
                <a:gd name="T13" fmla="*/ 25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5" y="0"/>
                    <a:pt x="0" y="6"/>
                    <a:pt x="0" y="13"/>
                  </a:cubicBezTo>
                  <a:cubicBezTo>
                    <a:pt x="0" y="17"/>
                    <a:pt x="2" y="21"/>
                    <a:pt x="5" y="24"/>
                  </a:cubicBezTo>
                  <a:cubicBezTo>
                    <a:pt x="6" y="24"/>
                    <a:pt x="6" y="24"/>
                    <a:pt x="7" y="25"/>
                  </a:cubicBezTo>
                  <a:cubicBezTo>
                    <a:pt x="9" y="25"/>
                    <a:pt x="11" y="26"/>
                    <a:pt x="12" y="26"/>
                  </a:cubicBezTo>
                  <a:cubicBezTo>
                    <a:pt x="13" y="26"/>
                    <a:pt x="13" y="26"/>
                    <a:pt x="14" y="26"/>
                  </a:cubicBezTo>
                  <a:cubicBezTo>
                    <a:pt x="14" y="26"/>
                    <a:pt x="15" y="26"/>
                    <a:pt x="16" y="25"/>
                  </a:cubicBezTo>
                  <a:cubicBezTo>
                    <a:pt x="21" y="24"/>
                    <a:pt x="25" y="19"/>
                    <a:pt x="25" y="13"/>
                  </a:cubicBezTo>
                  <a:cubicBezTo>
                    <a:pt x="25" y="6"/>
                    <a:pt x="20"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4" name="Freeform 103"/>
            <p:cNvSpPr/>
            <p:nvPr/>
          </p:nvSpPr>
          <p:spPr bwMode="auto">
            <a:xfrm>
              <a:off x="11010580" y="3974807"/>
              <a:ext cx="59583" cy="51520"/>
            </a:xfrm>
            <a:custGeom>
              <a:avLst/>
              <a:gdLst>
                <a:gd name="T0" fmla="*/ 13 w 25"/>
                <a:gd name="T1" fmla="*/ 0 h 25"/>
                <a:gd name="T2" fmla="*/ 0 w 25"/>
                <a:gd name="T3" fmla="*/ 12 h 25"/>
                <a:gd name="T4" fmla="*/ 13 w 25"/>
                <a:gd name="T5" fmla="*/ 25 h 25"/>
                <a:gd name="T6" fmla="*/ 22 w 25"/>
                <a:gd name="T7" fmla="*/ 21 h 25"/>
                <a:gd name="T8" fmla="*/ 23 w 25"/>
                <a:gd name="T9" fmla="*/ 19 h 25"/>
                <a:gd name="T10" fmla="*/ 23 w 25"/>
                <a:gd name="T11" fmla="*/ 19 h 25"/>
                <a:gd name="T12" fmla="*/ 25 w 25"/>
                <a:gd name="T13" fmla="*/ 17 h 25"/>
                <a:gd name="T14" fmla="*/ 25 w 25"/>
                <a:gd name="T15" fmla="*/ 12 h 25"/>
                <a:gd name="T16" fmla="*/ 25 w 25"/>
                <a:gd name="T17" fmla="*/ 10 h 25"/>
                <a:gd name="T18" fmla="*/ 25 w 25"/>
                <a:gd name="T19" fmla="*/ 8 h 25"/>
                <a:gd name="T20" fmla="*/ 21 w 25"/>
                <a:gd name="T21" fmla="*/ 2 h 25"/>
                <a:gd name="T22" fmla="*/ 18 w 25"/>
                <a:gd name="T23" fmla="*/ 1 h 25"/>
                <a:gd name="T24" fmla="*/ 13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13" y="0"/>
                  </a:moveTo>
                  <a:cubicBezTo>
                    <a:pt x="6" y="0"/>
                    <a:pt x="0" y="5"/>
                    <a:pt x="0" y="12"/>
                  </a:cubicBezTo>
                  <a:cubicBezTo>
                    <a:pt x="0" y="19"/>
                    <a:pt x="6" y="25"/>
                    <a:pt x="13" y="25"/>
                  </a:cubicBezTo>
                  <a:cubicBezTo>
                    <a:pt x="16" y="25"/>
                    <a:pt x="20" y="23"/>
                    <a:pt x="22" y="21"/>
                  </a:cubicBezTo>
                  <a:cubicBezTo>
                    <a:pt x="22" y="20"/>
                    <a:pt x="23" y="20"/>
                    <a:pt x="23" y="19"/>
                  </a:cubicBezTo>
                  <a:cubicBezTo>
                    <a:pt x="23" y="19"/>
                    <a:pt x="23" y="19"/>
                    <a:pt x="23" y="19"/>
                  </a:cubicBezTo>
                  <a:cubicBezTo>
                    <a:pt x="24" y="18"/>
                    <a:pt x="24" y="17"/>
                    <a:pt x="25" y="17"/>
                  </a:cubicBezTo>
                  <a:cubicBezTo>
                    <a:pt x="25" y="15"/>
                    <a:pt x="25" y="14"/>
                    <a:pt x="25" y="12"/>
                  </a:cubicBezTo>
                  <a:cubicBezTo>
                    <a:pt x="25" y="12"/>
                    <a:pt x="25" y="11"/>
                    <a:pt x="25" y="10"/>
                  </a:cubicBezTo>
                  <a:cubicBezTo>
                    <a:pt x="25" y="10"/>
                    <a:pt x="25" y="9"/>
                    <a:pt x="25" y="8"/>
                  </a:cubicBezTo>
                  <a:cubicBezTo>
                    <a:pt x="24" y="6"/>
                    <a:pt x="22" y="4"/>
                    <a:pt x="21" y="2"/>
                  </a:cubicBezTo>
                  <a:cubicBezTo>
                    <a:pt x="20" y="2"/>
                    <a:pt x="19" y="1"/>
                    <a:pt x="18" y="1"/>
                  </a:cubicBezTo>
                  <a:cubicBezTo>
                    <a:pt x="17"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5" name="Freeform 104"/>
            <p:cNvSpPr/>
            <p:nvPr/>
          </p:nvSpPr>
          <p:spPr bwMode="auto">
            <a:xfrm>
              <a:off x="11341559" y="4552498"/>
              <a:ext cx="59583" cy="53268"/>
            </a:xfrm>
            <a:custGeom>
              <a:avLst/>
              <a:gdLst>
                <a:gd name="T0" fmla="*/ 13 w 25"/>
                <a:gd name="T1" fmla="*/ 0 h 26"/>
                <a:gd name="T2" fmla="*/ 13 w 25"/>
                <a:gd name="T3" fmla="*/ 0 h 26"/>
                <a:gd name="T4" fmla="*/ 11 w 25"/>
                <a:gd name="T5" fmla="*/ 0 h 26"/>
                <a:gd name="T6" fmla="*/ 9 w 25"/>
                <a:gd name="T7" fmla="*/ 1 h 26"/>
                <a:gd name="T8" fmla="*/ 0 w 25"/>
                <a:gd name="T9" fmla="*/ 13 h 26"/>
                <a:gd name="T10" fmla="*/ 13 w 25"/>
                <a:gd name="T11" fmla="*/ 26 h 26"/>
                <a:gd name="T12" fmla="*/ 25 w 25"/>
                <a:gd name="T13" fmla="*/ 13 h 26"/>
                <a:gd name="T14" fmla="*/ 14 w 25"/>
                <a:gd name="T15" fmla="*/ 0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13" y="0"/>
                    <a:pt x="13" y="0"/>
                    <a:pt x="13" y="0"/>
                  </a:cubicBezTo>
                  <a:cubicBezTo>
                    <a:pt x="12" y="0"/>
                    <a:pt x="11" y="0"/>
                    <a:pt x="11" y="0"/>
                  </a:cubicBezTo>
                  <a:cubicBezTo>
                    <a:pt x="10" y="1"/>
                    <a:pt x="9" y="1"/>
                    <a:pt x="9" y="1"/>
                  </a:cubicBezTo>
                  <a:cubicBezTo>
                    <a:pt x="4" y="3"/>
                    <a:pt x="0" y="7"/>
                    <a:pt x="0" y="13"/>
                  </a:cubicBezTo>
                  <a:cubicBezTo>
                    <a:pt x="0" y="20"/>
                    <a:pt x="6" y="26"/>
                    <a:pt x="13" y="26"/>
                  </a:cubicBezTo>
                  <a:cubicBezTo>
                    <a:pt x="20" y="26"/>
                    <a:pt x="25" y="20"/>
                    <a:pt x="25" y="13"/>
                  </a:cubicBezTo>
                  <a:cubicBezTo>
                    <a:pt x="25" y="6"/>
                    <a:pt x="21" y="1"/>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6" name="Freeform 105"/>
            <p:cNvSpPr/>
            <p:nvPr/>
          </p:nvSpPr>
          <p:spPr bwMode="auto">
            <a:xfrm>
              <a:off x="11184120" y="4382668"/>
              <a:ext cx="59583" cy="54141"/>
            </a:xfrm>
            <a:custGeom>
              <a:avLst/>
              <a:gdLst>
                <a:gd name="T0" fmla="*/ 12 w 25"/>
                <a:gd name="T1" fmla="*/ 0 h 26"/>
                <a:gd name="T2" fmla="*/ 10 w 25"/>
                <a:gd name="T3" fmla="*/ 0 h 26"/>
                <a:gd name="T4" fmla="*/ 9 w 25"/>
                <a:gd name="T5" fmla="*/ 1 h 26"/>
                <a:gd name="T6" fmla="*/ 4 w 25"/>
                <a:gd name="T7" fmla="*/ 3 h 26"/>
                <a:gd name="T8" fmla="*/ 3 w 25"/>
                <a:gd name="T9" fmla="*/ 4 h 26"/>
                <a:gd name="T10" fmla="*/ 0 w 25"/>
                <a:gd name="T11" fmla="*/ 13 h 26"/>
                <a:gd name="T12" fmla="*/ 12 w 25"/>
                <a:gd name="T13" fmla="*/ 26 h 26"/>
                <a:gd name="T14" fmla="*/ 25 w 25"/>
                <a:gd name="T15" fmla="*/ 13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0" y="0"/>
                  </a:cubicBezTo>
                  <a:cubicBezTo>
                    <a:pt x="10" y="0"/>
                    <a:pt x="9" y="0"/>
                    <a:pt x="9" y="1"/>
                  </a:cubicBezTo>
                  <a:cubicBezTo>
                    <a:pt x="7" y="1"/>
                    <a:pt x="6" y="2"/>
                    <a:pt x="4" y="3"/>
                  </a:cubicBezTo>
                  <a:cubicBezTo>
                    <a:pt x="4" y="3"/>
                    <a:pt x="3" y="4"/>
                    <a:pt x="3" y="4"/>
                  </a:cubicBezTo>
                  <a:cubicBezTo>
                    <a:pt x="1" y="6"/>
                    <a:pt x="0" y="9"/>
                    <a:pt x="0" y="13"/>
                  </a:cubicBezTo>
                  <a:cubicBezTo>
                    <a:pt x="0" y="20"/>
                    <a:pt x="5" y="26"/>
                    <a:pt x="12" y="26"/>
                  </a:cubicBezTo>
                  <a:cubicBezTo>
                    <a:pt x="19" y="26"/>
                    <a:pt x="25" y="20"/>
                    <a:pt x="25" y="13"/>
                  </a:cubicBezTo>
                  <a:cubicBezTo>
                    <a:pt x="25" y="6"/>
                    <a:pt x="19"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7" name="Freeform 106"/>
            <p:cNvSpPr/>
            <p:nvPr/>
          </p:nvSpPr>
          <p:spPr bwMode="auto">
            <a:xfrm>
              <a:off x="10926494" y="4199790"/>
              <a:ext cx="59583" cy="53268"/>
            </a:xfrm>
            <a:custGeom>
              <a:avLst/>
              <a:gdLst>
                <a:gd name="T0" fmla="*/ 12 w 25"/>
                <a:gd name="T1" fmla="*/ 0 h 26"/>
                <a:gd name="T2" fmla="*/ 11 w 25"/>
                <a:gd name="T3" fmla="*/ 0 h 26"/>
                <a:gd name="T4" fmla="*/ 5 w 25"/>
                <a:gd name="T5" fmla="*/ 3 h 26"/>
                <a:gd name="T6" fmla="*/ 4 w 25"/>
                <a:gd name="T7" fmla="*/ 4 h 26"/>
                <a:gd name="T8" fmla="*/ 0 w 25"/>
                <a:gd name="T9" fmla="*/ 13 h 26"/>
                <a:gd name="T10" fmla="*/ 12 w 25"/>
                <a:gd name="T11" fmla="*/ 26 h 26"/>
                <a:gd name="T12" fmla="*/ 25 w 25"/>
                <a:gd name="T13" fmla="*/ 13 h 26"/>
                <a:gd name="T14" fmla="*/ 13 w 25"/>
                <a:gd name="T15" fmla="*/ 0 h 26"/>
                <a:gd name="T16" fmla="*/ 12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2" y="0"/>
                  </a:moveTo>
                  <a:cubicBezTo>
                    <a:pt x="12" y="0"/>
                    <a:pt x="11" y="0"/>
                    <a:pt x="11" y="0"/>
                  </a:cubicBezTo>
                  <a:cubicBezTo>
                    <a:pt x="9" y="0"/>
                    <a:pt x="7" y="1"/>
                    <a:pt x="5" y="3"/>
                  </a:cubicBezTo>
                  <a:cubicBezTo>
                    <a:pt x="4" y="3"/>
                    <a:pt x="4" y="3"/>
                    <a:pt x="4" y="4"/>
                  </a:cubicBezTo>
                  <a:cubicBezTo>
                    <a:pt x="1" y="6"/>
                    <a:pt x="0" y="9"/>
                    <a:pt x="0" y="13"/>
                  </a:cubicBezTo>
                  <a:cubicBezTo>
                    <a:pt x="0" y="20"/>
                    <a:pt x="5" y="26"/>
                    <a:pt x="12" y="26"/>
                  </a:cubicBezTo>
                  <a:cubicBezTo>
                    <a:pt x="19" y="26"/>
                    <a:pt x="25" y="20"/>
                    <a:pt x="25" y="13"/>
                  </a:cubicBezTo>
                  <a:cubicBezTo>
                    <a:pt x="25" y="6"/>
                    <a:pt x="20"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8" name="Freeform 107"/>
            <p:cNvSpPr/>
            <p:nvPr/>
          </p:nvSpPr>
          <p:spPr bwMode="auto">
            <a:xfrm>
              <a:off x="10393349" y="3989066"/>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16 w 25"/>
                <a:gd name="T11" fmla="*/ 0 h 25"/>
                <a:gd name="T12" fmla="*/ 14 w 25"/>
                <a:gd name="T13" fmla="*/ 0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1" y="0"/>
                    <a:pt x="11" y="0"/>
                  </a:cubicBezTo>
                  <a:cubicBezTo>
                    <a:pt x="5" y="1"/>
                    <a:pt x="0" y="6"/>
                    <a:pt x="0" y="13"/>
                  </a:cubicBezTo>
                  <a:cubicBezTo>
                    <a:pt x="0" y="20"/>
                    <a:pt x="5" y="25"/>
                    <a:pt x="12" y="25"/>
                  </a:cubicBezTo>
                  <a:cubicBezTo>
                    <a:pt x="19" y="25"/>
                    <a:pt x="25" y="20"/>
                    <a:pt x="25" y="13"/>
                  </a:cubicBezTo>
                  <a:cubicBezTo>
                    <a:pt x="25" y="7"/>
                    <a:pt x="21" y="2"/>
                    <a:pt x="16" y="0"/>
                  </a:cubicBezTo>
                  <a:cubicBezTo>
                    <a:pt x="15" y="0"/>
                    <a:pt x="15" y="0"/>
                    <a:pt x="14" y="0"/>
                  </a:cubicBezTo>
                  <a:cubicBezTo>
                    <a:pt x="14" y="0"/>
                    <a:pt x="13" y="0"/>
                    <a:pt x="13" y="0"/>
                  </a:cubicBezTo>
                  <a:cubicBezTo>
                    <a:pt x="13" y="0"/>
                    <a:pt x="12"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09" name="Freeform 108"/>
            <p:cNvSpPr/>
            <p:nvPr/>
          </p:nvSpPr>
          <p:spPr bwMode="auto">
            <a:xfrm>
              <a:off x="9956815" y="4074822"/>
              <a:ext cx="59583" cy="54141"/>
            </a:xfrm>
            <a:custGeom>
              <a:avLst/>
              <a:gdLst>
                <a:gd name="T0" fmla="*/ 13 w 25"/>
                <a:gd name="T1" fmla="*/ 0 h 26"/>
                <a:gd name="T2" fmla="*/ 0 w 25"/>
                <a:gd name="T3" fmla="*/ 11 h 26"/>
                <a:gd name="T4" fmla="*/ 0 w 25"/>
                <a:gd name="T5" fmla="*/ 13 h 26"/>
                <a:gd name="T6" fmla="*/ 0 w 25"/>
                <a:gd name="T7" fmla="*/ 13 h 26"/>
                <a:gd name="T8" fmla="*/ 13 w 25"/>
                <a:gd name="T9" fmla="*/ 26 h 26"/>
                <a:gd name="T10" fmla="*/ 25 w 25"/>
                <a:gd name="T11" fmla="*/ 13 h 26"/>
                <a:gd name="T12" fmla="*/ 17 w 25"/>
                <a:gd name="T13" fmla="*/ 1 h 26"/>
                <a:gd name="T14" fmla="*/ 15 w 25"/>
                <a:gd name="T15" fmla="*/ 1 h 26"/>
                <a:gd name="T16" fmla="*/ 13 w 25"/>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13" y="0"/>
                  </a:moveTo>
                  <a:cubicBezTo>
                    <a:pt x="6" y="0"/>
                    <a:pt x="1" y="5"/>
                    <a:pt x="0" y="11"/>
                  </a:cubicBezTo>
                  <a:cubicBezTo>
                    <a:pt x="0" y="12"/>
                    <a:pt x="0" y="12"/>
                    <a:pt x="0" y="13"/>
                  </a:cubicBezTo>
                  <a:cubicBezTo>
                    <a:pt x="0" y="13"/>
                    <a:pt x="0" y="13"/>
                    <a:pt x="0" y="13"/>
                  </a:cubicBezTo>
                  <a:cubicBezTo>
                    <a:pt x="0" y="20"/>
                    <a:pt x="6" y="26"/>
                    <a:pt x="13" y="26"/>
                  </a:cubicBezTo>
                  <a:cubicBezTo>
                    <a:pt x="20" y="26"/>
                    <a:pt x="25" y="20"/>
                    <a:pt x="25" y="13"/>
                  </a:cubicBezTo>
                  <a:cubicBezTo>
                    <a:pt x="25" y="8"/>
                    <a:pt x="22" y="3"/>
                    <a:pt x="17" y="1"/>
                  </a:cubicBezTo>
                  <a:cubicBezTo>
                    <a:pt x="16" y="1"/>
                    <a:pt x="16" y="1"/>
                    <a:pt x="15" y="1"/>
                  </a:cubicBezTo>
                  <a:cubicBezTo>
                    <a:pt x="14" y="1"/>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0" name="Freeform 109"/>
            <p:cNvSpPr/>
            <p:nvPr/>
          </p:nvSpPr>
          <p:spPr bwMode="auto">
            <a:xfrm>
              <a:off x="9452297" y="4220775"/>
              <a:ext cx="59583" cy="51520"/>
            </a:xfrm>
            <a:custGeom>
              <a:avLst/>
              <a:gdLst>
                <a:gd name="T0" fmla="*/ 13 w 25"/>
                <a:gd name="T1" fmla="*/ 0 h 25"/>
                <a:gd name="T2" fmla="*/ 10 w 25"/>
                <a:gd name="T3" fmla="*/ 0 h 25"/>
                <a:gd name="T4" fmla="*/ 9 w 25"/>
                <a:gd name="T5" fmla="*/ 1 h 25"/>
                <a:gd name="T6" fmla="*/ 5 w 25"/>
                <a:gd name="T7" fmla="*/ 3 h 25"/>
                <a:gd name="T8" fmla="*/ 4 w 25"/>
                <a:gd name="T9" fmla="*/ 4 h 25"/>
                <a:gd name="T10" fmla="*/ 0 w 25"/>
                <a:gd name="T11" fmla="*/ 13 h 25"/>
                <a:gd name="T12" fmla="*/ 13 w 25"/>
                <a:gd name="T13" fmla="*/ 25 h 25"/>
                <a:gd name="T14" fmla="*/ 25 w 25"/>
                <a:gd name="T15" fmla="*/ 13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1" y="0"/>
                    <a:pt x="10" y="0"/>
                  </a:cubicBezTo>
                  <a:cubicBezTo>
                    <a:pt x="10" y="0"/>
                    <a:pt x="9" y="1"/>
                    <a:pt x="9" y="1"/>
                  </a:cubicBezTo>
                  <a:cubicBezTo>
                    <a:pt x="7" y="1"/>
                    <a:pt x="6" y="2"/>
                    <a:pt x="5" y="3"/>
                  </a:cubicBezTo>
                  <a:cubicBezTo>
                    <a:pt x="5" y="3"/>
                    <a:pt x="4" y="3"/>
                    <a:pt x="4" y="4"/>
                  </a:cubicBezTo>
                  <a:cubicBezTo>
                    <a:pt x="1" y="6"/>
                    <a:pt x="0" y="9"/>
                    <a:pt x="0" y="13"/>
                  </a:cubicBezTo>
                  <a:cubicBezTo>
                    <a:pt x="0" y="20"/>
                    <a:pt x="6" y="25"/>
                    <a:pt x="13" y="25"/>
                  </a:cubicBezTo>
                  <a:cubicBezTo>
                    <a:pt x="20" y="25"/>
                    <a:pt x="25" y="20"/>
                    <a:pt x="25" y="13"/>
                  </a:cubicBezTo>
                  <a:cubicBezTo>
                    <a:pt x="25"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1" name="Freeform 110"/>
            <p:cNvSpPr/>
            <p:nvPr/>
          </p:nvSpPr>
          <p:spPr bwMode="auto">
            <a:xfrm>
              <a:off x="9109961" y="4062985"/>
              <a:ext cx="62614" cy="51520"/>
            </a:xfrm>
            <a:custGeom>
              <a:avLst/>
              <a:gdLst>
                <a:gd name="T0" fmla="*/ 13 w 26"/>
                <a:gd name="T1" fmla="*/ 0 h 25"/>
                <a:gd name="T2" fmla="*/ 7 w 26"/>
                <a:gd name="T3" fmla="*/ 2 h 25"/>
                <a:gd name="T4" fmla="*/ 6 w 26"/>
                <a:gd name="T5" fmla="*/ 3 h 25"/>
                <a:gd name="T6" fmla="*/ 0 w 26"/>
                <a:gd name="T7" fmla="*/ 13 h 25"/>
                <a:gd name="T8" fmla="*/ 0 w 26"/>
                <a:gd name="T9" fmla="*/ 13 h 25"/>
                <a:gd name="T10" fmla="*/ 1 w 26"/>
                <a:gd name="T11" fmla="*/ 15 h 25"/>
                <a:gd name="T12" fmla="*/ 13 w 26"/>
                <a:gd name="T13" fmla="*/ 25 h 25"/>
                <a:gd name="T14" fmla="*/ 26 w 26"/>
                <a:gd name="T15" fmla="*/ 13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9" y="1"/>
                    <a:pt x="7" y="2"/>
                  </a:cubicBezTo>
                  <a:cubicBezTo>
                    <a:pt x="7" y="2"/>
                    <a:pt x="6" y="2"/>
                    <a:pt x="6" y="3"/>
                  </a:cubicBezTo>
                  <a:cubicBezTo>
                    <a:pt x="2" y="5"/>
                    <a:pt x="0" y="9"/>
                    <a:pt x="0" y="13"/>
                  </a:cubicBezTo>
                  <a:cubicBezTo>
                    <a:pt x="0" y="13"/>
                    <a:pt x="0" y="13"/>
                    <a:pt x="0" y="13"/>
                  </a:cubicBezTo>
                  <a:cubicBezTo>
                    <a:pt x="0" y="14"/>
                    <a:pt x="0" y="14"/>
                    <a:pt x="1" y="15"/>
                  </a:cubicBezTo>
                  <a:cubicBezTo>
                    <a:pt x="2" y="21"/>
                    <a:pt x="7" y="25"/>
                    <a:pt x="13" y="25"/>
                  </a:cubicBezTo>
                  <a:cubicBezTo>
                    <a:pt x="20" y="25"/>
                    <a:pt x="26" y="20"/>
                    <a:pt x="26" y="13"/>
                  </a:cubicBezTo>
                  <a:cubicBezTo>
                    <a:pt x="26" y="6"/>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2" name="Freeform 111"/>
            <p:cNvSpPr/>
            <p:nvPr/>
          </p:nvSpPr>
          <p:spPr bwMode="auto">
            <a:xfrm>
              <a:off x="8657324" y="3975816"/>
              <a:ext cx="62614" cy="54141"/>
            </a:xfrm>
            <a:custGeom>
              <a:avLst/>
              <a:gdLst>
                <a:gd name="T0" fmla="*/ 13 w 26"/>
                <a:gd name="T1" fmla="*/ 0 h 26"/>
                <a:gd name="T2" fmla="*/ 0 w 26"/>
                <a:gd name="T3" fmla="*/ 13 h 26"/>
                <a:gd name="T4" fmla="*/ 13 w 26"/>
                <a:gd name="T5" fmla="*/ 26 h 26"/>
                <a:gd name="T6" fmla="*/ 26 w 26"/>
                <a:gd name="T7" fmla="*/ 13 h 26"/>
                <a:gd name="T8" fmla="*/ 23 w 26"/>
                <a:gd name="T9" fmla="*/ 6 h 26"/>
                <a:gd name="T10" fmla="*/ 22 w 26"/>
                <a:gd name="T11" fmla="*/ 5 h 26"/>
                <a:gd name="T12" fmla="*/ 18 w 26"/>
                <a:gd name="T13" fmla="*/ 1 h 26"/>
                <a:gd name="T14" fmla="*/ 16 w 26"/>
                <a:gd name="T15" fmla="*/ 1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20" y="26"/>
                    <a:pt x="26" y="20"/>
                    <a:pt x="26" y="13"/>
                  </a:cubicBezTo>
                  <a:cubicBezTo>
                    <a:pt x="26" y="10"/>
                    <a:pt x="25" y="8"/>
                    <a:pt x="23" y="6"/>
                  </a:cubicBezTo>
                  <a:cubicBezTo>
                    <a:pt x="23" y="5"/>
                    <a:pt x="23" y="5"/>
                    <a:pt x="22" y="5"/>
                  </a:cubicBezTo>
                  <a:cubicBezTo>
                    <a:pt x="21" y="3"/>
                    <a:pt x="20" y="2"/>
                    <a:pt x="18" y="1"/>
                  </a:cubicBezTo>
                  <a:cubicBezTo>
                    <a:pt x="17" y="1"/>
                    <a:pt x="17" y="1"/>
                    <a:pt x="16" y="1"/>
                  </a:cubicBezTo>
                  <a:cubicBezTo>
                    <a:pt x="15" y="1"/>
                    <a:pt x="14"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3" name="Freeform 112"/>
            <p:cNvSpPr/>
            <p:nvPr/>
          </p:nvSpPr>
          <p:spPr bwMode="auto">
            <a:xfrm>
              <a:off x="9482710" y="3801884"/>
              <a:ext cx="59583" cy="52393"/>
            </a:xfrm>
            <a:custGeom>
              <a:avLst/>
              <a:gdLst>
                <a:gd name="T0" fmla="*/ 13 w 25"/>
                <a:gd name="T1" fmla="*/ 0 h 25"/>
                <a:gd name="T2" fmla="*/ 0 w 25"/>
                <a:gd name="T3" fmla="*/ 12 h 25"/>
                <a:gd name="T4" fmla="*/ 13 w 25"/>
                <a:gd name="T5" fmla="*/ 25 h 25"/>
                <a:gd name="T6" fmla="*/ 25 w 25"/>
                <a:gd name="T7" fmla="*/ 12 h 25"/>
                <a:gd name="T8" fmla="*/ 25 w 25"/>
                <a:gd name="T9" fmla="*/ 9 h 25"/>
                <a:gd name="T10" fmla="*/ 24 w 25"/>
                <a:gd name="T11" fmla="*/ 7 h 25"/>
                <a:gd name="T12" fmla="*/ 15 w 25"/>
                <a:gd name="T13" fmla="*/ 0 h 25"/>
                <a:gd name="T14" fmla="*/ 14 w 25"/>
                <a:gd name="T15" fmla="*/ 0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6" y="0"/>
                    <a:pt x="0" y="5"/>
                    <a:pt x="0" y="12"/>
                  </a:cubicBezTo>
                  <a:cubicBezTo>
                    <a:pt x="0" y="19"/>
                    <a:pt x="6" y="25"/>
                    <a:pt x="13" y="25"/>
                  </a:cubicBezTo>
                  <a:cubicBezTo>
                    <a:pt x="20" y="25"/>
                    <a:pt x="25" y="19"/>
                    <a:pt x="25" y="12"/>
                  </a:cubicBezTo>
                  <a:cubicBezTo>
                    <a:pt x="25" y="11"/>
                    <a:pt x="25" y="10"/>
                    <a:pt x="25" y="9"/>
                  </a:cubicBezTo>
                  <a:cubicBezTo>
                    <a:pt x="25" y="8"/>
                    <a:pt x="25" y="8"/>
                    <a:pt x="24" y="7"/>
                  </a:cubicBezTo>
                  <a:cubicBezTo>
                    <a:pt x="23" y="4"/>
                    <a:pt x="19" y="1"/>
                    <a:pt x="15" y="0"/>
                  </a:cubicBezTo>
                  <a:cubicBezTo>
                    <a:pt x="15" y="0"/>
                    <a:pt x="14" y="0"/>
                    <a:pt x="14" y="0"/>
                  </a:cubicBezTo>
                  <a:cubicBezTo>
                    <a:pt x="13"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4" name="Freeform 113"/>
            <p:cNvSpPr/>
            <p:nvPr/>
          </p:nvSpPr>
          <p:spPr bwMode="auto">
            <a:xfrm>
              <a:off x="9084914" y="4595140"/>
              <a:ext cx="62614" cy="51520"/>
            </a:xfrm>
            <a:custGeom>
              <a:avLst/>
              <a:gdLst>
                <a:gd name="T0" fmla="*/ 13 w 26"/>
                <a:gd name="T1" fmla="*/ 0 h 25"/>
                <a:gd name="T2" fmla="*/ 8 w 26"/>
                <a:gd name="T3" fmla="*/ 1 h 25"/>
                <a:gd name="T4" fmla="*/ 7 w 26"/>
                <a:gd name="T5" fmla="*/ 2 h 25"/>
                <a:gd name="T6" fmla="*/ 0 w 26"/>
                <a:gd name="T7" fmla="*/ 13 h 25"/>
                <a:gd name="T8" fmla="*/ 13 w 26"/>
                <a:gd name="T9" fmla="*/ 25 h 25"/>
                <a:gd name="T10" fmla="*/ 26 w 26"/>
                <a:gd name="T11" fmla="*/ 13 h 25"/>
                <a:gd name="T12" fmla="*/ 16 w 26"/>
                <a:gd name="T13" fmla="*/ 0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1" y="0"/>
                    <a:pt x="10" y="0"/>
                    <a:pt x="8" y="1"/>
                  </a:cubicBezTo>
                  <a:cubicBezTo>
                    <a:pt x="8" y="1"/>
                    <a:pt x="7" y="1"/>
                    <a:pt x="7" y="2"/>
                  </a:cubicBezTo>
                  <a:cubicBezTo>
                    <a:pt x="3" y="4"/>
                    <a:pt x="0" y="8"/>
                    <a:pt x="0" y="13"/>
                  </a:cubicBezTo>
                  <a:cubicBezTo>
                    <a:pt x="0" y="20"/>
                    <a:pt x="6" y="25"/>
                    <a:pt x="13" y="25"/>
                  </a:cubicBezTo>
                  <a:cubicBezTo>
                    <a:pt x="20" y="25"/>
                    <a:pt x="26" y="20"/>
                    <a:pt x="26" y="13"/>
                  </a:cubicBezTo>
                  <a:cubicBezTo>
                    <a:pt x="26" y="7"/>
                    <a:pt x="21" y="2"/>
                    <a:pt x="16" y="0"/>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5" name="Freeform 114"/>
            <p:cNvSpPr/>
            <p:nvPr/>
          </p:nvSpPr>
          <p:spPr bwMode="auto">
            <a:xfrm>
              <a:off x="8360338" y="4356908"/>
              <a:ext cx="62614" cy="51520"/>
            </a:xfrm>
            <a:custGeom>
              <a:avLst/>
              <a:gdLst>
                <a:gd name="T0" fmla="*/ 13 w 26"/>
                <a:gd name="T1" fmla="*/ 0 h 25"/>
                <a:gd name="T2" fmla="*/ 12 w 26"/>
                <a:gd name="T3" fmla="*/ 0 h 25"/>
                <a:gd name="T4" fmla="*/ 2 w 26"/>
                <a:gd name="T5" fmla="*/ 6 h 25"/>
                <a:gd name="T6" fmla="*/ 1 w 26"/>
                <a:gd name="T7" fmla="*/ 7 h 25"/>
                <a:gd name="T8" fmla="*/ 0 w 26"/>
                <a:gd name="T9" fmla="*/ 13 h 25"/>
                <a:gd name="T10" fmla="*/ 13 w 26"/>
                <a:gd name="T11" fmla="*/ 25 h 25"/>
                <a:gd name="T12" fmla="*/ 26 w 26"/>
                <a:gd name="T13" fmla="*/ 13 h 25"/>
                <a:gd name="T14" fmla="*/ 14 w 26"/>
                <a:gd name="T15" fmla="*/ 0 h 25"/>
                <a:gd name="T16" fmla="*/ 13 w 2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5">
                  <a:moveTo>
                    <a:pt x="13" y="0"/>
                  </a:moveTo>
                  <a:cubicBezTo>
                    <a:pt x="13" y="0"/>
                    <a:pt x="12" y="0"/>
                    <a:pt x="12" y="0"/>
                  </a:cubicBezTo>
                  <a:cubicBezTo>
                    <a:pt x="8" y="0"/>
                    <a:pt x="4" y="3"/>
                    <a:pt x="2" y="6"/>
                  </a:cubicBezTo>
                  <a:cubicBezTo>
                    <a:pt x="2" y="6"/>
                    <a:pt x="2" y="7"/>
                    <a:pt x="1" y="7"/>
                  </a:cubicBezTo>
                  <a:cubicBezTo>
                    <a:pt x="1" y="9"/>
                    <a:pt x="0" y="11"/>
                    <a:pt x="0" y="13"/>
                  </a:cubicBezTo>
                  <a:cubicBezTo>
                    <a:pt x="0" y="20"/>
                    <a:pt x="6" y="25"/>
                    <a:pt x="13" y="25"/>
                  </a:cubicBezTo>
                  <a:cubicBezTo>
                    <a:pt x="20" y="25"/>
                    <a:pt x="26" y="20"/>
                    <a:pt x="26" y="13"/>
                  </a:cubicBezTo>
                  <a:cubicBezTo>
                    <a:pt x="26" y="6"/>
                    <a:pt x="21"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6" name="Freeform 115"/>
            <p:cNvSpPr/>
            <p:nvPr/>
          </p:nvSpPr>
          <p:spPr bwMode="auto">
            <a:xfrm>
              <a:off x="7788457" y="4293818"/>
              <a:ext cx="59583" cy="52393"/>
            </a:xfrm>
            <a:custGeom>
              <a:avLst/>
              <a:gdLst>
                <a:gd name="T0" fmla="*/ 12 w 25"/>
                <a:gd name="T1" fmla="*/ 0 h 25"/>
                <a:gd name="T2" fmla="*/ 11 w 25"/>
                <a:gd name="T3" fmla="*/ 0 h 25"/>
                <a:gd name="T4" fmla="*/ 0 w 25"/>
                <a:gd name="T5" fmla="*/ 13 h 25"/>
                <a:gd name="T6" fmla="*/ 12 w 25"/>
                <a:gd name="T7" fmla="*/ 25 h 25"/>
                <a:gd name="T8" fmla="*/ 25 w 25"/>
                <a:gd name="T9" fmla="*/ 13 h 25"/>
                <a:gd name="T10" fmla="*/ 24 w 25"/>
                <a:gd name="T11" fmla="*/ 7 h 25"/>
                <a:gd name="T12" fmla="*/ 23 w 25"/>
                <a:gd name="T13" fmla="*/ 6 h 25"/>
                <a:gd name="T14" fmla="*/ 13 w 25"/>
                <a:gd name="T15" fmla="*/ 0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5" y="1"/>
                    <a:pt x="0" y="6"/>
                    <a:pt x="0" y="13"/>
                  </a:cubicBezTo>
                  <a:cubicBezTo>
                    <a:pt x="0" y="20"/>
                    <a:pt x="5" y="25"/>
                    <a:pt x="12" y="25"/>
                  </a:cubicBezTo>
                  <a:cubicBezTo>
                    <a:pt x="19" y="25"/>
                    <a:pt x="25" y="20"/>
                    <a:pt x="25" y="13"/>
                  </a:cubicBezTo>
                  <a:cubicBezTo>
                    <a:pt x="25" y="11"/>
                    <a:pt x="25" y="9"/>
                    <a:pt x="24" y="7"/>
                  </a:cubicBezTo>
                  <a:cubicBezTo>
                    <a:pt x="24" y="7"/>
                    <a:pt x="23" y="6"/>
                    <a:pt x="23" y="6"/>
                  </a:cubicBezTo>
                  <a:cubicBezTo>
                    <a:pt x="21" y="3"/>
                    <a:pt x="17" y="0"/>
                    <a:pt x="13" y="0"/>
                  </a:cubicBezTo>
                  <a:cubicBezTo>
                    <a:pt x="13" y="0"/>
                    <a:pt x="13"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7" name="Freeform 116"/>
            <p:cNvSpPr/>
            <p:nvPr/>
          </p:nvSpPr>
          <p:spPr bwMode="auto">
            <a:xfrm>
              <a:off x="7983466" y="4085651"/>
              <a:ext cx="59583" cy="54141"/>
            </a:xfrm>
            <a:custGeom>
              <a:avLst/>
              <a:gdLst>
                <a:gd name="T0" fmla="*/ 12 w 25"/>
                <a:gd name="T1" fmla="*/ 0 h 26"/>
                <a:gd name="T2" fmla="*/ 0 w 25"/>
                <a:gd name="T3" fmla="*/ 13 h 26"/>
                <a:gd name="T4" fmla="*/ 0 w 25"/>
                <a:gd name="T5" fmla="*/ 13 h 26"/>
                <a:gd name="T6" fmla="*/ 0 w 25"/>
                <a:gd name="T7" fmla="*/ 15 h 26"/>
                <a:gd name="T8" fmla="*/ 12 w 25"/>
                <a:gd name="T9" fmla="*/ 26 h 26"/>
                <a:gd name="T10" fmla="*/ 14 w 25"/>
                <a:gd name="T11" fmla="*/ 26 h 26"/>
                <a:gd name="T12" fmla="*/ 16 w 25"/>
                <a:gd name="T13" fmla="*/ 25 h 26"/>
                <a:gd name="T14" fmla="*/ 25 w 25"/>
                <a:gd name="T15" fmla="*/ 16 h 26"/>
                <a:gd name="T16" fmla="*/ 25 w 25"/>
                <a:gd name="T17" fmla="*/ 14 h 26"/>
                <a:gd name="T18" fmla="*/ 25 w 25"/>
                <a:gd name="T19" fmla="*/ 13 h 26"/>
                <a:gd name="T20" fmla="*/ 21 w 25"/>
                <a:gd name="T21" fmla="*/ 3 h 26"/>
                <a:gd name="T22" fmla="*/ 19 w 25"/>
                <a:gd name="T23" fmla="*/ 2 h 26"/>
                <a:gd name="T24" fmla="*/ 12 w 25"/>
                <a:gd name="T25"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6">
                  <a:moveTo>
                    <a:pt x="12" y="0"/>
                  </a:moveTo>
                  <a:cubicBezTo>
                    <a:pt x="5" y="0"/>
                    <a:pt x="0" y="6"/>
                    <a:pt x="0" y="13"/>
                  </a:cubicBezTo>
                  <a:cubicBezTo>
                    <a:pt x="0" y="13"/>
                    <a:pt x="0" y="13"/>
                    <a:pt x="0" y="13"/>
                  </a:cubicBezTo>
                  <a:cubicBezTo>
                    <a:pt x="0" y="14"/>
                    <a:pt x="0" y="14"/>
                    <a:pt x="0" y="15"/>
                  </a:cubicBezTo>
                  <a:cubicBezTo>
                    <a:pt x="1" y="21"/>
                    <a:pt x="6" y="26"/>
                    <a:pt x="12" y="26"/>
                  </a:cubicBezTo>
                  <a:cubicBezTo>
                    <a:pt x="13" y="26"/>
                    <a:pt x="13" y="26"/>
                    <a:pt x="14" y="26"/>
                  </a:cubicBezTo>
                  <a:cubicBezTo>
                    <a:pt x="15" y="25"/>
                    <a:pt x="16" y="25"/>
                    <a:pt x="16" y="25"/>
                  </a:cubicBezTo>
                  <a:cubicBezTo>
                    <a:pt x="20" y="24"/>
                    <a:pt x="24" y="20"/>
                    <a:pt x="25" y="16"/>
                  </a:cubicBezTo>
                  <a:cubicBezTo>
                    <a:pt x="25" y="16"/>
                    <a:pt x="25" y="15"/>
                    <a:pt x="25" y="14"/>
                  </a:cubicBezTo>
                  <a:cubicBezTo>
                    <a:pt x="25" y="14"/>
                    <a:pt x="25" y="13"/>
                    <a:pt x="25" y="13"/>
                  </a:cubicBezTo>
                  <a:cubicBezTo>
                    <a:pt x="25" y="9"/>
                    <a:pt x="23" y="6"/>
                    <a:pt x="21" y="3"/>
                  </a:cubicBezTo>
                  <a:cubicBezTo>
                    <a:pt x="20" y="3"/>
                    <a:pt x="20" y="3"/>
                    <a:pt x="19" y="2"/>
                  </a:cubicBezTo>
                  <a:cubicBezTo>
                    <a:pt x="17" y="1"/>
                    <a:pt x="15"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8" name="Freeform 117"/>
            <p:cNvSpPr/>
            <p:nvPr/>
          </p:nvSpPr>
          <p:spPr bwMode="auto">
            <a:xfrm>
              <a:off x="7580925" y="4499564"/>
              <a:ext cx="59583" cy="52393"/>
            </a:xfrm>
            <a:custGeom>
              <a:avLst/>
              <a:gdLst>
                <a:gd name="T0" fmla="*/ 13 w 25"/>
                <a:gd name="T1" fmla="*/ 0 h 25"/>
                <a:gd name="T2" fmla="*/ 12 w 25"/>
                <a:gd name="T3" fmla="*/ 0 h 25"/>
                <a:gd name="T4" fmla="*/ 10 w 25"/>
                <a:gd name="T5" fmla="*/ 0 h 25"/>
                <a:gd name="T6" fmla="*/ 4 w 25"/>
                <a:gd name="T7" fmla="*/ 3 h 25"/>
                <a:gd name="T8" fmla="*/ 3 w 25"/>
                <a:gd name="T9" fmla="*/ 4 h 25"/>
                <a:gd name="T10" fmla="*/ 0 w 25"/>
                <a:gd name="T11" fmla="*/ 12 h 25"/>
                <a:gd name="T12" fmla="*/ 13 w 25"/>
                <a:gd name="T13" fmla="*/ 25 h 25"/>
                <a:gd name="T14" fmla="*/ 25 w 25"/>
                <a:gd name="T15" fmla="*/ 12 h 25"/>
                <a:gd name="T16" fmla="*/ 13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3" y="0"/>
                  </a:moveTo>
                  <a:cubicBezTo>
                    <a:pt x="12" y="0"/>
                    <a:pt x="12" y="0"/>
                    <a:pt x="12" y="0"/>
                  </a:cubicBezTo>
                  <a:cubicBezTo>
                    <a:pt x="11" y="0"/>
                    <a:pt x="11" y="0"/>
                    <a:pt x="10" y="0"/>
                  </a:cubicBezTo>
                  <a:cubicBezTo>
                    <a:pt x="8" y="0"/>
                    <a:pt x="6" y="1"/>
                    <a:pt x="4" y="3"/>
                  </a:cubicBezTo>
                  <a:cubicBezTo>
                    <a:pt x="4" y="3"/>
                    <a:pt x="4" y="3"/>
                    <a:pt x="3" y="4"/>
                  </a:cubicBezTo>
                  <a:cubicBezTo>
                    <a:pt x="1" y="6"/>
                    <a:pt x="0" y="9"/>
                    <a:pt x="0" y="12"/>
                  </a:cubicBezTo>
                  <a:cubicBezTo>
                    <a:pt x="0" y="19"/>
                    <a:pt x="6" y="25"/>
                    <a:pt x="13" y="25"/>
                  </a:cubicBezTo>
                  <a:cubicBezTo>
                    <a:pt x="20" y="25"/>
                    <a:pt x="25" y="19"/>
                    <a:pt x="25" y="12"/>
                  </a:cubicBezTo>
                  <a:cubicBezTo>
                    <a:pt x="25" y="5"/>
                    <a:pt x="20"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19" name="Freeform 118"/>
            <p:cNvSpPr/>
            <p:nvPr/>
          </p:nvSpPr>
          <p:spPr bwMode="auto">
            <a:xfrm>
              <a:off x="6446651" y="4305858"/>
              <a:ext cx="59583" cy="51520"/>
            </a:xfrm>
            <a:custGeom>
              <a:avLst/>
              <a:gdLst>
                <a:gd name="T0" fmla="*/ 12 w 25"/>
                <a:gd name="T1" fmla="*/ 0 h 25"/>
                <a:gd name="T2" fmla="*/ 11 w 25"/>
                <a:gd name="T3" fmla="*/ 0 h 25"/>
                <a:gd name="T4" fmla="*/ 9 w 25"/>
                <a:gd name="T5" fmla="*/ 0 h 25"/>
                <a:gd name="T6" fmla="*/ 0 w 25"/>
                <a:gd name="T7" fmla="*/ 12 h 25"/>
                <a:gd name="T8" fmla="*/ 12 w 25"/>
                <a:gd name="T9" fmla="*/ 25 h 25"/>
                <a:gd name="T10" fmla="*/ 25 w 25"/>
                <a:gd name="T11" fmla="*/ 12 h 25"/>
                <a:gd name="T12" fmla="*/ 24 w 25"/>
                <a:gd name="T13" fmla="*/ 7 h 25"/>
                <a:gd name="T14" fmla="*/ 23 w 25"/>
                <a:gd name="T15" fmla="*/ 5 h 25"/>
                <a:gd name="T16" fmla="*/ 12 w 25"/>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5">
                  <a:moveTo>
                    <a:pt x="12" y="0"/>
                  </a:moveTo>
                  <a:cubicBezTo>
                    <a:pt x="12" y="0"/>
                    <a:pt x="12" y="0"/>
                    <a:pt x="11" y="0"/>
                  </a:cubicBezTo>
                  <a:cubicBezTo>
                    <a:pt x="11" y="0"/>
                    <a:pt x="10" y="0"/>
                    <a:pt x="9" y="0"/>
                  </a:cubicBezTo>
                  <a:cubicBezTo>
                    <a:pt x="4" y="1"/>
                    <a:pt x="0" y="6"/>
                    <a:pt x="0" y="12"/>
                  </a:cubicBezTo>
                  <a:cubicBezTo>
                    <a:pt x="0" y="19"/>
                    <a:pt x="5" y="25"/>
                    <a:pt x="12" y="25"/>
                  </a:cubicBezTo>
                  <a:cubicBezTo>
                    <a:pt x="19" y="25"/>
                    <a:pt x="25" y="19"/>
                    <a:pt x="25" y="12"/>
                  </a:cubicBezTo>
                  <a:cubicBezTo>
                    <a:pt x="25" y="10"/>
                    <a:pt x="24" y="9"/>
                    <a:pt x="24" y="7"/>
                  </a:cubicBezTo>
                  <a:cubicBezTo>
                    <a:pt x="23" y="6"/>
                    <a:pt x="23" y="6"/>
                    <a:pt x="23" y="5"/>
                  </a:cubicBezTo>
                  <a:cubicBezTo>
                    <a:pt x="21" y="2"/>
                    <a:pt x="17"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20" name="Freeform 119"/>
            <p:cNvSpPr/>
            <p:nvPr/>
          </p:nvSpPr>
          <p:spPr bwMode="auto">
            <a:xfrm>
              <a:off x="6200926" y="3997474"/>
              <a:ext cx="62614" cy="54141"/>
            </a:xfrm>
            <a:custGeom>
              <a:avLst/>
              <a:gdLst>
                <a:gd name="T0" fmla="*/ 13 w 26"/>
                <a:gd name="T1" fmla="*/ 0 h 26"/>
                <a:gd name="T2" fmla="*/ 0 w 26"/>
                <a:gd name="T3" fmla="*/ 13 h 26"/>
                <a:gd name="T4" fmla="*/ 13 w 26"/>
                <a:gd name="T5" fmla="*/ 26 h 26"/>
                <a:gd name="T6" fmla="*/ 25 w 26"/>
                <a:gd name="T7" fmla="*/ 18 h 26"/>
                <a:gd name="T8" fmla="*/ 25 w 26"/>
                <a:gd name="T9" fmla="*/ 17 h 26"/>
                <a:gd name="T10" fmla="*/ 26 w 26"/>
                <a:gd name="T11" fmla="*/ 13 h 26"/>
                <a:gd name="T12" fmla="*/ 16 w 26"/>
                <a:gd name="T13" fmla="*/ 1 h 26"/>
                <a:gd name="T14" fmla="*/ 14 w 26"/>
                <a:gd name="T15" fmla="*/ 0 h 26"/>
                <a:gd name="T16" fmla="*/ 13 w 26"/>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6">
                  <a:moveTo>
                    <a:pt x="13" y="0"/>
                  </a:moveTo>
                  <a:cubicBezTo>
                    <a:pt x="6" y="0"/>
                    <a:pt x="0" y="6"/>
                    <a:pt x="0" y="13"/>
                  </a:cubicBezTo>
                  <a:cubicBezTo>
                    <a:pt x="0" y="20"/>
                    <a:pt x="6" y="26"/>
                    <a:pt x="13" y="26"/>
                  </a:cubicBezTo>
                  <a:cubicBezTo>
                    <a:pt x="18" y="26"/>
                    <a:pt x="23" y="23"/>
                    <a:pt x="25" y="18"/>
                  </a:cubicBezTo>
                  <a:cubicBezTo>
                    <a:pt x="25" y="18"/>
                    <a:pt x="25" y="17"/>
                    <a:pt x="25" y="17"/>
                  </a:cubicBezTo>
                  <a:cubicBezTo>
                    <a:pt x="26" y="15"/>
                    <a:pt x="26" y="14"/>
                    <a:pt x="26" y="13"/>
                  </a:cubicBezTo>
                  <a:cubicBezTo>
                    <a:pt x="26" y="7"/>
                    <a:pt x="22" y="2"/>
                    <a:pt x="16" y="1"/>
                  </a:cubicBezTo>
                  <a:cubicBezTo>
                    <a:pt x="15" y="0"/>
                    <a:pt x="15" y="0"/>
                    <a:pt x="14" y="0"/>
                  </a:cubicBezTo>
                  <a:cubicBezTo>
                    <a:pt x="14" y="0"/>
                    <a:pt x="13"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21" name="Freeform 120"/>
            <p:cNvSpPr/>
            <p:nvPr/>
          </p:nvSpPr>
          <p:spPr bwMode="auto">
            <a:xfrm>
              <a:off x="7211595" y="3143413"/>
              <a:ext cx="57564" cy="49774"/>
            </a:xfrm>
            <a:custGeom>
              <a:avLst/>
              <a:gdLst>
                <a:gd name="T0" fmla="*/ 12 w 24"/>
                <a:gd name="T1" fmla="*/ 0 h 24"/>
                <a:gd name="T2" fmla="*/ 0 w 24"/>
                <a:gd name="T3" fmla="*/ 12 h 24"/>
                <a:gd name="T4" fmla="*/ 12 w 24"/>
                <a:gd name="T5" fmla="*/ 24 h 24"/>
                <a:gd name="T6" fmla="*/ 24 w 24"/>
                <a:gd name="T7" fmla="*/ 15 h 24"/>
                <a:gd name="T8" fmla="*/ 24 w 24"/>
                <a:gd name="T9" fmla="*/ 14 h 24"/>
                <a:gd name="T10" fmla="*/ 24 w 24"/>
                <a:gd name="T11" fmla="*/ 12 h 24"/>
                <a:gd name="T12" fmla="*/ 24 w 24"/>
                <a:gd name="T13" fmla="*/ 11 h 24"/>
                <a:gd name="T14" fmla="*/ 24 w 24"/>
                <a:gd name="T15" fmla="*/ 9 h 24"/>
                <a:gd name="T16" fmla="*/ 12 w 24"/>
                <a:gd name="T17"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12" y="0"/>
                  </a:moveTo>
                  <a:cubicBezTo>
                    <a:pt x="5" y="0"/>
                    <a:pt x="0" y="5"/>
                    <a:pt x="0" y="12"/>
                  </a:cubicBezTo>
                  <a:cubicBezTo>
                    <a:pt x="0" y="18"/>
                    <a:pt x="5" y="24"/>
                    <a:pt x="12" y="24"/>
                  </a:cubicBezTo>
                  <a:cubicBezTo>
                    <a:pt x="17" y="24"/>
                    <a:pt x="22" y="20"/>
                    <a:pt x="24" y="15"/>
                  </a:cubicBezTo>
                  <a:cubicBezTo>
                    <a:pt x="24" y="15"/>
                    <a:pt x="24" y="14"/>
                    <a:pt x="24" y="14"/>
                  </a:cubicBezTo>
                  <a:cubicBezTo>
                    <a:pt x="24" y="13"/>
                    <a:pt x="24" y="12"/>
                    <a:pt x="24" y="12"/>
                  </a:cubicBezTo>
                  <a:cubicBezTo>
                    <a:pt x="24" y="11"/>
                    <a:pt x="24" y="11"/>
                    <a:pt x="24" y="11"/>
                  </a:cubicBezTo>
                  <a:cubicBezTo>
                    <a:pt x="24" y="10"/>
                    <a:pt x="24" y="10"/>
                    <a:pt x="24" y="9"/>
                  </a:cubicBezTo>
                  <a:cubicBezTo>
                    <a:pt x="23" y="4"/>
                    <a:pt x="18" y="0"/>
                    <a:pt x="1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22" name="Freeform 121"/>
            <p:cNvSpPr/>
            <p:nvPr/>
          </p:nvSpPr>
          <p:spPr bwMode="auto">
            <a:xfrm>
              <a:off x="8294200" y="3520385"/>
              <a:ext cx="30296" cy="24450"/>
            </a:xfrm>
            <a:custGeom>
              <a:avLst/>
              <a:gdLst>
                <a:gd name="T0" fmla="*/ 6 w 13"/>
                <a:gd name="T1" fmla="*/ 0 h 12"/>
                <a:gd name="T2" fmla="*/ 6 w 13"/>
                <a:gd name="T3" fmla="*/ 0 h 12"/>
                <a:gd name="T4" fmla="*/ 5 w 13"/>
                <a:gd name="T5" fmla="*/ 0 h 12"/>
                <a:gd name="T6" fmla="*/ 1 w 13"/>
                <a:gd name="T7" fmla="*/ 3 h 12"/>
                <a:gd name="T8" fmla="*/ 1 w 13"/>
                <a:gd name="T9" fmla="*/ 4 h 12"/>
                <a:gd name="T10" fmla="*/ 0 w 13"/>
                <a:gd name="T11" fmla="*/ 6 h 12"/>
                <a:gd name="T12" fmla="*/ 6 w 13"/>
                <a:gd name="T13" fmla="*/ 12 h 12"/>
                <a:gd name="T14" fmla="*/ 13 w 13"/>
                <a:gd name="T15" fmla="*/ 6 h 12"/>
                <a:gd name="T16" fmla="*/ 6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6" y="0"/>
                  </a:moveTo>
                  <a:cubicBezTo>
                    <a:pt x="6" y="0"/>
                    <a:pt x="6" y="0"/>
                    <a:pt x="6" y="0"/>
                  </a:cubicBezTo>
                  <a:cubicBezTo>
                    <a:pt x="6" y="0"/>
                    <a:pt x="5" y="0"/>
                    <a:pt x="5" y="0"/>
                  </a:cubicBezTo>
                  <a:cubicBezTo>
                    <a:pt x="3" y="1"/>
                    <a:pt x="2" y="1"/>
                    <a:pt x="1" y="3"/>
                  </a:cubicBezTo>
                  <a:cubicBezTo>
                    <a:pt x="1" y="3"/>
                    <a:pt x="1" y="4"/>
                    <a:pt x="1" y="4"/>
                  </a:cubicBezTo>
                  <a:cubicBezTo>
                    <a:pt x="0" y="5"/>
                    <a:pt x="0" y="5"/>
                    <a:pt x="0" y="6"/>
                  </a:cubicBezTo>
                  <a:cubicBezTo>
                    <a:pt x="0" y="9"/>
                    <a:pt x="3" y="12"/>
                    <a:pt x="6" y="12"/>
                  </a:cubicBezTo>
                  <a:cubicBezTo>
                    <a:pt x="10" y="12"/>
                    <a:pt x="13" y="9"/>
                    <a:pt x="13" y="6"/>
                  </a:cubicBezTo>
                  <a:cubicBezTo>
                    <a:pt x="13" y="3"/>
                    <a:pt x="10" y="0"/>
                    <a:pt x="6"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6" name="Freeform 5"/>
            <p:cNvSpPr>
              <a:spLocks noEditPoints="1"/>
            </p:cNvSpPr>
            <p:nvPr/>
          </p:nvSpPr>
          <p:spPr bwMode="auto">
            <a:xfrm>
              <a:off x="9593904" y="2916138"/>
              <a:ext cx="402543" cy="590394"/>
            </a:xfrm>
            <a:custGeom>
              <a:avLst/>
              <a:gdLst>
                <a:gd name="T0" fmla="*/ 1 w 95"/>
                <a:gd name="T1" fmla="*/ 149 h 153"/>
                <a:gd name="T2" fmla="*/ 5 w 95"/>
                <a:gd name="T3" fmla="*/ 148 h 153"/>
                <a:gd name="T4" fmla="*/ 4 w 95"/>
                <a:gd name="T5" fmla="*/ 146 h 153"/>
                <a:gd name="T6" fmla="*/ 4 w 95"/>
                <a:gd name="T7" fmla="*/ 146 h 153"/>
                <a:gd name="T8" fmla="*/ 11 w 95"/>
                <a:gd name="T9" fmla="*/ 140 h 153"/>
                <a:gd name="T10" fmla="*/ 8 w 95"/>
                <a:gd name="T11" fmla="*/ 145 h 153"/>
                <a:gd name="T12" fmla="*/ 11 w 95"/>
                <a:gd name="T13" fmla="*/ 140 h 153"/>
                <a:gd name="T14" fmla="*/ 3 w 95"/>
                <a:gd name="T15" fmla="*/ 144 h 153"/>
                <a:gd name="T16" fmla="*/ 7 w 95"/>
                <a:gd name="T17" fmla="*/ 139 h 153"/>
                <a:gd name="T18" fmla="*/ 8 w 95"/>
                <a:gd name="T19" fmla="*/ 137 h 153"/>
                <a:gd name="T20" fmla="*/ 8 w 95"/>
                <a:gd name="T21" fmla="*/ 137 h 153"/>
                <a:gd name="T22" fmla="*/ 16 w 95"/>
                <a:gd name="T23" fmla="*/ 137 h 153"/>
                <a:gd name="T24" fmla="*/ 12 w 95"/>
                <a:gd name="T25" fmla="*/ 138 h 153"/>
                <a:gd name="T26" fmla="*/ 16 w 95"/>
                <a:gd name="T27" fmla="*/ 137 h 153"/>
                <a:gd name="T28" fmla="*/ 15 w 95"/>
                <a:gd name="T29" fmla="*/ 135 h 153"/>
                <a:gd name="T30" fmla="*/ 21 w 95"/>
                <a:gd name="T31" fmla="*/ 132 h 153"/>
                <a:gd name="T32" fmla="*/ 9 w 95"/>
                <a:gd name="T33" fmla="*/ 130 h 153"/>
                <a:gd name="T34" fmla="*/ 9 w 95"/>
                <a:gd name="T35" fmla="*/ 135 h 153"/>
                <a:gd name="T36" fmla="*/ 9 w 95"/>
                <a:gd name="T37" fmla="*/ 130 h 153"/>
                <a:gd name="T38" fmla="*/ 20 w 95"/>
                <a:gd name="T39" fmla="*/ 130 h 153"/>
                <a:gd name="T40" fmla="*/ 28 w 95"/>
                <a:gd name="T41" fmla="*/ 124 h 153"/>
                <a:gd name="T42" fmla="*/ 28 w 95"/>
                <a:gd name="T43" fmla="*/ 122 h 153"/>
                <a:gd name="T44" fmla="*/ 30 w 95"/>
                <a:gd name="T45" fmla="*/ 123 h 153"/>
                <a:gd name="T46" fmla="*/ 14 w 95"/>
                <a:gd name="T47" fmla="*/ 119 h 153"/>
                <a:gd name="T48" fmla="*/ 12 w 95"/>
                <a:gd name="T49" fmla="*/ 128 h 153"/>
                <a:gd name="T50" fmla="*/ 14 w 95"/>
                <a:gd name="T51" fmla="*/ 119 h 153"/>
                <a:gd name="T52" fmla="*/ 14 w 95"/>
                <a:gd name="T53" fmla="*/ 118 h 153"/>
                <a:gd name="T54" fmla="*/ 17 w 95"/>
                <a:gd name="T55" fmla="*/ 117 h 153"/>
                <a:gd name="T56" fmla="*/ 20 w 95"/>
                <a:gd name="T57" fmla="*/ 109 h 153"/>
                <a:gd name="T58" fmla="*/ 16 w 95"/>
                <a:gd name="T59" fmla="*/ 114 h 153"/>
                <a:gd name="T60" fmla="*/ 20 w 95"/>
                <a:gd name="T61" fmla="*/ 109 h 153"/>
                <a:gd name="T62" fmla="*/ 19 w 95"/>
                <a:gd name="T63" fmla="*/ 106 h 153"/>
                <a:gd name="T64" fmla="*/ 21 w 95"/>
                <a:gd name="T65" fmla="*/ 105 h 153"/>
                <a:gd name="T66" fmla="*/ 32 w 95"/>
                <a:gd name="T67" fmla="*/ 80 h 153"/>
                <a:gd name="T68" fmla="*/ 21 w 95"/>
                <a:gd name="T69" fmla="*/ 102 h 153"/>
                <a:gd name="T70" fmla="*/ 32 w 95"/>
                <a:gd name="T71" fmla="*/ 80 h 153"/>
                <a:gd name="T72" fmla="*/ 31 w 95"/>
                <a:gd name="T73" fmla="*/ 76 h 153"/>
                <a:gd name="T74" fmla="*/ 33 w 95"/>
                <a:gd name="T75" fmla="*/ 77 h 153"/>
                <a:gd name="T76" fmla="*/ 33 w 95"/>
                <a:gd name="T77" fmla="*/ 71 h 153"/>
                <a:gd name="T78" fmla="*/ 32 w 95"/>
                <a:gd name="T79" fmla="*/ 74 h 153"/>
                <a:gd name="T80" fmla="*/ 34 w 95"/>
                <a:gd name="T81" fmla="*/ 74 h 153"/>
                <a:gd name="T82" fmla="*/ 35 w 95"/>
                <a:gd name="T83" fmla="*/ 71 h 153"/>
                <a:gd name="T84" fmla="*/ 35 w 95"/>
                <a:gd name="T85" fmla="*/ 71 h 153"/>
                <a:gd name="T86" fmla="*/ 81 w 95"/>
                <a:gd name="T87" fmla="*/ 69 h 153"/>
                <a:gd name="T88" fmla="*/ 29 w 95"/>
                <a:gd name="T89" fmla="*/ 121 h 153"/>
                <a:gd name="T90" fmla="*/ 81 w 95"/>
                <a:gd name="T91" fmla="*/ 69 h 153"/>
                <a:gd name="T92" fmla="*/ 91 w 95"/>
                <a:gd name="T93" fmla="*/ 52 h 153"/>
                <a:gd name="T94" fmla="*/ 81 w 95"/>
                <a:gd name="T95" fmla="*/ 67 h 153"/>
                <a:gd name="T96" fmla="*/ 94 w 95"/>
                <a:gd name="T97" fmla="*/ 56 h 153"/>
                <a:gd name="T98" fmla="*/ 94 w 95"/>
                <a:gd name="T99" fmla="*/ 54 h 153"/>
                <a:gd name="T100" fmla="*/ 92 w 95"/>
                <a:gd name="T101" fmla="*/ 48 h 153"/>
                <a:gd name="T102" fmla="*/ 91 w 95"/>
                <a:gd name="T103" fmla="*/ 50 h 153"/>
                <a:gd name="T104" fmla="*/ 92 w 95"/>
                <a:gd name="T105" fmla="*/ 48 h 153"/>
                <a:gd name="T106" fmla="*/ 74 w 95"/>
                <a:gd name="T107" fmla="*/ 1 h 153"/>
                <a:gd name="T108" fmla="*/ 91 w 95"/>
                <a:gd name="T109" fmla="*/ 46 h 153"/>
                <a:gd name="T110" fmla="*/ 63 w 95"/>
                <a:gd name="T111" fmla="*/ 0 h 153"/>
                <a:gd name="T112" fmla="*/ 35 w 95"/>
                <a:gd name="T113" fmla="*/ 70 h 153"/>
                <a:gd name="T114" fmla="*/ 65 w 95"/>
                <a:gd name="T115" fmla="*/ 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95" h="153">
                  <a:moveTo>
                    <a:pt x="2" y="146"/>
                  </a:moveTo>
                  <a:cubicBezTo>
                    <a:pt x="1" y="149"/>
                    <a:pt x="1" y="149"/>
                    <a:pt x="1" y="149"/>
                  </a:cubicBezTo>
                  <a:cubicBezTo>
                    <a:pt x="0" y="153"/>
                    <a:pt x="0" y="153"/>
                    <a:pt x="0" y="153"/>
                  </a:cubicBezTo>
                  <a:cubicBezTo>
                    <a:pt x="5" y="148"/>
                    <a:pt x="5" y="148"/>
                    <a:pt x="5" y="148"/>
                  </a:cubicBezTo>
                  <a:cubicBezTo>
                    <a:pt x="7" y="146"/>
                    <a:pt x="7" y="146"/>
                    <a:pt x="7" y="146"/>
                  </a:cubicBezTo>
                  <a:cubicBezTo>
                    <a:pt x="4" y="146"/>
                    <a:pt x="4" y="146"/>
                    <a:pt x="4" y="146"/>
                  </a:cubicBezTo>
                  <a:cubicBezTo>
                    <a:pt x="4" y="147"/>
                    <a:pt x="4" y="147"/>
                    <a:pt x="4" y="147"/>
                  </a:cubicBezTo>
                  <a:cubicBezTo>
                    <a:pt x="4" y="146"/>
                    <a:pt x="4" y="146"/>
                    <a:pt x="4" y="146"/>
                  </a:cubicBezTo>
                  <a:cubicBezTo>
                    <a:pt x="2" y="146"/>
                    <a:pt x="2" y="146"/>
                    <a:pt x="2" y="146"/>
                  </a:cubicBezTo>
                  <a:moveTo>
                    <a:pt x="11" y="140"/>
                  </a:moveTo>
                  <a:cubicBezTo>
                    <a:pt x="6" y="145"/>
                    <a:pt x="6" y="145"/>
                    <a:pt x="6" y="145"/>
                  </a:cubicBezTo>
                  <a:cubicBezTo>
                    <a:pt x="8" y="145"/>
                    <a:pt x="8" y="145"/>
                    <a:pt x="8" y="145"/>
                  </a:cubicBezTo>
                  <a:cubicBezTo>
                    <a:pt x="13" y="140"/>
                    <a:pt x="13" y="140"/>
                    <a:pt x="13" y="140"/>
                  </a:cubicBezTo>
                  <a:cubicBezTo>
                    <a:pt x="11" y="140"/>
                    <a:pt x="11" y="140"/>
                    <a:pt x="11" y="140"/>
                  </a:cubicBezTo>
                  <a:moveTo>
                    <a:pt x="5" y="139"/>
                  </a:moveTo>
                  <a:cubicBezTo>
                    <a:pt x="3" y="144"/>
                    <a:pt x="3" y="144"/>
                    <a:pt x="3" y="144"/>
                  </a:cubicBezTo>
                  <a:cubicBezTo>
                    <a:pt x="5" y="145"/>
                    <a:pt x="5" y="145"/>
                    <a:pt x="5" y="145"/>
                  </a:cubicBezTo>
                  <a:cubicBezTo>
                    <a:pt x="7" y="139"/>
                    <a:pt x="7" y="139"/>
                    <a:pt x="7" y="139"/>
                  </a:cubicBezTo>
                  <a:cubicBezTo>
                    <a:pt x="5" y="139"/>
                    <a:pt x="5" y="139"/>
                    <a:pt x="5" y="139"/>
                  </a:cubicBezTo>
                  <a:moveTo>
                    <a:pt x="8" y="137"/>
                  </a:moveTo>
                  <a:cubicBezTo>
                    <a:pt x="8" y="137"/>
                    <a:pt x="8" y="137"/>
                    <a:pt x="8" y="137"/>
                  </a:cubicBezTo>
                  <a:cubicBezTo>
                    <a:pt x="8" y="137"/>
                    <a:pt x="8" y="137"/>
                    <a:pt x="8" y="137"/>
                  </a:cubicBezTo>
                  <a:cubicBezTo>
                    <a:pt x="8" y="137"/>
                    <a:pt x="8" y="137"/>
                    <a:pt x="8" y="137"/>
                  </a:cubicBezTo>
                  <a:moveTo>
                    <a:pt x="16" y="137"/>
                  </a:moveTo>
                  <a:cubicBezTo>
                    <a:pt x="14" y="137"/>
                    <a:pt x="14" y="137"/>
                    <a:pt x="14" y="137"/>
                  </a:cubicBezTo>
                  <a:cubicBezTo>
                    <a:pt x="12" y="138"/>
                    <a:pt x="12" y="138"/>
                    <a:pt x="12" y="138"/>
                  </a:cubicBezTo>
                  <a:cubicBezTo>
                    <a:pt x="14" y="139"/>
                    <a:pt x="14" y="139"/>
                    <a:pt x="14" y="139"/>
                  </a:cubicBezTo>
                  <a:cubicBezTo>
                    <a:pt x="16" y="137"/>
                    <a:pt x="16" y="137"/>
                    <a:pt x="16" y="137"/>
                  </a:cubicBezTo>
                  <a:moveTo>
                    <a:pt x="19" y="131"/>
                  </a:moveTo>
                  <a:cubicBezTo>
                    <a:pt x="15" y="135"/>
                    <a:pt x="15" y="135"/>
                    <a:pt x="15" y="135"/>
                  </a:cubicBezTo>
                  <a:cubicBezTo>
                    <a:pt x="18" y="135"/>
                    <a:pt x="18" y="135"/>
                    <a:pt x="18" y="135"/>
                  </a:cubicBezTo>
                  <a:cubicBezTo>
                    <a:pt x="21" y="132"/>
                    <a:pt x="21" y="132"/>
                    <a:pt x="21" y="132"/>
                  </a:cubicBezTo>
                  <a:cubicBezTo>
                    <a:pt x="19" y="131"/>
                    <a:pt x="19" y="131"/>
                    <a:pt x="19" y="131"/>
                  </a:cubicBezTo>
                  <a:moveTo>
                    <a:pt x="9" y="130"/>
                  </a:moveTo>
                  <a:cubicBezTo>
                    <a:pt x="7" y="135"/>
                    <a:pt x="7" y="135"/>
                    <a:pt x="7" y="135"/>
                  </a:cubicBezTo>
                  <a:cubicBezTo>
                    <a:pt x="9" y="135"/>
                    <a:pt x="9" y="135"/>
                    <a:pt x="9" y="135"/>
                  </a:cubicBezTo>
                  <a:cubicBezTo>
                    <a:pt x="11" y="130"/>
                    <a:pt x="11" y="130"/>
                    <a:pt x="11" y="130"/>
                  </a:cubicBezTo>
                  <a:cubicBezTo>
                    <a:pt x="9" y="130"/>
                    <a:pt x="9" y="130"/>
                    <a:pt x="9" y="130"/>
                  </a:cubicBezTo>
                  <a:moveTo>
                    <a:pt x="27" y="123"/>
                  </a:moveTo>
                  <a:cubicBezTo>
                    <a:pt x="20" y="130"/>
                    <a:pt x="20" y="130"/>
                    <a:pt x="20" y="130"/>
                  </a:cubicBezTo>
                  <a:cubicBezTo>
                    <a:pt x="23" y="130"/>
                    <a:pt x="23" y="130"/>
                    <a:pt x="23" y="130"/>
                  </a:cubicBezTo>
                  <a:cubicBezTo>
                    <a:pt x="28" y="124"/>
                    <a:pt x="28" y="124"/>
                    <a:pt x="28" y="124"/>
                  </a:cubicBezTo>
                  <a:cubicBezTo>
                    <a:pt x="27" y="123"/>
                    <a:pt x="27" y="123"/>
                    <a:pt x="27" y="123"/>
                  </a:cubicBezTo>
                  <a:moveTo>
                    <a:pt x="28" y="122"/>
                  </a:moveTo>
                  <a:cubicBezTo>
                    <a:pt x="29" y="123"/>
                    <a:pt x="29" y="123"/>
                    <a:pt x="29" y="123"/>
                  </a:cubicBezTo>
                  <a:cubicBezTo>
                    <a:pt x="30" y="123"/>
                    <a:pt x="30" y="123"/>
                    <a:pt x="30" y="123"/>
                  </a:cubicBezTo>
                  <a:cubicBezTo>
                    <a:pt x="28" y="122"/>
                    <a:pt x="28" y="122"/>
                    <a:pt x="28" y="122"/>
                  </a:cubicBezTo>
                  <a:moveTo>
                    <a:pt x="14" y="119"/>
                  </a:moveTo>
                  <a:cubicBezTo>
                    <a:pt x="10" y="128"/>
                    <a:pt x="10" y="128"/>
                    <a:pt x="10" y="128"/>
                  </a:cubicBezTo>
                  <a:cubicBezTo>
                    <a:pt x="12" y="128"/>
                    <a:pt x="12" y="128"/>
                    <a:pt x="12" y="128"/>
                  </a:cubicBezTo>
                  <a:cubicBezTo>
                    <a:pt x="15" y="120"/>
                    <a:pt x="15" y="120"/>
                    <a:pt x="15" y="120"/>
                  </a:cubicBezTo>
                  <a:cubicBezTo>
                    <a:pt x="14" y="119"/>
                    <a:pt x="14" y="119"/>
                    <a:pt x="14" y="119"/>
                  </a:cubicBezTo>
                  <a:moveTo>
                    <a:pt x="15" y="116"/>
                  </a:moveTo>
                  <a:cubicBezTo>
                    <a:pt x="14" y="118"/>
                    <a:pt x="14" y="118"/>
                    <a:pt x="14" y="118"/>
                  </a:cubicBezTo>
                  <a:cubicBezTo>
                    <a:pt x="16" y="118"/>
                    <a:pt x="16" y="118"/>
                    <a:pt x="16" y="118"/>
                  </a:cubicBezTo>
                  <a:cubicBezTo>
                    <a:pt x="17" y="117"/>
                    <a:pt x="17" y="117"/>
                    <a:pt x="17" y="117"/>
                  </a:cubicBezTo>
                  <a:cubicBezTo>
                    <a:pt x="15" y="116"/>
                    <a:pt x="15" y="116"/>
                    <a:pt x="15" y="116"/>
                  </a:cubicBezTo>
                  <a:moveTo>
                    <a:pt x="20" y="109"/>
                  </a:moveTo>
                  <a:cubicBezTo>
                    <a:pt x="17" y="111"/>
                    <a:pt x="17" y="111"/>
                    <a:pt x="17" y="111"/>
                  </a:cubicBezTo>
                  <a:cubicBezTo>
                    <a:pt x="16" y="114"/>
                    <a:pt x="16" y="114"/>
                    <a:pt x="16" y="114"/>
                  </a:cubicBezTo>
                  <a:cubicBezTo>
                    <a:pt x="17" y="115"/>
                    <a:pt x="17" y="115"/>
                    <a:pt x="17" y="115"/>
                  </a:cubicBezTo>
                  <a:cubicBezTo>
                    <a:pt x="20" y="109"/>
                    <a:pt x="20" y="109"/>
                    <a:pt x="20" y="109"/>
                  </a:cubicBezTo>
                  <a:moveTo>
                    <a:pt x="22" y="103"/>
                  </a:moveTo>
                  <a:cubicBezTo>
                    <a:pt x="19" y="106"/>
                    <a:pt x="19" y="106"/>
                    <a:pt x="19" y="106"/>
                  </a:cubicBezTo>
                  <a:cubicBezTo>
                    <a:pt x="18" y="108"/>
                    <a:pt x="18" y="108"/>
                    <a:pt x="18" y="108"/>
                  </a:cubicBezTo>
                  <a:cubicBezTo>
                    <a:pt x="21" y="105"/>
                    <a:pt x="21" y="105"/>
                    <a:pt x="21" y="105"/>
                  </a:cubicBezTo>
                  <a:cubicBezTo>
                    <a:pt x="22" y="103"/>
                    <a:pt x="22" y="103"/>
                    <a:pt x="22" y="103"/>
                  </a:cubicBezTo>
                  <a:moveTo>
                    <a:pt x="32" y="80"/>
                  </a:moveTo>
                  <a:cubicBezTo>
                    <a:pt x="30" y="81"/>
                    <a:pt x="30" y="81"/>
                    <a:pt x="30" y="81"/>
                  </a:cubicBezTo>
                  <a:cubicBezTo>
                    <a:pt x="21" y="102"/>
                    <a:pt x="21" y="102"/>
                    <a:pt x="21" y="102"/>
                  </a:cubicBezTo>
                  <a:cubicBezTo>
                    <a:pt x="24" y="100"/>
                    <a:pt x="24" y="100"/>
                    <a:pt x="24" y="100"/>
                  </a:cubicBezTo>
                  <a:cubicBezTo>
                    <a:pt x="32" y="80"/>
                    <a:pt x="32" y="80"/>
                    <a:pt x="32" y="80"/>
                  </a:cubicBezTo>
                  <a:moveTo>
                    <a:pt x="33" y="76"/>
                  </a:moveTo>
                  <a:cubicBezTo>
                    <a:pt x="31" y="76"/>
                    <a:pt x="31" y="76"/>
                    <a:pt x="31" y="76"/>
                  </a:cubicBezTo>
                  <a:cubicBezTo>
                    <a:pt x="31" y="78"/>
                    <a:pt x="31" y="78"/>
                    <a:pt x="31" y="78"/>
                  </a:cubicBezTo>
                  <a:cubicBezTo>
                    <a:pt x="33" y="77"/>
                    <a:pt x="33" y="77"/>
                    <a:pt x="33" y="77"/>
                  </a:cubicBezTo>
                  <a:cubicBezTo>
                    <a:pt x="33" y="76"/>
                    <a:pt x="33" y="76"/>
                    <a:pt x="33" y="76"/>
                  </a:cubicBezTo>
                  <a:moveTo>
                    <a:pt x="33" y="71"/>
                  </a:moveTo>
                  <a:cubicBezTo>
                    <a:pt x="33" y="71"/>
                    <a:pt x="33" y="71"/>
                    <a:pt x="33" y="71"/>
                  </a:cubicBezTo>
                  <a:cubicBezTo>
                    <a:pt x="32" y="74"/>
                    <a:pt x="32" y="74"/>
                    <a:pt x="32" y="74"/>
                  </a:cubicBezTo>
                  <a:cubicBezTo>
                    <a:pt x="34" y="74"/>
                    <a:pt x="34" y="74"/>
                    <a:pt x="34" y="74"/>
                  </a:cubicBezTo>
                  <a:cubicBezTo>
                    <a:pt x="34" y="74"/>
                    <a:pt x="34" y="74"/>
                    <a:pt x="34" y="74"/>
                  </a:cubicBezTo>
                  <a:cubicBezTo>
                    <a:pt x="33" y="71"/>
                    <a:pt x="33" y="71"/>
                    <a:pt x="33" y="71"/>
                  </a:cubicBezTo>
                  <a:moveTo>
                    <a:pt x="35" y="71"/>
                  </a:moveTo>
                  <a:cubicBezTo>
                    <a:pt x="35" y="71"/>
                    <a:pt x="35" y="71"/>
                    <a:pt x="35" y="71"/>
                  </a:cubicBezTo>
                  <a:cubicBezTo>
                    <a:pt x="35" y="71"/>
                    <a:pt x="35" y="71"/>
                    <a:pt x="35" y="71"/>
                  </a:cubicBezTo>
                  <a:cubicBezTo>
                    <a:pt x="35" y="71"/>
                    <a:pt x="35" y="71"/>
                    <a:pt x="35" y="71"/>
                  </a:cubicBezTo>
                  <a:moveTo>
                    <a:pt x="81" y="69"/>
                  </a:moveTo>
                  <a:cubicBezTo>
                    <a:pt x="78" y="70"/>
                    <a:pt x="78" y="70"/>
                    <a:pt x="78" y="70"/>
                  </a:cubicBezTo>
                  <a:cubicBezTo>
                    <a:pt x="29" y="121"/>
                    <a:pt x="29" y="121"/>
                    <a:pt x="29" y="121"/>
                  </a:cubicBezTo>
                  <a:cubicBezTo>
                    <a:pt x="31" y="121"/>
                    <a:pt x="31" y="121"/>
                    <a:pt x="31" y="121"/>
                  </a:cubicBezTo>
                  <a:cubicBezTo>
                    <a:pt x="81" y="69"/>
                    <a:pt x="81" y="69"/>
                    <a:pt x="81" y="69"/>
                  </a:cubicBezTo>
                  <a:moveTo>
                    <a:pt x="93" y="50"/>
                  </a:moveTo>
                  <a:cubicBezTo>
                    <a:pt x="91" y="52"/>
                    <a:pt x="91" y="52"/>
                    <a:pt x="91" y="52"/>
                  </a:cubicBezTo>
                  <a:cubicBezTo>
                    <a:pt x="93" y="55"/>
                    <a:pt x="93" y="55"/>
                    <a:pt x="93" y="55"/>
                  </a:cubicBezTo>
                  <a:cubicBezTo>
                    <a:pt x="81" y="67"/>
                    <a:pt x="81" y="67"/>
                    <a:pt x="81" y="67"/>
                  </a:cubicBezTo>
                  <a:cubicBezTo>
                    <a:pt x="84" y="67"/>
                    <a:pt x="84" y="67"/>
                    <a:pt x="84" y="67"/>
                  </a:cubicBezTo>
                  <a:cubicBezTo>
                    <a:pt x="94" y="56"/>
                    <a:pt x="94" y="56"/>
                    <a:pt x="94" y="56"/>
                  </a:cubicBezTo>
                  <a:cubicBezTo>
                    <a:pt x="95" y="55"/>
                    <a:pt x="95" y="55"/>
                    <a:pt x="95" y="55"/>
                  </a:cubicBezTo>
                  <a:cubicBezTo>
                    <a:pt x="94" y="54"/>
                    <a:pt x="94" y="54"/>
                    <a:pt x="94" y="54"/>
                  </a:cubicBezTo>
                  <a:cubicBezTo>
                    <a:pt x="93" y="50"/>
                    <a:pt x="93" y="50"/>
                    <a:pt x="93" y="50"/>
                  </a:cubicBezTo>
                  <a:moveTo>
                    <a:pt x="92" y="48"/>
                  </a:moveTo>
                  <a:cubicBezTo>
                    <a:pt x="90" y="49"/>
                    <a:pt x="90" y="49"/>
                    <a:pt x="90" y="49"/>
                  </a:cubicBezTo>
                  <a:cubicBezTo>
                    <a:pt x="91" y="50"/>
                    <a:pt x="91" y="50"/>
                    <a:pt x="91" y="50"/>
                  </a:cubicBezTo>
                  <a:cubicBezTo>
                    <a:pt x="92" y="49"/>
                    <a:pt x="92" y="49"/>
                    <a:pt x="92" y="49"/>
                  </a:cubicBezTo>
                  <a:cubicBezTo>
                    <a:pt x="92" y="48"/>
                    <a:pt x="92" y="48"/>
                    <a:pt x="92" y="48"/>
                  </a:cubicBezTo>
                  <a:moveTo>
                    <a:pt x="75" y="0"/>
                  </a:moveTo>
                  <a:cubicBezTo>
                    <a:pt x="75" y="1"/>
                    <a:pt x="74" y="1"/>
                    <a:pt x="74" y="1"/>
                  </a:cubicBezTo>
                  <a:cubicBezTo>
                    <a:pt x="90" y="47"/>
                    <a:pt x="90" y="47"/>
                    <a:pt x="90" y="47"/>
                  </a:cubicBezTo>
                  <a:cubicBezTo>
                    <a:pt x="91" y="46"/>
                    <a:pt x="91" y="46"/>
                    <a:pt x="91" y="46"/>
                  </a:cubicBezTo>
                  <a:cubicBezTo>
                    <a:pt x="75" y="0"/>
                    <a:pt x="75" y="0"/>
                    <a:pt x="75" y="0"/>
                  </a:cubicBezTo>
                  <a:moveTo>
                    <a:pt x="63" y="0"/>
                  </a:moveTo>
                  <a:cubicBezTo>
                    <a:pt x="34" y="69"/>
                    <a:pt x="34" y="69"/>
                    <a:pt x="34" y="69"/>
                  </a:cubicBezTo>
                  <a:cubicBezTo>
                    <a:pt x="35" y="70"/>
                    <a:pt x="35" y="70"/>
                    <a:pt x="35" y="70"/>
                  </a:cubicBezTo>
                  <a:cubicBezTo>
                    <a:pt x="36" y="69"/>
                    <a:pt x="36" y="69"/>
                    <a:pt x="36" y="69"/>
                  </a:cubicBezTo>
                  <a:cubicBezTo>
                    <a:pt x="65" y="1"/>
                    <a:pt x="65" y="1"/>
                    <a:pt x="65" y="1"/>
                  </a:cubicBezTo>
                  <a:cubicBezTo>
                    <a:pt x="64" y="1"/>
                    <a:pt x="64" y="0"/>
                    <a:pt x="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 name="Freeform 6"/>
            <p:cNvSpPr>
              <a:spLocks noEditPoints="1"/>
            </p:cNvSpPr>
            <p:nvPr/>
          </p:nvSpPr>
          <p:spPr bwMode="auto">
            <a:xfrm>
              <a:off x="8951626" y="2881983"/>
              <a:ext cx="799717" cy="683101"/>
            </a:xfrm>
            <a:custGeom>
              <a:avLst/>
              <a:gdLst>
                <a:gd name="T0" fmla="*/ 5 w 189"/>
                <a:gd name="T1" fmla="*/ 174 h 177"/>
                <a:gd name="T2" fmla="*/ 26 w 189"/>
                <a:gd name="T3" fmla="*/ 162 h 177"/>
                <a:gd name="T4" fmla="*/ 26 w 189"/>
                <a:gd name="T5" fmla="*/ 162 h 177"/>
                <a:gd name="T6" fmla="*/ 29 w 189"/>
                <a:gd name="T7" fmla="*/ 163 h 177"/>
                <a:gd name="T8" fmla="*/ 21 w 189"/>
                <a:gd name="T9" fmla="*/ 154 h 177"/>
                <a:gd name="T10" fmla="*/ 4 w 189"/>
                <a:gd name="T11" fmla="*/ 171 h 177"/>
                <a:gd name="T12" fmla="*/ 24 w 189"/>
                <a:gd name="T13" fmla="*/ 165 h 177"/>
                <a:gd name="T14" fmla="*/ 21 w 189"/>
                <a:gd name="T15" fmla="*/ 154 h 177"/>
                <a:gd name="T16" fmla="*/ 46 w 189"/>
                <a:gd name="T17" fmla="*/ 153 h 177"/>
                <a:gd name="T18" fmla="*/ 47 w 189"/>
                <a:gd name="T19" fmla="*/ 154 h 177"/>
                <a:gd name="T20" fmla="*/ 48 w 189"/>
                <a:gd name="T21" fmla="*/ 152 h 177"/>
                <a:gd name="T22" fmla="*/ 23 w 189"/>
                <a:gd name="T23" fmla="*/ 148 h 177"/>
                <a:gd name="T24" fmla="*/ 22 w 189"/>
                <a:gd name="T25" fmla="*/ 152 h 177"/>
                <a:gd name="T26" fmla="*/ 61 w 189"/>
                <a:gd name="T27" fmla="*/ 147 h 177"/>
                <a:gd name="T28" fmla="*/ 61 w 189"/>
                <a:gd name="T29" fmla="*/ 147 h 177"/>
                <a:gd name="T30" fmla="*/ 55 w 189"/>
                <a:gd name="T31" fmla="*/ 150 h 177"/>
                <a:gd name="T32" fmla="*/ 27 w 189"/>
                <a:gd name="T33" fmla="*/ 144 h 177"/>
                <a:gd name="T34" fmla="*/ 29 w 189"/>
                <a:gd name="T35" fmla="*/ 144 h 177"/>
                <a:gd name="T36" fmla="*/ 62 w 189"/>
                <a:gd name="T37" fmla="*/ 145 h 177"/>
                <a:gd name="T38" fmla="*/ 86 w 189"/>
                <a:gd name="T39" fmla="*/ 133 h 177"/>
                <a:gd name="T40" fmla="*/ 31 w 189"/>
                <a:gd name="T41" fmla="*/ 142 h 177"/>
                <a:gd name="T42" fmla="*/ 95 w 189"/>
                <a:gd name="T43" fmla="*/ 129 h 177"/>
                <a:gd name="T44" fmla="*/ 98 w 189"/>
                <a:gd name="T45" fmla="*/ 130 h 177"/>
                <a:gd name="T46" fmla="*/ 39 w 189"/>
                <a:gd name="T47" fmla="*/ 129 h 177"/>
                <a:gd name="T48" fmla="*/ 43 w 189"/>
                <a:gd name="T49" fmla="*/ 124 h 177"/>
                <a:gd name="T50" fmla="*/ 46 w 189"/>
                <a:gd name="T51" fmla="*/ 123 h 177"/>
                <a:gd name="T52" fmla="*/ 112 w 189"/>
                <a:gd name="T53" fmla="*/ 121 h 177"/>
                <a:gd name="T54" fmla="*/ 113 w 189"/>
                <a:gd name="T55" fmla="*/ 123 h 177"/>
                <a:gd name="T56" fmla="*/ 113 w 189"/>
                <a:gd name="T57" fmla="*/ 120 h 177"/>
                <a:gd name="T58" fmla="*/ 117 w 189"/>
                <a:gd name="T59" fmla="*/ 119 h 177"/>
                <a:gd name="T60" fmla="*/ 123 w 189"/>
                <a:gd name="T61" fmla="*/ 118 h 177"/>
                <a:gd name="T62" fmla="*/ 58 w 189"/>
                <a:gd name="T63" fmla="*/ 106 h 177"/>
                <a:gd name="T64" fmla="*/ 60 w 189"/>
                <a:gd name="T65" fmla="*/ 107 h 177"/>
                <a:gd name="T66" fmla="*/ 61 w 189"/>
                <a:gd name="T67" fmla="*/ 102 h 177"/>
                <a:gd name="T68" fmla="*/ 64 w 189"/>
                <a:gd name="T69" fmla="*/ 102 h 177"/>
                <a:gd name="T70" fmla="*/ 145 w 189"/>
                <a:gd name="T71" fmla="*/ 107 h 177"/>
                <a:gd name="T72" fmla="*/ 75 w 189"/>
                <a:gd name="T73" fmla="*/ 89 h 177"/>
                <a:gd name="T74" fmla="*/ 65 w 189"/>
                <a:gd name="T75" fmla="*/ 100 h 177"/>
                <a:gd name="T76" fmla="*/ 187 w 189"/>
                <a:gd name="T77" fmla="*/ 85 h 177"/>
                <a:gd name="T78" fmla="*/ 183 w 189"/>
                <a:gd name="T79" fmla="*/ 87 h 177"/>
                <a:gd name="T80" fmla="*/ 182 w 189"/>
                <a:gd name="T81" fmla="*/ 90 h 177"/>
                <a:gd name="T82" fmla="*/ 189 w 189"/>
                <a:gd name="T83" fmla="*/ 86 h 177"/>
                <a:gd name="T84" fmla="*/ 187 w 189"/>
                <a:gd name="T85" fmla="*/ 80 h 177"/>
                <a:gd name="T86" fmla="*/ 186 w 189"/>
                <a:gd name="T87" fmla="*/ 83 h 177"/>
                <a:gd name="T88" fmla="*/ 187 w 189"/>
                <a:gd name="T89" fmla="*/ 80 h 177"/>
                <a:gd name="T90" fmla="*/ 185 w 189"/>
                <a:gd name="T91" fmla="*/ 79 h 177"/>
                <a:gd name="T92" fmla="*/ 180 w 189"/>
                <a:gd name="T93" fmla="*/ 58 h 177"/>
                <a:gd name="T94" fmla="*/ 178 w 189"/>
                <a:gd name="T95" fmla="*/ 58 h 177"/>
                <a:gd name="T96" fmla="*/ 117 w 189"/>
                <a:gd name="T97" fmla="*/ 35 h 177"/>
                <a:gd name="T98" fmla="*/ 113 w 189"/>
                <a:gd name="T99" fmla="*/ 42 h 177"/>
                <a:gd name="T100" fmla="*/ 128 w 189"/>
                <a:gd name="T101" fmla="*/ 20 h 177"/>
                <a:gd name="T102" fmla="*/ 131 w 189"/>
                <a:gd name="T103" fmla="*/ 20 h 177"/>
                <a:gd name="T104" fmla="*/ 175 w 189"/>
                <a:gd name="T105" fmla="*/ 50 h 177"/>
                <a:gd name="T106" fmla="*/ 160 w 189"/>
                <a:gd name="T107" fmla="*/ 1 h 177"/>
                <a:gd name="T108" fmla="*/ 165 w 189"/>
                <a:gd name="T109" fmla="*/ 16 h 177"/>
                <a:gd name="T110" fmla="*/ 130 w 189"/>
                <a:gd name="T111" fmla="*/ 18 h 177"/>
                <a:gd name="T112" fmla="*/ 145 w 189"/>
                <a:gd name="T113" fmla="*/ 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89" h="177">
                  <a:moveTo>
                    <a:pt x="3" y="173"/>
                  </a:moveTo>
                  <a:cubicBezTo>
                    <a:pt x="0" y="177"/>
                    <a:pt x="0" y="177"/>
                    <a:pt x="0" y="177"/>
                  </a:cubicBezTo>
                  <a:cubicBezTo>
                    <a:pt x="5" y="174"/>
                    <a:pt x="5" y="174"/>
                    <a:pt x="5" y="174"/>
                  </a:cubicBezTo>
                  <a:cubicBezTo>
                    <a:pt x="3" y="173"/>
                    <a:pt x="3" y="173"/>
                    <a:pt x="3" y="173"/>
                  </a:cubicBezTo>
                  <a:moveTo>
                    <a:pt x="26" y="162"/>
                  </a:moveTo>
                  <a:cubicBezTo>
                    <a:pt x="26" y="162"/>
                    <a:pt x="26" y="162"/>
                    <a:pt x="26" y="162"/>
                  </a:cubicBezTo>
                  <a:cubicBezTo>
                    <a:pt x="26" y="164"/>
                    <a:pt x="26" y="164"/>
                    <a:pt x="26" y="164"/>
                  </a:cubicBezTo>
                  <a:cubicBezTo>
                    <a:pt x="27" y="163"/>
                    <a:pt x="27" y="163"/>
                    <a:pt x="27" y="163"/>
                  </a:cubicBezTo>
                  <a:cubicBezTo>
                    <a:pt x="26" y="162"/>
                    <a:pt x="26" y="162"/>
                    <a:pt x="26" y="162"/>
                  </a:cubicBezTo>
                  <a:moveTo>
                    <a:pt x="41" y="155"/>
                  </a:moveTo>
                  <a:cubicBezTo>
                    <a:pt x="28" y="161"/>
                    <a:pt x="28" y="161"/>
                    <a:pt x="28" y="161"/>
                  </a:cubicBezTo>
                  <a:cubicBezTo>
                    <a:pt x="29" y="163"/>
                    <a:pt x="29" y="163"/>
                    <a:pt x="29" y="163"/>
                  </a:cubicBezTo>
                  <a:cubicBezTo>
                    <a:pt x="41" y="157"/>
                    <a:pt x="41" y="157"/>
                    <a:pt x="41" y="157"/>
                  </a:cubicBezTo>
                  <a:cubicBezTo>
                    <a:pt x="41" y="155"/>
                    <a:pt x="41" y="155"/>
                    <a:pt x="41" y="155"/>
                  </a:cubicBezTo>
                  <a:moveTo>
                    <a:pt x="21" y="154"/>
                  </a:moveTo>
                  <a:cubicBezTo>
                    <a:pt x="18" y="154"/>
                    <a:pt x="18" y="154"/>
                    <a:pt x="18" y="154"/>
                  </a:cubicBezTo>
                  <a:cubicBezTo>
                    <a:pt x="5" y="170"/>
                    <a:pt x="5" y="170"/>
                    <a:pt x="5" y="170"/>
                  </a:cubicBezTo>
                  <a:cubicBezTo>
                    <a:pt x="4" y="171"/>
                    <a:pt x="4" y="171"/>
                    <a:pt x="4" y="171"/>
                  </a:cubicBezTo>
                  <a:cubicBezTo>
                    <a:pt x="7" y="173"/>
                    <a:pt x="7" y="173"/>
                    <a:pt x="7" y="173"/>
                  </a:cubicBezTo>
                  <a:cubicBezTo>
                    <a:pt x="7" y="173"/>
                    <a:pt x="7" y="173"/>
                    <a:pt x="7" y="173"/>
                  </a:cubicBezTo>
                  <a:cubicBezTo>
                    <a:pt x="24" y="165"/>
                    <a:pt x="24" y="165"/>
                    <a:pt x="24" y="165"/>
                  </a:cubicBezTo>
                  <a:cubicBezTo>
                    <a:pt x="24" y="163"/>
                    <a:pt x="24" y="163"/>
                    <a:pt x="24" y="163"/>
                  </a:cubicBezTo>
                  <a:cubicBezTo>
                    <a:pt x="7" y="171"/>
                    <a:pt x="7" y="171"/>
                    <a:pt x="7" y="171"/>
                  </a:cubicBezTo>
                  <a:cubicBezTo>
                    <a:pt x="21" y="154"/>
                    <a:pt x="21" y="154"/>
                    <a:pt x="21" y="154"/>
                  </a:cubicBezTo>
                  <a:cubicBezTo>
                    <a:pt x="21" y="154"/>
                    <a:pt x="21" y="154"/>
                    <a:pt x="21" y="154"/>
                  </a:cubicBezTo>
                  <a:moveTo>
                    <a:pt x="46" y="153"/>
                  </a:moveTo>
                  <a:cubicBezTo>
                    <a:pt x="46" y="153"/>
                    <a:pt x="46" y="153"/>
                    <a:pt x="46" y="153"/>
                  </a:cubicBezTo>
                  <a:cubicBezTo>
                    <a:pt x="42" y="154"/>
                    <a:pt x="42" y="154"/>
                    <a:pt x="42" y="154"/>
                  </a:cubicBezTo>
                  <a:cubicBezTo>
                    <a:pt x="43" y="156"/>
                    <a:pt x="43" y="156"/>
                    <a:pt x="43" y="156"/>
                  </a:cubicBezTo>
                  <a:cubicBezTo>
                    <a:pt x="47" y="154"/>
                    <a:pt x="47" y="154"/>
                    <a:pt x="47" y="154"/>
                  </a:cubicBezTo>
                  <a:cubicBezTo>
                    <a:pt x="46" y="153"/>
                    <a:pt x="46" y="153"/>
                    <a:pt x="46" y="153"/>
                  </a:cubicBezTo>
                  <a:moveTo>
                    <a:pt x="51" y="152"/>
                  </a:moveTo>
                  <a:cubicBezTo>
                    <a:pt x="48" y="152"/>
                    <a:pt x="48" y="152"/>
                    <a:pt x="48" y="152"/>
                  </a:cubicBezTo>
                  <a:cubicBezTo>
                    <a:pt x="48" y="153"/>
                    <a:pt x="48" y="153"/>
                    <a:pt x="48" y="153"/>
                  </a:cubicBezTo>
                  <a:cubicBezTo>
                    <a:pt x="51" y="152"/>
                    <a:pt x="51" y="152"/>
                    <a:pt x="51" y="152"/>
                  </a:cubicBezTo>
                  <a:moveTo>
                    <a:pt x="23" y="148"/>
                  </a:moveTo>
                  <a:cubicBezTo>
                    <a:pt x="21" y="151"/>
                    <a:pt x="21" y="151"/>
                    <a:pt x="21" y="151"/>
                  </a:cubicBezTo>
                  <a:cubicBezTo>
                    <a:pt x="22" y="152"/>
                    <a:pt x="22" y="152"/>
                    <a:pt x="22" y="152"/>
                  </a:cubicBezTo>
                  <a:cubicBezTo>
                    <a:pt x="22" y="152"/>
                    <a:pt x="22" y="152"/>
                    <a:pt x="22" y="152"/>
                  </a:cubicBezTo>
                  <a:cubicBezTo>
                    <a:pt x="23" y="151"/>
                    <a:pt x="23" y="151"/>
                    <a:pt x="23" y="151"/>
                  </a:cubicBezTo>
                  <a:cubicBezTo>
                    <a:pt x="23" y="148"/>
                    <a:pt x="23" y="148"/>
                    <a:pt x="23" y="148"/>
                  </a:cubicBezTo>
                  <a:moveTo>
                    <a:pt x="61" y="147"/>
                  </a:moveTo>
                  <a:cubicBezTo>
                    <a:pt x="60" y="148"/>
                    <a:pt x="60" y="148"/>
                    <a:pt x="60" y="148"/>
                  </a:cubicBezTo>
                  <a:cubicBezTo>
                    <a:pt x="62" y="147"/>
                    <a:pt x="62" y="147"/>
                    <a:pt x="62" y="147"/>
                  </a:cubicBezTo>
                  <a:cubicBezTo>
                    <a:pt x="61" y="147"/>
                    <a:pt x="61" y="147"/>
                    <a:pt x="61" y="147"/>
                  </a:cubicBezTo>
                  <a:moveTo>
                    <a:pt x="59" y="146"/>
                  </a:moveTo>
                  <a:cubicBezTo>
                    <a:pt x="50" y="151"/>
                    <a:pt x="50" y="151"/>
                    <a:pt x="50" y="151"/>
                  </a:cubicBezTo>
                  <a:cubicBezTo>
                    <a:pt x="55" y="150"/>
                    <a:pt x="55" y="150"/>
                    <a:pt x="55" y="150"/>
                  </a:cubicBezTo>
                  <a:cubicBezTo>
                    <a:pt x="57" y="149"/>
                    <a:pt x="57" y="149"/>
                    <a:pt x="57" y="149"/>
                  </a:cubicBezTo>
                  <a:cubicBezTo>
                    <a:pt x="59" y="146"/>
                    <a:pt x="59" y="146"/>
                    <a:pt x="59" y="146"/>
                  </a:cubicBezTo>
                  <a:moveTo>
                    <a:pt x="27" y="144"/>
                  </a:moveTo>
                  <a:cubicBezTo>
                    <a:pt x="25" y="146"/>
                    <a:pt x="25" y="146"/>
                    <a:pt x="25" y="146"/>
                  </a:cubicBezTo>
                  <a:cubicBezTo>
                    <a:pt x="25" y="149"/>
                    <a:pt x="25" y="149"/>
                    <a:pt x="25" y="149"/>
                  </a:cubicBezTo>
                  <a:cubicBezTo>
                    <a:pt x="29" y="144"/>
                    <a:pt x="29" y="144"/>
                    <a:pt x="29" y="144"/>
                  </a:cubicBezTo>
                  <a:cubicBezTo>
                    <a:pt x="27" y="144"/>
                    <a:pt x="27" y="144"/>
                    <a:pt x="27" y="144"/>
                  </a:cubicBezTo>
                  <a:moveTo>
                    <a:pt x="86" y="133"/>
                  </a:moveTo>
                  <a:cubicBezTo>
                    <a:pt x="62" y="145"/>
                    <a:pt x="62" y="145"/>
                    <a:pt x="62" y="145"/>
                  </a:cubicBezTo>
                  <a:cubicBezTo>
                    <a:pt x="66" y="145"/>
                    <a:pt x="66" y="145"/>
                    <a:pt x="66" y="145"/>
                  </a:cubicBezTo>
                  <a:cubicBezTo>
                    <a:pt x="89" y="134"/>
                    <a:pt x="89" y="134"/>
                    <a:pt x="89" y="134"/>
                  </a:cubicBezTo>
                  <a:cubicBezTo>
                    <a:pt x="86" y="133"/>
                    <a:pt x="86" y="133"/>
                    <a:pt x="86" y="133"/>
                  </a:cubicBezTo>
                  <a:moveTo>
                    <a:pt x="37" y="131"/>
                  </a:moveTo>
                  <a:cubicBezTo>
                    <a:pt x="29" y="142"/>
                    <a:pt x="29" y="142"/>
                    <a:pt x="29" y="142"/>
                  </a:cubicBezTo>
                  <a:cubicBezTo>
                    <a:pt x="31" y="142"/>
                    <a:pt x="31" y="142"/>
                    <a:pt x="31" y="142"/>
                  </a:cubicBezTo>
                  <a:cubicBezTo>
                    <a:pt x="38" y="134"/>
                    <a:pt x="38" y="134"/>
                    <a:pt x="38" y="134"/>
                  </a:cubicBezTo>
                  <a:cubicBezTo>
                    <a:pt x="37" y="131"/>
                    <a:pt x="37" y="131"/>
                    <a:pt x="37" y="131"/>
                  </a:cubicBezTo>
                  <a:moveTo>
                    <a:pt x="95" y="129"/>
                  </a:moveTo>
                  <a:cubicBezTo>
                    <a:pt x="89" y="132"/>
                    <a:pt x="89" y="132"/>
                    <a:pt x="89" y="132"/>
                  </a:cubicBezTo>
                  <a:cubicBezTo>
                    <a:pt x="92" y="133"/>
                    <a:pt x="92" y="133"/>
                    <a:pt x="92" y="133"/>
                  </a:cubicBezTo>
                  <a:cubicBezTo>
                    <a:pt x="98" y="130"/>
                    <a:pt x="98" y="130"/>
                    <a:pt x="98" y="130"/>
                  </a:cubicBezTo>
                  <a:cubicBezTo>
                    <a:pt x="95" y="129"/>
                    <a:pt x="95" y="129"/>
                    <a:pt x="95" y="129"/>
                  </a:cubicBezTo>
                  <a:moveTo>
                    <a:pt x="43" y="124"/>
                  </a:moveTo>
                  <a:cubicBezTo>
                    <a:pt x="39" y="129"/>
                    <a:pt x="39" y="129"/>
                    <a:pt x="39" y="129"/>
                  </a:cubicBezTo>
                  <a:cubicBezTo>
                    <a:pt x="40" y="131"/>
                    <a:pt x="40" y="131"/>
                    <a:pt x="40" y="131"/>
                  </a:cubicBezTo>
                  <a:cubicBezTo>
                    <a:pt x="45" y="125"/>
                    <a:pt x="45" y="125"/>
                    <a:pt x="45" y="125"/>
                  </a:cubicBezTo>
                  <a:cubicBezTo>
                    <a:pt x="43" y="124"/>
                    <a:pt x="43" y="124"/>
                    <a:pt x="43" y="124"/>
                  </a:cubicBezTo>
                  <a:moveTo>
                    <a:pt x="45" y="122"/>
                  </a:moveTo>
                  <a:cubicBezTo>
                    <a:pt x="44" y="123"/>
                    <a:pt x="44" y="123"/>
                    <a:pt x="44" y="123"/>
                  </a:cubicBezTo>
                  <a:cubicBezTo>
                    <a:pt x="46" y="123"/>
                    <a:pt x="46" y="123"/>
                    <a:pt x="46" y="123"/>
                  </a:cubicBezTo>
                  <a:cubicBezTo>
                    <a:pt x="47" y="123"/>
                    <a:pt x="47" y="123"/>
                    <a:pt x="47" y="123"/>
                  </a:cubicBezTo>
                  <a:cubicBezTo>
                    <a:pt x="45" y="122"/>
                    <a:pt x="45" y="122"/>
                    <a:pt x="45" y="122"/>
                  </a:cubicBezTo>
                  <a:moveTo>
                    <a:pt x="112" y="121"/>
                  </a:moveTo>
                  <a:cubicBezTo>
                    <a:pt x="97" y="128"/>
                    <a:pt x="97" y="128"/>
                    <a:pt x="97" y="128"/>
                  </a:cubicBezTo>
                  <a:cubicBezTo>
                    <a:pt x="101" y="128"/>
                    <a:pt x="101" y="128"/>
                    <a:pt x="101" y="128"/>
                  </a:cubicBezTo>
                  <a:cubicBezTo>
                    <a:pt x="113" y="123"/>
                    <a:pt x="113" y="123"/>
                    <a:pt x="113" y="123"/>
                  </a:cubicBezTo>
                  <a:cubicBezTo>
                    <a:pt x="112" y="121"/>
                    <a:pt x="112" y="121"/>
                    <a:pt x="112" y="121"/>
                  </a:cubicBezTo>
                  <a:moveTo>
                    <a:pt x="117" y="119"/>
                  </a:moveTo>
                  <a:cubicBezTo>
                    <a:pt x="113" y="120"/>
                    <a:pt x="113" y="120"/>
                    <a:pt x="113" y="120"/>
                  </a:cubicBezTo>
                  <a:cubicBezTo>
                    <a:pt x="114" y="122"/>
                    <a:pt x="114" y="122"/>
                    <a:pt x="114" y="122"/>
                  </a:cubicBezTo>
                  <a:cubicBezTo>
                    <a:pt x="120" y="119"/>
                    <a:pt x="120" y="119"/>
                    <a:pt x="120" y="119"/>
                  </a:cubicBezTo>
                  <a:cubicBezTo>
                    <a:pt x="117" y="119"/>
                    <a:pt x="117" y="119"/>
                    <a:pt x="117" y="119"/>
                  </a:cubicBezTo>
                  <a:moveTo>
                    <a:pt x="141" y="107"/>
                  </a:moveTo>
                  <a:cubicBezTo>
                    <a:pt x="120" y="117"/>
                    <a:pt x="120" y="117"/>
                    <a:pt x="120" y="117"/>
                  </a:cubicBezTo>
                  <a:cubicBezTo>
                    <a:pt x="123" y="118"/>
                    <a:pt x="123" y="118"/>
                    <a:pt x="123" y="118"/>
                  </a:cubicBezTo>
                  <a:cubicBezTo>
                    <a:pt x="143" y="108"/>
                    <a:pt x="143" y="108"/>
                    <a:pt x="143" y="108"/>
                  </a:cubicBezTo>
                  <a:cubicBezTo>
                    <a:pt x="141" y="107"/>
                    <a:pt x="141" y="107"/>
                    <a:pt x="141" y="107"/>
                  </a:cubicBezTo>
                  <a:moveTo>
                    <a:pt x="58" y="106"/>
                  </a:moveTo>
                  <a:cubicBezTo>
                    <a:pt x="46" y="121"/>
                    <a:pt x="46" y="121"/>
                    <a:pt x="46" y="121"/>
                  </a:cubicBezTo>
                  <a:cubicBezTo>
                    <a:pt x="48" y="121"/>
                    <a:pt x="48" y="121"/>
                    <a:pt x="48" y="121"/>
                  </a:cubicBezTo>
                  <a:cubicBezTo>
                    <a:pt x="60" y="107"/>
                    <a:pt x="60" y="107"/>
                    <a:pt x="60" y="107"/>
                  </a:cubicBezTo>
                  <a:cubicBezTo>
                    <a:pt x="58" y="106"/>
                    <a:pt x="58" y="106"/>
                    <a:pt x="58" y="106"/>
                  </a:cubicBezTo>
                  <a:moveTo>
                    <a:pt x="64" y="102"/>
                  </a:moveTo>
                  <a:cubicBezTo>
                    <a:pt x="61" y="102"/>
                    <a:pt x="61" y="102"/>
                    <a:pt x="61" y="102"/>
                  </a:cubicBezTo>
                  <a:cubicBezTo>
                    <a:pt x="59" y="105"/>
                    <a:pt x="59" y="105"/>
                    <a:pt x="59" y="105"/>
                  </a:cubicBezTo>
                  <a:cubicBezTo>
                    <a:pt x="61" y="105"/>
                    <a:pt x="61" y="105"/>
                    <a:pt x="61" y="105"/>
                  </a:cubicBezTo>
                  <a:cubicBezTo>
                    <a:pt x="64" y="102"/>
                    <a:pt x="64" y="102"/>
                    <a:pt x="64" y="102"/>
                  </a:cubicBezTo>
                  <a:moveTo>
                    <a:pt x="165" y="96"/>
                  </a:moveTo>
                  <a:cubicBezTo>
                    <a:pt x="143" y="106"/>
                    <a:pt x="143" y="106"/>
                    <a:pt x="143" y="106"/>
                  </a:cubicBezTo>
                  <a:cubicBezTo>
                    <a:pt x="145" y="107"/>
                    <a:pt x="145" y="107"/>
                    <a:pt x="145" y="107"/>
                  </a:cubicBezTo>
                  <a:cubicBezTo>
                    <a:pt x="164" y="98"/>
                    <a:pt x="164" y="98"/>
                    <a:pt x="164" y="98"/>
                  </a:cubicBezTo>
                  <a:cubicBezTo>
                    <a:pt x="165" y="96"/>
                    <a:pt x="165" y="96"/>
                    <a:pt x="165" y="96"/>
                  </a:cubicBezTo>
                  <a:moveTo>
                    <a:pt x="75" y="89"/>
                  </a:moveTo>
                  <a:cubicBezTo>
                    <a:pt x="72" y="89"/>
                    <a:pt x="72" y="89"/>
                    <a:pt x="72" y="89"/>
                  </a:cubicBezTo>
                  <a:cubicBezTo>
                    <a:pt x="63" y="100"/>
                    <a:pt x="63" y="100"/>
                    <a:pt x="63" y="100"/>
                  </a:cubicBezTo>
                  <a:cubicBezTo>
                    <a:pt x="65" y="100"/>
                    <a:pt x="65" y="100"/>
                    <a:pt x="65" y="100"/>
                  </a:cubicBezTo>
                  <a:cubicBezTo>
                    <a:pt x="75" y="89"/>
                    <a:pt x="75" y="89"/>
                    <a:pt x="75" y="89"/>
                  </a:cubicBezTo>
                  <a:moveTo>
                    <a:pt x="189" y="84"/>
                  </a:moveTo>
                  <a:cubicBezTo>
                    <a:pt x="187" y="85"/>
                    <a:pt x="187" y="85"/>
                    <a:pt x="187" y="85"/>
                  </a:cubicBezTo>
                  <a:cubicBezTo>
                    <a:pt x="187" y="85"/>
                    <a:pt x="187" y="85"/>
                    <a:pt x="187" y="85"/>
                  </a:cubicBezTo>
                  <a:cubicBezTo>
                    <a:pt x="185" y="86"/>
                    <a:pt x="185" y="86"/>
                    <a:pt x="185" y="86"/>
                  </a:cubicBezTo>
                  <a:cubicBezTo>
                    <a:pt x="183" y="87"/>
                    <a:pt x="183" y="87"/>
                    <a:pt x="183" y="87"/>
                  </a:cubicBezTo>
                  <a:cubicBezTo>
                    <a:pt x="167" y="95"/>
                    <a:pt x="167" y="95"/>
                    <a:pt x="167" y="95"/>
                  </a:cubicBezTo>
                  <a:cubicBezTo>
                    <a:pt x="167" y="97"/>
                    <a:pt x="167" y="97"/>
                    <a:pt x="167" y="97"/>
                  </a:cubicBezTo>
                  <a:cubicBezTo>
                    <a:pt x="182" y="90"/>
                    <a:pt x="182" y="90"/>
                    <a:pt x="182" y="90"/>
                  </a:cubicBezTo>
                  <a:cubicBezTo>
                    <a:pt x="184" y="89"/>
                    <a:pt x="184" y="89"/>
                    <a:pt x="184" y="89"/>
                  </a:cubicBezTo>
                  <a:cubicBezTo>
                    <a:pt x="188" y="87"/>
                    <a:pt x="188" y="87"/>
                    <a:pt x="188" y="87"/>
                  </a:cubicBezTo>
                  <a:cubicBezTo>
                    <a:pt x="189" y="86"/>
                    <a:pt x="189" y="86"/>
                    <a:pt x="189" y="86"/>
                  </a:cubicBezTo>
                  <a:cubicBezTo>
                    <a:pt x="189" y="85"/>
                    <a:pt x="189" y="85"/>
                    <a:pt x="189" y="85"/>
                  </a:cubicBezTo>
                  <a:cubicBezTo>
                    <a:pt x="189" y="84"/>
                    <a:pt x="189" y="84"/>
                    <a:pt x="189" y="84"/>
                  </a:cubicBezTo>
                  <a:moveTo>
                    <a:pt x="187" y="80"/>
                  </a:moveTo>
                  <a:cubicBezTo>
                    <a:pt x="185" y="80"/>
                    <a:pt x="185" y="80"/>
                    <a:pt x="185" y="80"/>
                  </a:cubicBezTo>
                  <a:cubicBezTo>
                    <a:pt x="186" y="83"/>
                    <a:pt x="186" y="83"/>
                    <a:pt x="186" y="83"/>
                  </a:cubicBezTo>
                  <a:cubicBezTo>
                    <a:pt x="186" y="83"/>
                    <a:pt x="186" y="83"/>
                    <a:pt x="186" y="83"/>
                  </a:cubicBezTo>
                  <a:cubicBezTo>
                    <a:pt x="188" y="83"/>
                    <a:pt x="188" y="83"/>
                    <a:pt x="188" y="83"/>
                  </a:cubicBezTo>
                  <a:cubicBezTo>
                    <a:pt x="187" y="80"/>
                    <a:pt x="187" y="80"/>
                    <a:pt x="187" y="80"/>
                  </a:cubicBezTo>
                  <a:cubicBezTo>
                    <a:pt x="187" y="80"/>
                    <a:pt x="187" y="80"/>
                    <a:pt x="187" y="80"/>
                  </a:cubicBezTo>
                  <a:moveTo>
                    <a:pt x="180" y="58"/>
                  </a:moveTo>
                  <a:cubicBezTo>
                    <a:pt x="179" y="61"/>
                    <a:pt x="179" y="61"/>
                    <a:pt x="179" y="61"/>
                  </a:cubicBezTo>
                  <a:cubicBezTo>
                    <a:pt x="185" y="79"/>
                    <a:pt x="185" y="79"/>
                    <a:pt x="185" y="79"/>
                  </a:cubicBezTo>
                  <a:cubicBezTo>
                    <a:pt x="187" y="79"/>
                    <a:pt x="187" y="79"/>
                    <a:pt x="187" y="79"/>
                  </a:cubicBezTo>
                  <a:cubicBezTo>
                    <a:pt x="186" y="78"/>
                    <a:pt x="186" y="78"/>
                    <a:pt x="186" y="78"/>
                  </a:cubicBezTo>
                  <a:cubicBezTo>
                    <a:pt x="180" y="58"/>
                    <a:pt x="180" y="58"/>
                    <a:pt x="180" y="58"/>
                  </a:cubicBezTo>
                  <a:moveTo>
                    <a:pt x="177" y="50"/>
                  </a:moveTo>
                  <a:cubicBezTo>
                    <a:pt x="176" y="54"/>
                    <a:pt x="176" y="54"/>
                    <a:pt x="176" y="54"/>
                  </a:cubicBezTo>
                  <a:cubicBezTo>
                    <a:pt x="178" y="58"/>
                    <a:pt x="178" y="58"/>
                    <a:pt x="178" y="58"/>
                  </a:cubicBezTo>
                  <a:cubicBezTo>
                    <a:pt x="179" y="55"/>
                    <a:pt x="179" y="55"/>
                    <a:pt x="179" y="55"/>
                  </a:cubicBezTo>
                  <a:cubicBezTo>
                    <a:pt x="177" y="50"/>
                    <a:pt x="177" y="50"/>
                    <a:pt x="177" y="50"/>
                  </a:cubicBezTo>
                  <a:moveTo>
                    <a:pt x="117" y="35"/>
                  </a:moveTo>
                  <a:cubicBezTo>
                    <a:pt x="74" y="87"/>
                    <a:pt x="74" y="87"/>
                    <a:pt x="74" y="87"/>
                  </a:cubicBezTo>
                  <a:cubicBezTo>
                    <a:pt x="76" y="87"/>
                    <a:pt x="76" y="87"/>
                    <a:pt x="76" y="87"/>
                  </a:cubicBezTo>
                  <a:cubicBezTo>
                    <a:pt x="113" y="42"/>
                    <a:pt x="113" y="42"/>
                    <a:pt x="113" y="42"/>
                  </a:cubicBezTo>
                  <a:cubicBezTo>
                    <a:pt x="117" y="35"/>
                    <a:pt x="117" y="35"/>
                    <a:pt x="117" y="35"/>
                  </a:cubicBezTo>
                  <a:moveTo>
                    <a:pt x="131" y="20"/>
                  </a:moveTo>
                  <a:cubicBezTo>
                    <a:pt x="128" y="20"/>
                    <a:pt x="128" y="20"/>
                    <a:pt x="128" y="20"/>
                  </a:cubicBezTo>
                  <a:cubicBezTo>
                    <a:pt x="122" y="28"/>
                    <a:pt x="122" y="28"/>
                    <a:pt x="122" y="28"/>
                  </a:cubicBezTo>
                  <a:cubicBezTo>
                    <a:pt x="118" y="36"/>
                    <a:pt x="118" y="36"/>
                    <a:pt x="118" y="36"/>
                  </a:cubicBezTo>
                  <a:cubicBezTo>
                    <a:pt x="131" y="20"/>
                    <a:pt x="131" y="20"/>
                    <a:pt x="131" y="20"/>
                  </a:cubicBezTo>
                  <a:moveTo>
                    <a:pt x="166" y="18"/>
                  </a:moveTo>
                  <a:cubicBezTo>
                    <a:pt x="164" y="18"/>
                    <a:pt x="164" y="18"/>
                    <a:pt x="164" y="18"/>
                  </a:cubicBezTo>
                  <a:cubicBezTo>
                    <a:pt x="175" y="50"/>
                    <a:pt x="175" y="50"/>
                    <a:pt x="175" y="50"/>
                  </a:cubicBezTo>
                  <a:cubicBezTo>
                    <a:pt x="176" y="47"/>
                    <a:pt x="176" y="47"/>
                    <a:pt x="176" y="47"/>
                  </a:cubicBezTo>
                  <a:cubicBezTo>
                    <a:pt x="166" y="18"/>
                    <a:pt x="166" y="18"/>
                    <a:pt x="166" y="18"/>
                  </a:cubicBezTo>
                  <a:moveTo>
                    <a:pt x="160" y="1"/>
                  </a:moveTo>
                  <a:cubicBezTo>
                    <a:pt x="160" y="1"/>
                    <a:pt x="159" y="1"/>
                    <a:pt x="158" y="1"/>
                  </a:cubicBezTo>
                  <a:cubicBezTo>
                    <a:pt x="164" y="16"/>
                    <a:pt x="164" y="16"/>
                    <a:pt x="164" y="16"/>
                  </a:cubicBezTo>
                  <a:cubicBezTo>
                    <a:pt x="165" y="16"/>
                    <a:pt x="165" y="16"/>
                    <a:pt x="165" y="16"/>
                  </a:cubicBezTo>
                  <a:cubicBezTo>
                    <a:pt x="160" y="1"/>
                    <a:pt x="160" y="1"/>
                    <a:pt x="160" y="1"/>
                  </a:cubicBezTo>
                  <a:moveTo>
                    <a:pt x="145" y="0"/>
                  </a:moveTo>
                  <a:cubicBezTo>
                    <a:pt x="130" y="18"/>
                    <a:pt x="130" y="18"/>
                    <a:pt x="130" y="18"/>
                  </a:cubicBezTo>
                  <a:cubicBezTo>
                    <a:pt x="132" y="18"/>
                    <a:pt x="132" y="18"/>
                    <a:pt x="132" y="18"/>
                  </a:cubicBezTo>
                  <a:cubicBezTo>
                    <a:pt x="147" y="1"/>
                    <a:pt x="147" y="1"/>
                    <a:pt x="147" y="1"/>
                  </a:cubicBezTo>
                  <a:cubicBezTo>
                    <a:pt x="146" y="0"/>
                    <a:pt x="146" y="0"/>
                    <a:pt x="14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8" name="Freeform 7"/>
            <p:cNvSpPr>
              <a:spLocks noEditPoints="1"/>
            </p:cNvSpPr>
            <p:nvPr/>
          </p:nvSpPr>
          <p:spPr bwMode="auto">
            <a:xfrm>
              <a:off x="9518763" y="2618502"/>
              <a:ext cx="1100281" cy="1221450"/>
            </a:xfrm>
            <a:custGeom>
              <a:avLst/>
              <a:gdLst>
                <a:gd name="T0" fmla="*/ 103 w 260"/>
                <a:gd name="T1" fmla="*/ 311 h 316"/>
                <a:gd name="T2" fmla="*/ 105 w 260"/>
                <a:gd name="T3" fmla="*/ 311 h 316"/>
                <a:gd name="T4" fmla="*/ 132 w 260"/>
                <a:gd name="T5" fmla="*/ 307 h 316"/>
                <a:gd name="T6" fmla="*/ 208 w 260"/>
                <a:gd name="T7" fmla="*/ 303 h 316"/>
                <a:gd name="T8" fmla="*/ 208 w 260"/>
                <a:gd name="T9" fmla="*/ 304 h 316"/>
                <a:gd name="T10" fmla="*/ 209 w 260"/>
                <a:gd name="T11" fmla="*/ 304 h 316"/>
                <a:gd name="T12" fmla="*/ 212 w 260"/>
                <a:gd name="T13" fmla="*/ 304 h 316"/>
                <a:gd name="T14" fmla="*/ 222 w 260"/>
                <a:gd name="T15" fmla="*/ 302 h 316"/>
                <a:gd name="T16" fmla="*/ 249 w 260"/>
                <a:gd name="T17" fmla="*/ 284 h 316"/>
                <a:gd name="T18" fmla="*/ 227 w 260"/>
                <a:gd name="T19" fmla="*/ 303 h 316"/>
                <a:gd name="T20" fmla="*/ 249 w 260"/>
                <a:gd name="T21" fmla="*/ 284 h 316"/>
                <a:gd name="T22" fmla="*/ 248 w 260"/>
                <a:gd name="T23" fmla="*/ 282 h 316"/>
                <a:gd name="T24" fmla="*/ 234 w 260"/>
                <a:gd name="T25" fmla="*/ 261 h 316"/>
                <a:gd name="T26" fmla="*/ 235 w 260"/>
                <a:gd name="T27" fmla="*/ 264 h 316"/>
                <a:gd name="T28" fmla="*/ 13 w 260"/>
                <a:gd name="T29" fmla="*/ 256 h 316"/>
                <a:gd name="T30" fmla="*/ 13 w 260"/>
                <a:gd name="T31" fmla="*/ 256 h 316"/>
                <a:gd name="T32" fmla="*/ 234 w 260"/>
                <a:gd name="T33" fmla="*/ 259 h 316"/>
                <a:gd name="T34" fmla="*/ 11 w 260"/>
                <a:gd name="T35" fmla="*/ 254 h 316"/>
                <a:gd name="T36" fmla="*/ 18 w 260"/>
                <a:gd name="T37" fmla="*/ 223 h 316"/>
                <a:gd name="T38" fmla="*/ 19 w 260"/>
                <a:gd name="T39" fmla="*/ 226 h 316"/>
                <a:gd name="T40" fmla="*/ 18 w 260"/>
                <a:gd name="T41" fmla="*/ 221 h 316"/>
                <a:gd name="T42" fmla="*/ 203 w 260"/>
                <a:gd name="T43" fmla="*/ 207 h 316"/>
                <a:gd name="T44" fmla="*/ 203 w 260"/>
                <a:gd name="T45" fmla="*/ 207 h 316"/>
                <a:gd name="T46" fmla="*/ 24 w 260"/>
                <a:gd name="T47" fmla="*/ 206 h 316"/>
                <a:gd name="T48" fmla="*/ 202 w 260"/>
                <a:gd name="T49" fmla="*/ 205 h 316"/>
                <a:gd name="T50" fmla="*/ 22 w 260"/>
                <a:gd name="T51" fmla="*/ 204 h 316"/>
                <a:gd name="T52" fmla="*/ 27 w 260"/>
                <a:gd name="T53" fmla="*/ 191 h 316"/>
                <a:gd name="T54" fmla="*/ 27 w 260"/>
                <a:gd name="T55" fmla="*/ 192 h 316"/>
                <a:gd name="T56" fmla="*/ 27 w 260"/>
                <a:gd name="T57" fmla="*/ 188 h 316"/>
                <a:gd name="T58" fmla="*/ 200 w 260"/>
                <a:gd name="T59" fmla="*/ 205 h 316"/>
                <a:gd name="T60" fmla="*/ 176 w 260"/>
                <a:gd name="T61" fmla="*/ 166 h 316"/>
                <a:gd name="T62" fmla="*/ 34 w 260"/>
                <a:gd name="T63" fmla="*/ 160 h 316"/>
                <a:gd name="T64" fmla="*/ 33 w 260"/>
                <a:gd name="T65" fmla="*/ 165 h 316"/>
                <a:gd name="T66" fmla="*/ 33 w 260"/>
                <a:gd name="T67" fmla="*/ 156 h 316"/>
                <a:gd name="T68" fmla="*/ 169 w 260"/>
                <a:gd name="T69" fmla="*/ 155 h 316"/>
                <a:gd name="T70" fmla="*/ 36 w 260"/>
                <a:gd name="T71" fmla="*/ 149 h 316"/>
                <a:gd name="T72" fmla="*/ 36 w 260"/>
                <a:gd name="T73" fmla="*/ 149 h 316"/>
                <a:gd name="T74" fmla="*/ 170 w 260"/>
                <a:gd name="T75" fmla="*/ 152 h 316"/>
                <a:gd name="T76" fmla="*/ 165 w 260"/>
                <a:gd name="T77" fmla="*/ 147 h 316"/>
                <a:gd name="T78" fmla="*/ 144 w 260"/>
                <a:gd name="T79" fmla="*/ 112 h 316"/>
                <a:gd name="T80" fmla="*/ 141 w 260"/>
                <a:gd name="T81" fmla="*/ 104 h 316"/>
                <a:gd name="T82" fmla="*/ 141 w 260"/>
                <a:gd name="T83" fmla="*/ 104 h 316"/>
                <a:gd name="T84" fmla="*/ 140 w 260"/>
                <a:gd name="T85" fmla="*/ 102 h 316"/>
                <a:gd name="T86" fmla="*/ 42 w 260"/>
                <a:gd name="T87" fmla="*/ 115 h 316"/>
                <a:gd name="T88" fmla="*/ 37 w 260"/>
                <a:gd name="T89" fmla="*/ 145 h 316"/>
                <a:gd name="T90" fmla="*/ 90 w 260"/>
                <a:gd name="T91" fmla="*/ 23 h 316"/>
                <a:gd name="T92" fmla="*/ 90 w 260"/>
                <a:gd name="T93" fmla="*/ 23 h 316"/>
                <a:gd name="T94" fmla="*/ 68 w 260"/>
                <a:gd name="T95" fmla="*/ 5 h 316"/>
                <a:gd name="T96" fmla="*/ 68 w 260"/>
                <a:gd name="T97" fmla="*/ 3 h 316"/>
                <a:gd name="T98" fmla="*/ 76 w 260"/>
                <a:gd name="T99" fmla="*/ 1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60" h="316">
                  <a:moveTo>
                    <a:pt x="104" y="309"/>
                  </a:moveTo>
                  <a:cubicBezTo>
                    <a:pt x="10" y="314"/>
                    <a:pt x="10" y="314"/>
                    <a:pt x="10" y="314"/>
                  </a:cubicBezTo>
                  <a:cubicBezTo>
                    <a:pt x="11" y="315"/>
                    <a:pt x="11" y="315"/>
                    <a:pt x="11" y="316"/>
                  </a:cubicBezTo>
                  <a:cubicBezTo>
                    <a:pt x="103" y="311"/>
                    <a:pt x="103" y="311"/>
                    <a:pt x="103" y="311"/>
                  </a:cubicBezTo>
                  <a:cubicBezTo>
                    <a:pt x="104" y="309"/>
                    <a:pt x="104" y="309"/>
                    <a:pt x="104" y="309"/>
                  </a:cubicBezTo>
                  <a:moveTo>
                    <a:pt x="130" y="307"/>
                  </a:moveTo>
                  <a:cubicBezTo>
                    <a:pt x="106" y="309"/>
                    <a:pt x="106" y="309"/>
                    <a:pt x="106" y="309"/>
                  </a:cubicBezTo>
                  <a:cubicBezTo>
                    <a:pt x="105" y="311"/>
                    <a:pt x="105" y="311"/>
                    <a:pt x="105" y="311"/>
                  </a:cubicBezTo>
                  <a:cubicBezTo>
                    <a:pt x="129" y="309"/>
                    <a:pt x="129" y="309"/>
                    <a:pt x="129" y="309"/>
                  </a:cubicBezTo>
                  <a:cubicBezTo>
                    <a:pt x="130" y="307"/>
                    <a:pt x="130" y="307"/>
                    <a:pt x="130" y="307"/>
                  </a:cubicBezTo>
                  <a:moveTo>
                    <a:pt x="197" y="303"/>
                  </a:moveTo>
                  <a:cubicBezTo>
                    <a:pt x="132" y="307"/>
                    <a:pt x="132" y="307"/>
                    <a:pt x="132" y="307"/>
                  </a:cubicBezTo>
                  <a:cubicBezTo>
                    <a:pt x="131" y="309"/>
                    <a:pt x="131" y="309"/>
                    <a:pt x="131" y="309"/>
                  </a:cubicBezTo>
                  <a:cubicBezTo>
                    <a:pt x="196" y="305"/>
                    <a:pt x="196" y="305"/>
                    <a:pt x="196" y="305"/>
                  </a:cubicBezTo>
                  <a:cubicBezTo>
                    <a:pt x="197" y="303"/>
                    <a:pt x="197" y="303"/>
                    <a:pt x="197" y="303"/>
                  </a:cubicBezTo>
                  <a:moveTo>
                    <a:pt x="208" y="303"/>
                  </a:moveTo>
                  <a:cubicBezTo>
                    <a:pt x="199" y="303"/>
                    <a:pt x="199" y="303"/>
                    <a:pt x="199" y="303"/>
                  </a:cubicBezTo>
                  <a:cubicBezTo>
                    <a:pt x="198" y="305"/>
                    <a:pt x="198" y="305"/>
                    <a:pt x="198" y="305"/>
                  </a:cubicBezTo>
                  <a:cubicBezTo>
                    <a:pt x="207" y="305"/>
                    <a:pt x="207" y="305"/>
                    <a:pt x="207" y="305"/>
                  </a:cubicBezTo>
                  <a:cubicBezTo>
                    <a:pt x="208" y="304"/>
                    <a:pt x="208" y="304"/>
                    <a:pt x="208" y="304"/>
                  </a:cubicBezTo>
                  <a:cubicBezTo>
                    <a:pt x="208" y="303"/>
                    <a:pt x="208" y="303"/>
                    <a:pt x="208" y="303"/>
                  </a:cubicBezTo>
                  <a:moveTo>
                    <a:pt x="211" y="303"/>
                  </a:moveTo>
                  <a:cubicBezTo>
                    <a:pt x="209" y="303"/>
                    <a:pt x="209" y="303"/>
                    <a:pt x="209" y="303"/>
                  </a:cubicBezTo>
                  <a:cubicBezTo>
                    <a:pt x="209" y="304"/>
                    <a:pt x="209" y="304"/>
                    <a:pt x="209" y="304"/>
                  </a:cubicBezTo>
                  <a:cubicBezTo>
                    <a:pt x="211" y="303"/>
                    <a:pt x="211" y="303"/>
                    <a:pt x="211" y="303"/>
                  </a:cubicBezTo>
                  <a:moveTo>
                    <a:pt x="219" y="302"/>
                  </a:moveTo>
                  <a:cubicBezTo>
                    <a:pt x="215" y="302"/>
                    <a:pt x="215" y="302"/>
                    <a:pt x="215" y="302"/>
                  </a:cubicBezTo>
                  <a:cubicBezTo>
                    <a:pt x="212" y="304"/>
                    <a:pt x="212" y="304"/>
                    <a:pt x="212" y="304"/>
                  </a:cubicBezTo>
                  <a:cubicBezTo>
                    <a:pt x="221" y="304"/>
                    <a:pt x="221" y="304"/>
                    <a:pt x="221" y="304"/>
                  </a:cubicBezTo>
                  <a:cubicBezTo>
                    <a:pt x="219" y="302"/>
                    <a:pt x="219" y="302"/>
                    <a:pt x="219" y="302"/>
                  </a:cubicBezTo>
                  <a:moveTo>
                    <a:pt x="226" y="302"/>
                  </a:moveTo>
                  <a:cubicBezTo>
                    <a:pt x="222" y="302"/>
                    <a:pt x="222" y="302"/>
                    <a:pt x="222" y="302"/>
                  </a:cubicBezTo>
                  <a:cubicBezTo>
                    <a:pt x="223" y="304"/>
                    <a:pt x="223" y="304"/>
                    <a:pt x="223" y="304"/>
                  </a:cubicBezTo>
                  <a:cubicBezTo>
                    <a:pt x="226" y="304"/>
                    <a:pt x="226" y="304"/>
                    <a:pt x="226" y="304"/>
                  </a:cubicBezTo>
                  <a:cubicBezTo>
                    <a:pt x="226" y="302"/>
                    <a:pt x="226" y="302"/>
                    <a:pt x="226" y="302"/>
                  </a:cubicBezTo>
                  <a:moveTo>
                    <a:pt x="249" y="284"/>
                  </a:moveTo>
                  <a:cubicBezTo>
                    <a:pt x="248" y="285"/>
                    <a:pt x="248" y="285"/>
                    <a:pt x="248" y="285"/>
                  </a:cubicBezTo>
                  <a:cubicBezTo>
                    <a:pt x="257" y="300"/>
                    <a:pt x="257" y="300"/>
                    <a:pt x="257" y="300"/>
                  </a:cubicBezTo>
                  <a:cubicBezTo>
                    <a:pt x="228" y="302"/>
                    <a:pt x="228" y="302"/>
                    <a:pt x="228" y="302"/>
                  </a:cubicBezTo>
                  <a:cubicBezTo>
                    <a:pt x="227" y="303"/>
                    <a:pt x="227" y="303"/>
                    <a:pt x="227" y="303"/>
                  </a:cubicBezTo>
                  <a:cubicBezTo>
                    <a:pt x="257" y="302"/>
                    <a:pt x="257" y="302"/>
                    <a:pt x="257" y="302"/>
                  </a:cubicBezTo>
                  <a:cubicBezTo>
                    <a:pt x="260" y="302"/>
                    <a:pt x="260" y="302"/>
                    <a:pt x="260" y="302"/>
                  </a:cubicBezTo>
                  <a:cubicBezTo>
                    <a:pt x="259" y="299"/>
                    <a:pt x="259" y="299"/>
                    <a:pt x="259" y="299"/>
                  </a:cubicBezTo>
                  <a:cubicBezTo>
                    <a:pt x="249" y="284"/>
                    <a:pt x="249" y="284"/>
                    <a:pt x="249" y="284"/>
                  </a:cubicBezTo>
                  <a:moveTo>
                    <a:pt x="245" y="280"/>
                  </a:moveTo>
                  <a:cubicBezTo>
                    <a:pt x="247" y="283"/>
                    <a:pt x="247" y="283"/>
                    <a:pt x="247" y="283"/>
                  </a:cubicBezTo>
                  <a:cubicBezTo>
                    <a:pt x="249" y="282"/>
                    <a:pt x="249" y="282"/>
                    <a:pt x="249" y="282"/>
                  </a:cubicBezTo>
                  <a:cubicBezTo>
                    <a:pt x="248" y="282"/>
                    <a:pt x="248" y="282"/>
                    <a:pt x="248" y="282"/>
                  </a:cubicBezTo>
                  <a:cubicBezTo>
                    <a:pt x="245" y="280"/>
                    <a:pt x="245" y="280"/>
                    <a:pt x="245" y="280"/>
                  </a:cubicBezTo>
                  <a:moveTo>
                    <a:pt x="234" y="261"/>
                  </a:moveTo>
                  <a:cubicBezTo>
                    <a:pt x="234" y="261"/>
                    <a:pt x="234" y="261"/>
                    <a:pt x="234" y="261"/>
                  </a:cubicBezTo>
                  <a:cubicBezTo>
                    <a:pt x="234" y="261"/>
                    <a:pt x="234" y="261"/>
                    <a:pt x="234" y="261"/>
                  </a:cubicBezTo>
                  <a:cubicBezTo>
                    <a:pt x="234" y="261"/>
                    <a:pt x="234" y="261"/>
                    <a:pt x="234" y="261"/>
                  </a:cubicBezTo>
                  <a:moveTo>
                    <a:pt x="236" y="261"/>
                  </a:moveTo>
                  <a:cubicBezTo>
                    <a:pt x="236" y="261"/>
                    <a:pt x="236" y="261"/>
                    <a:pt x="236" y="261"/>
                  </a:cubicBezTo>
                  <a:cubicBezTo>
                    <a:pt x="235" y="264"/>
                    <a:pt x="235" y="264"/>
                    <a:pt x="235" y="264"/>
                  </a:cubicBezTo>
                  <a:cubicBezTo>
                    <a:pt x="244" y="278"/>
                    <a:pt x="244" y="278"/>
                    <a:pt x="244" y="278"/>
                  </a:cubicBezTo>
                  <a:cubicBezTo>
                    <a:pt x="247" y="279"/>
                    <a:pt x="247" y="279"/>
                    <a:pt x="247" y="279"/>
                  </a:cubicBezTo>
                  <a:cubicBezTo>
                    <a:pt x="236" y="261"/>
                    <a:pt x="236" y="261"/>
                    <a:pt x="236" y="261"/>
                  </a:cubicBezTo>
                  <a:moveTo>
                    <a:pt x="13" y="256"/>
                  </a:moveTo>
                  <a:cubicBezTo>
                    <a:pt x="11" y="256"/>
                    <a:pt x="11" y="256"/>
                    <a:pt x="11" y="256"/>
                  </a:cubicBezTo>
                  <a:cubicBezTo>
                    <a:pt x="0" y="307"/>
                    <a:pt x="0" y="307"/>
                    <a:pt x="0" y="307"/>
                  </a:cubicBezTo>
                  <a:cubicBezTo>
                    <a:pt x="0" y="307"/>
                    <a:pt x="1" y="307"/>
                    <a:pt x="1" y="307"/>
                  </a:cubicBezTo>
                  <a:cubicBezTo>
                    <a:pt x="13" y="256"/>
                    <a:pt x="13" y="256"/>
                    <a:pt x="13" y="256"/>
                  </a:cubicBezTo>
                  <a:moveTo>
                    <a:pt x="229" y="250"/>
                  </a:moveTo>
                  <a:cubicBezTo>
                    <a:pt x="228" y="251"/>
                    <a:pt x="228" y="251"/>
                    <a:pt x="228" y="251"/>
                  </a:cubicBezTo>
                  <a:cubicBezTo>
                    <a:pt x="233" y="259"/>
                    <a:pt x="233" y="259"/>
                    <a:pt x="233" y="259"/>
                  </a:cubicBezTo>
                  <a:cubicBezTo>
                    <a:pt x="234" y="259"/>
                    <a:pt x="234" y="259"/>
                    <a:pt x="234" y="259"/>
                  </a:cubicBezTo>
                  <a:cubicBezTo>
                    <a:pt x="234" y="259"/>
                    <a:pt x="234" y="259"/>
                    <a:pt x="234" y="259"/>
                  </a:cubicBezTo>
                  <a:cubicBezTo>
                    <a:pt x="229" y="250"/>
                    <a:pt x="229" y="250"/>
                    <a:pt x="229" y="250"/>
                  </a:cubicBezTo>
                  <a:moveTo>
                    <a:pt x="13" y="247"/>
                  </a:moveTo>
                  <a:cubicBezTo>
                    <a:pt x="11" y="254"/>
                    <a:pt x="11" y="254"/>
                    <a:pt x="11" y="254"/>
                  </a:cubicBezTo>
                  <a:cubicBezTo>
                    <a:pt x="13" y="254"/>
                    <a:pt x="13" y="254"/>
                    <a:pt x="13" y="254"/>
                  </a:cubicBezTo>
                  <a:cubicBezTo>
                    <a:pt x="14" y="249"/>
                    <a:pt x="14" y="249"/>
                    <a:pt x="14" y="249"/>
                  </a:cubicBezTo>
                  <a:cubicBezTo>
                    <a:pt x="13" y="247"/>
                    <a:pt x="13" y="247"/>
                    <a:pt x="13" y="247"/>
                  </a:cubicBezTo>
                  <a:moveTo>
                    <a:pt x="18" y="223"/>
                  </a:moveTo>
                  <a:cubicBezTo>
                    <a:pt x="13" y="244"/>
                    <a:pt x="13" y="244"/>
                    <a:pt x="13" y="244"/>
                  </a:cubicBezTo>
                  <a:cubicBezTo>
                    <a:pt x="15" y="247"/>
                    <a:pt x="15" y="247"/>
                    <a:pt x="15" y="247"/>
                  </a:cubicBezTo>
                  <a:cubicBezTo>
                    <a:pt x="18" y="230"/>
                    <a:pt x="18" y="230"/>
                    <a:pt x="18" y="230"/>
                  </a:cubicBezTo>
                  <a:cubicBezTo>
                    <a:pt x="19" y="226"/>
                    <a:pt x="19" y="226"/>
                    <a:pt x="19" y="226"/>
                  </a:cubicBezTo>
                  <a:cubicBezTo>
                    <a:pt x="20" y="223"/>
                    <a:pt x="20" y="223"/>
                    <a:pt x="20" y="223"/>
                  </a:cubicBezTo>
                  <a:cubicBezTo>
                    <a:pt x="18" y="223"/>
                    <a:pt x="18" y="223"/>
                    <a:pt x="18" y="223"/>
                  </a:cubicBezTo>
                  <a:moveTo>
                    <a:pt x="20" y="215"/>
                  </a:moveTo>
                  <a:cubicBezTo>
                    <a:pt x="18" y="221"/>
                    <a:pt x="18" y="221"/>
                    <a:pt x="18" y="221"/>
                  </a:cubicBezTo>
                  <a:cubicBezTo>
                    <a:pt x="20" y="221"/>
                    <a:pt x="20" y="221"/>
                    <a:pt x="20" y="221"/>
                  </a:cubicBezTo>
                  <a:cubicBezTo>
                    <a:pt x="22" y="215"/>
                    <a:pt x="22" y="215"/>
                    <a:pt x="22" y="215"/>
                  </a:cubicBezTo>
                  <a:cubicBezTo>
                    <a:pt x="20" y="215"/>
                    <a:pt x="20" y="215"/>
                    <a:pt x="20" y="215"/>
                  </a:cubicBezTo>
                  <a:moveTo>
                    <a:pt x="203" y="207"/>
                  </a:moveTo>
                  <a:cubicBezTo>
                    <a:pt x="202" y="209"/>
                    <a:pt x="202" y="209"/>
                    <a:pt x="202" y="209"/>
                  </a:cubicBezTo>
                  <a:cubicBezTo>
                    <a:pt x="227" y="250"/>
                    <a:pt x="227" y="250"/>
                    <a:pt x="227" y="250"/>
                  </a:cubicBezTo>
                  <a:cubicBezTo>
                    <a:pt x="228" y="248"/>
                    <a:pt x="228" y="248"/>
                    <a:pt x="228" y="248"/>
                  </a:cubicBezTo>
                  <a:cubicBezTo>
                    <a:pt x="203" y="207"/>
                    <a:pt x="203" y="207"/>
                    <a:pt x="203" y="207"/>
                  </a:cubicBezTo>
                  <a:moveTo>
                    <a:pt x="22" y="206"/>
                  </a:moveTo>
                  <a:cubicBezTo>
                    <a:pt x="20" y="213"/>
                    <a:pt x="20" y="213"/>
                    <a:pt x="20" y="213"/>
                  </a:cubicBezTo>
                  <a:cubicBezTo>
                    <a:pt x="22" y="213"/>
                    <a:pt x="22" y="213"/>
                    <a:pt x="22" y="213"/>
                  </a:cubicBezTo>
                  <a:cubicBezTo>
                    <a:pt x="24" y="206"/>
                    <a:pt x="24" y="206"/>
                    <a:pt x="24" y="206"/>
                  </a:cubicBezTo>
                  <a:cubicBezTo>
                    <a:pt x="22" y="206"/>
                    <a:pt x="22" y="206"/>
                    <a:pt x="22" y="206"/>
                  </a:cubicBezTo>
                  <a:moveTo>
                    <a:pt x="202" y="205"/>
                  </a:moveTo>
                  <a:cubicBezTo>
                    <a:pt x="202" y="206"/>
                    <a:pt x="202" y="206"/>
                    <a:pt x="202" y="206"/>
                  </a:cubicBezTo>
                  <a:cubicBezTo>
                    <a:pt x="202" y="205"/>
                    <a:pt x="202" y="205"/>
                    <a:pt x="202" y="205"/>
                  </a:cubicBezTo>
                  <a:cubicBezTo>
                    <a:pt x="202" y="205"/>
                    <a:pt x="202" y="205"/>
                    <a:pt x="202" y="205"/>
                  </a:cubicBezTo>
                  <a:moveTo>
                    <a:pt x="26" y="195"/>
                  </a:moveTo>
                  <a:cubicBezTo>
                    <a:pt x="24" y="197"/>
                    <a:pt x="24" y="197"/>
                    <a:pt x="24" y="197"/>
                  </a:cubicBezTo>
                  <a:cubicBezTo>
                    <a:pt x="22" y="204"/>
                    <a:pt x="22" y="204"/>
                    <a:pt x="22" y="204"/>
                  </a:cubicBezTo>
                  <a:cubicBezTo>
                    <a:pt x="24" y="205"/>
                    <a:pt x="24" y="205"/>
                    <a:pt x="24" y="205"/>
                  </a:cubicBezTo>
                  <a:cubicBezTo>
                    <a:pt x="26" y="195"/>
                    <a:pt x="26" y="195"/>
                    <a:pt x="26" y="195"/>
                  </a:cubicBezTo>
                  <a:cubicBezTo>
                    <a:pt x="26" y="195"/>
                    <a:pt x="26" y="195"/>
                    <a:pt x="26" y="195"/>
                  </a:cubicBezTo>
                  <a:moveTo>
                    <a:pt x="27" y="191"/>
                  </a:moveTo>
                  <a:cubicBezTo>
                    <a:pt x="25" y="192"/>
                    <a:pt x="25" y="192"/>
                    <a:pt x="25" y="192"/>
                  </a:cubicBezTo>
                  <a:cubicBezTo>
                    <a:pt x="25" y="193"/>
                    <a:pt x="25" y="193"/>
                    <a:pt x="25" y="193"/>
                  </a:cubicBezTo>
                  <a:cubicBezTo>
                    <a:pt x="26" y="193"/>
                    <a:pt x="26" y="193"/>
                    <a:pt x="26" y="193"/>
                  </a:cubicBezTo>
                  <a:cubicBezTo>
                    <a:pt x="27" y="192"/>
                    <a:pt x="27" y="192"/>
                    <a:pt x="27" y="192"/>
                  </a:cubicBezTo>
                  <a:cubicBezTo>
                    <a:pt x="27" y="191"/>
                    <a:pt x="27" y="191"/>
                    <a:pt x="27" y="191"/>
                  </a:cubicBezTo>
                  <a:moveTo>
                    <a:pt x="26" y="188"/>
                  </a:moveTo>
                  <a:cubicBezTo>
                    <a:pt x="25" y="190"/>
                    <a:pt x="25" y="190"/>
                    <a:pt x="25" y="190"/>
                  </a:cubicBezTo>
                  <a:cubicBezTo>
                    <a:pt x="27" y="188"/>
                    <a:pt x="27" y="188"/>
                    <a:pt x="27" y="188"/>
                  </a:cubicBezTo>
                  <a:cubicBezTo>
                    <a:pt x="26" y="188"/>
                    <a:pt x="26" y="188"/>
                    <a:pt x="26" y="188"/>
                  </a:cubicBezTo>
                  <a:moveTo>
                    <a:pt x="182" y="172"/>
                  </a:moveTo>
                  <a:cubicBezTo>
                    <a:pt x="180" y="173"/>
                    <a:pt x="180" y="173"/>
                    <a:pt x="180" y="173"/>
                  </a:cubicBezTo>
                  <a:cubicBezTo>
                    <a:pt x="200" y="205"/>
                    <a:pt x="200" y="205"/>
                    <a:pt x="200" y="205"/>
                  </a:cubicBezTo>
                  <a:cubicBezTo>
                    <a:pt x="200" y="201"/>
                    <a:pt x="200" y="201"/>
                    <a:pt x="200" y="201"/>
                  </a:cubicBezTo>
                  <a:cubicBezTo>
                    <a:pt x="182" y="172"/>
                    <a:pt x="182" y="172"/>
                    <a:pt x="182" y="172"/>
                  </a:cubicBezTo>
                  <a:moveTo>
                    <a:pt x="178" y="165"/>
                  </a:moveTo>
                  <a:cubicBezTo>
                    <a:pt x="176" y="166"/>
                    <a:pt x="176" y="166"/>
                    <a:pt x="176" y="166"/>
                  </a:cubicBezTo>
                  <a:cubicBezTo>
                    <a:pt x="179" y="171"/>
                    <a:pt x="179" y="171"/>
                    <a:pt x="179" y="171"/>
                  </a:cubicBezTo>
                  <a:cubicBezTo>
                    <a:pt x="181" y="170"/>
                    <a:pt x="181" y="170"/>
                    <a:pt x="181" y="170"/>
                  </a:cubicBezTo>
                  <a:cubicBezTo>
                    <a:pt x="178" y="165"/>
                    <a:pt x="178" y="165"/>
                    <a:pt x="178" y="165"/>
                  </a:cubicBezTo>
                  <a:moveTo>
                    <a:pt x="34" y="160"/>
                  </a:moveTo>
                  <a:cubicBezTo>
                    <a:pt x="29" y="175"/>
                    <a:pt x="29" y="175"/>
                    <a:pt x="29" y="175"/>
                  </a:cubicBezTo>
                  <a:cubicBezTo>
                    <a:pt x="26" y="186"/>
                    <a:pt x="26" y="186"/>
                    <a:pt x="26" y="186"/>
                  </a:cubicBezTo>
                  <a:cubicBezTo>
                    <a:pt x="28" y="187"/>
                    <a:pt x="28" y="187"/>
                    <a:pt x="28" y="187"/>
                  </a:cubicBezTo>
                  <a:cubicBezTo>
                    <a:pt x="33" y="165"/>
                    <a:pt x="33" y="165"/>
                    <a:pt x="33" y="165"/>
                  </a:cubicBezTo>
                  <a:cubicBezTo>
                    <a:pt x="33" y="163"/>
                    <a:pt x="33" y="163"/>
                    <a:pt x="33" y="163"/>
                  </a:cubicBezTo>
                  <a:cubicBezTo>
                    <a:pt x="34" y="160"/>
                    <a:pt x="34" y="160"/>
                    <a:pt x="34" y="160"/>
                  </a:cubicBezTo>
                  <a:moveTo>
                    <a:pt x="33" y="155"/>
                  </a:moveTo>
                  <a:cubicBezTo>
                    <a:pt x="33" y="156"/>
                    <a:pt x="33" y="156"/>
                    <a:pt x="33" y="156"/>
                  </a:cubicBezTo>
                  <a:cubicBezTo>
                    <a:pt x="32" y="160"/>
                    <a:pt x="32" y="160"/>
                    <a:pt x="32" y="160"/>
                  </a:cubicBezTo>
                  <a:cubicBezTo>
                    <a:pt x="33" y="155"/>
                    <a:pt x="33" y="155"/>
                    <a:pt x="33" y="155"/>
                  </a:cubicBezTo>
                  <a:moveTo>
                    <a:pt x="171" y="154"/>
                  </a:moveTo>
                  <a:cubicBezTo>
                    <a:pt x="169" y="155"/>
                    <a:pt x="169" y="155"/>
                    <a:pt x="169" y="155"/>
                  </a:cubicBezTo>
                  <a:cubicBezTo>
                    <a:pt x="175" y="164"/>
                    <a:pt x="175" y="164"/>
                    <a:pt x="175" y="164"/>
                  </a:cubicBezTo>
                  <a:cubicBezTo>
                    <a:pt x="177" y="163"/>
                    <a:pt x="177" y="163"/>
                    <a:pt x="177" y="163"/>
                  </a:cubicBezTo>
                  <a:cubicBezTo>
                    <a:pt x="171" y="154"/>
                    <a:pt x="171" y="154"/>
                    <a:pt x="171" y="154"/>
                  </a:cubicBezTo>
                  <a:moveTo>
                    <a:pt x="36" y="149"/>
                  </a:moveTo>
                  <a:cubicBezTo>
                    <a:pt x="34" y="149"/>
                    <a:pt x="34" y="149"/>
                    <a:pt x="34" y="149"/>
                  </a:cubicBezTo>
                  <a:cubicBezTo>
                    <a:pt x="33" y="154"/>
                    <a:pt x="33" y="154"/>
                    <a:pt x="33" y="154"/>
                  </a:cubicBezTo>
                  <a:cubicBezTo>
                    <a:pt x="34" y="154"/>
                    <a:pt x="34" y="154"/>
                    <a:pt x="34" y="154"/>
                  </a:cubicBezTo>
                  <a:cubicBezTo>
                    <a:pt x="36" y="149"/>
                    <a:pt x="36" y="149"/>
                    <a:pt x="36" y="149"/>
                  </a:cubicBezTo>
                  <a:moveTo>
                    <a:pt x="167" y="147"/>
                  </a:moveTo>
                  <a:cubicBezTo>
                    <a:pt x="166" y="150"/>
                    <a:pt x="166" y="150"/>
                    <a:pt x="166" y="150"/>
                  </a:cubicBezTo>
                  <a:cubicBezTo>
                    <a:pt x="168" y="153"/>
                    <a:pt x="168" y="153"/>
                    <a:pt x="168" y="153"/>
                  </a:cubicBezTo>
                  <a:cubicBezTo>
                    <a:pt x="170" y="152"/>
                    <a:pt x="170" y="152"/>
                    <a:pt x="170" y="152"/>
                  </a:cubicBezTo>
                  <a:cubicBezTo>
                    <a:pt x="167" y="147"/>
                    <a:pt x="167" y="147"/>
                    <a:pt x="167" y="147"/>
                  </a:cubicBezTo>
                  <a:moveTo>
                    <a:pt x="164" y="142"/>
                  </a:moveTo>
                  <a:cubicBezTo>
                    <a:pt x="162" y="142"/>
                    <a:pt x="162" y="142"/>
                    <a:pt x="162" y="142"/>
                  </a:cubicBezTo>
                  <a:cubicBezTo>
                    <a:pt x="165" y="147"/>
                    <a:pt x="165" y="147"/>
                    <a:pt x="165" y="147"/>
                  </a:cubicBezTo>
                  <a:cubicBezTo>
                    <a:pt x="166" y="145"/>
                    <a:pt x="166" y="145"/>
                    <a:pt x="166" y="145"/>
                  </a:cubicBezTo>
                  <a:cubicBezTo>
                    <a:pt x="164" y="142"/>
                    <a:pt x="164" y="142"/>
                    <a:pt x="164" y="142"/>
                  </a:cubicBezTo>
                  <a:moveTo>
                    <a:pt x="144" y="109"/>
                  </a:moveTo>
                  <a:cubicBezTo>
                    <a:pt x="144" y="112"/>
                    <a:pt x="144" y="112"/>
                    <a:pt x="144" y="112"/>
                  </a:cubicBezTo>
                  <a:cubicBezTo>
                    <a:pt x="161" y="140"/>
                    <a:pt x="161" y="140"/>
                    <a:pt x="161" y="140"/>
                  </a:cubicBezTo>
                  <a:cubicBezTo>
                    <a:pt x="163" y="140"/>
                    <a:pt x="163" y="140"/>
                    <a:pt x="163" y="140"/>
                  </a:cubicBezTo>
                  <a:cubicBezTo>
                    <a:pt x="144" y="109"/>
                    <a:pt x="144" y="109"/>
                    <a:pt x="144" y="109"/>
                  </a:cubicBezTo>
                  <a:moveTo>
                    <a:pt x="141" y="104"/>
                  </a:moveTo>
                  <a:cubicBezTo>
                    <a:pt x="139" y="105"/>
                    <a:pt x="139" y="105"/>
                    <a:pt x="139" y="105"/>
                  </a:cubicBezTo>
                  <a:cubicBezTo>
                    <a:pt x="142" y="110"/>
                    <a:pt x="142" y="110"/>
                    <a:pt x="142" y="110"/>
                  </a:cubicBezTo>
                  <a:cubicBezTo>
                    <a:pt x="143" y="107"/>
                    <a:pt x="143" y="107"/>
                    <a:pt x="143" y="107"/>
                  </a:cubicBezTo>
                  <a:cubicBezTo>
                    <a:pt x="141" y="104"/>
                    <a:pt x="141" y="104"/>
                    <a:pt x="141" y="104"/>
                  </a:cubicBezTo>
                  <a:moveTo>
                    <a:pt x="139" y="101"/>
                  </a:moveTo>
                  <a:cubicBezTo>
                    <a:pt x="138" y="102"/>
                    <a:pt x="138" y="102"/>
                    <a:pt x="138" y="102"/>
                  </a:cubicBezTo>
                  <a:cubicBezTo>
                    <a:pt x="138" y="103"/>
                    <a:pt x="138" y="103"/>
                    <a:pt x="138" y="103"/>
                  </a:cubicBezTo>
                  <a:cubicBezTo>
                    <a:pt x="140" y="102"/>
                    <a:pt x="140" y="102"/>
                    <a:pt x="140" y="102"/>
                  </a:cubicBezTo>
                  <a:cubicBezTo>
                    <a:pt x="139" y="101"/>
                    <a:pt x="139" y="101"/>
                    <a:pt x="139" y="101"/>
                  </a:cubicBezTo>
                  <a:moveTo>
                    <a:pt x="50" y="85"/>
                  </a:moveTo>
                  <a:cubicBezTo>
                    <a:pt x="49" y="85"/>
                    <a:pt x="49" y="85"/>
                    <a:pt x="49" y="85"/>
                  </a:cubicBezTo>
                  <a:cubicBezTo>
                    <a:pt x="42" y="115"/>
                    <a:pt x="42" y="115"/>
                    <a:pt x="42" y="115"/>
                  </a:cubicBezTo>
                  <a:cubicBezTo>
                    <a:pt x="41" y="118"/>
                    <a:pt x="41" y="118"/>
                    <a:pt x="41" y="118"/>
                  </a:cubicBezTo>
                  <a:cubicBezTo>
                    <a:pt x="35" y="148"/>
                    <a:pt x="35" y="148"/>
                    <a:pt x="35" y="148"/>
                  </a:cubicBezTo>
                  <a:cubicBezTo>
                    <a:pt x="36" y="147"/>
                    <a:pt x="36" y="147"/>
                    <a:pt x="36" y="147"/>
                  </a:cubicBezTo>
                  <a:cubicBezTo>
                    <a:pt x="37" y="145"/>
                    <a:pt x="37" y="145"/>
                    <a:pt x="37" y="145"/>
                  </a:cubicBezTo>
                  <a:cubicBezTo>
                    <a:pt x="42" y="122"/>
                    <a:pt x="42" y="122"/>
                    <a:pt x="42" y="122"/>
                  </a:cubicBezTo>
                  <a:cubicBezTo>
                    <a:pt x="43" y="118"/>
                    <a:pt x="43" y="118"/>
                    <a:pt x="43" y="118"/>
                  </a:cubicBezTo>
                  <a:cubicBezTo>
                    <a:pt x="50" y="85"/>
                    <a:pt x="50" y="85"/>
                    <a:pt x="50" y="85"/>
                  </a:cubicBezTo>
                  <a:moveTo>
                    <a:pt x="90" y="23"/>
                  </a:moveTo>
                  <a:cubicBezTo>
                    <a:pt x="137" y="101"/>
                    <a:pt x="137" y="101"/>
                    <a:pt x="137" y="101"/>
                  </a:cubicBezTo>
                  <a:cubicBezTo>
                    <a:pt x="138" y="100"/>
                    <a:pt x="138" y="100"/>
                    <a:pt x="138" y="100"/>
                  </a:cubicBezTo>
                  <a:cubicBezTo>
                    <a:pt x="94" y="26"/>
                    <a:pt x="94" y="26"/>
                    <a:pt x="94" y="26"/>
                  </a:cubicBezTo>
                  <a:cubicBezTo>
                    <a:pt x="90" y="23"/>
                    <a:pt x="90" y="23"/>
                    <a:pt x="90" y="23"/>
                  </a:cubicBezTo>
                  <a:moveTo>
                    <a:pt x="66" y="4"/>
                  </a:moveTo>
                  <a:cubicBezTo>
                    <a:pt x="49" y="83"/>
                    <a:pt x="49" y="83"/>
                    <a:pt x="49" y="83"/>
                  </a:cubicBezTo>
                  <a:cubicBezTo>
                    <a:pt x="51" y="83"/>
                    <a:pt x="51" y="83"/>
                    <a:pt x="51" y="83"/>
                  </a:cubicBezTo>
                  <a:cubicBezTo>
                    <a:pt x="68" y="5"/>
                    <a:pt x="68" y="5"/>
                    <a:pt x="68" y="5"/>
                  </a:cubicBezTo>
                  <a:cubicBezTo>
                    <a:pt x="66" y="4"/>
                    <a:pt x="66" y="4"/>
                    <a:pt x="66" y="4"/>
                  </a:cubicBezTo>
                  <a:moveTo>
                    <a:pt x="67" y="1"/>
                  </a:moveTo>
                  <a:cubicBezTo>
                    <a:pt x="67" y="2"/>
                    <a:pt x="67" y="2"/>
                    <a:pt x="67" y="2"/>
                  </a:cubicBezTo>
                  <a:cubicBezTo>
                    <a:pt x="68" y="3"/>
                    <a:pt x="68" y="3"/>
                    <a:pt x="68" y="3"/>
                  </a:cubicBezTo>
                  <a:cubicBezTo>
                    <a:pt x="69" y="2"/>
                    <a:pt x="69" y="2"/>
                    <a:pt x="69" y="2"/>
                  </a:cubicBezTo>
                  <a:cubicBezTo>
                    <a:pt x="68" y="1"/>
                    <a:pt x="68" y="1"/>
                    <a:pt x="67" y="1"/>
                  </a:cubicBezTo>
                  <a:moveTo>
                    <a:pt x="78" y="0"/>
                  </a:moveTo>
                  <a:cubicBezTo>
                    <a:pt x="78" y="1"/>
                    <a:pt x="77" y="1"/>
                    <a:pt x="76" y="1"/>
                  </a:cubicBezTo>
                  <a:cubicBezTo>
                    <a:pt x="87" y="18"/>
                    <a:pt x="87" y="18"/>
                    <a:pt x="87" y="18"/>
                  </a:cubicBezTo>
                  <a:cubicBezTo>
                    <a:pt x="91" y="22"/>
                    <a:pt x="91" y="22"/>
                    <a:pt x="91" y="22"/>
                  </a:cubicBezTo>
                  <a:cubicBezTo>
                    <a:pt x="78" y="0"/>
                    <a:pt x="78" y="0"/>
                    <a:pt x="7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9" name="Freeform 8"/>
            <p:cNvSpPr>
              <a:spLocks noEditPoints="1"/>
            </p:cNvSpPr>
            <p:nvPr/>
          </p:nvSpPr>
          <p:spPr bwMode="auto">
            <a:xfrm>
              <a:off x="7319990" y="2989328"/>
              <a:ext cx="754990" cy="483051"/>
            </a:xfrm>
            <a:custGeom>
              <a:avLst/>
              <a:gdLst>
                <a:gd name="T0" fmla="*/ 169 w 178"/>
                <a:gd name="T1" fmla="*/ 125 h 125"/>
                <a:gd name="T2" fmla="*/ 170 w 178"/>
                <a:gd name="T3" fmla="*/ 125 h 125"/>
                <a:gd name="T4" fmla="*/ 170 w 178"/>
                <a:gd name="T5" fmla="*/ 124 h 125"/>
                <a:gd name="T6" fmla="*/ 165 w 178"/>
                <a:gd name="T7" fmla="*/ 124 h 125"/>
                <a:gd name="T8" fmla="*/ 167 w 178"/>
                <a:gd name="T9" fmla="*/ 125 h 125"/>
                <a:gd name="T10" fmla="*/ 167 w 178"/>
                <a:gd name="T11" fmla="*/ 124 h 125"/>
                <a:gd name="T12" fmla="*/ 150 w 178"/>
                <a:gd name="T13" fmla="*/ 123 h 125"/>
                <a:gd name="T14" fmla="*/ 149 w 178"/>
                <a:gd name="T15" fmla="*/ 125 h 125"/>
                <a:gd name="T16" fmla="*/ 163 w 178"/>
                <a:gd name="T17" fmla="*/ 125 h 125"/>
                <a:gd name="T18" fmla="*/ 150 w 178"/>
                <a:gd name="T19" fmla="*/ 123 h 125"/>
                <a:gd name="T20" fmla="*/ 130 w 178"/>
                <a:gd name="T21" fmla="*/ 125 h 125"/>
                <a:gd name="T22" fmla="*/ 146 w 178"/>
                <a:gd name="T23" fmla="*/ 124 h 125"/>
                <a:gd name="T24" fmla="*/ 130 w 178"/>
                <a:gd name="T25" fmla="*/ 123 h 125"/>
                <a:gd name="T26" fmla="*/ 59 w 178"/>
                <a:gd name="T27" fmla="*/ 125 h 125"/>
                <a:gd name="T28" fmla="*/ 129 w 178"/>
                <a:gd name="T29" fmla="*/ 123 h 125"/>
                <a:gd name="T30" fmla="*/ 14 w 178"/>
                <a:gd name="T31" fmla="*/ 123 h 125"/>
                <a:gd name="T32" fmla="*/ 57 w 178"/>
                <a:gd name="T33" fmla="*/ 125 h 125"/>
                <a:gd name="T34" fmla="*/ 14 w 178"/>
                <a:gd name="T35" fmla="*/ 123 h 125"/>
                <a:gd name="T36" fmla="*/ 175 w 178"/>
                <a:gd name="T37" fmla="*/ 121 h 125"/>
                <a:gd name="T38" fmla="*/ 174 w 178"/>
                <a:gd name="T39" fmla="*/ 124 h 125"/>
                <a:gd name="T40" fmla="*/ 176 w 178"/>
                <a:gd name="T41" fmla="*/ 125 h 125"/>
                <a:gd name="T42" fmla="*/ 177 w 178"/>
                <a:gd name="T43" fmla="*/ 123 h 125"/>
                <a:gd name="T44" fmla="*/ 176 w 178"/>
                <a:gd name="T45" fmla="*/ 121 h 125"/>
                <a:gd name="T46" fmla="*/ 177 w 178"/>
                <a:gd name="T47" fmla="*/ 119 h 125"/>
                <a:gd name="T48" fmla="*/ 177 w 178"/>
                <a:gd name="T49" fmla="*/ 119 h 125"/>
                <a:gd name="T50" fmla="*/ 175 w 178"/>
                <a:gd name="T51" fmla="*/ 114 h 125"/>
                <a:gd name="T52" fmla="*/ 175 w 178"/>
                <a:gd name="T53" fmla="*/ 118 h 125"/>
                <a:gd name="T54" fmla="*/ 177 w 178"/>
                <a:gd name="T55" fmla="*/ 113 h 125"/>
                <a:gd name="T56" fmla="*/ 173 w 178"/>
                <a:gd name="T57" fmla="*/ 77 h 125"/>
                <a:gd name="T58" fmla="*/ 175 w 178"/>
                <a:gd name="T59" fmla="*/ 92 h 125"/>
                <a:gd name="T60" fmla="*/ 175 w 178"/>
                <a:gd name="T61" fmla="*/ 77 h 125"/>
                <a:gd name="T62" fmla="*/ 0 w 178"/>
                <a:gd name="T63" fmla="*/ 123 h 125"/>
                <a:gd name="T64" fmla="*/ 2 w 178"/>
                <a:gd name="T65" fmla="*/ 124 h 125"/>
                <a:gd name="T66" fmla="*/ 12 w 178"/>
                <a:gd name="T67" fmla="*/ 123 h 125"/>
                <a:gd name="T68" fmla="*/ 2 w 178"/>
                <a:gd name="T69" fmla="*/ 71 h 125"/>
                <a:gd name="T70" fmla="*/ 0 w 178"/>
                <a:gd name="T71" fmla="*/ 50 h 125"/>
                <a:gd name="T72" fmla="*/ 2 w 178"/>
                <a:gd name="T73" fmla="*/ 61 h 125"/>
                <a:gd name="T74" fmla="*/ 0 w 178"/>
                <a:gd name="T75" fmla="*/ 50 h 125"/>
                <a:gd name="T76" fmla="*/ 0 w 178"/>
                <a:gd name="T77" fmla="*/ 42 h 125"/>
                <a:gd name="T78" fmla="*/ 2 w 178"/>
                <a:gd name="T79" fmla="*/ 49 h 125"/>
                <a:gd name="T80" fmla="*/ 0 w 178"/>
                <a:gd name="T81" fmla="*/ 38 h 125"/>
                <a:gd name="T82" fmla="*/ 2 w 178"/>
                <a:gd name="T83" fmla="*/ 40 h 125"/>
                <a:gd name="T84" fmla="*/ 1 w 178"/>
                <a:gd name="T85" fmla="*/ 38 h 125"/>
                <a:gd name="T86" fmla="*/ 172 w 178"/>
                <a:gd name="T87" fmla="*/ 28 h 125"/>
                <a:gd name="T88" fmla="*/ 173 w 178"/>
                <a:gd name="T89" fmla="*/ 75 h 125"/>
                <a:gd name="T90" fmla="*/ 172 w 178"/>
                <a:gd name="T91" fmla="*/ 28 h 125"/>
                <a:gd name="T92" fmla="*/ 5 w 178"/>
                <a:gd name="T93" fmla="*/ 31 h 125"/>
                <a:gd name="T94" fmla="*/ 38 w 178"/>
                <a:gd name="T95" fmla="*/ 27 h 125"/>
                <a:gd name="T96" fmla="*/ 171 w 178"/>
                <a:gd name="T97" fmla="*/ 10 h 125"/>
                <a:gd name="T98" fmla="*/ 170 w 178"/>
                <a:gd name="T99" fmla="*/ 26 h 125"/>
                <a:gd name="T100" fmla="*/ 171 w 178"/>
                <a:gd name="T101" fmla="*/ 10 h 125"/>
                <a:gd name="T102" fmla="*/ 39 w 178"/>
                <a:gd name="T103" fmla="*/ 24 h 125"/>
                <a:gd name="T104" fmla="*/ 135 w 178"/>
                <a:gd name="T105" fmla="*/ 6 h 125"/>
                <a:gd name="T106" fmla="*/ 156 w 178"/>
                <a:gd name="T107" fmla="*/ 0 h 125"/>
                <a:gd name="T108" fmla="*/ 137 w 178"/>
                <a:gd name="T109" fmla="*/ 6 h 125"/>
                <a:gd name="T110" fmla="*/ 156 w 178"/>
                <a:gd name="T11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8" h="125">
                  <a:moveTo>
                    <a:pt x="170" y="124"/>
                  </a:moveTo>
                  <a:cubicBezTo>
                    <a:pt x="169" y="125"/>
                    <a:pt x="169" y="125"/>
                    <a:pt x="169" y="125"/>
                  </a:cubicBezTo>
                  <a:cubicBezTo>
                    <a:pt x="169" y="125"/>
                    <a:pt x="169" y="125"/>
                    <a:pt x="169" y="125"/>
                  </a:cubicBezTo>
                  <a:cubicBezTo>
                    <a:pt x="170" y="125"/>
                    <a:pt x="170" y="125"/>
                    <a:pt x="170" y="125"/>
                  </a:cubicBezTo>
                  <a:cubicBezTo>
                    <a:pt x="171" y="124"/>
                    <a:pt x="171" y="124"/>
                    <a:pt x="171" y="124"/>
                  </a:cubicBezTo>
                  <a:cubicBezTo>
                    <a:pt x="170" y="124"/>
                    <a:pt x="170" y="124"/>
                    <a:pt x="170" y="124"/>
                  </a:cubicBezTo>
                  <a:moveTo>
                    <a:pt x="165" y="124"/>
                  </a:moveTo>
                  <a:cubicBezTo>
                    <a:pt x="165" y="124"/>
                    <a:pt x="165" y="124"/>
                    <a:pt x="165" y="124"/>
                  </a:cubicBezTo>
                  <a:cubicBezTo>
                    <a:pt x="166" y="125"/>
                    <a:pt x="166" y="125"/>
                    <a:pt x="166" y="125"/>
                  </a:cubicBezTo>
                  <a:cubicBezTo>
                    <a:pt x="167" y="125"/>
                    <a:pt x="167" y="125"/>
                    <a:pt x="167" y="125"/>
                  </a:cubicBezTo>
                  <a:cubicBezTo>
                    <a:pt x="167" y="125"/>
                    <a:pt x="167" y="125"/>
                    <a:pt x="167" y="125"/>
                  </a:cubicBezTo>
                  <a:cubicBezTo>
                    <a:pt x="167" y="124"/>
                    <a:pt x="167" y="124"/>
                    <a:pt x="167" y="124"/>
                  </a:cubicBezTo>
                  <a:cubicBezTo>
                    <a:pt x="165" y="124"/>
                    <a:pt x="165" y="124"/>
                    <a:pt x="165" y="124"/>
                  </a:cubicBezTo>
                  <a:moveTo>
                    <a:pt x="150" y="123"/>
                  </a:moveTo>
                  <a:cubicBezTo>
                    <a:pt x="148" y="125"/>
                    <a:pt x="148" y="125"/>
                    <a:pt x="148" y="125"/>
                  </a:cubicBezTo>
                  <a:cubicBezTo>
                    <a:pt x="149" y="125"/>
                    <a:pt x="149" y="125"/>
                    <a:pt x="149" y="125"/>
                  </a:cubicBezTo>
                  <a:cubicBezTo>
                    <a:pt x="163" y="125"/>
                    <a:pt x="163" y="125"/>
                    <a:pt x="163" y="125"/>
                  </a:cubicBezTo>
                  <a:cubicBezTo>
                    <a:pt x="163" y="125"/>
                    <a:pt x="163" y="125"/>
                    <a:pt x="163" y="125"/>
                  </a:cubicBezTo>
                  <a:cubicBezTo>
                    <a:pt x="161" y="123"/>
                    <a:pt x="161" y="123"/>
                    <a:pt x="161" y="123"/>
                  </a:cubicBezTo>
                  <a:cubicBezTo>
                    <a:pt x="150" y="123"/>
                    <a:pt x="150" y="123"/>
                    <a:pt x="150" y="123"/>
                  </a:cubicBezTo>
                  <a:moveTo>
                    <a:pt x="130" y="123"/>
                  </a:moveTo>
                  <a:cubicBezTo>
                    <a:pt x="130" y="125"/>
                    <a:pt x="130" y="125"/>
                    <a:pt x="130" y="125"/>
                  </a:cubicBezTo>
                  <a:cubicBezTo>
                    <a:pt x="144" y="125"/>
                    <a:pt x="144" y="125"/>
                    <a:pt x="144" y="125"/>
                  </a:cubicBezTo>
                  <a:cubicBezTo>
                    <a:pt x="146" y="124"/>
                    <a:pt x="146" y="124"/>
                    <a:pt x="146" y="124"/>
                  </a:cubicBezTo>
                  <a:cubicBezTo>
                    <a:pt x="146" y="123"/>
                    <a:pt x="146" y="123"/>
                    <a:pt x="146" y="123"/>
                  </a:cubicBezTo>
                  <a:cubicBezTo>
                    <a:pt x="130" y="123"/>
                    <a:pt x="130" y="123"/>
                    <a:pt x="130" y="123"/>
                  </a:cubicBezTo>
                  <a:moveTo>
                    <a:pt x="58" y="123"/>
                  </a:moveTo>
                  <a:cubicBezTo>
                    <a:pt x="59" y="125"/>
                    <a:pt x="59" y="125"/>
                    <a:pt x="59" y="125"/>
                  </a:cubicBezTo>
                  <a:cubicBezTo>
                    <a:pt x="128" y="125"/>
                    <a:pt x="128" y="125"/>
                    <a:pt x="128" y="125"/>
                  </a:cubicBezTo>
                  <a:cubicBezTo>
                    <a:pt x="129" y="123"/>
                    <a:pt x="129" y="123"/>
                    <a:pt x="129" y="123"/>
                  </a:cubicBezTo>
                  <a:cubicBezTo>
                    <a:pt x="58" y="123"/>
                    <a:pt x="58" y="123"/>
                    <a:pt x="58" y="123"/>
                  </a:cubicBezTo>
                  <a:moveTo>
                    <a:pt x="14" y="123"/>
                  </a:moveTo>
                  <a:cubicBezTo>
                    <a:pt x="14" y="124"/>
                    <a:pt x="14" y="124"/>
                    <a:pt x="14" y="124"/>
                  </a:cubicBezTo>
                  <a:cubicBezTo>
                    <a:pt x="57" y="125"/>
                    <a:pt x="57" y="125"/>
                    <a:pt x="57" y="125"/>
                  </a:cubicBezTo>
                  <a:cubicBezTo>
                    <a:pt x="56" y="123"/>
                    <a:pt x="56" y="123"/>
                    <a:pt x="56" y="123"/>
                  </a:cubicBezTo>
                  <a:cubicBezTo>
                    <a:pt x="14" y="123"/>
                    <a:pt x="14" y="123"/>
                    <a:pt x="14" y="123"/>
                  </a:cubicBezTo>
                  <a:moveTo>
                    <a:pt x="176" y="121"/>
                  </a:moveTo>
                  <a:cubicBezTo>
                    <a:pt x="175" y="121"/>
                    <a:pt x="175" y="121"/>
                    <a:pt x="175" y="121"/>
                  </a:cubicBezTo>
                  <a:cubicBezTo>
                    <a:pt x="176" y="124"/>
                    <a:pt x="176" y="124"/>
                    <a:pt x="176" y="124"/>
                  </a:cubicBezTo>
                  <a:cubicBezTo>
                    <a:pt x="174" y="124"/>
                    <a:pt x="174" y="124"/>
                    <a:pt x="174" y="124"/>
                  </a:cubicBezTo>
                  <a:cubicBezTo>
                    <a:pt x="172" y="125"/>
                    <a:pt x="172" y="125"/>
                    <a:pt x="172" y="125"/>
                  </a:cubicBezTo>
                  <a:cubicBezTo>
                    <a:pt x="176" y="125"/>
                    <a:pt x="176" y="125"/>
                    <a:pt x="176" y="125"/>
                  </a:cubicBezTo>
                  <a:cubicBezTo>
                    <a:pt x="178" y="125"/>
                    <a:pt x="178" y="125"/>
                    <a:pt x="178" y="125"/>
                  </a:cubicBezTo>
                  <a:cubicBezTo>
                    <a:pt x="177" y="123"/>
                    <a:pt x="177" y="123"/>
                    <a:pt x="177" y="123"/>
                  </a:cubicBezTo>
                  <a:cubicBezTo>
                    <a:pt x="177" y="121"/>
                    <a:pt x="177" y="121"/>
                    <a:pt x="177" y="121"/>
                  </a:cubicBezTo>
                  <a:cubicBezTo>
                    <a:pt x="176" y="121"/>
                    <a:pt x="176" y="121"/>
                    <a:pt x="176" y="121"/>
                  </a:cubicBezTo>
                  <a:moveTo>
                    <a:pt x="177" y="119"/>
                  </a:moveTo>
                  <a:cubicBezTo>
                    <a:pt x="177" y="119"/>
                    <a:pt x="177" y="119"/>
                    <a:pt x="177" y="119"/>
                  </a:cubicBezTo>
                  <a:cubicBezTo>
                    <a:pt x="177" y="119"/>
                    <a:pt x="177" y="119"/>
                    <a:pt x="177" y="119"/>
                  </a:cubicBezTo>
                  <a:cubicBezTo>
                    <a:pt x="177" y="119"/>
                    <a:pt x="177" y="119"/>
                    <a:pt x="177" y="119"/>
                  </a:cubicBezTo>
                  <a:moveTo>
                    <a:pt x="177" y="113"/>
                  </a:moveTo>
                  <a:cubicBezTo>
                    <a:pt x="176" y="114"/>
                    <a:pt x="176" y="114"/>
                    <a:pt x="175" y="114"/>
                  </a:cubicBezTo>
                  <a:cubicBezTo>
                    <a:pt x="175" y="118"/>
                    <a:pt x="175" y="118"/>
                    <a:pt x="175" y="118"/>
                  </a:cubicBezTo>
                  <a:cubicBezTo>
                    <a:pt x="175" y="118"/>
                    <a:pt x="175" y="118"/>
                    <a:pt x="175" y="118"/>
                  </a:cubicBezTo>
                  <a:cubicBezTo>
                    <a:pt x="177" y="117"/>
                    <a:pt x="177" y="117"/>
                    <a:pt x="177" y="117"/>
                  </a:cubicBezTo>
                  <a:cubicBezTo>
                    <a:pt x="177" y="113"/>
                    <a:pt x="177" y="113"/>
                    <a:pt x="177" y="113"/>
                  </a:cubicBezTo>
                  <a:moveTo>
                    <a:pt x="175" y="77"/>
                  </a:moveTo>
                  <a:cubicBezTo>
                    <a:pt x="173" y="77"/>
                    <a:pt x="173" y="77"/>
                    <a:pt x="173" y="77"/>
                  </a:cubicBezTo>
                  <a:cubicBezTo>
                    <a:pt x="174" y="92"/>
                    <a:pt x="174" y="92"/>
                    <a:pt x="174" y="92"/>
                  </a:cubicBezTo>
                  <a:cubicBezTo>
                    <a:pt x="174" y="92"/>
                    <a:pt x="175" y="92"/>
                    <a:pt x="175" y="92"/>
                  </a:cubicBezTo>
                  <a:cubicBezTo>
                    <a:pt x="176" y="92"/>
                    <a:pt x="176" y="92"/>
                    <a:pt x="176" y="92"/>
                  </a:cubicBezTo>
                  <a:cubicBezTo>
                    <a:pt x="175" y="77"/>
                    <a:pt x="175" y="77"/>
                    <a:pt x="175" y="77"/>
                  </a:cubicBezTo>
                  <a:moveTo>
                    <a:pt x="0" y="62"/>
                  </a:moveTo>
                  <a:cubicBezTo>
                    <a:pt x="0" y="123"/>
                    <a:pt x="0" y="123"/>
                    <a:pt x="0" y="123"/>
                  </a:cubicBezTo>
                  <a:cubicBezTo>
                    <a:pt x="0" y="124"/>
                    <a:pt x="0" y="124"/>
                    <a:pt x="0" y="124"/>
                  </a:cubicBezTo>
                  <a:cubicBezTo>
                    <a:pt x="2" y="124"/>
                    <a:pt x="2" y="124"/>
                    <a:pt x="2" y="124"/>
                  </a:cubicBezTo>
                  <a:cubicBezTo>
                    <a:pt x="12" y="124"/>
                    <a:pt x="12" y="124"/>
                    <a:pt x="12" y="124"/>
                  </a:cubicBezTo>
                  <a:cubicBezTo>
                    <a:pt x="12" y="123"/>
                    <a:pt x="12" y="123"/>
                    <a:pt x="12" y="123"/>
                  </a:cubicBezTo>
                  <a:cubicBezTo>
                    <a:pt x="2" y="123"/>
                    <a:pt x="2" y="123"/>
                    <a:pt x="2" y="123"/>
                  </a:cubicBezTo>
                  <a:cubicBezTo>
                    <a:pt x="2" y="71"/>
                    <a:pt x="2" y="71"/>
                    <a:pt x="2" y="71"/>
                  </a:cubicBezTo>
                  <a:cubicBezTo>
                    <a:pt x="0" y="62"/>
                    <a:pt x="0" y="62"/>
                    <a:pt x="0" y="62"/>
                  </a:cubicBezTo>
                  <a:moveTo>
                    <a:pt x="0" y="50"/>
                  </a:moveTo>
                  <a:cubicBezTo>
                    <a:pt x="0" y="52"/>
                    <a:pt x="0" y="52"/>
                    <a:pt x="0" y="52"/>
                  </a:cubicBezTo>
                  <a:cubicBezTo>
                    <a:pt x="2" y="61"/>
                    <a:pt x="2" y="61"/>
                    <a:pt x="2" y="61"/>
                  </a:cubicBezTo>
                  <a:cubicBezTo>
                    <a:pt x="2" y="51"/>
                    <a:pt x="2" y="51"/>
                    <a:pt x="2" y="51"/>
                  </a:cubicBezTo>
                  <a:cubicBezTo>
                    <a:pt x="0" y="50"/>
                    <a:pt x="0" y="50"/>
                    <a:pt x="0" y="50"/>
                  </a:cubicBezTo>
                  <a:moveTo>
                    <a:pt x="2" y="42"/>
                  </a:moveTo>
                  <a:cubicBezTo>
                    <a:pt x="0" y="42"/>
                    <a:pt x="0" y="42"/>
                    <a:pt x="0" y="42"/>
                  </a:cubicBezTo>
                  <a:cubicBezTo>
                    <a:pt x="0" y="48"/>
                    <a:pt x="0" y="48"/>
                    <a:pt x="0" y="48"/>
                  </a:cubicBezTo>
                  <a:cubicBezTo>
                    <a:pt x="2" y="49"/>
                    <a:pt x="2" y="49"/>
                    <a:pt x="2" y="49"/>
                  </a:cubicBezTo>
                  <a:cubicBezTo>
                    <a:pt x="2" y="42"/>
                    <a:pt x="2" y="42"/>
                    <a:pt x="2" y="42"/>
                  </a:cubicBezTo>
                  <a:moveTo>
                    <a:pt x="0" y="38"/>
                  </a:moveTo>
                  <a:cubicBezTo>
                    <a:pt x="0" y="40"/>
                    <a:pt x="0" y="40"/>
                    <a:pt x="0" y="40"/>
                  </a:cubicBezTo>
                  <a:cubicBezTo>
                    <a:pt x="2" y="40"/>
                    <a:pt x="2" y="40"/>
                    <a:pt x="2" y="40"/>
                  </a:cubicBezTo>
                  <a:cubicBezTo>
                    <a:pt x="2" y="38"/>
                    <a:pt x="2" y="38"/>
                    <a:pt x="2" y="38"/>
                  </a:cubicBezTo>
                  <a:cubicBezTo>
                    <a:pt x="2" y="38"/>
                    <a:pt x="1" y="38"/>
                    <a:pt x="1" y="38"/>
                  </a:cubicBezTo>
                  <a:cubicBezTo>
                    <a:pt x="1" y="38"/>
                    <a:pt x="0" y="38"/>
                    <a:pt x="0" y="38"/>
                  </a:cubicBezTo>
                  <a:moveTo>
                    <a:pt x="172" y="28"/>
                  </a:moveTo>
                  <a:cubicBezTo>
                    <a:pt x="170" y="28"/>
                    <a:pt x="170" y="28"/>
                    <a:pt x="170" y="28"/>
                  </a:cubicBezTo>
                  <a:cubicBezTo>
                    <a:pt x="173" y="75"/>
                    <a:pt x="173" y="75"/>
                    <a:pt x="173" y="75"/>
                  </a:cubicBezTo>
                  <a:cubicBezTo>
                    <a:pt x="175" y="75"/>
                    <a:pt x="175" y="75"/>
                    <a:pt x="175" y="75"/>
                  </a:cubicBezTo>
                  <a:cubicBezTo>
                    <a:pt x="172" y="28"/>
                    <a:pt x="172" y="28"/>
                    <a:pt x="172" y="28"/>
                  </a:cubicBezTo>
                  <a:moveTo>
                    <a:pt x="37" y="25"/>
                  </a:moveTo>
                  <a:cubicBezTo>
                    <a:pt x="5" y="31"/>
                    <a:pt x="5" y="31"/>
                    <a:pt x="5" y="31"/>
                  </a:cubicBezTo>
                  <a:cubicBezTo>
                    <a:pt x="6" y="32"/>
                    <a:pt x="6" y="33"/>
                    <a:pt x="6" y="33"/>
                  </a:cubicBezTo>
                  <a:cubicBezTo>
                    <a:pt x="38" y="27"/>
                    <a:pt x="38" y="27"/>
                    <a:pt x="38" y="27"/>
                  </a:cubicBezTo>
                  <a:cubicBezTo>
                    <a:pt x="37" y="25"/>
                    <a:pt x="37" y="25"/>
                    <a:pt x="37" y="25"/>
                  </a:cubicBezTo>
                  <a:moveTo>
                    <a:pt x="171" y="10"/>
                  </a:moveTo>
                  <a:cubicBezTo>
                    <a:pt x="171" y="10"/>
                    <a:pt x="170" y="10"/>
                    <a:pt x="169" y="10"/>
                  </a:cubicBezTo>
                  <a:cubicBezTo>
                    <a:pt x="170" y="26"/>
                    <a:pt x="170" y="26"/>
                    <a:pt x="170" y="26"/>
                  </a:cubicBezTo>
                  <a:cubicBezTo>
                    <a:pt x="172" y="26"/>
                    <a:pt x="172" y="26"/>
                    <a:pt x="172" y="26"/>
                  </a:cubicBezTo>
                  <a:cubicBezTo>
                    <a:pt x="171" y="10"/>
                    <a:pt x="171" y="10"/>
                    <a:pt x="171" y="10"/>
                  </a:cubicBezTo>
                  <a:moveTo>
                    <a:pt x="135" y="5"/>
                  </a:moveTo>
                  <a:cubicBezTo>
                    <a:pt x="39" y="24"/>
                    <a:pt x="39" y="24"/>
                    <a:pt x="39" y="24"/>
                  </a:cubicBezTo>
                  <a:cubicBezTo>
                    <a:pt x="39" y="26"/>
                    <a:pt x="39" y="26"/>
                    <a:pt x="39" y="26"/>
                  </a:cubicBezTo>
                  <a:cubicBezTo>
                    <a:pt x="135" y="6"/>
                    <a:pt x="135" y="6"/>
                    <a:pt x="135" y="6"/>
                  </a:cubicBezTo>
                  <a:cubicBezTo>
                    <a:pt x="135" y="5"/>
                    <a:pt x="135" y="5"/>
                    <a:pt x="135" y="5"/>
                  </a:cubicBezTo>
                  <a:moveTo>
                    <a:pt x="156" y="0"/>
                  </a:moveTo>
                  <a:cubicBezTo>
                    <a:pt x="137" y="4"/>
                    <a:pt x="137" y="4"/>
                    <a:pt x="137" y="4"/>
                  </a:cubicBezTo>
                  <a:cubicBezTo>
                    <a:pt x="137" y="6"/>
                    <a:pt x="137" y="6"/>
                    <a:pt x="137" y="6"/>
                  </a:cubicBezTo>
                  <a:cubicBezTo>
                    <a:pt x="156" y="2"/>
                    <a:pt x="156" y="2"/>
                    <a:pt x="156" y="2"/>
                  </a:cubicBezTo>
                  <a:cubicBezTo>
                    <a:pt x="156" y="1"/>
                    <a:pt x="156" y="1"/>
                    <a:pt x="15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0" name="Freeform 9"/>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close/>
                  <a:moveTo>
                    <a:pt x="59" y="282"/>
                  </a:moveTo>
                  <a:lnTo>
                    <a:pt x="29" y="313"/>
                  </a:lnTo>
                  <a:lnTo>
                    <a:pt x="31" y="318"/>
                  </a:lnTo>
                  <a:lnTo>
                    <a:pt x="62" y="287"/>
                  </a:lnTo>
                  <a:lnTo>
                    <a:pt x="59" y="282"/>
                  </a:lnTo>
                  <a:close/>
                  <a:moveTo>
                    <a:pt x="22" y="275"/>
                  </a:moveTo>
                  <a:lnTo>
                    <a:pt x="17" y="277"/>
                  </a:lnTo>
                  <a:lnTo>
                    <a:pt x="17" y="282"/>
                  </a:lnTo>
                  <a:lnTo>
                    <a:pt x="22" y="296"/>
                  </a:lnTo>
                  <a:lnTo>
                    <a:pt x="22" y="275"/>
                  </a:lnTo>
                  <a:close/>
                  <a:moveTo>
                    <a:pt x="71" y="273"/>
                  </a:moveTo>
                  <a:lnTo>
                    <a:pt x="62" y="280"/>
                  </a:lnTo>
                  <a:lnTo>
                    <a:pt x="67" y="282"/>
                  </a:lnTo>
                  <a:lnTo>
                    <a:pt x="76" y="273"/>
                  </a:lnTo>
                  <a:lnTo>
                    <a:pt x="71" y="273"/>
                  </a:lnTo>
                  <a:close/>
                  <a:moveTo>
                    <a:pt x="17" y="266"/>
                  </a:moveTo>
                  <a:lnTo>
                    <a:pt x="17" y="273"/>
                  </a:lnTo>
                  <a:lnTo>
                    <a:pt x="19" y="270"/>
                  </a:lnTo>
                  <a:lnTo>
                    <a:pt x="19" y="268"/>
                  </a:lnTo>
                  <a:lnTo>
                    <a:pt x="17" y="266"/>
                  </a:lnTo>
                  <a:close/>
                  <a:moveTo>
                    <a:pt x="81" y="261"/>
                  </a:moveTo>
                  <a:lnTo>
                    <a:pt x="74" y="268"/>
                  </a:lnTo>
                  <a:lnTo>
                    <a:pt x="81" y="268"/>
                  </a:lnTo>
                  <a:lnTo>
                    <a:pt x="83" y="266"/>
                  </a:lnTo>
                  <a:lnTo>
                    <a:pt x="81" y="261"/>
                  </a:lnTo>
                  <a:close/>
                  <a:moveTo>
                    <a:pt x="95" y="247"/>
                  </a:moveTo>
                  <a:lnTo>
                    <a:pt x="83" y="259"/>
                  </a:lnTo>
                  <a:lnTo>
                    <a:pt x="85" y="261"/>
                  </a:lnTo>
                  <a:lnTo>
                    <a:pt x="100" y="249"/>
                  </a:lnTo>
                  <a:lnTo>
                    <a:pt x="95" y="247"/>
                  </a:lnTo>
                  <a:close/>
                  <a:moveTo>
                    <a:pt x="14" y="240"/>
                  </a:moveTo>
                  <a:lnTo>
                    <a:pt x="14" y="263"/>
                  </a:lnTo>
                  <a:lnTo>
                    <a:pt x="19" y="263"/>
                  </a:lnTo>
                  <a:lnTo>
                    <a:pt x="19" y="244"/>
                  </a:lnTo>
                  <a:lnTo>
                    <a:pt x="14" y="240"/>
                  </a:lnTo>
                  <a:close/>
                  <a:moveTo>
                    <a:pt x="97" y="225"/>
                  </a:moveTo>
                  <a:lnTo>
                    <a:pt x="93" y="228"/>
                  </a:lnTo>
                  <a:lnTo>
                    <a:pt x="100" y="244"/>
                  </a:lnTo>
                  <a:lnTo>
                    <a:pt x="97" y="244"/>
                  </a:lnTo>
                  <a:lnTo>
                    <a:pt x="102" y="247"/>
                  </a:lnTo>
                  <a:lnTo>
                    <a:pt x="102" y="247"/>
                  </a:lnTo>
                  <a:lnTo>
                    <a:pt x="104" y="244"/>
                  </a:lnTo>
                  <a:lnTo>
                    <a:pt x="102" y="242"/>
                  </a:lnTo>
                  <a:lnTo>
                    <a:pt x="97" y="225"/>
                  </a:lnTo>
                  <a:close/>
                  <a:moveTo>
                    <a:pt x="12" y="197"/>
                  </a:moveTo>
                  <a:lnTo>
                    <a:pt x="14" y="235"/>
                  </a:lnTo>
                  <a:lnTo>
                    <a:pt x="19" y="237"/>
                  </a:lnTo>
                  <a:lnTo>
                    <a:pt x="17" y="199"/>
                  </a:lnTo>
                  <a:lnTo>
                    <a:pt x="12" y="197"/>
                  </a:lnTo>
                  <a:close/>
                  <a:moveTo>
                    <a:pt x="14" y="183"/>
                  </a:moveTo>
                  <a:lnTo>
                    <a:pt x="12" y="183"/>
                  </a:lnTo>
                  <a:lnTo>
                    <a:pt x="12" y="190"/>
                  </a:lnTo>
                  <a:lnTo>
                    <a:pt x="17" y="194"/>
                  </a:lnTo>
                  <a:lnTo>
                    <a:pt x="14" y="183"/>
                  </a:lnTo>
                  <a:close/>
                  <a:moveTo>
                    <a:pt x="76" y="178"/>
                  </a:moveTo>
                  <a:lnTo>
                    <a:pt x="71" y="178"/>
                  </a:lnTo>
                  <a:lnTo>
                    <a:pt x="90" y="225"/>
                  </a:lnTo>
                  <a:lnTo>
                    <a:pt x="95" y="223"/>
                  </a:lnTo>
                  <a:lnTo>
                    <a:pt x="76" y="178"/>
                  </a:lnTo>
                  <a:close/>
                  <a:moveTo>
                    <a:pt x="10" y="173"/>
                  </a:moveTo>
                  <a:lnTo>
                    <a:pt x="12" y="178"/>
                  </a:lnTo>
                  <a:lnTo>
                    <a:pt x="14" y="178"/>
                  </a:lnTo>
                  <a:lnTo>
                    <a:pt x="14" y="178"/>
                  </a:lnTo>
                  <a:lnTo>
                    <a:pt x="10" y="173"/>
                  </a:lnTo>
                  <a:close/>
                  <a:moveTo>
                    <a:pt x="57" y="142"/>
                  </a:moveTo>
                  <a:lnTo>
                    <a:pt x="71" y="175"/>
                  </a:lnTo>
                  <a:lnTo>
                    <a:pt x="74" y="175"/>
                  </a:lnTo>
                  <a:lnTo>
                    <a:pt x="62" y="145"/>
                  </a:lnTo>
                  <a:lnTo>
                    <a:pt x="57" y="142"/>
                  </a:lnTo>
                  <a:close/>
                  <a:moveTo>
                    <a:pt x="7" y="133"/>
                  </a:moveTo>
                  <a:lnTo>
                    <a:pt x="10" y="168"/>
                  </a:lnTo>
                  <a:lnTo>
                    <a:pt x="14" y="171"/>
                  </a:lnTo>
                  <a:lnTo>
                    <a:pt x="12" y="135"/>
                  </a:lnTo>
                  <a:lnTo>
                    <a:pt x="7" y="133"/>
                  </a:lnTo>
                  <a:close/>
                  <a:moveTo>
                    <a:pt x="7" y="35"/>
                  </a:moveTo>
                  <a:lnTo>
                    <a:pt x="3" y="45"/>
                  </a:lnTo>
                  <a:lnTo>
                    <a:pt x="7" y="128"/>
                  </a:lnTo>
                  <a:lnTo>
                    <a:pt x="12" y="130"/>
                  </a:lnTo>
                  <a:lnTo>
                    <a:pt x="7" y="35"/>
                  </a:lnTo>
                  <a:close/>
                  <a:moveTo>
                    <a:pt x="5" y="33"/>
                  </a:moveTo>
                  <a:lnTo>
                    <a:pt x="3" y="33"/>
                  </a:lnTo>
                  <a:lnTo>
                    <a:pt x="3" y="35"/>
                  </a:lnTo>
                  <a:lnTo>
                    <a:pt x="5" y="33"/>
                  </a:lnTo>
                  <a:close/>
                  <a:moveTo>
                    <a:pt x="14" y="31"/>
                  </a:moveTo>
                  <a:lnTo>
                    <a:pt x="10" y="31"/>
                  </a:lnTo>
                  <a:lnTo>
                    <a:pt x="10" y="31"/>
                  </a:lnTo>
                  <a:lnTo>
                    <a:pt x="55" y="137"/>
                  </a:lnTo>
                  <a:lnTo>
                    <a:pt x="59" y="140"/>
                  </a:lnTo>
                  <a:lnTo>
                    <a:pt x="14" y="31"/>
                  </a:lnTo>
                  <a:close/>
                  <a:moveTo>
                    <a:pt x="12" y="26"/>
                  </a:moveTo>
                  <a:lnTo>
                    <a:pt x="12" y="28"/>
                  </a:lnTo>
                  <a:lnTo>
                    <a:pt x="12" y="28"/>
                  </a:lnTo>
                  <a:lnTo>
                    <a:pt x="12" y="26"/>
                  </a:lnTo>
                  <a:close/>
                  <a:moveTo>
                    <a:pt x="0" y="0"/>
                  </a:moveTo>
                  <a:lnTo>
                    <a:pt x="3" y="26"/>
                  </a:lnTo>
                  <a:lnTo>
                    <a:pt x="3" y="28"/>
                  </a:lnTo>
                  <a:lnTo>
                    <a:pt x="7" y="28"/>
                  </a:lnTo>
                  <a:lnTo>
                    <a:pt x="7" y="26"/>
                  </a:lnTo>
                  <a:lnTo>
                    <a:pt x="7" y="26"/>
                  </a:lnTo>
                  <a:lnTo>
                    <a:pt x="10" y="21"/>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1" name="Freeform 10"/>
            <p:cNvSpPr>
              <a:spLocks noEditPoints="1"/>
            </p:cNvSpPr>
            <p:nvPr/>
          </p:nvSpPr>
          <p:spPr bwMode="auto">
            <a:xfrm>
              <a:off x="8565186" y="2963305"/>
              <a:ext cx="186064" cy="528591"/>
            </a:xfrm>
            <a:custGeom>
              <a:avLst/>
              <a:gdLst>
                <a:gd name="T0" fmla="*/ 19 w 104"/>
                <a:gd name="T1" fmla="*/ 320 h 325"/>
                <a:gd name="T2" fmla="*/ 24 w 104"/>
                <a:gd name="T3" fmla="*/ 325 h 325"/>
                <a:gd name="T4" fmla="*/ 26 w 104"/>
                <a:gd name="T5" fmla="*/ 323 h 325"/>
                <a:gd name="T6" fmla="*/ 24 w 104"/>
                <a:gd name="T7" fmla="*/ 320 h 325"/>
                <a:gd name="T8" fmla="*/ 17 w 104"/>
                <a:gd name="T9" fmla="*/ 296 h 325"/>
                <a:gd name="T10" fmla="*/ 29 w 104"/>
                <a:gd name="T11" fmla="*/ 313 h 325"/>
                <a:gd name="T12" fmla="*/ 62 w 104"/>
                <a:gd name="T13" fmla="*/ 287 h 325"/>
                <a:gd name="T14" fmla="*/ 22 w 104"/>
                <a:gd name="T15" fmla="*/ 275 h 325"/>
                <a:gd name="T16" fmla="*/ 17 w 104"/>
                <a:gd name="T17" fmla="*/ 282 h 325"/>
                <a:gd name="T18" fmla="*/ 22 w 104"/>
                <a:gd name="T19" fmla="*/ 275 h 325"/>
                <a:gd name="T20" fmla="*/ 62 w 104"/>
                <a:gd name="T21" fmla="*/ 280 h 325"/>
                <a:gd name="T22" fmla="*/ 76 w 104"/>
                <a:gd name="T23" fmla="*/ 273 h 325"/>
                <a:gd name="T24" fmla="*/ 17 w 104"/>
                <a:gd name="T25" fmla="*/ 266 h 325"/>
                <a:gd name="T26" fmla="*/ 19 w 104"/>
                <a:gd name="T27" fmla="*/ 270 h 325"/>
                <a:gd name="T28" fmla="*/ 17 w 104"/>
                <a:gd name="T29" fmla="*/ 266 h 325"/>
                <a:gd name="T30" fmla="*/ 74 w 104"/>
                <a:gd name="T31" fmla="*/ 268 h 325"/>
                <a:gd name="T32" fmla="*/ 83 w 104"/>
                <a:gd name="T33" fmla="*/ 266 h 325"/>
                <a:gd name="T34" fmla="*/ 95 w 104"/>
                <a:gd name="T35" fmla="*/ 247 h 325"/>
                <a:gd name="T36" fmla="*/ 85 w 104"/>
                <a:gd name="T37" fmla="*/ 261 h 325"/>
                <a:gd name="T38" fmla="*/ 95 w 104"/>
                <a:gd name="T39" fmla="*/ 247 h 325"/>
                <a:gd name="T40" fmla="*/ 14 w 104"/>
                <a:gd name="T41" fmla="*/ 263 h 325"/>
                <a:gd name="T42" fmla="*/ 19 w 104"/>
                <a:gd name="T43" fmla="*/ 244 h 325"/>
                <a:gd name="T44" fmla="*/ 97 w 104"/>
                <a:gd name="T45" fmla="*/ 225 h 325"/>
                <a:gd name="T46" fmla="*/ 100 w 104"/>
                <a:gd name="T47" fmla="*/ 244 h 325"/>
                <a:gd name="T48" fmla="*/ 102 w 104"/>
                <a:gd name="T49" fmla="*/ 247 h 325"/>
                <a:gd name="T50" fmla="*/ 104 w 104"/>
                <a:gd name="T51" fmla="*/ 244 h 325"/>
                <a:gd name="T52" fmla="*/ 97 w 104"/>
                <a:gd name="T53" fmla="*/ 225 h 325"/>
                <a:gd name="T54" fmla="*/ 14 w 104"/>
                <a:gd name="T55" fmla="*/ 235 h 325"/>
                <a:gd name="T56" fmla="*/ 17 w 104"/>
                <a:gd name="T57" fmla="*/ 199 h 325"/>
                <a:gd name="T58" fmla="*/ 14 w 104"/>
                <a:gd name="T59" fmla="*/ 183 h 325"/>
                <a:gd name="T60" fmla="*/ 12 w 104"/>
                <a:gd name="T61" fmla="*/ 190 h 325"/>
                <a:gd name="T62" fmla="*/ 14 w 104"/>
                <a:gd name="T63" fmla="*/ 183 h 325"/>
                <a:gd name="T64" fmla="*/ 71 w 104"/>
                <a:gd name="T65" fmla="*/ 178 h 325"/>
                <a:gd name="T66" fmla="*/ 95 w 104"/>
                <a:gd name="T67" fmla="*/ 223 h 325"/>
                <a:gd name="T68" fmla="*/ 10 w 104"/>
                <a:gd name="T69" fmla="*/ 173 h 325"/>
                <a:gd name="T70" fmla="*/ 14 w 104"/>
                <a:gd name="T71" fmla="*/ 178 h 325"/>
                <a:gd name="T72" fmla="*/ 10 w 104"/>
                <a:gd name="T73" fmla="*/ 173 h 325"/>
                <a:gd name="T74" fmla="*/ 71 w 104"/>
                <a:gd name="T75" fmla="*/ 175 h 325"/>
                <a:gd name="T76" fmla="*/ 62 w 104"/>
                <a:gd name="T77" fmla="*/ 145 h 325"/>
                <a:gd name="T78" fmla="*/ 7 w 104"/>
                <a:gd name="T79" fmla="*/ 133 h 325"/>
                <a:gd name="T80" fmla="*/ 14 w 104"/>
                <a:gd name="T81" fmla="*/ 171 h 325"/>
                <a:gd name="T82" fmla="*/ 7 w 104"/>
                <a:gd name="T83" fmla="*/ 133 h 325"/>
                <a:gd name="T84" fmla="*/ 3 w 104"/>
                <a:gd name="T85" fmla="*/ 45 h 325"/>
                <a:gd name="T86" fmla="*/ 12 w 104"/>
                <a:gd name="T87" fmla="*/ 130 h 325"/>
                <a:gd name="T88" fmla="*/ 5 w 104"/>
                <a:gd name="T89" fmla="*/ 33 h 325"/>
                <a:gd name="T90" fmla="*/ 3 w 104"/>
                <a:gd name="T91" fmla="*/ 35 h 325"/>
                <a:gd name="T92" fmla="*/ 14 w 104"/>
                <a:gd name="T93" fmla="*/ 31 h 325"/>
                <a:gd name="T94" fmla="*/ 10 w 104"/>
                <a:gd name="T95" fmla="*/ 31 h 325"/>
                <a:gd name="T96" fmla="*/ 59 w 104"/>
                <a:gd name="T97" fmla="*/ 140 h 325"/>
                <a:gd name="T98" fmla="*/ 12 w 104"/>
                <a:gd name="T99" fmla="*/ 26 h 325"/>
                <a:gd name="T100" fmla="*/ 12 w 104"/>
                <a:gd name="T101" fmla="*/ 28 h 325"/>
                <a:gd name="T102" fmla="*/ 0 w 104"/>
                <a:gd name="T103" fmla="*/ 0 h 325"/>
                <a:gd name="T104" fmla="*/ 3 w 104"/>
                <a:gd name="T105" fmla="*/ 28 h 325"/>
                <a:gd name="T106" fmla="*/ 7 w 104"/>
                <a:gd name="T107" fmla="*/ 26 h 325"/>
                <a:gd name="T108" fmla="*/ 10 w 104"/>
                <a:gd name="T109" fmla="*/ 21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325">
                  <a:moveTo>
                    <a:pt x="17" y="296"/>
                  </a:moveTo>
                  <a:lnTo>
                    <a:pt x="19" y="320"/>
                  </a:lnTo>
                  <a:lnTo>
                    <a:pt x="19" y="325"/>
                  </a:lnTo>
                  <a:lnTo>
                    <a:pt x="24" y="325"/>
                  </a:lnTo>
                  <a:lnTo>
                    <a:pt x="26" y="323"/>
                  </a:lnTo>
                  <a:lnTo>
                    <a:pt x="26" y="323"/>
                  </a:lnTo>
                  <a:lnTo>
                    <a:pt x="26" y="318"/>
                  </a:lnTo>
                  <a:lnTo>
                    <a:pt x="24" y="320"/>
                  </a:lnTo>
                  <a:lnTo>
                    <a:pt x="22" y="311"/>
                  </a:lnTo>
                  <a:lnTo>
                    <a:pt x="17" y="296"/>
                  </a:lnTo>
                  <a:moveTo>
                    <a:pt x="59" y="282"/>
                  </a:moveTo>
                  <a:lnTo>
                    <a:pt x="29" y="313"/>
                  </a:lnTo>
                  <a:lnTo>
                    <a:pt x="31" y="318"/>
                  </a:lnTo>
                  <a:lnTo>
                    <a:pt x="62" y="287"/>
                  </a:lnTo>
                  <a:lnTo>
                    <a:pt x="59" y="282"/>
                  </a:lnTo>
                  <a:moveTo>
                    <a:pt x="22" y="275"/>
                  </a:moveTo>
                  <a:lnTo>
                    <a:pt x="17" y="277"/>
                  </a:lnTo>
                  <a:lnTo>
                    <a:pt x="17" y="282"/>
                  </a:lnTo>
                  <a:lnTo>
                    <a:pt x="22" y="296"/>
                  </a:lnTo>
                  <a:lnTo>
                    <a:pt x="22" y="275"/>
                  </a:lnTo>
                  <a:moveTo>
                    <a:pt x="71" y="273"/>
                  </a:moveTo>
                  <a:lnTo>
                    <a:pt x="62" y="280"/>
                  </a:lnTo>
                  <a:lnTo>
                    <a:pt x="67" y="282"/>
                  </a:lnTo>
                  <a:lnTo>
                    <a:pt x="76" y="273"/>
                  </a:lnTo>
                  <a:lnTo>
                    <a:pt x="71" y="273"/>
                  </a:lnTo>
                  <a:moveTo>
                    <a:pt x="17" y="266"/>
                  </a:moveTo>
                  <a:lnTo>
                    <a:pt x="17" y="273"/>
                  </a:lnTo>
                  <a:lnTo>
                    <a:pt x="19" y="270"/>
                  </a:lnTo>
                  <a:lnTo>
                    <a:pt x="19" y="268"/>
                  </a:lnTo>
                  <a:lnTo>
                    <a:pt x="17" y="266"/>
                  </a:lnTo>
                  <a:moveTo>
                    <a:pt x="81" y="261"/>
                  </a:moveTo>
                  <a:lnTo>
                    <a:pt x="74" y="268"/>
                  </a:lnTo>
                  <a:lnTo>
                    <a:pt x="81" y="268"/>
                  </a:lnTo>
                  <a:lnTo>
                    <a:pt x="83" y="266"/>
                  </a:lnTo>
                  <a:lnTo>
                    <a:pt x="81" y="261"/>
                  </a:lnTo>
                  <a:moveTo>
                    <a:pt x="95" y="247"/>
                  </a:moveTo>
                  <a:lnTo>
                    <a:pt x="83" y="259"/>
                  </a:lnTo>
                  <a:lnTo>
                    <a:pt x="85" y="261"/>
                  </a:lnTo>
                  <a:lnTo>
                    <a:pt x="100" y="249"/>
                  </a:lnTo>
                  <a:lnTo>
                    <a:pt x="95" y="247"/>
                  </a:lnTo>
                  <a:moveTo>
                    <a:pt x="14" y="240"/>
                  </a:moveTo>
                  <a:lnTo>
                    <a:pt x="14" y="263"/>
                  </a:lnTo>
                  <a:lnTo>
                    <a:pt x="19" y="263"/>
                  </a:lnTo>
                  <a:lnTo>
                    <a:pt x="19" y="244"/>
                  </a:lnTo>
                  <a:lnTo>
                    <a:pt x="14" y="240"/>
                  </a:lnTo>
                  <a:moveTo>
                    <a:pt x="97" y="225"/>
                  </a:moveTo>
                  <a:lnTo>
                    <a:pt x="93" y="228"/>
                  </a:lnTo>
                  <a:lnTo>
                    <a:pt x="100" y="244"/>
                  </a:lnTo>
                  <a:lnTo>
                    <a:pt x="97" y="244"/>
                  </a:lnTo>
                  <a:lnTo>
                    <a:pt x="102" y="247"/>
                  </a:lnTo>
                  <a:lnTo>
                    <a:pt x="102" y="247"/>
                  </a:lnTo>
                  <a:lnTo>
                    <a:pt x="104" y="244"/>
                  </a:lnTo>
                  <a:lnTo>
                    <a:pt x="102" y="242"/>
                  </a:lnTo>
                  <a:lnTo>
                    <a:pt x="97" y="225"/>
                  </a:lnTo>
                  <a:moveTo>
                    <a:pt x="12" y="197"/>
                  </a:moveTo>
                  <a:lnTo>
                    <a:pt x="14" y="235"/>
                  </a:lnTo>
                  <a:lnTo>
                    <a:pt x="19" y="237"/>
                  </a:lnTo>
                  <a:lnTo>
                    <a:pt x="17" y="199"/>
                  </a:lnTo>
                  <a:lnTo>
                    <a:pt x="12" y="197"/>
                  </a:lnTo>
                  <a:moveTo>
                    <a:pt x="14" y="183"/>
                  </a:moveTo>
                  <a:lnTo>
                    <a:pt x="12" y="183"/>
                  </a:lnTo>
                  <a:lnTo>
                    <a:pt x="12" y="190"/>
                  </a:lnTo>
                  <a:lnTo>
                    <a:pt x="17" y="194"/>
                  </a:lnTo>
                  <a:lnTo>
                    <a:pt x="14" y="183"/>
                  </a:lnTo>
                  <a:moveTo>
                    <a:pt x="76" y="178"/>
                  </a:moveTo>
                  <a:lnTo>
                    <a:pt x="71" y="178"/>
                  </a:lnTo>
                  <a:lnTo>
                    <a:pt x="90" y="225"/>
                  </a:lnTo>
                  <a:lnTo>
                    <a:pt x="95" y="223"/>
                  </a:lnTo>
                  <a:lnTo>
                    <a:pt x="76" y="178"/>
                  </a:lnTo>
                  <a:moveTo>
                    <a:pt x="10" y="173"/>
                  </a:moveTo>
                  <a:lnTo>
                    <a:pt x="12" y="178"/>
                  </a:lnTo>
                  <a:lnTo>
                    <a:pt x="14" y="178"/>
                  </a:lnTo>
                  <a:lnTo>
                    <a:pt x="14" y="178"/>
                  </a:lnTo>
                  <a:lnTo>
                    <a:pt x="10" y="173"/>
                  </a:lnTo>
                  <a:moveTo>
                    <a:pt x="57" y="142"/>
                  </a:moveTo>
                  <a:lnTo>
                    <a:pt x="71" y="175"/>
                  </a:lnTo>
                  <a:lnTo>
                    <a:pt x="74" y="175"/>
                  </a:lnTo>
                  <a:lnTo>
                    <a:pt x="62" y="145"/>
                  </a:lnTo>
                  <a:lnTo>
                    <a:pt x="57" y="142"/>
                  </a:lnTo>
                  <a:moveTo>
                    <a:pt x="7" y="133"/>
                  </a:moveTo>
                  <a:lnTo>
                    <a:pt x="10" y="168"/>
                  </a:lnTo>
                  <a:lnTo>
                    <a:pt x="14" y="171"/>
                  </a:lnTo>
                  <a:lnTo>
                    <a:pt x="12" y="135"/>
                  </a:lnTo>
                  <a:lnTo>
                    <a:pt x="7" y="133"/>
                  </a:lnTo>
                  <a:moveTo>
                    <a:pt x="7" y="35"/>
                  </a:moveTo>
                  <a:lnTo>
                    <a:pt x="3" y="45"/>
                  </a:lnTo>
                  <a:lnTo>
                    <a:pt x="7" y="128"/>
                  </a:lnTo>
                  <a:lnTo>
                    <a:pt x="12" y="130"/>
                  </a:lnTo>
                  <a:lnTo>
                    <a:pt x="7" y="35"/>
                  </a:lnTo>
                  <a:moveTo>
                    <a:pt x="5" y="33"/>
                  </a:moveTo>
                  <a:lnTo>
                    <a:pt x="3" y="33"/>
                  </a:lnTo>
                  <a:lnTo>
                    <a:pt x="3" y="35"/>
                  </a:lnTo>
                  <a:lnTo>
                    <a:pt x="5" y="33"/>
                  </a:lnTo>
                  <a:moveTo>
                    <a:pt x="14" y="31"/>
                  </a:moveTo>
                  <a:lnTo>
                    <a:pt x="10" y="31"/>
                  </a:lnTo>
                  <a:lnTo>
                    <a:pt x="10" y="31"/>
                  </a:lnTo>
                  <a:lnTo>
                    <a:pt x="55" y="137"/>
                  </a:lnTo>
                  <a:lnTo>
                    <a:pt x="59" y="140"/>
                  </a:lnTo>
                  <a:lnTo>
                    <a:pt x="14" y="31"/>
                  </a:lnTo>
                  <a:moveTo>
                    <a:pt x="12" y="26"/>
                  </a:moveTo>
                  <a:lnTo>
                    <a:pt x="12" y="28"/>
                  </a:lnTo>
                  <a:lnTo>
                    <a:pt x="12" y="28"/>
                  </a:lnTo>
                  <a:lnTo>
                    <a:pt x="12" y="26"/>
                  </a:lnTo>
                  <a:moveTo>
                    <a:pt x="0" y="0"/>
                  </a:moveTo>
                  <a:lnTo>
                    <a:pt x="3" y="26"/>
                  </a:lnTo>
                  <a:lnTo>
                    <a:pt x="3" y="28"/>
                  </a:lnTo>
                  <a:lnTo>
                    <a:pt x="7" y="28"/>
                  </a:lnTo>
                  <a:lnTo>
                    <a:pt x="7" y="26"/>
                  </a:lnTo>
                  <a:lnTo>
                    <a:pt x="7" y="26"/>
                  </a:lnTo>
                  <a:lnTo>
                    <a:pt x="10" y="21"/>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2" name="Freeform 11"/>
            <p:cNvSpPr>
              <a:spLocks noEditPoints="1"/>
            </p:cNvSpPr>
            <p:nvPr/>
          </p:nvSpPr>
          <p:spPr bwMode="auto">
            <a:xfrm>
              <a:off x="7353983" y="2468869"/>
              <a:ext cx="1046609" cy="1543482"/>
            </a:xfrm>
            <a:custGeom>
              <a:avLst/>
              <a:gdLst>
                <a:gd name="T0" fmla="*/ 87 w 247"/>
                <a:gd name="T1" fmla="*/ 400 h 400"/>
                <a:gd name="T2" fmla="*/ 72 w 247"/>
                <a:gd name="T3" fmla="*/ 379 h 400"/>
                <a:gd name="T4" fmla="*/ 75 w 247"/>
                <a:gd name="T5" fmla="*/ 382 h 400"/>
                <a:gd name="T6" fmla="*/ 98 w 247"/>
                <a:gd name="T7" fmla="*/ 377 h 400"/>
                <a:gd name="T8" fmla="*/ 100 w 247"/>
                <a:gd name="T9" fmla="*/ 377 h 400"/>
                <a:gd name="T10" fmla="*/ 71 w 247"/>
                <a:gd name="T11" fmla="*/ 376 h 400"/>
                <a:gd name="T12" fmla="*/ 72 w 247"/>
                <a:gd name="T13" fmla="*/ 371 h 400"/>
                <a:gd name="T14" fmla="*/ 72 w 247"/>
                <a:gd name="T15" fmla="*/ 371 h 400"/>
                <a:gd name="T16" fmla="*/ 99 w 247"/>
                <a:gd name="T17" fmla="*/ 375 h 400"/>
                <a:gd name="T18" fmla="*/ 116 w 247"/>
                <a:gd name="T19" fmla="*/ 342 h 400"/>
                <a:gd name="T20" fmla="*/ 108 w 247"/>
                <a:gd name="T21" fmla="*/ 362 h 400"/>
                <a:gd name="T22" fmla="*/ 61 w 247"/>
                <a:gd name="T23" fmla="*/ 321 h 400"/>
                <a:gd name="T24" fmla="*/ 63 w 247"/>
                <a:gd name="T25" fmla="*/ 324 h 400"/>
                <a:gd name="T26" fmla="*/ 61 w 247"/>
                <a:gd name="T27" fmla="*/ 319 h 400"/>
                <a:gd name="T28" fmla="*/ 61 w 247"/>
                <a:gd name="T29" fmla="*/ 312 h 400"/>
                <a:gd name="T30" fmla="*/ 62 w 247"/>
                <a:gd name="T31" fmla="*/ 317 h 400"/>
                <a:gd name="T32" fmla="*/ 118 w 247"/>
                <a:gd name="T33" fmla="*/ 338 h 400"/>
                <a:gd name="T34" fmla="*/ 133 w 247"/>
                <a:gd name="T35" fmla="*/ 311 h 400"/>
                <a:gd name="T36" fmla="*/ 60 w 247"/>
                <a:gd name="T37" fmla="*/ 310 h 400"/>
                <a:gd name="T38" fmla="*/ 138 w 247"/>
                <a:gd name="T39" fmla="*/ 299 h 400"/>
                <a:gd name="T40" fmla="*/ 140 w 247"/>
                <a:gd name="T41" fmla="*/ 300 h 400"/>
                <a:gd name="T42" fmla="*/ 58 w 247"/>
                <a:gd name="T43" fmla="*/ 306 h 400"/>
                <a:gd name="T44" fmla="*/ 55 w 247"/>
                <a:gd name="T45" fmla="*/ 292 h 400"/>
                <a:gd name="T46" fmla="*/ 57 w 247"/>
                <a:gd name="T47" fmla="*/ 290 h 400"/>
                <a:gd name="T48" fmla="*/ 148 w 247"/>
                <a:gd name="T49" fmla="*/ 282 h 400"/>
                <a:gd name="T50" fmla="*/ 149 w 247"/>
                <a:gd name="T51" fmla="*/ 284 h 400"/>
                <a:gd name="T52" fmla="*/ 150 w 247"/>
                <a:gd name="T53" fmla="*/ 277 h 400"/>
                <a:gd name="T54" fmla="*/ 155 w 247"/>
                <a:gd name="T55" fmla="*/ 271 h 400"/>
                <a:gd name="T56" fmla="*/ 154 w 247"/>
                <a:gd name="T57" fmla="*/ 270 h 400"/>
                <a:gd name="T58" fmla="*/ 158 w 247"/>
                <a:gd name="T59" fmla="*/ 262 h 400"/>
                <a:gd name="T60" fmla="*/ 159 w 247"/>
                <a:gd name="T61" fmla="*/ 263 h 400"/>
                <a:gd name="T62" fmla="*/ 159 w 247"/>
                <a:gd name="T63" fmla="*/ 260 h 400"/>
                <a:gd name="T64" fmla="*/ 159 w 247"/>
                <a:gd name="T65" fmla="*/ 260 h 400"/>
                <a:gd name="T66" fmla="*/ 161 w 247"/>
                <a:gd name="T67" fmla="*/ 260 h 400"/>
                <a:gd name="T68" fmla="*/ 162 w 247"/>
                <a:gd name="T69" fmla="*/ 253 h 400"/>
                <a:gd name="T70" fmla="*/ 163 w 247"/>
                <a:gd name="T71" fmla="*/ 252 h 400"/>
                <a:gd name="T72" fmla="*/ 175 w 247"/>
                <a:gd name="T73" fmla="*/ 230 h 400"/>
                <a:gd name="T74" fmla="*/ 174 w 247"/>
                <a:gd name="T75" fmla="*/ 235 h 400"/>
                <a:gd name="T76" fmla="*/ 187 w 247"/>
                <a:gd name="T77" fmla="*/ 211 h 400"/>
                <a:gd name="T78" fmla="*/ 178 w 247"/>
                <a:gd name="T79" fmla="*/ 228 h 400"/>
                <a:gd name="T80" fmla="*/ 48 w 247"/>
                <a:gd name="T81" fmla="*/ 258 h 400"/>
                <a:gd name="T82" fmla="*/ 56 w 247"/>
                <a:gd name="T83" fmla="*/ 286 h 400"/>
                <a:gd name="T84" fmla="*/ 40 w 247"/>
                <a:gd name="T85" fmla="*/ 205 h 400"/>
                <a:gd name="T86" fmla="*/ 32 w 247"/>
                <a:gd name="T87" fmla="*/ 174 h 400"/>
                <a:gd name="T88" fmla="*/ 34 w 247"/>
                <a:gd name="T89" fmla="*/ 174 h 400"/>
                <a:gd name="T90" fmla="*/ 186 w 247"/>
                <a:gd name="T91" fmla="*/ 209 h 400"/>
                <a:gd name="T92" fmla="*/ 214 w 247"/>
                <a:gd name="T93" fmla="*/ 154 h 400"/>
                <a:gd name="T94" fmla="*/ 216 w 247"/>
                <a:gd name="T95" fmla="*/ 156 h 400"/>
                <a:gd name="T96" fmla="*/ 215 w 247"/>
                <a:gd name="T97" fmla="*/ 153 h 400"/>
                <a:gd name="T98" fmla="*/ 220 w 247"/>
                <a:gd name="T99" fmla="*/ 143 h 400"/>
                <a:gd name="T100" fmla="*/ 223 w 247"/>
                <a:gd name="T101" fmla="*/ 142 h 400"/>
                <a:gd name="T102" fmla="*/ 2 w 247"/>
                <a:gd name="T103" fmla="*/ 10 h 400"/>
                <a:gd name="T104" fmla="*/ 30 w 247"/>
                <a:gd name="T105" fmla="*/ 162 h 400"/>
                <a:gd name="T106" fmla="*/ 31 w 247"/>
                <a:gd name="T107" fmla="*/ 161 h 400"/>
                <a:gd name="T108" fmla="*/ 8 w 247"/>
                <a:gd name="T109" fmla="*/ 0 h 400"/>
                <a:gd name="T110" fmla="*/ 222 w 247"/>
                <a:gd name="T111" fmla="*/ 139 h 400"/>
                <a:gd name="T112" fmla="*/ 247 w 247"/>
                <a:gd name="T113" fmla="*/ 96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7" h="400">
                  <a:moveTo>
                    <a:pt x="87" y="397"/>
                  </a:moveTo>
                  <a:cubicBezTo>
                    <a:pt x="86" y="400"/>
                    <a:pt x="86" y="400"/>
                    <a:pt x="86" y="400"/>
                  </a:cubicBezTo>
                  <a:cubicBezTo>
                    <a:pt x="86" y="400"/>
                    <a:pt x="87" y="400"/>
                    <a:pt x="87" y="400"/>
                  </a:cubicBezTo>
                  <a:cubicBezTo>
                    <a:pt x="88" y="398"/>
                    <a:pt x="88" y="398"/>
                    <a:pt x="88" y="398"/>
                  </a:cubicBezTo>
                  <a:cubicBezTo>
                    <a:pt x="87" y="397"/>
                    <a:pt x="87" y="397"/>
                    <a:pt x="87" y="397"/>
                  </a:cubicBezTo>
                  <a:moveTo>
                    <a:pt x="72" y="379"/>
                  </a:moveTo>
                  <a:cubicBezTo>
                    <a:pt x="76" y="399"/>
                    <a:pt x="76" y="399"/>
                    <a:pt x="76" y="399"/>
                  </a:cubicBezTo>
                  <a:cubicBezTo>
                    <a:pt x="77" y="399"/>
                    <a:pt x="77" y="399"/>
                    <a:pt x="78" y="399"/>
                  </a:cubicBezTo>
                  <a:cubicBezTo>
                    <a:pt x="75" y="382"/>
                    <a:pt x="75" y="382"/>
                    <a:pt x="75" y="382"/>
                  </a:cubicBezTo>
                  <a:cubicBezTo>
                    <a:pt x="72" y="379"/>
                    <a:pt x="72" y="379"/>
                    <a:pt x="72" y="379"/>
                  </a:cubicBezTo>
                  <a:moveTo>
                    <a:pt x="100" y="377"/>
                  </a:moveTo>
                  <a:cubicBezTo>
                    <a:pt x="98" y="377"/>
                    <a:pt x="98" y="377"/>
                    <a:pt x="98" y="377"/>
                  </a:cubicBezTo>
                  <a:cubicBezTo>
                    <a:pt x="88" y="395"/>
                    <a:pt x="88" y="395"/>
                    <a:pt x="88" y="395"/>
                  </a:cubicBezTo>
                  <a:cubicBezTo>
                    <a:pt x="89" y="397"/>
                    <a:pt x="89" y="397"/>
                    <a:pt x="89" y="397"/>
                  </a:cubicBezTo>
                  <a:cubicBezTo>
                    <a:pt x="100" y="377"/>
                    <a:pt x="100" y="377"/>
                    <a:pt x="100" y="377"/>
                  </a:cubicBezTo>
                  <a:moveTo>
                    <a:pt x="73" y="374"/>
                  </a:moveTo>
                  <a:cubicBezTo>
                    <a:pt x="71" y="374"/>
                    <a:pt x="71" y="374"/>
                    <a:pt x="71" y="374"/>
                  </a:cubicBezTo>
                  <a:cubicBezTo>
                    <a:pt x="71" y="376"/>
                    <a:pt x="71" y="376"/>
                    <a:pt x="71" y="376"/>
                  </a:cubicBezTo>
                  <a:cubicBezTo>
                    <a:pt x="74" y="379"/>
                    <a:pt x="74" y="379"/>
                    <a:pt x="74" y="379"/>
                  </a:cubicBezTo>
                  <a:cubicBezTo>
                    <a:pt x="73" y="374"/>
                    <a:pt x="73" y="374"/>
                    <a:pt x="73" y="374"/>
                  </a:cubicBezTo>
                  <a:moveTo>
                    <a:pt x="72" y="371"/>
                  </a:moveTo>
                  <a:cubicBezTo>
                    <a:pt x="71" y="372"/>
                    <a:pt x="71" y="372"/>
                    <a:pt x="71" y="372"/>
                  </a:cubicBezTo>
                  <a:cubicBezTo>
                    <a:pt x="72" y="372"/>
                    <a:pt x="72" y="372"/>
                    <a:pt x="72" y="372"/>
                  </a:cubicBezTo>
                  <a:cubicBezTo>
                    <a:pt x="72" y="371"/>
                    <a:pt x="72" y="371"/>
                    <a:pt x="72" y="371"/>
                  </a:cubicBezTo>
                  <a:moveTo>
                    <a:pt x="106" y="365"/>
                  </a:moveTo>
                  <a:cubicBezTo>
                    <a:pt x="103" y="367"/>
                    <a:pt x="103" y="367"/>
                    <a:pt x="103" y="367"/>
                  </a:cubicBezTo>
                  <a:cubicBezTo>
                    <a:pt x="99" y="375"/>
                    <a:pt x="99" y="375"/>
                    <a:pt x="99" y="375"/>
                  </a:cubicBezTo>
                  <a:cubicBezTo>
                    <a:pt x="101" y="375"/>
                    <a:pt x="101" y="375"/>
                    <a:pt x="101" y="375"/>
                  </a:cubicBezTo>
                  <a:cubicBezTo>
                    <a:pt x="106" y="365"/>
                    <a:pt x="106" y="365"/>
                    <a:pt x="106" y="365"/>
                  </a:cubicBezTo>
                  <a:moveTo>
                    <a:pt x="116" y="342"/>
                  </a:moveTo>
                  <a:cubicBezTo>
                    <a:pt x="105" y="363"/>
                    <a:pt x="105" y="363"/>
                    <a:pt x="105" y="363"/>
                  </a:cubicBezTo>
                  <a:cubicBezTo>
                    <a:pt x="105" y="363"/>
                    <a:pt x="105" y="363"/>
                    <a:pt x="105" y="363"/>
                  </a:cubicBezTo>
                  <a:cubicBezTo>
                    <a:pt x="108" y="362"/>
                    <a:pt x="108" y="362"/>
                    <a:pt x="108" y="362"/>
                  </a:cubicBezTo>
                  <a:cubicBezTo>
                    <a:pt x="116" y="347"/>
                    <a:pt x="116" y="347"/>
                    <a:pt x="116" y="347"/>
                  </a:cubicBezTo>
                  <a:cubicBezTo>
                    <a:pt x="116" y="342"/>
                    <a:pt x="116" y="342"/>
                    <a:pt x="116" y="342"/>
                  </a:cubicBezTo>
                  <a:moveTo>
                    <a:pt x="61" y="321"/>
                  </a:moveTo>
                  <a:cubicBezTo>
                    <a:pt x="70" y="370"/>
                    <a:pt x="70" y="370"/>
                    <a:pt x="70" y="370"/>
                  </a:cubicBezTo>
                  <a:cubicBezTo>
                    <a:pt x="72" y="368"/>
                    <a:pt x="72" y="368"/>
                    <a:pt x="72" y="368"/>
                  </a:cubicBezTo>
                  <a:cubicBezTo>
                    <a:pt x="63" y="324"/>
                    <a:pt x="63" y="324"/>
                    <a:pt x="63" y="324"/>
                  </a:cubicBezTo>
                  <a:cubicBezTo>
                    <a:pt x="61" y="321"/>
                    <a:pt x="61" y="321"/>
                    <a:pt x="61" y="321"/>
                  </a:cubicBezTo>
                  <a:moveTo>
                    <a:pt x="62" y="319"/>
                  </a:moveTo>
                  <a:cubicBezTo>
                    <a:pt x="61" y="319"/>
                    <a:pt x="61" y="319"/>
                    <a:pt x="61" y="319"/>
                  </a:cubicBezTo>
                  <a:cubicBezTo>
                    <a:pt x="62" y="320"/>
                    <a:pt x="62" y="320"/>
                    <a:pt x="62" y="320"/>
                  </a:cubicBezTo>
                  <a:cubicBezTo>
                    <a:pt x="62" y="319"/>
                    <a:pt x="62" y="319"/>
                    <a:pt x="62" y="319"/>
                  </a:cubicBezTo>
                  <a:moveTo>
                    <a:pt x="61" y="312"/>
                  </a:moveTo>
                  <a:cubicBezTo>
                    <a:pt x="59" y="313"/>
                    <a:pt x="59" y="313"/>
                    <a:pt x="59" y="313"/>
                  </a:cubicBezTo>
                  <a:cubicBezTo>
                    <a:pt x="60" y="318"/>
                    <a:pt x="60" y="318"/>
                    <a:pt x="60" y="318"/>
                  </a:cubicBezTo>
                  <a:cubicBezTo>
                    <a:pt x="62" y="317"/>
                    <a:pt x="62" y="317"/>
                    <a:pt x="62" y="317"/>
                  </a:cubicBezTo>
                  <a:cubicBezTo>
                    <a:pt x="61" y="312"/>
                    <a:pt x="61" y="312"/>
                    <a:pt x="61" y="312"/>
                  </a:cubicBezTo>
                  <a:moveTo>
                    <a:pt x="133" y="311"/>
                  </a:moveTo>
                  <a:cubicBezTo>
                    <a:pt x="118" y="338"/>
                    <a:pt x="118" y="338"/>
                    <a:pt x="118" y="338"/>
                  </a:cubicBezTo>
                  <a:cubicBezTo>
                    <a:pt x="118" y="343"/>
                    <a:pt x="118" y="343"/>
                    <a:pt x="118" y="343"/>
                  </a:cubicBezTo>
                  <a:cubicBezTo>
                    <a:pt x="134" y="311"/>
                    <a:pt x="134" y="311"/>
                    <a:pt x="134" y="311"/>
                  </a:cubicBezTo>
                  <a:cubicBezTo>
                    <a:pt x="133" y="311"/>
                    <a:pt x="133" y="311"/>
                    <a:pt x="133" y="311"/>
                  </a:cubicBezTo>
                  <a:moveTo>
                    <a:pt x="58" y="308"/>
                  </a:moveTo>
                  <a:cubicBezTo>
                    <a:pt x="59" y="311"/>
                    <a:pt x="59" y="311"/>
                    <a:pt x="59" y="311"/>
                  </a:cubicBezTo>
                  <a:cubicBezTo>
                    <a:pt x="60" y="310"/>
                    <a:pt x="60" y="310"/>
                    <a:pt x="60" y="310"/>
                  </a:cubicBezTo>
                  <a:cubicBezTo>
                    <a:pt x="60" y="308"/>
                    <a:pt x="60" y="308"/>
                    <a:pt x="60" y="308"/>
                  </a:cubicBezTo>
                  <a:cubicBezTo>
                    <a:pt x="58" y="308"/>
                    <a:pt x="58" y="308"/>
                    <a:pt x="58" y="308"/>
                  </a:cubicBezTo>
                  <a:moveTo>
                    <a:pt x="138" y="299"/>
                  </a:moveTo>
                  <a:cubicBezTo>
                    <a:pt x="133" y="309"/>
                    <a:pt x="133" y="309"/>
                    <a:pt x="133" y="309"/>
                  </a:cubicBezTo>
                  <a:cubicBezTo>
                    <a:pt x="135" y="309"/>
                    <a:pt x="135" y="309"/>
                    <a:pt x="135" y="309"/>
                  </a:cubicBezTo>
                  <a:cubicBezTo>
                    <a:pt x="140" y="300"/>
                    <a:pt x="140" y="300"/>
                    <a:pt x="140" y="300"/>
                  </a:cubicBezTo>
                  <a:cubicBezTo>
                    <a:pt x="138" y="299"/>
                    <a:pt x="138" y="299"/>
                    <a:pt x="138" y="299"/>
                  </a:cubicBezTo>
                  <a:moveTo>
                    <a:pt x="55" y="292"/>
                  </a:moveTo>
                  <a:cubicBezTo>
                    <a:pt x="58" y="306"/>
                    <a:pt x="58" y="306"/>
                    <a:pt x="58" y="306"/>
                  </a:cubicBezTo>
                  <a:cubicBezTo>
                    <a:pt x="60" y="306"/>
                    <a:pt x="60" y="306"/>
                    <a:pt x="60" y="306"/>
                  </a:cubicBezTo>
                  <a:cubicBezTo>
                    <a:pt x="57" y="292"/>
                    <a:pt x="57" y="292"/>
                    <a:pt x="57" y="292"/>
                  </a:cubicBezTo>
                  <a:cubicBezTo>
                    <a:pt x="55" y="292"/>
                    <a:pt x="55" y="292"/>
                    <a:pt x="55" y="292"/>
                  </a:cubicBezTo>
                  <a:moveTo>
                    <a:pt x="54" y="288"/>
                  </a:moveTo>
                  <a:cubicBezTo>
                    <a:pt x="55" y="290"/>
                    <a:pt x="55" y="290"/>
                    <a:pt x="55" y="290"/>
                  </a:cubicBezTo>
                  <a:cubicBezTo>
                    <a:pt x="57" y="290"/>
                    <a:pt x="57" y="290"/>
                    <a:pt x="57" y="290"/>
                  </a:cubicBezTo>
                  <a:cubicBezTo>
                    <a:pt x="56" y="288"/>
                    <a:pt x="56" y="288"/>
                    <a:pt x="56" y="288"/>
                  </a:cubicBezTo>
                  <a:cubicBezTo>
                    <a:pt x="54" y="288"/>
                    <a:pt x="54" y="288"/>
                    <a:pt x="54" y="288"/>
                  </a:cubicBezTo>
                  <a:moveTo>
                    <a:pt x="148" y="282"/>
                  </a:moveTo>
                  <a:cubicBezTo>
                    <a:pt x="139" y="298"/>
                    <a:pt x="139" y="298"/>
                    <a:pt x="139" y="298"/>
                  </a:cubicBezTo>
                  <a:cubicBezTo>
                    <a:pt x="141" y="298"/>
                    <a:pt x="141" y="298"/>
                    <a:pt x="141" y="298"/>
                  </a:cubicBezTo>
                  <a:cubicBezTo>
                    <a:pt x="149" y="284"/>
                    <a:pt x="149" y="284"/>
                    <a:pt x="149" y="284"/>
                  </a:cubicBezTo>
                  <a:cubicBezTo>
                    <a:pt x="148" y="282"/>
                    <a:pt x="148" y="282"/>
                    <a:pt x="148" y="282"/>
                  </a:cubicBezTo>
                  <a:moveTo>
                    <a:pt x="155" y="271"/>
                  </a:moveTo>
                  <a:cubicBezTo>
                    <a:pt x="150" y="277"/>
                    <a:pt x="150" y="277"/>
                    <a:pt x="150" y="277"/>
                  </a:cubicBezTo>
                  <a:cubicBezTo>
                    <a:pt x="149" y="279"/>
                    <a:pt x="149" y="279"/>
                    <a:pt x="149" y="279"/>
                  </a:cubicBezTo>
                  <a:cubicBezTo>
                    <a:pt x="150" y="282"/>
                    <a:pt x="150" y="282"/>
                    <a:pt x="150" y="282"/>
                  </a:cubicBezTo>
                  <a:cubicBezTo>
                    <a:pt x="155" y="271"/>
                    <a:pt x="155" y="271"/>
                    <a:pt x="155" y="271"/>
                  </a:cubicBezTo>
                  <a:cubicBezTo>
                    <a:pt x="155" y="271"/>
                    <a:pt x="155" y="271"/>
                    <a:pt x="155" y="271"/>
                  </a:cubicBezTo>
                  <a:moveTo>
                    <a:pt x="155" y="267"/>
                  </a:moveTo>
                  <a:cubicBezTo>
                    <a:pt x="154" y="270"/>
                    <a:pt x="154" y="270"/>
                    <a:pt x="154" y="270"/>
                  </a:cubicBezTo>
                  <a:cubicBezTo>
                    <a:pt x="155" y="268"/>
                    <a:pt x="155" y="268"/>
                    <a:pt x="155" y="268"/>
                  </a:cubicBezTo>
                  <a:cubicBezTo>
                    <a:pt x="155" y="267"/>
                    <a:pt x="155" y="267"/>
                    <a:pt x="155" y="267"/>
                  </a:cubicBezTo>
                  <a:moveTo>
                    <a:pt x="158" y="262"/>
                  </a:moveTo>
                  <a:cubicBezTo>
                    <a:pt x="157" y="264"/>
                    <a:pt x="157" y="264"/>
                    <a:pt x="157" y="264"/>
                  </a:cubicBezTo>
                  <a:cubicBezTo>
                    <a:pt x="157" y="266"/>
                    <a:pt x="157" y="266"/>
                    <a:pt x="157" y="266"/>
                  </a:cubicBezTo>
                  <a:cubicBezTo>
                    <a:pt x="159" y="263"/>
                    <a:pt x="159" y="263"/>
                    <a:pt x="159" y="263"/>
                  </a:cubicBezTo>
                  <a:cubicBezTo>
                    <a:pt x="158" y="262"/>
                    <a:pt x="158" y="262"/>
                    <a:pt x="158" y="262"/>
                  </a:cubicBezTo>
                  <a:moveTo>
                    <a:pt x="159" y="260"/>
                  </a:moveTo>
                  <a:cubicBezTo>
                    <a:pt x="159" y="260"/>
                    <a:pt x="159" y="260"/>
                    <a:pt x="159" y="260"/>
                  </a:cubicBezTo>
                  <a:cubicBezTo>
                    <a:pt x="159" y="261"/>
                    <a:pt x="159" y="261"/>
                    <a:pt x="159" y="261"/>
                  </a:cubicBezTo>
                  <a:cubicBezTo>
                    <a:pt x="159" y="261"/>
                    <a:pt x="159" y="261"/>
                    <a:pt x="159" y="261"/>
                  </a:cubicBezTo>
                  <a:cubicBezTo>
                    <a:pt x="159" y="260"/>
                    <a:pt x="159" y="260"/>
                    <a:pt x="159" y="260"/>
                  </a:cubicBezTo>
                  <a:moveTo>
                    <a:pt x="162" y="253"/>
                  </a:moveTo>
                  <a:cubicBezTo>
                    <a:pt x="161" y="257"/>
                    <a:pt x="161" y="257"/>
                    <a:pt x="161" y="257"/>
                  </a:cubicBezTo>
                  <a:cubicBezTo>
                    <a:pt x="161" y="260"/>
                    <a:pt x="161" y="260"/>
                    <a:pt x="161" y="260"/>
                  </a:cubicBezTo>
                  <a:cubicBezTo>
                    <a:pt x="162" y="259"/>
                    <a:pt x="162" y="259"/>
                    <a:pt x="162" y="259"/>
                  </a:cubicBezTo>
                  <a:cubicBezTo>
                    <a:pt x="164" y="254"/>
                    <a:pt x="164" y="254"/>
                    <a:pt x="164" y="254"/>
                  </a:cubicBezTo>
                  <a:cubicBezTo>
                    <a:pt x="162" y="253"/>
                    <a:pt x="162" y="253"/>
                    <a:pt x="162" y="253"/>
                  </a:cubicBezTo>
                  <a:moveTo>
                    <a:pt x="166" y="250"/>
                  </a:moveTo>
                  <a:cubicBezTo>
                    <a:pt x="166" y="250"/>
                    <a:pt x="165" y="251"/>
                    <a:pt x="164" y="251"/>
                  </a:cubicBezTo>
                  <a:cubicBezTo>
                    <a:pt x="163" y="252"/>
                    <a:pt x="163" y="252"/>
                    <a:pt x="163" y="252"/>
                  </a:cubicBezTo>
                  <a:cubicBezTo>
                    <a:pt x="165" y="253"/>
                    <a:pt x="165" y="253"/>
                    <a:pt x="165" y="253"/>
                  </a:cubicBezTo>
                  <a:cubicBezTo>
                    <a:pt x="166" y="250"/>
                    <a:pt x="166" y="250"/>
                    <a:pt x="166" y="250"/>
                  </a:cubicBezTo>
                  <a:moveTo>
                    <a:pt x="175" y="230"/>
                  </a:moveTo>
                  <a:cubicBezTo>
                    <a:pt x="173" y="234"/>
                    <a:pt x="173" y="234"/>
                    <a:pt x="173" y="234"/>
                  </a:cubicBezTo>
                  <a:cubicBezTo>
                    <a:pt x="173" y="234"/>
                    <a:pt x="173" y="235"/>
                    <a:pt x="173" y="236"/>
                  </a:cubicBezTo>
                  <a:cubicBezTo>
                    <a:pt x="174" y="235"/>
                    <a:pt x="174" y="235"/>
                    <a:pt x="174" y="235"/>
                  </a:cubicBezTo>
                  <a:cubicBezTo>
                    <a:pt x="177" y="230"/>
                    <a:pt x="177" y="230"/>
                    <a:pt x="177" y="230"/>
                  </a:cubicBezTo>
                  <a:cubicBezTo>
                    <a:pt x="175" y="230"/>
                    <a:pt x="175" y="230"/>
                    <a:pt x="175" y="230"/>
                  </a:cubicBezTo>
                  <a:moveTo>
                    <a:pt x="187" y="211"/>
                  </a:moveTo>
                  <a:cubicBezTo>
                    <a:pt x="185" y="211"/>
                    <a:pt x="185" y="211"/>
                    <a:pt x="185" y="211"/>
                  </a:cubicBezTo>
                  <a:cubicBezTo>
                    <a:pt x="176" y="228"/>
                    <a:pt x="176" y="228"/>
                    <a:pt x="176" y="228"/>
                  </a:cubicBezTo>
                  <a:cubicBezTo>
                    <a:pt x="178" y="228"/>
                    <a:pt x="178" y="228"/>
                    <a:pt x="178" y="228"/>
                  </a:cubicBezTo>
                  <a:cubicBezTo>
                    <a:pt x="187" y="211"/>
                    <a:pt x="187" y="211"/>
                    <a:pt x="187" y="211"/>
                  </a:cubicBezTo>
                  <a:moveTo>
                    <a:pt x="38" y="204"/>
                  </a:moveTo>
                  <a:cubicBezTo>
                    <a:pt x="48" y="258"/>
                    <a:pt x="48" y="258"/>
                    <a:pt x="48" y="258"/>
                  </a:cubicBezTo>
                  <a:cubicBezTo>
                    <a:pt x="49" y="260"/>
                    <a:pt x="49" y="260"/>
                    <a:pt x="49" y="260"/>
                  </a:cubicBezTo>
                  <a:cubicBezTo>
                    <a:pt x="54" y="286"/>
                    <a:pt x="54" y="286"/>
                    <a:pt x="54" y="286"/>
                  </a:cubicBezTo>
                  <a:cubicBezTo>
                    <a:pt x="56" y="286"/>
                    <a:pt x="56" y="286"/>
                    <a:pt x="56" y="286"/>
                  </a:cubicBezTo>
                  <a:cubicBezTo>
                    <a:pt x="51" y="260"/>
                    <a:pt x="51" y="260"/>
                    <a:pt x="51" y="260"/>
                  </a:cubicBezTo>
                  <a:cubicBezTo>
                    <a:pt x="50" y="258"/>
                    <a:pt x="50" y="258"/>
                    <a:pt x="50" y="258"/>
                  </a:cubicBezTo>
                  <a:cubicBezTo>
                    <a:pt x="40" y="205"/>
                    <a:pt x="40" y="205"/>
                    <a:pt x="40" y="205"/>
                  </a:cubicBezTo>
                  <a:cubicBezTo>
                    <a:pt x="38" y="204"/>
                    <a:pt x="38" y="204"/>
                    <a:pt x="38" y="204"/>
                  </a:cubicBezTo>
                  <a:moveTo>
                    <a:pt x="34" y="174"/>
                  </a:moveTo>
                  <a:cubicBezTo>
                    <a:pt x="32" y="174"/>
                    <a:pt x="32" y="174"/>
                    <a:pt x="32" y="174"/>
                  </a:cubicBezTo>
                  <a:cubicBezTo>
                    <a:pt x="37" y="202"/>
                    <a:pt x="37" y="202"/>
                    <a:pt x="37" y="202"/>
                  </a:cubicBezTo>
                  <a:cubicBezTo>
                    <a:pt x="39" y="202"/>
                    <a:pt x="39" y="202"/>
                    <a:pt x="39" y="202"/>
                  </a:cubicBezTo>
                  <a:cubicBezTo>
                    <a:pt x="34" y="174"/>
                    <a:pt x="34" y="174"/>
                    <a:pt x="34" y="174"/>
                  </a:cubicBezTo>
                  <a:moveTo>
                    <a:pt x="214" y="159"/>
                  </a:moveTo>
                  <a:cubicBezTo>
                    <a:pt x="212" y="159"/>
                    <a:pt x="212" y="159"/>
                    <a:pt x="212" y="159"/>
                  </a:cubicBezTo>
                  <a:cubicBezTo>
                    <a:pt x="186" y="209"/>
                    <a:pt x="186" y="209"/>
                    <a:pt x="186" y="209"/>
                  </a:cubicBezTo>
                  <a:cubicBezTo>
                    <a:pt x="188" y="209"/>
                    <a:pt x="188" y="209"/>
                    <a:pt x="188" y="209"/>
                  </a:cubicBezTo>
                  <a:cubicBezTo>
                    <a:pt x="214" y="159"/>
                    <a:pt x="214" y="159"/>
                    <a:pt x="214" y="159"/>
                  </a:cubicBezTo>
                  <a:moveTo>
                    <a:pt x="214" y="154"/>
                  </a:moveTo>
                  <a:cubicBezTo>
                    <a:pt x="213" y="157"/>
                    <a:pt x="213" y="157"/>
                    <a:pt x="213" y="157"/>
                  </a:cubicBezTo>
                  <a:cubicBezTo>
                    <a:pt x="215" y="157"/>
                    <a:pt x="215" y="157"/>
                    <a:pt x="215" y="157"/>
                  </a:cubicBezTo>
                  <a:cubicBezTo>
                    <a:pt x="216" y="156"/>
                    <a:pt x="216" y="156"/>
                    <a:pt x="216" y="156"/>
                  </a:cubicBezTo>
                  <a:cubicBezTo>
                    <a:pt x="214" y="154"/>
                    <a:pt x="214" y="154"/>
                    <a:pt x="214" y="154"/>
                  </a:cubicBezTo>
                  <a:moveTo>
                    <a:pt x="220" y="143"/>
                  </a:moveTo>
                  <a:cubicBezTo>
                    <a:pt x="215" y="153"/>
                    <a:pt x="215" y="153"/>
                    <a:pt x="215" y="153"/>
                  </a:cubicBezTo>
                  <a:cubicBezTo>
                    <a:pt x="217" y="154"/>
                    <a:pt x="217" y="154"/>
                    <a:pt x="217" y="154"/>
                  </a:cubicBezTo>
                  <a:cubicBezTo>
                    <a:pt x="222" y="144"/>
                    <a:pt x="222" y="144"/>
                    <a:pt x="222" y="144"/>
                  </a:cubicBezTo>
                  <a:cubicBezTo>
                    <a:pt x="220" y="143"/>
                    <a:pt x="220" y="143"/>
                    <a:pt x="220" y="143"/>
                  </a:cubicBezTo>
                  <a:moveTo>
                    <a:pt x="221" y="141"/>
                  </a:moveTo>
                  <a:cubicBezTo>
                    <a:pt x="221" y="141"/>
                    <a:pt x="221" y="141"/>
                    <a:pt x="221" y="141"/>
                  </a:cubicBezTo>
                  <a:cubicBezTo>
                    <a:pt x="223" y="142"/>
                    <a:pt x="223" y="142"/>
                    <a:pt x="223" y="142"/>
                  </a:cubicBezTo>
                  <a:cubicBezTo>
                    <a:pt x="223" y="142"/>
                    <a:pt x="223" y="142"/>
                    <a:pt x="223" y="142"/>
                  </a:cubicBezTo>
                  <a:cubicBezTo>
                    <a:pt x="221" y="141"/>
                    <a:pt x="221" y="141"/>
                    <a:pt x="221" y="141"/>
                  </a:cubicBezTo>
                  <a:moveTo>
                    <a:pt x="2" y="10"/>
                  </a:moveTo>
                  <a:cubicBezTo>
                    <a:pt x="1" y="11"/>
                    <a:pt x="1" y="11"/>
                    <a:pt x="0" y="11"/>
                  </a:cubicBezTo>
                  <a:cubicBezTo>
                    <a:pt x="29" y="160"/>
                    <a:pt x="29" y="160"/>
                    <a:pt x="29" y="160"/>
                  </a:cubicBezTo>
                  <a:cubicBezTo>
                    <a:pt x="30" y="162"/>
                    <a:pt x="30" y="162"/>
                    <a:pt x="30" y="162"/>
                  </a:cubicBezTo>
                  <a:cubicBezTo>
                    <a:pt x="32" y="172"/>
                    <a:pt x="32" y="172"/>
                    <a:pt x="32" y="172"/>
                  </a:cubicBezTo>
                  <a:cubicBezTo>
                    <a:pt x="33" y="172"/>
                    <a:pt x="33" y="172"/>
                    <a:pt x="33" y="172"/>
                  </a:cubicBezTo>
                  <a:cubicBezTo>
                    <a:pt x="31" y="161"/>
                    <a:pt x="31" y="161"/>
                    <a:pt x="31" y="161"/>
                  </a:cubicBezTo>
                  <a:cubicBezTo>
                    <a:pt x="31" y="159"/>
                    <a:pt x="31" y="159"/>
                    <a:pt x="31" y="159"/>
                  </a:cubicBezTo>
                  <a:cubicBezTo>
                    <a:pt x="2" y="10"/>
                    <a:pt x="2" y="10"/>
                    <a:pt x="2" y="10"/>
                  </a:cubicBezTo>
                  <a:moveTo>
                    <a:pt x="8" y="0"/>
                  </a:moveTo>
                  <a:cubicBezTo>
                    <a:pt x="8" y="1"/>
                    <a:pt x="7" y="2"/>
                    <a:pt x="7" y="2"/>
                  </a:cubicBezTo>
                  <a:cubicBezTo>
                    <a:pt x="244" y="97"/>
                    <a:pt x="244" y="97"/>
                    <a:pt x="244" y="97"/>
                  </a:cubicBezTo>
                  <a:cubicBezTo>
                    <a:pt x="222" y="139"/>
                    <a:pt x="222" y="139"/>
                    <a:pt x="222" y="139"/>
                  </a:cubicBezTo>
                  <a:cubicBezTo>
                    <a:pt x="224" y="140"/>
                    <a:pt x="224" y="140"/>
                    <a:pt x="224" y="140"/>
                  </a:cubicBezTo>
                  <a:cubicBezTo>
                    <a:pt x="246" y="98"/>
                    <a:pt x="246" y="98"/>
                    <a:pt x="246" y="98"/>
                  </a:cubicBezTo>
                  <a:cubicBezTo>
                    <a:pt x="247" y="96"/>
                    <a:pt x="247" y="96"/>
                    <a:pt x="247" y="96"/>
                  </a:cubicBezTo>
                  <a:cubicBezTo>
                    <a:pt x="245" y="95"/>
                    <a:pt x="245" y="95"/>
                    <a:pt x="245" y="95"/>
                  </a:cubicBezTo>
                  <a:cubicBezTo>
                    <a:pt x="8" y="0"/>
                    <a:pt x="8" y="0"/>
                    <a:pt x="8"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3" name="Freeform 12"/>
            <p:cNvSpPr>
              <a:spLocks noEditPoints="1"/>
            </p:cNvSpPr>
            <p:nvPr/>
          </p:nvSpPr>
          <p:spPr bwMode="auto">
            <a:xfrm>
              <a:off x="9915938" y="2668920"/>
              <a:ext cx="814030" cy="1236087"/>
            </a:xfrm>
            <a:custGeom>
              <a:avLst/>
              <a:gdLst>
                <a:gd name="T0" fmla="*/ 192 w 192"/>
                <a:gd name="T1" fmla="*/ 319 h 320"/>
                <a:gd name="T2" fmla="*/ 188 w 192"/>
                <a:gd name="T3" fmla="*/ 299 h 320"/>
                <a:gd name="T4" fmla="*/ 183 w 192"/>
                <a:gd name="T5" fmla="*/ 304 h 320"/>
                <a:gd name="T6" fmla="*/ 190 w 192"/>
                <a:gd name="T7" fmla="*/ 299 h 320"/>
                <a:gd name="T8" fmla="*/ 178 w 192"/>
                <a:gd name="T9" fmla="*/ 298 h 320"/>
                <a:gd name="T10" fmla="*/ 180 w 192"/>
                <a:gd name="T11" fmla="*/ 296 h 320"/>
                <a:gd name="T12" fmla="*/ 177 w 192"/>
                <a:gd name="T13" fmla="*/ 296 h 320"/>
                <a:gd name="T14" fmla="*/ 188 w 192"/>
                <a:gd name="T15" fmla="*/ 285 h 320"/>
                <a:gd name="T16" fmla="*/ 190 w 192"/>
                <a:gd name="T17" fmla="*/ 295 h 320"/>
                <a:gd name="T18" fmla="*/ 188 w 192"/>
                <a:gd name="T19" fmla="*/ 285 h 320"/>
                <a:gd name="T20" fmla="*/ 177 w 192"/>
                <a:gd name="T21" fmla="*/ 291 h 320"/>
                <a:gd name="T22" fmla="*/ 188 w 192"/>
                <a:gd name="T23" fmla="*/ 270 h 320"/>
                <a:gd name="T24" fmla="*/ 188 w 192"/>
                <a:gd name="T25" fmla="*/ 283 h 320"/>
                <a:gd name="T26" fmla="*/ 162 w 192"/>
                <a:gd name="T27" fmla="*/ 267 h 320"/>
                <a:gd name="T28" fmla="*/ 165 w 192"/>
                <a:gd name="T29" fmla="*/ 272 h 320"/>
                <a:gd name="T30" fmla="*/ 185 w 192"/>
                <a:gd name="T31" fmla="*/ 254 h 320"/>
                <a:gd name="T32" fmla="*/ 187 w 192"/>
                <a:gd name="T33" fmla="*/ 254 h 320"/>
                <a:gd name="T34" fmla="*/ 148 w 192"/>
                <a:gd name="T35" fmla="*/ 248 h 320"/>
                <a:gd name="T36" fmla="*/ 150 w 192"/>
                <a:gd name="T37" fmla="*/ 248 h 320"/>
                <a:gd name="T38" fmla="*/ 147 w 192"/>
                <a:gd name="T39" fmla="*/ 246 h 320"/>
                <a:gd name="T40" fmla="*/ 144 w 192"/>
                <a:gd name="T41" fmla="*/ 238 h 320"/>
                <a:gd name="T42" fmla="*/ 142 w 192"/>
                <a:gd name="T43" fmla="*/ 236 h 320"/>
                <a:gd name="T44" fmla="*/ 112 w 192"/>
                <a:gd name="T45" fmla="*/ 188 h 320"/>
                <a:gd name="T46" fmla="*/ 139 w 192"/>
                <a:gd name="T47" fmla="*/ 230 h 320"/>
                <a:gd name="T48" fmla="*/ 106 w 192"/>
                <a:gd name="T49" fmla="*/ 175 h 320"/>
                <a:gd name="T50" fmla="*/ 112 w 192"/>
                <a:gd name="T51" fmla="*/ 184 h 320"/>
                <a:gd name="T52" fmla="*/ 185 w 192"/>
                <a:gd name="T53" fmla="*/ 253 h 320"/>
                <a:gd name="T54" fmla="*/ 178 w 192"/>
                <a:gd name="T55" fmla="*/ 168 h 320"/>
                <a:gd name="T56" fmla="*/ 105 w 192"/>
                <a:gd name="T57" fmla="*/ 176 h 320"/>
                <a:gd name="T58" fmla="*/ 90 w 192"/>
                <a:gd name="T59" fmla="*/ 148 h 320"/>
                <a:gd name="T60" fmla="*/ 92 w 192"/>
                <a:gd name="T61" fmla="*/ 152 h 320"/>
                <a:gd name="T62" fmla="*/ 82 w 192"/>
                <a:gd name="T63" fmla="*/ 138 h 320"/>
                <a:gd name="T64" fmla="*/ 83 w 192"/>
                <a:gd name="T65" fmla="*/ 137 h 320"/>
                <a:gd name="T66" fmla="*/ 81 w 192"/>
                <a:gd name="T67" fmla="*/ 136 h 320"/>
                <a:gd name="T68" fmla="*/ 75 w 192"/>
                <a:gd name="T69" fmla="*/ 124 h 320"/>
                <a:gd name="T70" fmla="*/ 77 w 192"/>
                <a:gd name="T71" fmla="*/ 127 h 320"/>
                <a:gd name="T72" fmla="*/ 52 w 192"/>
                <a:gd name="T73" fmla="*/ 87 h 320"/>
                <a:gd name="T74" fmla="*/ 74 w 192"/>
                <a:gd name="T75" fmla="*/ 121 h 320"/>
                <a:gd name="T76" fmla="*/ 50 w 192"/>
                <a:gd name="T77" fmla="*/ 85 h 320"/>
                <a:gd name="T78" fmla="*/ 51 w 192"/>
                <a:gd name="T79" fmla="*/ 84 h 320"/>
                <a:gd name="T80" fmla="*/ 178 w 192"/>
                <a:gd name="T81" fmla="*/ 165 h 320"/>
                <a:gd name="T82" fmla="*/ 168 w 192"/>
                <a:gd name="T83" fmla="*/ 41 h 320"/>
                <a:gd name="T84" fmla="*/ 170 w 192"/>
                <a:gd name="T85" fmla="*/ 41 h 320"/>
                <a:gd name="T86" fmla="*/ 49 w 192"/>
                <a:gd name="T87" fmla="*/ 83 h 320"/>
                <a:gd name="T88" fmla="*/ 13 w 192"/>
                <a:gd name="T89" fmla="*/ 24 h 320"/>
                <a:gd name="T90" fmla="*/ 168 w 192"/>
                <a:gd name="T91" fmla="*/ 39 h 320"/>
                <a:gd name="T92" fmla="*/ 153 w 192"/>
                <a:gd name="T93" fmla="*/ 0 h 320"/>
                <a:gd name="T94" fmla="*/ 2 w 192"/>
                <a:gd name="T95" fmla="*/ 6 h 320"/>
                <a:gd name="T96" fmla="*/ 3 w 192"/>
                <a:gd name="T97" fmla="*/ 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2" h="320">
                  <a:moveTo>
                    <a:pt x="190" y="317"/>
                  </a:moveTo>
                  <a:cubicBezTo>
                    <a:pt x="192" y="320"/>
                    <a:pt x="192" y="320"/>
                    <a:pt x="192" y="320"/>
                  </a:cubicBezTo>
                  <a:cubicBezTo>
                    <a:pt x="192" y="319"/>
                    <a:pt x="192" y="319"/>
                    <a:pt x="192" y="319"/>
                  </a:cubicBezTo>
                  <a:cubicBezTo>
                    <a:pt x="190" y="317"/>
                    <a:pt x="190" y="317"/>
                    <a:pt x="190" y="317"/>
                  </a:cubicBezTo>
                  <a:moveTo>
                    <a:pt x="189" y="298"/>
                  </a:moveTo>
                  <a:cubicBezTo>
                    <a:pt x="188" y="299"/>
                    <a:pt x="188" y="299"/>
                    <a:pt x="188" y="299"/>
                  </a:cubicBezTo>
                  <a:cubicBezTo>
                    <a:pt x="190" y="313"/>
                    <a:pt x="190" y="313"/>
                    <a:pt x="190" y="313"/>
                  </a:cubicBezTo>
                  <a:cubicBezTo>
                    <a:pt x="184" y="303"/>
                    <a:pt x="184" y="303"/>
                    <a:pt x="184" y="303"/>
                  </a:cubicBezTo>
                  <a:cubicBezTo>
                    <a:pt x="183" y="304"/>
                    <a:pt x="183" y="304"/>
                    <a:pt x="183" y="304"/>
                  </a:cubicBezTo>
                  <a:cubicBezTo>
                    <a:pt x="192" y="316"/>
                    <a:pt x="192" y="316"/>
                    <a:pt x="192" y="316"/>
                  </a:cubicBezTo>
                  <a:cubicBezTo>
                    <a:pt x="191" y="313"/>
                    <a:pt x="191" y="313"/>
                    <a:pt x="191" y="313"/>
                  </a:cubicBezTo>
                  <a:cubicBezTo>
                    <a:pt x="190" y="299"/>
                    <a:pt x="190" y="299"/>
                    <a:pt x="190" y="299"/>
                  </a:cubicBezTo>
                  <a:cubicBezTo>
                    <a:pt x="189" y="298"/>
                    <a:pt x="189" y="298"/>
                    <a:pt x="189" y="298"/>
                  </a:cubicBezTo>
                  <a:moveTo>
                    <a:pt x="180" y="296"/>
                  </a:moveTo>
                  <a:cubicBezTo>
                    <a:pt x="178" y="298"/>
                    <a:pt x="178" y="298"/>
                    <a:pt x="178" y="298"/>
                  </a:cubicBezTo>
                  <a:cubicBezTo>
                    <a:pt x="182" y="303"/>
                    <a:pt x="182" y="303"/>
                    <a:pt x="182" y="303"/>
                  </a:cubicBezTo>
                  <a:cubicBezTo>
                    <a:pt x="183" y="302"/>
                    <a:pt x="183" y="302"/>
                    <a:pt x="183" y="302"/>
                  </a:cubicBezTo>
                  <a:cubicBezTo>
                    <a:pt x="180" y="296"/>
                    <a:pt x="180" y="296"/>
                    <a:pt x="180" y="296"/>
                  </a:cubicBezTo>
                  <a:moveTo>
                    <a:pt x="178" y="293"/>
                  </a:moveTo>
                  <a:cubicBezTo>
                    <a:pt x="177" y="295"/>
                    <a:pt x="177" y="295"/>
                    <a:pt x="177" y="295"/>
                  </a:cubicBezTo>
                  <a:cubicBezTo>
                    <a:pt x="177" y="296"/>
                    <a:pt x="177" y="296"/>
                    <a:pt x="177" y="296"/>
                  </a:cubicBezTo>
                  <a:cubicBezTo>
                    <a:pt x="179" y="295"/>
                    <a:pt x="179" y="295"/>
                    <a:pt x="179" y="295"/>
                  </a:cubicBezTo>
                  <a:cubicBezTo>
                    <a:pt x="178" y="293"/>
                    <a:pt x="178" y="293"/>
                    <a:pt x="178" y="293"/>
                  </a:cubicBezTo>
                  <a:moveTo>
                    <a:pt x="188" y="285"/>
                  </a:moveTo>
                  <a:cubicBezTo>
                    <a:pt x="187" y="286"/>
                    <a:pt x="187" y="286"/>
                    <a:pt x="187" y="286"/>
                  </a:cubicBezTo>
                  <a:cubicBezTo>
                    <a:pt x="188" y="293"/>
                    <a:pt x="188" y="293"/>
                    <a:pt x="188" y="293"/>
                  </a:cubicBezTo>
                  <a:cubicBezTo>
                    <a:pt x="190" y="295"/>
                    <a:pt x="190" y="295"/>
                    <a:pt x="190" y="295"/>
                  </a:cubicBezTo>
                  <a:cubicBezTo>
                    <a:pt x="190" y="295"/>
                    <a:pt x="190" y="295"/>
                    <a:pt x="190" y="295"/>
                  </a:cubicBezTo>
                  <a:cubicBezTo>
                    <a:pt x="189" y="285"/>
                    <a:pt x="189" y="285"/>
                    <a:pt x="189" y="285"/>
                  </a:cubicBezTo>
                  <a:cubicBezTo>
                    <a:pt x="188" y="285"/>
                    <a:pt x="188" y="285"/>
                    <a:pt x="188" y="285"/>
                  </a:cubicBezTo>
                  <a:moveTo>
                    <a:pt x="164" y="273"/>
                  </a:moveTo>
                  <a:cubicBezTo>
                    <a:pt x="176" y="293"/>
                    <a:pt x="176" y="293"/>
                    <a:pt x="176" y="293"/>
                  </a:cubicBezTo>
                  <a:cubicBezTo>
                    <a:pt x="177" y="291"/>
                    <a:pt x="177" y="291"/>
                    <a:pt x="177" y="291"/>
                  </a:cubicBezTo>
                  <a:cubicBezTo>
                    <a:pt x="166" y="275"/>
                    <a:pt x="166" y="275"/>
                    <a:pt x="166" y="275"/>
                  </a:cubicBezTo>
                  <a:cubicBezTo>
                    <a:pt x="164" y="273"/>
                    <a:pt x="164" y="273"/>
                    <a:pt x="164" y="273"/>
                  </a:cubicBezTo>
                  <a:moveTo>
                    <a:pt x="188" y="270"/>
                  </a:moveTo>
                  <a:cubicBezTo>
                    <a:pt x="186" y="273"/>
                    <a:pt x="186" y="273"/>
                    <a:pt x="186" y="273"/>
                  </a:cubicBezTo>
                  <a:cubicBezTo>
                    <a:pt x="187" y="282"/>
                    <a:pt x="187" y="282"/>
                    <a:pt x="187" y="282"/>
                  </a:cubicBezTo>
                  <a:cubicBezTo>
                    <a:pt x="188" y="283"/>
                    <a:pt x="188" y="283"/>
                    <a:pt x="188" y="283"/>
                  </a:cubicBezTo>
                  <a:cubicBezTo>
                    <a:pt x="189" y="281"/>
                    <a:pt x="189" y="281"/>
                    <a:pt x="189" y="281"/>
                  </a:cubicBezTo>
                  <a:cubicBezTo>
                    <a:pt x="188" y="270"/>
                    <a:pt x="188" y="270"/>
                    <a:pt x="188" y="270"/>
                  </a:cubicBezTo>
                  <a:moveTo>
                    <a:pt x="162" y="267"/>
                  </a:moveTo>
                  <a:cubicBezTo>
                    <a:pt x="160" y="268"/>
                    <a:pt x="160" y="268"/>
                    <a:pt x="160" y="268"/>
                  </a:cubicBezTo>
                  <a:cubicBezTo>
                    <a:pt x="162" y="270"/>
                    <a:pt x="162" y="270"/>
                    <a:pt x="162" y="270"/>
                  </a:cubicBezTo>
                  <a:cubicBezTo>
                    <a:pt x="165" y="272"/>
                    <a:pt x="165" y="272"/>
                    <a:pt x="165" y="272"/>
                  </a:cubicBezTo>
                  <a:cubicBezTo>
                    <a:pt x="162" y="267"/>
                    <a:pt x="162" y="267"/>
                    <a:pt x="162" y="267"/>
                  </a:cubicBezTo>
                  <a:moveTo>
                    <a:pt x="187" y="254"/>
                  </a:moveTo>
                  <a:cubicBezTo>
                    <a:pt x="185" y="254"/>
                    <a:pt x="185" y="254"/>
                    <a:pt x="185" y="254"/>
                  </a:cubicBezTo>
                  <a:cubicBezTo>
                    <a:pt x="186" y="269"/>
                    <a:pt x="186" y="269"/>
                    <a:pt x="186" y="269"/>
                  </a:cubicBezTo>
                  <a:cubicBezTo>
                    <a:pt x="188" y="266"/>
                    <a:pt x="188" y="266"/>
                    <a:pt x="188" y="266"/>
                  </a:cubicBezTo>
                  <a:cubicBezTo>
                    <a:pt x="187" y="254"/>
                    <a:pt x="187" y="254"/>
                    <a:pt x="187" y="254"/>
                  </a:cubicBezTo>
                  <a:moveTo>
                    <a:pt x="150" y="248"/>
                  </a:moveTo>
                  <a:cubicBezTo>
                    <a:pt x="150" y="248"/>
                    <a:pt x="150" y="248"/>
                    <a:pt x="150" y="248"/>
                  </a:cubicBezTo>
                  <a:cubicBezTo>
                    <a:pt x="148" y="248"/>
                    <a:pt x="148" y="248"/>
                    <a:pt x="148" y="248"/>
                  </a:cubicBezTo>
                  <a:cubicBezTo>
                    <a:pt x="159" y="266"/>
                    <a:pt x="159" y="266"/>
                    <a:pt x="159" y="266"/>
                  </a:cubicBezTo>
                  <a:cubicBezTo>
                    <a:pt x="161" y="266"/>
                    <a:pt x="161" y="266"/>
                    <a:pt x="161" y="266"/>
                  </a:cubicBezTo>
                  <a:cubicBezTo>
                    <a:pt x="150" y="248"/>
                    <a:pt x="150" y="248"/>
                    <a:pt x="150" y="248"/>
                  </a:cubicBezTo>
                  <a:moveTo>
                    <a:pt x="144" y="238"/>
                  </a:moveTo>
                  <a:cubicBezTo>
                    <a:pt x="143" y="240"/>
                    <a:pt x="143" y="240"/>
                    <a:pt x="143" y="240"/>
                  </a:cubicBezTo>
                  <a:cubicBezTo>
                    <a:pt x="147" y="246"/>
                    <a:pt x="147" y="246"/>
                    <a:pt x="147" y="246"/>
                  </a:cubicBezTo>
                  <a:cubicBezTo>
                    <a:pt x="149" y="246"/>
                    <a:pt x="149" y="246"/>
                    <a:pt x="149" y="246"/>
                  </a:cubicBezTo>
                  <a:cubicBezTo>
                    <a:pt x="148" y="245"/>
                    <a:pt x="148" y="245"/>
                    <a:pt x="148" y="245"/>
                  </a:cubicBezTo>
                  <a:cubicBezTo>
                    <a:pt x="144" y="238"/>
                    <a:pt x="144" y="238"/>
                    <a:pt x="144" y="238"/>
                  </a:cubicBezTo>
                  <a:moveTo>
                    <a:pt x="139" y="232"/>
                  </a:moveTo>
                  <a:cubicBezTo>
                    <a:pt x="142" y="237"/>
                    <a:pt x="142" y="237"/>
                    <a:pt x="142" y="237"/>
                  </a:cubicBezTo>
                  <a:cubicBezTo>
                    <a:pt x="142" y="236"/>
                    <a:pt x="142" y="236"/>
                    <a:pt x="142" y="236"/>
                  </a:cubicBezTo>
                  <a:cubicBezTo>
                    <a:pt x="139" y="232"/>
                    <a:pt x="139" y="232"/>
                    <a:pt x="139" y="232"/>
                  </a:cubicBezTo>
                  <a:moveTo>
                    <a:pt x="113" y="186"/>
                  </a:moveTo>
                  <a:cubicBezTo>
                    <a:pt x="112" y="188"/>
                    <a:pt x="112" y="188"/>
                    <a:pt x="112" y="188"/>
                  </a:cubicBezTo>
                  <a:cubicBezTo>
                    <a:pt x="137" y="229"/>
                    <a:pt x="137" y="229"/>
                    <a:pt x="137" y="229"/>
                  </a:cubicBezTo>
                  <a:cubicBezTo>
                    <a:pt x="138" y="228"/>
                    <a:pt x="138" y="228"/>
                    <a:pt x="138" y="228"/>
                  </a:cubicBezTo>
                  <a:cubicBezTo>
                    <a:pt x="139" y="230"/>
                    <a:pt x="139" y="230"/>
                    <a:pt x="139" y="230"/>
                  </a:cubicBezTo>
                  <a:cubicBezTo>
                    <a:pt x="140" y="231"/>
                    <a:pt x="140" y="231"/>
                    <a:pt x="140" y="231"/>
                  </a:cubicBezTo>
                  <a:cubicBezTo>
                    <a:pt x="113" y="186"/>
                    <a:pt x="113" y="186"/>
                    <a:pt x="113" y="186"/>
                  </a:cubicBezTo>
                  <a:moveTo>
                    <a:pt x="106" y="175"/>
                  </a:moveTo>
                  <a:cubicBezTo>
                    <a:pt x="107" y="179"/>
                    <a:pt x="107" y="179"/>
                    <a:pt x="107" y="179"/>
                  </a:cubicBezTo>
                  <a:cubicBezTo>
                    <a:pt x="111" y="186"/>
                    <a:pt x="111" y="186"/>
                    <a:pt x="111" y="186"/>
                  </a:cubicBezTo>
                  <a:cubicBezTo>
                    <a:pt x="112" y="184"/>
                    <a:pt x="112" y="184"/>
                    <a:pt x="112" y="184"/>
                  </a:cubicBezTo>
                  <a:cubicBezTo>
                    <a:pt x="106" y="175"/>
                    <a:pt x="106" y="175"/>
                    <a:pt x="106" y="175"/>
                  </a:cubicBezTo>
                  <a:moveTo>
                    <a:pt x="178" y="168"/>
                  </a:moveTo>
                  <a:cubicBezTo>
                    <a:pt x="185" y="253"/>
                    <a:pt x="185" y="253"/>
                    <a:pt x="185" y="253"/>
                  </a:cubicBezTo>
                  <a:cubicBezTo>
                    <a:pt x="187" y="252"/>
                    <a:pt x="187" y="252"/>
                    <a:pt x="187" y="252"/>
                  </a:cubicBezTo>
                  <a:cubicBezTo>
                    <a:pt x="180" y="170"/>
                    <a:pt x="180" y="170"/>
                    <a:pt x="180" y="170"/>
                  </a:cubicBezTo>
                  <a:cubicBezTo>
                    <a:pt x="178" y="168"/>
                    <a:pt x="178" y="168"/>
                    <a:pt x="178" y="168"/>
                  </a:cubicBezTo>
                  <a:moveTo>
                    <a:pt x="93" y="154"/>
                  </a:moveTo>
                  <a:cubicBezTo>
                    <a:pt x="92" y="155"/>
                    <a:pt x="92" y="155"/>
                    <a:pt x="92" y="155"/>
                  </a:cubicBezTo>
                  <a:cubicBezTo>
                    <a:pt x="105" y="176"/>
                    <a:pt x="105" y="176"/>
                    <a:pt x="105" y="176"/>
                  </a:cubicBezTo>
                  <a:cubicBezTo>
                    <a:pt x="104" y="172"/>
                    <a:pt x="104" y="172"/>
                    <a:pt x="104" y="172"/>
                  </a:cubicBezTo>
                  <a:cubicBezTo>
                    <a:pt x="93" y="154"/>
                    <a:pt x="93" y="154"/>
                    <a:pt x="93" y="154"/>
                  </a:cubicBezTo>
                  <a:moveTo>
                    <a:pt x="90" y="148"/>
                  </a:moveTo>
                  <a:cubicBezTo>
                    <a:pt x="88" y="149"/>
                    <a:pt x="88" y="149"/>
                    <a:pt x="88" y="149"/>
                  </a:cubicBezTo>
                  <a:cubicBezTo>
                    <a:pt x="91" y="153"/>
                    <a:pt x="91" y="153"/>
                    <a:pt x="91" y="153"/>
                  </a:cubicBezTo>
                  <a:cubicBezTo>
                    <a:pt x="92" y="152"/>
                    <a:pt x="92" y="152"/>
                    <a:pt x="92" y="152"/>
                  </a:cubicBezTo>
                  <a:cubicBezTo>
                    <a:pt x="90" y="148"/>
                    <a:pt x="90" y="148"/>
                    <a:pt x="90" y="148"/>
                  </a:cubicBezTo>
                  <a:moveTo>
                    <a:pt x="83" y="137"/>
                  </a:moveTo>
                  <a:cubicBezTo>
                    <a:pt x="82" y="138"/>
                    <a:pt x="82" y="138"/>
                    <a:pt x="82" y="138"/>
                  </a:cubicBezTo>
                  <a:cubicBezTo>
                    <a:pt x="87" y="147"/>
                    <a:pt x="87" y="147"/>
                    <a:pt x="87" y="147"/>
                  </a:cubicBezTo>
                  <a:cubicBezTo>
                    <a:pt x="89" y="146"/>
                    <a:pt x="89" y="146"/>
                    <a:pt x="89" y="146"/>
                  </a:cubicBezTo>
                  <a:cubicBezTo>
                    <a:pt x="83" y="137"/>
                    <a:pt x="83" y="137"/>
                    <a:pt x="83" y="137"/>
                  </a:cubicBezTo>
                  <a:moveTo>
                    <a:pt x="78" y="128"/>
                  </a:moveTo>
                  <a:cubicBezTo>
                    <a:pt x="76" y="129"/>
                    <a:pt x="76" y="129"/>
                    <a:pt x="76" y="129"/>
                  </a:cubicBezTo>
                  <a:cubicBezTo>
                    <a:pt x="81" y="136"/>
                    <a:pt x="81" y="136"/>
                    <a:pt x="81" y="136"/>
                  </a:cubicBezTo>
                  <a:cubicBezTo>
                    <a:pt x="82" y="135"/>
                    <a:pt x="82" y="135"/>
                    <a:pt x="82" y="135"/>
                  </a:cubicBezTo>
                  <a:cubicBezTo>
                    <a:pt x="78" y="128"/>
                    <a:pt x="78" y="128"/>
                    <a:pt x="78" y="128"/>
                  </a:cubicBezTo>
                  <a:moveTo>
                    <a:pt x="75" y="124"/>
                  </a:moveTo>
                  <a:cubicBezTo>
                    <a:pt x="75" y="126"/>
                    <a:pt x="75" y="126"/>
                    <a:pt x="75" y="126"/>
                  </a:cubicBezTo>
                  <a:cubicBezTo>
                    <a:pt x="75" y="127"/>
                    <a:pt x="75" y="127"/>
                    <a:pt x="75" y="127"/>
                  </a:cubicBezTo>
                  <a:cubicBezTo>
                    <a:pt x="77" y="127"/>
                    <a:pt x="77" y="127"/>
                    <a:pt x="77" y="127"/>
                  </a:cubicBezTo>
                  <a:cubicBezTo>
                    <a:pt x="75" y="124"/>
                    <a:pt x="75" y="124"/>
                    <a:pt x="75" y="124"/>
                  </a:cubicBezTo>
                  <a:moveTo>
                    <a:pt x="53" y="86"/>
                  </a:moveTo>
                  <a:cubicBezTo>
                    <a:pt x="52" y="87"/>
                    <a:pt x="52" y="87"/>
                    <a:pt x="52" y="87"/>
                  </a:cubicBezTo>
                  <a:cubicBezTo>
                    <a:pt x="52" y="88"/>
                    <a:pt x="52" y="88"/>
                    <a:pt x="52" y="88"/>
                  </a:cubicBezTo>
                  <a:cubicBezTo>
                    <a:pt x="73" y="124"/>
                    <a:pt x="73" y="124"/>
                    <a:pt x="73" y="124"/>
                  </a:cubicBezTo>
                  <a:cubicBezTo>
                    <a:pt x="74" y="121"/>
                    <a:pt x="74" y="121"/>
                    <a:pt x="74" y="121"/>
                  </a:cubicBezTo>
                  <a:cubicBezTo>
                    <a:pt x="53" y="86"/>
                    <a:pt x="53" y="86"/>
                    <a:pt x="53" y="86"/>
                  </a:cubicBezTo>
                  <a:moveTo>
                    <a:pt x="51" y="84"/>
                  </a:moveTo>
                  <a:cubicBezTo>
                    <a:pt x="50" y="85"/>
                    <a:pt x="50" y="85"/>
                    <a:pt x="50" y="85"/>
                  </a:cubicBezTo>
                  <a:cubicBezTo>
                    <a:pt x="50" y="86"/>
                    <a:pt x="50" y="86"/>
                    <a:pt x="50" y="86"/>
                  </a:cubicBezTo>
                  <a:cubicBezTo>
                    <a:pt x="50" y="86"/>
                    <a:pt x="50" y="86"/>
                    <a:pt x="50" y="86"/>
                  </a:cubicBezTo>
                  <a:cubicBezTo>
                    <a:pt x="51" y="84"/>
                    <a:pt x="51" y="84"/>
                    <a:pt x="51" y="84"/>
                  </a:cubicBezTo>
                  <a:moveTo>
                    <a:pt x="174" y="83"/>
                  </a:moveTo>
                  <a:cubicBezTo>
                    <a:pt x="172" y="90"/>
                    <a:pt x="172" y="90"/>
                    <a:pt x="172" y="90"/>
                  </a:cubicBezTo>
                  <a:cubicBezTo>
                    <a:pt x="178" y="165"/>
                    <a:pt x="178" y="165"/>
                    <a:pt x="178" y="165"/>
                  </a:cubicBezTo>
                  <a:cubicBezTo>
                    <a:pt x="180" y="167"/>
                    <a:pt x="180" y="167"/>
                    <a:pt x="180" y="167"/>
                  </a:cubicBezTo>
                  <a:cubicBezTo>
                    <a:pt x="174" y="83"/>
                    <a:pt x="174" y="83"/>
                    <a:pt x="174" y="83"/>
                  </a:cubicBezTo>
                  <a:moveTo>
                    <a:pt x="168" y="41"/>
                  </a:moveTo>
                  <a:cubicBezTo>
                    <a:pt x="172" y="83"/>
                    <a:pt x="172" y="83"/>
                    <a:pt x="172" y="83"/>
                  </a:cubicBezTo>
                  <a:cubicBezTo>
                    <a:pt x="173" y="76"/>
                    <a:pt x="173" y="76"/>
                    <a:pt x="173" y="76"/>
                  </a:cubicBezTo>
                  <a:cubicBezTo>
                    <a:pt x="170" y="41"/>
                    <a:pt x="170" y="41"/>
                    <a:pt x="170" y="41"/>
                  </a:cubicBezTo>
                  <a:cubicBezTo>
                    <a:pt x="168" y="41"/>
                    <a:pt x="168" y="41"/>
                    <a:pt x="168" y="41"/>
                  </a:cubicBezTo>
                  <a:moveTo>
                    <a:pt x="13" y="24"/>
                  </a:moveTo>
                  <a:cubicBezTo>
                    <a:pt x="49" y="83"/>
                    <a:pt x="49" y="83"/>
                    <a:pt x="49" y="83"/>
                  </a:cubicBezTo>
                  <a:cubicBezTo>
                    <a:pt x="50" y="82"/>
                    <a:pt x="50" y="82"/>
                    <a:pt x="50" y="82"/>
                  </a:cubicBezTo>
                  <a:cubicBezTo>
                    <a:pt x="17" y="28"/>
                    <a:pt x="17" y="28"/>
                    <a:pt x="17" y="28"/>
                  </a:cubicBezTo>
                  <a:cubicBezTo>
                    <a:pt x="13" y="24"/>
                    <a:pt x="13" y="24"/>
                    <a:pt x="13" y="24"/>
                  </a:cubicBezTo>
                  <a:moveTo>
                    <a:pt x="168" y="15"/>
                  </a:moveTo>
                  <a:cubicBezTo>
                    <a:pt x="168" y="15"/>
                    <a:pt x="167" y="15"/>
                    <a:pt x="166" y="15"/>
                  </a:cubicBezTo>
                  <a:cubicBezTo>
                    <a:pt x="168" y="39"/>
                    <a:pt x="168" y="39"/>
                    <a:pt x="168" y="39"/>
                  </a:cubicBezTo>
                  <a:cubicBezTo>
                    <a:pt x="170" y="39"/>
                    <a:pt x="170" y="39"/>
                    <a:pt x="170" y="39"/>
                  </a:cubicBezTo>
                  <a:cubicBezTo>
                    <a:pt x="168" y="15"/>
                    <a:pt x="168" y="15"/>
                    <a:pt x="168" y="15"/>
                  </a:cubicBezTo>
                  <a:moveTo>
                    <a:pt x="153" y="0"/>
                  </a:moveTo>
                  <a:cubicBezTo>
                    <a:pt x="3" y="3"/>
                    <a:pt x="3" y="3"/>
                    <a:pt x="3" y="3"/>
                  </a:cubicBezTo>
                  <a:cubicBezTo>
                    <a:pt x="0" y="3"/>
                    <a:pt x="0" y="3"/>
                    <a:pt x="0" y="3"/>
                  </a:cubicBezTo>
                  <a:cubicBezTo>
                    <a:pt x="2" y="6"/>
                    <a:pt x="2" y="6"/>
                    <a:pt x="2" y="6"/>
                  </a:cubicBezTo>
                  <a:cubicBezTo>
                    <a:pt x="10" y="19"/>
                    <a:pt x="10" y="19"/>
                    <a:pt x="10" y="19"/>
                  </a:cubicBezTo>
                  <a:cubicBezTo>
                    <a:pt x="14" y="23"/>
                    <a:pt x="14" y="23"/>
                    <a:pt x="14" y="23"/>
                  </a:cubicBezTo>
                  <a:cubicBezTo>
                    <a:pt x="3" y="5"/>
                    <a:pt x="3" y="5"/>
                    <a:pt x="3" y="5"/>
                  </a:cubicBezTo>
                  <a:cubicBezTo>
                    <a:pt x="153" y="2"/>
                    <a:pt x="153" y="2"/>
                    <a:pt x="153" y="2"/>
                  </a:cubicBezTo>
                  <a:cubicBezTo>
                    <a:pt x="153" y="1"/>
                    <a:pt x="153" y="0"/>
                    <a:pt x="15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4" name="Freeform 13"/>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close/>
                  <a:moveTo>
                    <a:pt x="47" y="430"/>
                  </a:moveTo>
                  <a:lnTo>
                    <a:pt x="31" y="463"/>
                  </a:lnTo>
                  <a:lnTo>
                    <a:pt x="33" y="466"/>
                  </a:lnTo>
                  <a:lnTo>
                    <a:pt x="52" y="435"/>
                  </a:lnTo>
                  <a:lnTo>
                    <a:pt x="47" y="430"/>
                  </a:lnTo>
                  <a:close/>
                  <a:moveTo>
                    <a:pt x="57" y="413"/>
                  </a:moveTo>
                  <a:lnTo>
                    <a:pt x="50" y="425"/>
                  </a:lnTo>
                  <a:lnTo>
                    <a:pt x="52" y="430"/>
                  </a:lnTo>
                  <a:lnTo>
                    <a:pt x="57" y="420"/>
                  </a:lnTo>
                  <a:lnTo>
                    <a:pt x="57" y="413"/>
                  </a:lnTo>
                  <a:close/>
                  <a:moveTo>
                    <a:pt x="71" y="385"/>
                  </a:moveTo>
                  <a:lnTo>
                    <a:pt x="59" y="409"/>
                  </a:lnTo>
                  <a:lnTo>
                    <a:pt x="62" y="416"/>
                  </a:lnTo>
                  <a:lnTo>
                    <a:pt x="73" y="390"/>
                  </a:lnTo>
                  <a:lnTo>
                    <a:pt x="71" y="385"/>
                  </a:lnTo>
                  <a:close/>
                  <a:moveTo>
                    <a:pt x="9" y="375"/>
                  </a:moveTo>
                  <a:lnTo>
                    <a:pt x="9" y="385"/>
                  </a:lnTo>
                  <a:lnTo>
                    <a:pt x="9" y="390"/>
                  </a:lnTo>
                  <a:lnTo>
                    <a:pt x="14" y="449"/>
                  </a:lnTo>
                  <a:lnTo>
                    <a:pt x="19" y="451"/>
                  </a:lnTo>
                  <a:lnTo>
                    <a:pt x="14" y="387"/>
                  </a:lnTo>
                  <a:lnTo>
                    <a:pt x="14" y="382"/>
                  </a:lnTo>
                  <a:lnTo>
                    <a:pt x="14" y="380"/>
                  </a:lnTo>
                  <a:lnTo>
                    <a:pt x="9" y="375"/>
                  </a:lnTo>
                  <a:close/>
                  <a:moveTo>
                    <a:pt x="12" y="363"/>
                  </a:moveTo>
                  <a:lnTo>
                    <a:pt x="9" y="363"/>
                  </a:lnTo>
                  <a:lnTo>
                    <a:pt x="9" y="366"/>
                  </a:lnTo>
                  <a:lnTo>
                    <a:pt x="14" y="373"/>
                  </a:lnTo>
                  <a:lnTo>
                    <a:pt x="12" y="363"/>
                  </a:lnTo>
                  <a:close/>
                  <a:moveTo>
                    <a:pt x="90" y="359"/>
                  </a:moveTo>
                  <a:lnTo>
                    <a:pt x="85" y="359"/>
                  </a:lnTo>
                  <a:lnTo>
                    <a:pt x="73" y="380"/>
                  </a:lnTo>
                  <a:lnTo>
                    <a:pt x="76" y="385"/>
                  </a:lnTo>
                  <a:lnTo>
                    <a:pt x="90" y="359"/>
                  </a:lnTo>
                  <a:close/>
                  <a:moveTo>
                    <a:pt x="92" y="344"/>
                  </a:moveTo>
                  <a:lnTo>
                    <a:pt x="92" y="344"/>
                  </a:lnTo>
                  <a:lnTo>
                    <a:pt x="88" y="352"/>
                  </a:lnTo>
                  <a:lnTo>
                    <a:pt x="88" y="354"/>
                  </a:lnTo>
                  <a:lnTo>
                    <a:pt x="92" y="354"/>
                  </a:lnTo>
                  <a:lnTo>
                    <a:pt x="95" y="349"/>
                  </a:lnTo>
                  <a:lnTo>
                    <a:pt x="97" y="347"/>
                  </a:lnTo>
                  <a:lnTo>
                    <a:pt x="92" y="344"/>
                  </a:lnTo>
                  <a:close/>
                  <a:moveTo>
                    <a:pt x="7" y="337"/>
                  </a:moveTo>
                  <a:lnTo>
                    <a:pt x="7" y="349"/>
                  </a:lnTo>
                  <a:lnTo>
                    <a:pt x="7" y="356"/>
                  </a:lnTo>
                  <a:lnTo>
                    <a:pt x="9" y="359"/>
                  </a:lnTo>
                  <a:lnTo>
                    <a:pt x="12" y="359"/>
                  </a:lnTo>
                  <a:lnTo>
                    <a:pt x="12" y="352"/>
                  </a:lnTo>
                  <a:lnTo>
                    <a:pt x="12" y="344"/>
                  </a:lnTo>
                  <a:lnTo>
                    <a:pt x="12" y="337"/>
                  </a:lnTo>
                  <a:lnTo>
                    <a:pt x="7" y="337"/>
                  </a:lnTo>
                  <a:close/>
                  <a:moveTo>
                    <a:pt x="114" y="304"/>
                  </a:moveTo>
                  <a:lnTo>
                    <a:pt x="95" y="342"/>
                  </a:lnTo>
                  <a:lnTo>
                    <a:pt x="99" y="342"/>
                  </a:lnTo>
                  <a:lnTo>
                    <a:pt x="116" y="307"/>
                  </a:lnTo>
                  <a:lnTo>
                    <a:pt x="114" y="304"/>
                  </a:lnTo>
                  <a:close/>
                  <a:moveTo>
                    <a:pt x="116" y="297"/>
                  </a:moveTo>
                  <a:lnTo>
                    <a:pt x="114" y="302"/>
                  </a:lnTo>
                  <a:lnTo>
                    <a:pt x="118" y="302"/>
                  </a:lnTo>
                  <a:lnTo>
                    <a:pt x="121" y="297"/>
                  </a:lnTo>
                  <a:lnTo>
                    <a:pt x="116" y="297"/>
                  </a:lnTo>
                  <a:close/>
                  <a:moveTo>
                    <a:pt x="5" y="283"/>
                  </a:moveTo>
                  <a:lnTo>
                    <a:pt x="7" y="333"/>
                  </a:lnTo>
                  <a:lnTo>
                    <a:pt x="12" y="335"/>
                  </a:lnTo>
                  <a:lnTo>
                    <a:pt x="7" y="285"/>
                  </a:lnTo>
                  <a:lnTo>
                    <a:pt x="5" y="283"/>
                  </a:lnTo>
                  <a:close/>
                  <a:moveTo>
                    <a:pt x="135" y="259"/>
                  </a:moveTo>
                  <a:lnTo>
                    <a:pt x="118" y="292"/>
                  </a:lnTo>
                  <a:lnTo>
                    <a:pt x="123" y="292"/>
                  </a:lnTo>
                  <a:lnTo>
                    <a:pt x="140" y="261"/>
                  </a:lnTo>
                  <a:lnTo>
                    <a:pt x="135" y="259"/>
                  </a:lnTo>
                  <a:close/>
                  <a:moveTo>
                    <a:pt x="7" y="254"/>
                  </a:moveTo>
                  <a:lnTo>
                    <a:pt x="2" y="254"/>
                  </a:lnTo>
                  <a:lnTo>
                    <a:pt x="5" y="278"/>
                  </a:lnTo>
                  <a:lnTo>
                    <a:pt x="7" y="280"/>
                  </a:lnTo>
                  <a:lnTo>
                    <a:pt x="7" y="254"/>
                  </a:lnTo>
                  <a:close/>
                  <a:moveTo>
                    <a:pt x="0" y="233"/>
                  </a:moveTo>
                  <a:lnTo>
                    <a:pt x="2" y="250"/>
                  </a:lnTo>
                  <a:lnTo>
                    <a:pt x="7" y="250"/>
                  </a:lnTo>
                  <a:lnTo>
                    <a:pt x="5" y="233"/>
                  </a:lnTo>
                  <a:lnTo>
                    <a:pt x="0" y="233"/>
                  </a:lnTo>
                  <a:close/>
                  <a:moveTo>
                    <a:pt x="154" y="233"/>
                  </a:moveTo>
                  <a:lnTo>
                    <a:pt x="149" y="233"/>
                  </a:lnTo>
                  <a:lnTo>
                    <a:pt x="137" y="257"/>
                  </a:lnTo>
                  <a:lnTo>
                    <a:pt x="142" y="257"/>
                  </a:lnTo>
                  <a:lnTo>
                    <a:pt x="154" y="233"/>
                  </a:lnTo>
                  <a:close/>
                  <a:moveTo>
                    <a:pt x="5" y="216"/>
                  </a:moveTo>
                  <a:lnTo>
                    <a:pt x="0" y="216"/>
                  </a:lnTo>
                  <a:lnTo>
                    <a:pt x="0" y="228"/>
                  </a:lnTo>
                  <a:lnTo>
                    <a:pt x="5" y="228"/>
                  </a:lnTo>
                  <a:lnTo>
                    <a:pt x="5" y="216"/>
                  </a:lnTo>
                  <a:close/>
                  <a:moveTo>
                    <a:pt x="168" y="207"/>
                  </a:moveTo>
                  <a:lnTo>
                    <a:pt x="163" y="207"/>
                  </a:lnTo>
                  <a:lnTo>
                    <a:pt x="151" y="228"/>
                  </a:lnTo>
                  <a:lnTo>
                    <a:pt x="156" y="228"/>
                  </a:lnTo>
                  <a:lnTo>
                    <a:pt x="168" y="207"/>
                  </a:lnTo>
                  <a:close/>
                  <a:moveTo>
                    <a:pt x="166" y="202"/>
                  </a:moveTo>
                  <a:lnTo>
                    <a:pt x="166" y="202"/>
                  </a:lnTo>
                  <a:lnTo>
                    <a:pt x="166" y="202"/>
                  </a:lnTo>
                  <a:lnTo>
                    <a:pt x="166" y="202"/>
                  </a:lnTo>
                  <a:close/>
                  <a:moveTo>
                    <a:pt x="2" y="202"/>
                  </a:moveTo>
                  <a:lnTo>
                    <a:pt x="0" y="202"/>
                  </a:lnTo>
                  <a:lnTo>
                    <a:pt x="0" y="204"/>
                  </a:lnTo>
                  <a:lnTo>
                    <a:pt x="0" y="207"/>
                  </a:lnTo>
                  <a:lnTo>
                    <a:pt x="0" y="212"/>
                  </a:lnTo>
                  <a:lnTo>
                    <a:pt x="5" y="212"/>
                  </a:lnTo>
                  <a:lnTo>
                    <a:pt x="5" y="207"/>
                  </a:lnTo>
                  <a:lnTo>
                    <a:pt x="5" y="207"/>
                  </a:lnTo>
                  <a:lnTo>
                    <a:pt x="2" y="202"/>
                  </a:lnTo>
                  <a:close/>
                  <a:moveTo>
                    <a:pt x="218" y="48"/>
                  </a:moveTo>
                  <a:lnTo>
                    <a:pt x="208" y="50"/>
                  </a:lnTo>
                  <a:lnTo>
                    <a:pt x="7" y="200"/>
                  </a:lnTo>
                  <a:lnTo>
                    <a:pt x="7" y="202"/>
                  </a:lnTo>
                  <a:lnTo>
                    <a:pt x="218" y="48"/>
                  </a:lnTo>
                  <a:close/>
                  <a:moveTo>
                    <a:pt x="251" y="45"/>
                  </a:moveTo>
                  <a:lnTo>
                    <a:pt x="246" y="48"/>
                  </a:lnTo>
                  <a:lnTo>
                    <a:pt x="230" y="81"/>
                  </a:lnTo>
                  <a:lnTo>
                    <a:pt x="220" y="98"/>
                  </a:lnTo>
                  <a:lnTo>
                    <a:pt x="168" y="197"/>
                  </a:lnTo>
                  <a:lnTo>
                    <a:pt x="170" y="197"/>
                  </a:lnTo>
                  <a:lnTo>
                    <a:pt x="173" y="197"/>
                  </a:lnTo>
                  <a:lnTo>
                    <a:pt x="232" y="83"/>
                  </a:lnTo>
                  <a:lnTo>
                    <a:pt x="241" y="64"/>
                  </a:lnTo>
                  <a:lnTo>
                    <a:pt x="251" y="45"/>
                  </a:lnTo>
                  <a:close/>
                  <a:moveTo>
                    <a:pt x="263" y="14"/>
                  </a:moveTo>
                  <a:lnTo>
                    <a:pt x="263" y="14"/>
                  </a:lnTo>
                  <a:lnTo>
                    <a:pt x="263" y="14"/>
                  </a:lnTo>
                  <a:close/>
                  <a:moveTo>
                    <a:pt x="275" y="0"/>
                  </a:moveTo>
                  <a:lnTo>
                    <a:pt x="260" y="12"/>
                  </a:lnTo>
                  <a:lnTo>
                    <a:pt x="215" y="45"/>
                  </a:lnTo>
                  <a:lnTo>
                    <a:pt x="222" y="43"/>
                  </a:lnTo>
                  <a:lnTo>
                    <a:pt x="263" y="14"/>
                  </a:lnTo>
                  <a:lnTo>
                    <a:pt x="249" y="43"/>
                  </a:lnTo>
                  <a:lnTo>
                    <a:pt x="253" y="43"/>
                  </a:lnTo>
                  <a:lnTo>
                    <a:pt x="265" y="17"/>
                  </a:lnTo>
                  <a:lnTo>
                    <a:pt x="27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5" name="Freeform 14"/>
            <p:cNvSpPr>
              <a:spLocks noEditPoints="1"/>
            </p:cNvSpPr>
            <p:nvPr/>
          </p:nvSpPr>
          <p:spPr bwMode="auto">
            <a:xfrm>
              <a:off x="9035713" y="2885236"/>
              <a:ext cx="491996" cy="811589"/>
            </a:xfrm>
            <a:custGeom>
              <a:avLst/>
              <a:gdLst>
                <a:gd name="T0" fmla="*/ 17 w 275"/>
                <a:gd name="T1" fmla="*/ 496 h 499"/>
                <a:gd name="T2" fmla="*/ 33 w 275"/>
                <a:gd name="T3" fmla="*/ 470 h 499"/>
                <a:gd name="T4" fmla="*/ 19 w 275"/>
                <a:gd name="T5" fmla="*/ 458 h 499"/>
                <a:gd name="T6" fmla="*/ 31 w 275"/>
                <a:gd name="T7" fmla="*/ 463 h 499"/>
                <a:gd name="T8" fmla="*/ 47 w 275"/>
                <a:gd name="T9" fmla="*/ 430 h 499"/>
                <a:gd name="T10" fmla="*/ 52 w 275"/>
                <a:gd name="T11" fmla="*/ 430 h 499"/>
                <a:gd name="T12" fmla="*/ 71 w 275"/>
                <a:gd name="T13" fmla="*/ 385 h 499"/>
                <a:gd name="T14" fmla="*/ 73 w 275"/>
                <a:gd name="T15" fmla="*/ 390 h 499"/>
                <a:gd name="T16" fmla="*/ 9 w 275"/>
                <a:gd name="T17" fmla="*/ 385 h 499"/>
                <a:gd name="T18" fmla="*/ 19 w 275"/>
                <a:gd name="T19" fmla="*/ 451 h 499"/>
                <a:gd name="T20" fmla="*/ 14 w 275"/>
                <a:gd name="T21" fmla="*/ 380 h 499"/>
                <a:gd name="T22" fmla="*/ 9 w 275"/>
                <a:gd name="T23" fmla="*/ 363 h 499"/>
                <a:gd name="T24" fmla="*/ 12 w 275"/>
                <a:gd name="T25" fmla="*/ 363 h 499"/>
                <a:gd name="T26" fmla="*/ 73 w 275"/>
                <a:gd name="T27" fmla="*/ 380 h 499"/>
                <a:gd name="T28" fmla="*/ 92 w 275"/>
                <a:gd name="T29" fmla="*/ 344 h 499"/>
                <a:gd name="T30" fmla="*/ 88 w 275"/>
                <a:gd name="T31" fmla="*/ 354 h 499"/>
                <a:gd name="T32" fmla="*/ 97 w 275"/>
                <a:gd name="T33" fmla="*/ 347 h 499"/>
                <a:gd name="T34" fmla="*/ 7 w 275"/>
                <a:gd name="T35" fmla="*/ 349 h 499"/>
                <a:gd name="T36" fmla="*/ 12 w 275"/>
                <a:gd name="T37" fmla="*/ 359 h 499"/>
                <a:gd name="T38" fmla="*/ 12 w 275"/>
                <a:gd name="T39" fmla="*/ 337 h 499"/>
                <a:gd name="T40" fmla="*/ 95 w 275"/>
                <a:gd name="T41" fmla="*/ 342 h 499"/>
                <a:gd name="T42" fmla="*/ 114 w 275"/>
                <a:gd name="T43" fmla="*/ 304 h 499"/>
                <a:gd name="T44" fmla="*/ 118 w 275"/>
                <a:gd name="T45" fmla="*/ 302 h 499"/>
                <a:gd name="T46" fmla="*/ 5 w 275"/>
                <a:gd name="T47" fmla="*/ 283 h 499"/>
                <a:gd name="T48" fmla="*/ 7 w 275"/>
                <a:gd name="T49" fmla="*/ 285 h 499"/>
                <a:gd name="T50" fmla="*/ 118 w 275"/>
                <a:gd name="T51" fmla="*/ 292 h 499"/>
                <a:gd name="T52" fmla="*/ 135 w 275"/>
                <a:gd name="T53" fmla="*/ 259 h 499"/>
                <a:gd name="T54" fmla="*/ 5 w 275"/>
                <a:gd name="T55" fmla="*/ 278 h 499"/>
                <a:gd name="T56" fmla="*/ 0 w 275"/>
                <a:gd name="T57" fmla="*/ 233 h 499"/>
                <a:gd name="T58" fmla="*/ 5 w 275"/>
                <a:gd name="T59" fmla="*/ 233 h 499"/>
                <a:gd name="T60" fmla="*/ 149 w 275"/>
                <a:gd name="T61" fmla="*/ 233 h 499"/>
                <a:gd name="T62" fmla="*/ 154 w 275"/>
                <a:gd name="T63" fmla="*/ 233 h 499"/>
                <a:gd name="T64" fmla="*/ 0 w 275"/>
                <a:gd name="T65" fmla="*/ 228 h 499"/>
                <a:gd name="T66" fmla="*/ 168 w 275"/>
                <a:gd name="T67" fmla="*/ 207 h 499"/>
                <a:gd name="T68" fmla="*/ 156 w 275"/>
                <a:gd name="T69" fmla="*/ 228 h 499"/>
                <a:gd name="T70" fmla="*/ 166 w 275"/>
                <a:gd name="T71" fmla="*/ 202 h 499"/>
                <a:gd name="T72" fmla="*/ 2 w 275"/>
                <a:gd name="T73" fmla="*/ 202 h 499"/>
                <a:gd name="T74" fmla="*/ 0 w 275"/>
                <a:gd name="T75" fmla="*/ 207 h 499"/>
                <a:gd name="T76" fmla="*/ 5 w 275"/>
                <a:gd name="T77" fmla="*/ 207 h 499"/>
                <a:gd name="T78" fmla="*/ 218 w 275"/>
                <a:gd name="T79" fmla="*/ 48 h 499"/>
                <a:gd name="T80" fmla="*/ 7 w 275"/>
                <a:gd name="T81" fmla="*/ 202 h 499"/>
                <a:gd name="T82" fmla="*/ 246 w 275"/>
                <a:gd name="T83" fmla="*/ 48 h 499"/>
                <a:gd name="T84" fmla="*/ 168 w 275"/>
                <a:gd name="T85" fmla="*/ 197 h 499"/>
                <a:gd name="T86" fmla="*/ 232 w 275"/>
                <a:gd name="T87" fmla="*/ 83 h 499"/>
                <a:gd name="T88" fmla="*/ 263 w 275"/>
                <a:gd name="T89" fmla="*/ 14 h 499"/>
                <a:gd name="T90" fmla="*/ 275 w 275"/>
                <a:gd name="T91" fmla="*/ 0 h 499"/>
                <a:gd name="T92" fmla="*/ 222 w 275"/>
                <a:gd name="T93" fmla="*/ 43 h 499"/>
                <a:gd name="T94" fmla="*/ 253 w 275"/>
                <a:gd name="T95" fmla="*/ 43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75" h="499">
                  <a:moveTo>
                    <a:pt x="14" y="454"/>
                  </a:moveTo>
                  <a:lnTo>
                    <a:pt x="17" y="485"/>
                  </a:lnTo>
                  <a:lnTo>
                    <a:pt x="17" y="496"/>
                  </a:lnTo>
                  <a:lnTo>
                    <a:pt x="19" y="499"/>
                  </a:lnTo>
                  <a:lnTo>
                    <a:pt x="24" y="487"/>
                  </a:lnTo>
                  <a:lnTo>
                    <a:pt x="33" y="470"/>
                  </a:lnTo>
                  <a:lnTo>
                    <a:pt x="28" y="468"/>
                  </a:lnTo>
                  <a:lnTo>
                    <a:pt x="19" y="485"/>
                  </a:lnTo>
                  <a:lnTo>
                    <a:pt x="19" y="458"/>
                  </a:lnTo>
                  <a:lnTo>
                    <a:pt x="14" y="454"/>
                  </a:lnTo>
                  <a:moveTo>
                    <a:pt x="47" y="430"/>
                  </a:moveTo>
                  <a:lnTo>
                    <a:pt x="31" y="463"/>
                  </a:lnTo>
                  <a:lnTo>
                    <a:pt x="33" y="466"/>
                  </a:lnTo>
                  <a:lnTo>
                    <a:pt x="52" y="435"/>
                  </a:lnTo>
                  <a:lnTo>
                    <a:pt x="47" y="430"/>
                  </a:lnTo>
                  <a:moveTo>
                    <a:pt x="57" y="413"/>
                  </a:moveTo>
                  <a:lnTo>
                    <a:pt x="50" y="425"/>
                  </a:lnTo>
                  <a:lnTo>
                    <a:pt x="52" y="430"/>
                  </a:lnTo>
                  <a:lnTo>
                    <a:pt x="57" y="420"/>
                  </a:lnTo>
                  <a:lnTo>
                    <a:pt x="57" y="413"/>
                  </a:lnTo>
                  <a:moveTo>
                    <a:pt x="71" y="385"/>
                  </a:moveTo>
                  <a:lnTo>
                    <a:pt x="59" y="409"/>
                  </a:lnTo>
                  <a:lnTo>
                    <a:pt x="62" y="416"/>
                  </a:lnTo>
                  <a:lnTo>
                    <a:pt x="73" y="390"/>
                  </a:lnTo>
                  <a:lnTo>
                    <a:pt x="71" y="385"/>
                  </a:lnTo>
                  <a:moveTo>
                    <a:pt x="9" y="375"/>
                  </a:moveTo>
                  <a:lnTo>
                    <a:pt x="9" y="385"/>
                  </a:lnTo>
                  <a:lnTo>
                    <a:pt x="9" y="390"/>
                  </a:lnTo>
                  <a:lnTo>
                    <a:pt x="14" y="449"/>
                  </a:lnTo>
                  <a:lnTo>
                    <a:pt x="19" y="451"/>
                  </a:lnTo>
                  <a:lnTo>
                    <a:pt x="14" y="387"/>
                  </a:lnTo>
                  <a:lnTo>
                    <a:pt x="14" y="382"/>
                  </a:lnTo>
                  <a:lnTo>
                    <a:pt x="14" y="380"/>
                  </a:lnTo>
                  <a:lnTo>
                    <a:pt x="9" y="375"/>
                  </a:lnTo>
                  <a:moveTo>
                    <a:pt x="12" y="363"/>
                  </a:moveTo>
                  <a:lnTo>
                    <a:pt x="9" y="363"/>
                  </a:lnTo>
                  <a:lnTo>
                    <a:pt x="9" y="366"/>
                  </a:lnTo>
                  <a:lnTo>
                    <a:pt x="14" y="373"/>
                  </a:lnTo>
                  <a:lnTo>
                    <a:pt x="12" y="363"/>
                  </a:lnTo>
                  <a:moveTo>
                    <a:pt x="90" y="359"/>
                  </a:moveTo>
                  <a:lnTo>
                    <a:pt x="85" y="359"/>
                  </a:lnTo>
                  <a:lnTo>
                    <a:pt x="73" y="380"/>
                  </a:lnTo>
                  <a:lnTo>
                    <a:pt x="76" y="385"/>
                  </a:lnTo>
                  <a:lnTo>
                    <a:pt x="90" y="359"/>
                  </a:lnTo>
                  <a:moveTo>
                    <a:pt x="92" y="344"/>
                  </a:moveTo>
                  <a:lnTo>
                    <a:pt x="92" y="344"/>
                  </a:lnTo>
                  <a:lnTo>
                    <a:pt x="88" y="352"/>
                  </a:lnTo>
                  <a:lnTo>
                    <a:pt x="88" y="354"/>
                  </a:lnTo>
                  <a:lnTo>
                    <a:pt x="92" y="354"/>
                  </a:lnTo>
                  <a:lnTo>
                    <a:pt x="95" y="349"/>
                  </a:lnTo>
                  <a:lnTo>
                    <a:pt x="97" y="347"/>
                  </a:lnTo>
                  <a:lnTo>
                    <a:pt x="92" y="344"/>
                  </a:lnTo>
                  <a:moveTo>
                    <a:pt x="7" y="337"/>
                  </a:moveTo>
                  <a:lnTo>
                    <a:pt x="7" y="349"/>
                  </a:lnTo>
                  <a:lnTo>
                    <a:pt x="7" y="356"/>
                  </a:lnTo>
                  <a:lnTo>
                    <a:pt x="9" y="359"/>
                  </a:lnTo>
                  <a:lnTo>
                    <a:pt x="12" y="359"/>
                  </a:lnTo>
                  <a:lnTo>
                    <a:pt x="12" y="352"/>
                  </a:lnTo>
                  <a:lnTo>
                    <a:pt x="12" y="344"/>
                  </a:lnTo>
                  <a:lnTo>
                    <a:pt x="12" y="337"/>
                  </a:lnTo>
                  <a:lnTo>
                    <a:pt x="7" y="337"/>
                  </a:lnTo>
                  <a:moveTo>
                    <a:pt x="114" y="304"/>
                  </a:moveTo>
                  <a:lnTo>
                    <a:pt x="95" y="342"/>
                  </a:lnTo>
                  <a:lnTo>
                    <a:pt x="99" y="342"/>
                  </a:lnTo>
                  <a:lnTo>
                    <a:pt x="116" y="307"/>
                  </a:lnTo>
                  <a:lnTo>
                    <a:pt x="114" y="304"/>
                  </a:lnTo>
                  <a:moveTo>
                    <a:pt x="116" y="297"/>
                  </a:moveTo>
                  <a:lnTo>
                    <a:pt x="114" y="302"/>
                  </a:lnTo>
                  <a:lnTo>
                    <a:pt x="118" y="302"/>
                  </a:lnTo>
                  <a:lnTo>
                    <a:pt x="121" y="297"/>
                  </a:lnTo>
                  <a:lnTo>
                    <a:pt x="116" y="297"/>
                  </a:lnTo>
                  <a:moveTo>
                    <a:pt x="5" y="283"/>
                  </a:moveTo>
                  <a:lnTo>
                    <a:pt x="7" y="333"/>
                  </a:lnTo>
                  <a:lnTo>
                    <a:pt x="12" y="335"/>
                  </a:lnTo>
                  <a:lnTo>
                    <a:pt x="7" y="285"/>
                  </a:lnTo>
                  <a:lnTo>
                    <a:pt x="5" y="283"/>
                  </a:lnTo>
                  <a:moveTo>
                    <a:pt x="135" y="259"/>
                  </a:moveTo>
                  <a:lnTo>
                    <a:pt x="118" y="292"/>
                  </a:lnTo>
                  <a:lnTo>
                    <a:pt x="123" y="292"/>
                  </a:lnTo>
                  <a:lnTo>
                    <a:pt x="140" y="261"/>
                  </a:lnTo>
                  <a:lnTo>
                    <a:pt x="135" y="259"/>
                  </a:lnTo>
                  <a:moveTo>
                    <a:pt x="7" y="254"/>
                  </a:moveTo>
                  <a:lnTo>
                    <a:pt x="2" y="254"/>
                  </a:lnTo>
                  <a:lnTo>
                    <a:pt x="5" y="278"/>
                  </a:lnTo>
                  <a:lnTo>
                    <a:pt x="7" y="280"/>
                  </a:lnTo>
                  <a:lnTo>
                    <a:pt x="7" y="254"/>
                  </a:lnTo>
                  <a:moveTo>
                    <a:pt x="0" y="233"/>
                  </a:moveTo>
                  <a:lnTo>
                    <a:pt x="2" y="250"/>
                  </a:lnTo>
                  <a:lnTo>
                    <a:pt x="7" y="250"/>
                  </a:lnTo>
                  <a:lnTo>
                    <a:pt x="5" y="233"/>
                  </a:lnTo>
                  <a:lnTo>
                    <a:pt x="0" y="233"/>
                  </a:lnTo>
                  <a:moveTo>
                    <a:pt x="154" y="233"/>
                  </a:moveTo>
                  <a:lnTo>
                    <a:pt x="149" y="233"/>
                  </a:lnTo>
                  <a:lnTo>
                    <a:pt x="137" y="257"/>
                  </a:lnTo>
                  <a:lnTo>
                    <a:pt x="142" y="257"/>
                  </a:lnTo>
                  <a:lnTo>
                    <a:pt x="154" y="233"/>
                  </a:lnTo>
                  <a:moveTo>
                    <a:pt x="5" y="216"/>
                  </a:moveTo>
                  <a:lnTo>
                    <a:pt x="0" y="216"/>
                  </a:lnTo>
                  <a:lnTo>
                    <a:pt x="0" y="228"/>
                  </a:lnTo>
                  <a:lnTo>
                    <a:pt x="5" y="228"/>
                  </a:lnTo>
                  <a:lnTo>
                    <a:pt x="5" y="216"/>
                  </a:lnTo>
                  <a:moveTo>
                    <a:pt x="168" y="207"/>
                  </a:moveTo>
                  <a:lnTo>
                    <a:pt x="163" y="207"/>
                  </a:lnTo>
                  <a:lnTo>
                    <a:pt x="151" y="228"/>
                  </a:lnTo>
                  <a:lnTo>
                    <a:pt x="156" y="228"/>
                  </a:lnTo>
                  <a:lnTo>
                    <a:pt x="168" y="207"/>
                  </a:lnTo>
                  <a:moveTo>
                    <a:pt x="166" y="202"/>
                  </a:moveTo>
                  <a:lnTo>
                    <a:pt x="166" y="202"/>
                  </a:lnTo>
                  <a:lnTo>
                    <a:pt x="166" y="202"/>
                  </a:lnTo>
                  <a:lnTo>
                    <a:pt x="166" y="202"/>
                  </a:lnTo>
                  <a:moveTo>
                    <a:pt x="2" y="202"/>
                  </a:moveTo>
                  <a:lnTo>
                    <a:pt x="0" y="202"/>
                  </a:lnTo>
                  <a:lnTo>
                    <a:pt x="0" y="204"/>
                  </a:lnTo>
                  <a:lnTo>
                    <a:pt x="0" y="207"/>
                  </a:lnTo>
                  <a:lnTo>
                    <a:pt x="0" y="212"/>
                  </a:lnTo>
                  <a:lnTo>
                    <a:pt x="5" y="212"/>
                  </a:lnTo>
                  <a:lnTo>
                    <a:pt x="5" y="207"/>
                  </a:lnTo>
                  <a:lnTo>
                    <a:pt x="5" y="207"/>
                  </a:lnTo>
                  <a:lnTo>
                    <a:pt x="2" y="202"/>
                  </a:lnTo>
                  <a:moveTo>
                    <a:pt x="218" y="48"/>
                  </a:moveTo>
                  <a:lnTo>
                    <a:pt x="208" y="50"/>
                  </a:lnTo>
                  <a:lnTo>
                    <a:pt x="7" y="200"/>
                  </a:lnTo>
                  <a:lnTo>
                    <a:pt x="7" y="202"/>
                  </a:lnTo>
                  <a:lnTo>
                    <a:pt x="218" y="48"/>
                  </a:lnTo>
                  <a:moveTo>
                    <a:pt x="251" y="45"/>
                  </a:moveTo>
                  <a:lnTo>
                    <a:pt x="246" y="48"/>
                  </a:lnTo>
                  <a:lnTo>
                    <a:pt x="230" y="81"/>
                  </a:lnTo>
                  <a:lnTo>
                    <a:pt x="220" y="98"/>
                  </a:lnTo>
                  <a:lnTo>
                    <a:pt x="168" y="197"/>
                  </a:lnTo>
                  <a:lnTo>
                    <a:pt x="170" y="197"/>
                  </a:lnTo>
                  <a:lnTo>
                    <a:pt x="173" y="197"/>
                  </a:lnTo>
                  <a:lnTo>
                    <a:pt x="232" y="83"/>
                  </a:lnTo>
                  <a:lnTo>
                    <a:pt x="241" y="64"/>
                  </a:lnTo>
                  <a:lnTo>
                    <a:pt x="251" y="45"/>
                  </a:lnTo>
                  <a:moveTo>
                    <a:pt x="263" y="14"/>
                  </a:moveTo>
                  <a:lnTo>
                    <a:pt x="263" y="14"/>
                  </a:lnTo>
                  <a:lnTo>
                    <a:pt x="263" y="14"/>
                  </a:lnTo>
                  <a:moveTo>
                    <a:pt x="275" y="0"/>
                  </a:moveTo>
                  <a:lnTo>
                    <a:pt x="260" y="12"/>
                  </a:lnTo>
                  <a:lnTo>
                    <a:pt x="215" y="45"/>
                  </a:lnTo>
                  <a:lnTo>
                    <a:pt x="222" y="43"/>
                  </a:lnTo>
                  <a:lnTo>
                    <a:pt x="263" y="14"/>
                  </a:lnTo>
                  <a:lnTo>
                    <a:pt x="249" y="43"/>
                  </a:lnTo>
                  <a:lnTo>
                    <a:pt x="253" y="43"/>
                  </a:lnTo>
                  <a:lnTo>
                    <a:pt x="265" y="17"/>
                  </a:lnTo>
                  <a:lnTo>
                    <a:pt x="27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6" name="Freeform 15"/>
            <p:cNvSpPr>
              <a:spLocks noEditPoints="1"/>
            </p:cNvSpPr>
            <p:nvPr/>
          </p:nvSpPr>
          <p:spPr bwMode="auto">
            <a:xfrm>
              <a:off x="7291365" y="3075528"/>
              <a:ext cx="1016194" cy="458654"/>
            </a:xfrm>
            <a:custGeom>
              <a:avLst/>
              <a:gdLst>
                <a:gd name="T0" fmla="*/ 235 w 240"/>
                <a:gd name="T1" fmla="*/ 119 h 119"/>
                <a:gd name="T2" fmla="*/ 240 w 240"/>
                <a:gd name="T3" fmla="*/ 114 h 119"/>
                <a:gd name="T4" fmla="*/ 240 w 240"/>
                <a:gd name="T5" fmla="*/ 115 h 119"/>
                <a:gd name="T6" fmla="*/ 202 w 240"/>
                <a:gd name="T7" fmla="*/ 106 h 119"/>
                <a:gd name="T8" fmla="*/ 203 w 240"/>
                <a:gd name="T9" fmla="*/ 105 h 119"/>
                <a:gd name="T10" fmla="*/ 200 w 240"/>
                <a:gd name="T11" fmla="*/ 105 h 119"/>
                <a:gd name="T12" fmla="*/ 184 w 240"/>
                <a:gd name="T13" fmla="*/ 97 h 119"/>
                <a:gd name="T14" fmla="*/ 192 w 240"/>
                <a:gd name="T15" fmla="*/ 102 h 119"/>
                <a:gd name="T16" fmla="*/ 184 w 240"/>
                <a:gd name="T17" fmla="*/ 97 h 119"/>
                <a:gd name="T18" fmla="*/ 177 w 240"/>
                <a:gd name="T19" fmla="*/ 96 h 119"/>
                <a:gd name="T20" fmla="*/ 182 w 240"/>
                <a:gd name="T21" fmla="*/ 96 h 119"/>
                <a:gd name="T22" fmla="*/ 178 w 240"/>
                <a:gd name="T23" fmla="*/ 95 h 119"/>
                <a:gd name="T24" fmla="*/ 175 w 240"/>
                <a:gd name="T25" fmla="*/ 94 h 119"/>
                <a:gd name="T26" fmla="*/ 173 w 240"/>
                <a:gd name="T27" fmla="*/ 95 h 119"/>
                <a:gd name="T28" fmla="*/ 170 w 240"/>
                <a:gd name="T29" fmla="*/ 93 h 119"/>
                <a:gd name="T30" fmla="*/ 170 w 240"/>
                <a:gd name="T31" fmla="*/ 93 h 119"/>
                <a:gd name="T32" fmla="*/ 145 w 240"/>
                <a:gd name="T33" fmla="*/ 84 h 119"/>
                <a:gd name="T34" fmla="*/ 167 w 240"/>
                <a:gd name="T35" fmla="*/ 92 h 119"/>
                <a:gd name="T36" fmla="*/ 139 w 240"/>
                <a:gd name="T37" fmla="*/ 79 h 119"/>
                <a:gd name="T38" fmla="*/ 240 w 240"/>
                <a:gd name="T39" fmla="*/ 112 h 119"/>
                <a:gd name="T40" fmla="*/ 238 w 240"/>
                <a:gd name="T41" fmla="*/ 69 h 119"/>
                <a:gd name="T42" fmla="*/ 238 w 240"/>
                <a:gd name="T43" fmla="*/ 75 h 119"/>
                <a:gd name="T44" fmla="*/ 137 w 240"/>
                <a:gd name="T45" fmla="*/ 80 h 119"/>
                <a:gd name="T46" fmla="*/ 97 w 240"/>
                <a:gd name="T47" fmla="*/ 64 h 119"/>
                <a:gd name="T48" fmla="*/ 90 w 240"/>
                <a:gd name="T49" fmla="*/ 61 h 119"/>
                <a:gd name="T50" fmla="*/ 91 w 240"/>
                <a:gd name="T51" fmla="*/ 60 h 119"/>
                <a:gd name="T52" fmla="*/ 236 w 240"/>
                <a:gd name="T53" fmla="*/ 68 h 119"/>
                <a:gd name="T54" fmla="*/ 6 w 240"/>
                <a:gd name="T55" fmla="*/ 26 h 119"/>
                <a:gd name="T56" fmla="*/ 9 w 240"/>
                <a:gd name="T57" fmla="*/ 29 h 119"/>
                <a:gd name="T58" fmla="*/ 69 w 240"/>
                <a:gd name="T59" fmla="*/ 53 h 119"/>
                <a:gd name="T60" fmla="*/ 52 w 240"/>
                <a:gd name="T61" fmla="*/ 45 h 119"/>
                <a:gd name="T62" fmla="*/ 6 w 240"/>
                <a:gd name="T63" fmla="*/ 26 h 119"/>
                <a:gd name="T64" fmla="*/ 5 w 240"/>
                <a:gd name="T65" fmla="*/ 27 h 119"/>
                <a:gd name="T66" fmla="*/ 235 w 240"/>
                <a:gd name="T67" fmla="*/ 24 h 119"/>
                <a:gd name="T68" fmla="*/ 237 w 240"/>
                <a:gd name="T69" fmla="*/ 50 h 119"/>
                <a:gd name="T70" fmla="*/ 0 w 240"/>
                <a:gd name="T71" fmla="*/ 19 h 119"/>
                <a:gd name="T72" fmla="*/ 3 w 240"/>
                <a:gd name="T73" fmla="*/ 19 h 119"/>
                <a:gd name="T74" fmla="*/ 47 w 240"/>
                <a:gd name="T75" fmla="*/ 15 h 119"/>
                <a:gd name="T76" fmla="*/ 5 w 240"/>
                <a:gd name="T77" fmla="*/ 19 h 119"/>
                <a:gd name="T78" fmla="*/ 9 w 240"/>
                <a:gd name="T79" fmla="*/ 20 h 119"/>
                <a:gd name="T80" fmla="*/ 141 w 240"/>
                <a:gd name="T81" fmla="*/ 9 h 119"/>
                <a:gd name="T82" fmla="*/ 232 w 240"/>
                <a:gd name="T83" fmla="*/ 0 h 119"/>
                <a:gd name="T84" fmla="*/ 179 w 240"/>
                <a:gd name="T85" fmla="*/ 4 h 119"/>
                <a:gd name="T86" fmla="*/ 142 w 240"/>
                <a:gd name="T87" fmla="*/ 9 h 119"/>
                <a:gd name="T88" fmla="*/ 227 w 240"/>
                <a:gd name="T89" fmla="*/ 2 h 119"/>
                <a:gd name="T90" fmla="*/ 233 w 240"/>
                <a:gd name="T91" fmla="*/ 23 h 119"/>
                <a:gd name="T92" fmla="*/ 234 w 240"/>
                <a:gd name="T93" fmla="*/ 2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40" h="119">
                  <a:moveTo>
                    <a:pt x="228" y="115"/>
                  </a:moveTo>
                  <a:cubicBezTo>
                    <a:pt x="223" y="115"/>
                    <a:pt x="223" y="115"/>
                    <a:pt x="223" y="115"/>
                  </a:cubicBezTo>
                  <a:cubicBezTo>
                    <a:pt x="235" y="119"/>
                    <a:pt x="235" y="119"/>
                    <a:pt x="235" y="119"/>
                  </a:cubicBezTo>
                  <a:cubicBezTo>
                    <a:pt x="235" y="119"/>
                    <a:pt x="235" y="118"/>
                    <a:pt x="235" y="118"/>
                  </a:cubicBezTo>
                  <a:cubicBezTo>
                    <a:pt x="228" y="115"/>
                    <a:pt x="228" y="115"/>
                    <a:pt x="228" y="115"/>
                  </a:cubicBezTo>
                  <a:moveTo>
                    <a:pt x="240" y="114"/>
                  </a:moveTo>
                  <a:cubicBezTo>
                    <a:pt x="238" y="114"/>
                    <a:pt x="238" y="114"/>
                    <a:pt x="238" y="114"/>
                  </a:cubicBezTo>
                  <a:cubicBezTo>
                    <a:pt x="239" y="115"/>
                    <a:pt x="239" y="115"/>
                    <a:pt x="239" y="115"/>
                  </a:cubicBezTo>
                  <a:cubicBezTo>
                    <a:pt x="239" y="115"/>
                    <a:pt x="240" y="115"/>
                    <a:pt x="240" y="115"/>
                  </a:cubicBezTo>
                  <a:cubicBezTo>
                    <a:pt x="240" y="114"/>
                    <a:pt x="240" y="114"/>
                    <a:pt x="240" y="114"/>
                  </a:cubicBezTo>
                  <a:moveTo>
                    <a:pt x="203" y="105"/>
                  </a:moveTo>
                  <a:cubicBezTo>
                    <a:pt x="202" y="106"/>
                    <a:pt x="202" y="106"/>
                    <a:pt x="202" y="106"/>
                  </a:cubicBezTo>
                  <a:cubicBezTo>
                    <a:pt x="219" y="113"/>
                    <a:pt x="219" y="113"/>
                    <a:pt x="219" y="113"/>
                  </a:cubicBezTo>
                  <a:cubicBezTo>
                    <a:pt x="224" y="113"/>
                    <a:pt x="224" y="113"/>
                    <a:pt x="224" y="113"/>
                  </a:cubicBezTo>
                  <a:cubicBezTo>
                    <a:pt x="203" y="105"/>
                    <a:pt x="203" y="105"/>
                    <a:pt x="203" y="105"/>
                  </a:cubicBezTo>
                  <a:moveTo>
                    <a:pt x="194" y="101"/>
                  </a:moveTo>
                  <a:cubicBezTo>
                    <a:pt x="193" y="103"/>
                    <a:pt x="193" y="103"/>
                    <a:pt x="193" y="103"/>
                  </a:cubicBezTo>
                  <a:cubicBezTo>
                    <a:pt x="200" y="105"/>
                    <a:pt x="200" y="105"/>
                    <a:pt x="200" y="105"/>
                  </a:cubicBezTo>
                  <a:cubicBezTo>
                    <a:pt x="201" y="104"/>
                    <a:pt x="201" y="104"/>
                    <a:pt x="201" y="104"/>
                  </a:cubicBezTo>
                  <a:cubicBezTo>
                    <a:pt x="194" y="101"/>
                    <a:pt x="194" y="101"/>
                    <a:pt x="194" y="101"/>
                  </a:cubicBezTo>
                  <a:moveTo>
                    <a:pt x="184" y="97"/>
                  </a:moveTo>
                  <a:cubicBezTo>
                    <a:pt x="183" y="99"/>
                    <a:pt x="183" y="99"/>
                    <a:pt x="183" y="99"/>
                  </a:cubicBezTo>
                  <a:cubicBezTo>
                    <a:pt x="184" y="99"/>
                    <a:pt x="184" y="99"/>
                    <a:pt x="184" y="99"/>
                  </a:cubicBezTo>
                  <a:cubicBezTo>
                    <a:pt x="192" y="102"/>
                    <a:pt x="192" y="102"/>
                    <a:pt x="192" y="102"/>
                  </a:cubicBezTo>
                  <a:cubicBezTo>
                    <a:pt x="193" y="101"/>
                    <a:pt x="193" y="101"/>
                    <a:pt x="193" y="101"/>
                  </a:cubicBezTo>
                  <a:cubicBezTo>
                    <a:pt x="184" y="97"/>
                    <a:pt x="184" y="97"/>
                    <a:pt x="184" y="97"/>
                  </a:cubicBezTo>
                  <a:cubicBezTo>
                    <a:pt x="184" y="97"/>
                    <a:pt x="184" y="97"/>
                    <a:pt x="184" y="97"/>
                  </a:cubicBezTo>
                  <a:moveTo>
                    <a:pt x="175" y="94"/>
                  </a:moveTo>
                  <a:cubicBezTo>
                    <a:pt x="175" y="96"/>
                    <a:pt x="175" y="96"/>
                    <a:pt x="175" y="96"/>
                  </a:cubicBezTo>
                  <a:cubicBezTo>
                    <a:pt x="177" y="96"/>
                    <a:pt x="177" y="96"/>
                    <a:pt x="177" y="96"/>
                  </a:cubicBezTo>
                  <a:cubicBezTo>
                    <a:pt x="179" y="97"/>
                    <a:pt x="179" y="97"/>
                    <a:pt x="179" y="97"/>
                  </a:cubicBezTo>
                  <a:cubicBezTo>
                    <a:pt x="181" y="98"/>
                    <a:pt x="181" y="98"/>
                    <a:pt x="181" y="98"/>
                  </a:cubicBezTo>
                  <a:cubicBezTo>
                    <a:pt x="182" y="96"/>
                    <a:pt x="182" y="96"/>
                    <a:pt x="182" y="96"/>
                  </a:cubicBezTo>
                  <a:cubicBezTo>
                    <a:pt x="182" y="96"/>
                    <a:pt x="182" y="96"/>
                    <a:pt x="182" y="96"/>
                  </a:cubicBezTo>
                  <a:cubicBezTo>
                    <a:pt x="180" y="96"/>
                    <a:pt x="180" y="96"/>
                    <a:pt x="180" y="96"/>
                  </a:cubicBezTo>
                  <a:cubicBezTo>
                    <a:pt x="178" y="95"/>
                    <a:pt x="178" y="95"/>
                    <a:pt x="178" y="95"/>
                  </a:cubicBezTo>
                  <a:cubicBezTo>
                    <a:pt x="176" y="94"/>
                    <a:pt x="176" y="94"/>
                    <a:pt x="176" y="94"/>
                  </a:cubicBezTo>
                  <a:cubicBezTo>
                    <a:pt x="176" y="94"/>
                    <a:pt x="176" y="94"/>
                    <a:pt x="176" y="94"/>
                  </a:cubicBezTo>
                  <a:cubicBezTo>
                    <a:pt x="176" y="94"/>
                    <a:pt x="175" y="94"/>
                    <a:pt x="175" y="94"/>
                  </a:cubicBezTo>
                  <a:moveTo>
                    <a:pt x="172" y="93"/>
                  </a:moveTo>
                  <a:cubicBezTo>
                    <a:pt x="172" y="94"/>
                    <a:pt x="172" y="94"/>
                    <a:pt x="172" y="94"/>
                  </a:cubicBezTo>
                  <a:cubicBezTo>
                    <a:pt x="173" y="95"/>
                    <a:pt x="173" y="95"/>
                    <a:pt x="173" y="95"/>
                  </a:cubicBezTo>
                  <a:cubicBezTo>
                    <a:pt x="173" y="94"/>
                    <a:pt x="173" y="94"/>
                    <a:pt x="173" y="94"/>
                  </a:cubicBezTo>
                  <a:cubicBezTo>
                    <a:pt x="173" y="94"/>
                    <a:pt x="172" y="94"/>
                    <a:pt x="172" y="93"/>
                  </a:cubicBezTo>
                  <a:moveTo>
                    <a:pt x="170" y="93"/>
                  </a:moveTo>
                  <a:cubicBezTo>
                    <a:pt x="169" y="93"/>
                    <a:pt x="169" y="93"/>
                    <a:pt x="169" y="93"/>
                  </a:cubicBezTo>
                  <a:cubicBezTo>
                    <a:pt x="170" y="94"/>
                    <a:pt x="170" y="94"/>
                    <a:pt x="170" y="94"/>
                  </a:cubicBezTo>
                  <a:cubicBezTo>
                    <a:pt x="170" y="93"/>
                    <a:pt x="170" y="93"/>
                    <a:pt x="170" y="93"/>
                  </a:cubicBezTo>
                  <a:moveTo>
                    <a:pt x="139" y="79"/>
                  </a:moveTo>
                  <a:cubicBezTo>
                    <a:pt x="138" y="81"/>
                    <a:pt x="138" y="81"/>
                    <a:pt x="138" y="81"/>
                  </a:cubicBezTo>
                  <a:cubicBezTo>
                    <a:pt x="145" y="84"/>
                    <a:pt x="145" y="84"/>
                    <a:pt x="145" y="84"/>
                  </a:cubicBezTo>
                  <a:cubicBezTo>
                    <a:pt x="145" y="83"/>
                    <a:pt x="145" y="83"/>
                    <a:pt x="145" y="83"/>
                  </a:cubicBezTo>
                  <a:cubicBezTo>
                    <a:pt x="148" y="85"/>
                    <a:pt x="148" y="85"/>
                    <a:pt x="148" y="85"/>
                  </a:cubicBezTo>
                  <a:cubicBezTo>
                    <a:pt x="167" y="92"/>
                    <a:pt x="167" y="92"/>
                    <a:pt x="167" y="92"/>
                  </a:cubicBezTo>
                  <a:cubicBezTo>
                    <a:pt x="168" y="92"/>
                    <a:pt x="168" y="92"/>
                    <a:pt x="168" y="92"/>
                  </a:cubicBezTo>
                  <a:cubicBezTo>
                    <a:pt x="168" y="91"/>
                    <a:pt x="167" y="91"/>
                    <a:pt x="167" y="90"/>
                  </a:cubicBezTo>
                  <a:cubicBezTo>
                    <a:pt x="139" y="79"/>
                    <a:pt x="139" y="79"/>
                    <a:pt x="139" y="79"/>
                  </a:cubicBezTo>
                  <a:moveTo>
                    <a:pt x="236" y="77"/>
                  </a:moveTo>
                  <a:cubicBezTo>
                    <a:pt x="238" y="112"/>
                    <a:pt x="238" y="112"/>
                    <a:pt x="238" y="112"/>
                  </a:cubicBezTo>
                  <a:cubicBezTo>
                    <a:pt x="240" y="112"/>
                    <a:pt x="240" y="112"/>
                    <a:pt x="240" y="112"/>
                  </a:cubicBezTo>
                  <a:cubicBezTo>
                    <a:pt x="238" y="77"/>
                    <a:pt x="238" y="77"/>
                    <a:pt x="238" y="77"/>
                  </a:cubicBezTo>
                  <a:cubicBezTo>
                    <a:pt x="236" y="77"/>
                    <a:pt x="236" y="77"/>
                    <a:pt x="236" y="77"/>
                  </a:cubicBezTo>
                  <a:moveTo>
                    <a:pt x="238" y="69"/>
                  </a:moveTo>
                  <a:cubicBezTo>
                    <a:pt x="236" y="70"/>
                    <a:pt x="236" y="70"/>
                    <a:pt x="236" y="70"/>
                  </a:cubicBezTo>
                  <a:cubicBezTo>
                    <a:pt x="236" y="75"/>
                    <a:pt x="236" y="75"/>
                    <a:pt x="236" y="75"/>
                  </a:cubicBezTo>
                  <a:cubicBezTo>
                    <a:pt x="238" y="75"/>
                    <a:pt x="238" y="75"/>
                    <a:pt x="238" y="75"/>
                  </a:cubicBezTo>
                  <a:cubicBezTo>
                    <a:pt x="238" y="69"/>
                    <a:pt x="238" y="69"/>
                    <a:pt x="238" y="69"/>
                  </a:cubicBezTo>
                  <a:moveTo>
                    <a:pt x="97" y="64"/>
                  </a:moveTo>
                  <a:cubicBezTo>
                    <a:pt x="137" y="80"/>
                    <a:pt x="137" y="80"/>
                    <a:pt x="137" y="80"/>
                  </a:cubicBezTo>
                  <a:cubicBezTo>
                    <a:pt x="137" y="78"/>
                    <a:pt x="137" y="78"/>
                    <a:pt x="137" y="78"/>
                  </a:cubicBezTo>
                  <a:cubicBezTo>
                    <a:pt x="103" y="65"/>
                    <a:pt x="103" y="65"/>
                    <a:pt x="103" y="65"/>
                  </a:cubicBezTo>
                  <a:cubicBezTo>
                    <a:pt x="97" y="64"/>
                    <a:pt x="97" y="64"/>
                    <a:pt x="97" y="64"/>
                  </a:cubicBezTo>
                  <a:moveTo>
                    <a:pt x="91" y="60"/>
                  </a:moveTo>
                  <a:cubicBezTo>
                    <a:pt x="90" y="60"/>
                    <a:pt x="90" y="60"/>
                    <a:pt x="90" y="60"/>
                  </a:cubicBezTo>
                  <a:cubicBezTo>
                    <a:pt x="90" y="61"/>
                    <a:pt x="90" y="61"/>
                    <a:pt x="90" y="61"/>
                  </a:cubicBezTo>
                  <a:cubicBezTo>
                    <a:pt x="91" y="62"/>
                    <a:pt x="91" y="62"/>
                    <a:pt x="91" y="62"/>
                  </a:cubicBezTo>
                  <a:cubicBezTo>
                    <a:pt x="98" y="63"/>
                    <a:pt x="98" y="63"/>
                    <a:pt x="98" y="63"/>
                  </a:cubicBezTo>
                  <a:cubicBezTo>
                    <a:pt x="91" y="60"/>
                    <a:pt x="91" y="60"/>
                    <a:pt x="91" y="60"/>
                  </a:cubicBezTo>
                  <a:moveTo>
                    <a:pt x="237" y="52"/>
                  </a:moveTo>
                  <a:cubicBezTo>
                    <a:pt x="235" y="52"/>
                    <a:pt x="235" y="52"/>
                    <a:pt x="235" y="52"/>
                  </a:cubicBezTo>
                  <a:cubicBezTo>
                    <a:pt x="236" y="68"/>
                    <a:pt x="236" y="68"/>
                    <a:pt x="236" y="68"/>
                  </a:cubicBezTo>
                  <a:cubicBezTo>
                    <a:pt x="237" y="66"/>
                    <a:pt x="237" y="66"/>
                    <a:pt x="237" y="66"/>
                  </a:cubicBezTo>
                  <a:cubicBezTo>
                    <a:pt x="237" y="52"/>
                    <a:pt x="237" y="52"/>
                    <a:pt x="237" y="52"/>
                  </a:cubicBezTo>
                  <a:moveTo>
                    <a:pt x="6" y="26"/>
                  </a:moveTo>
                  <a:cubicBezTo>
                    <a:pt x="7" y="28"/>
                    <a:pt x="7" y="28"/>
                    <a:pt x="7" y="28"/>
                  </a:cubicBezTo>
                  <a:cubicBezTo>
                    <a:pt x="7" y="28"/>
                    <a:pt x="7" y="28"/>
                    <a:pt x="7" y="28"/>
                  </a:cubicBezTo>
                  <a:cubicBezTo>
                    <a:pt x="9" y="29"/>
                    <a:pt x="9" y="29"/>
                    <a:pt x="9" y="29"/>
                  </a:cubicBezTo>
                  <a:cubicBezTo>
                    <a:pt x="53" y="47"/>
                    <a:pt x="53" y="47"/>
                    <a:pt x="53" y="47"/>
                  </a:cubicBezTo>
                  <a:cubicBezTo>
                    <a:pt x="55" y="48"/>
                    <a:pt x="55" y="48"/>
                    <a:pt x="55" y="48"/>
                  </a:cubicBezTo>
                  <a:cubicBezTo>
                    <a:pt x="69" y="53"/>
                    <a:pt x="69" y="53"/>
                    <a:pt x="69" y="53"/>
                  </a:cubicBezTo>
                  <a:cubicBezTo>
                    <a:pt x="69" y="53"/>
                    <a:pt x="70" y="52"/>
                    <a:pt x="70" y="52"/>
                  </a:cubicBezTo>
                  <a:cubicBezTo>
                    <a:pt x="54" y="45"/>
                    <a:pt x="54" y="45"/>
                    <a:pt x="54" y="45"/>
                  </a:cubicBezTo>
                  <a:cubicBezTo>
                    <a:pt x="52" y="45"/>
                    <a:pt x="52" y="45"/>
                    <a:pt x="52" y="45"/>
                  </a:cubicBezTo>
                  <a:cubicBezTo>
                    <a:pt x="9" y="27"/>
                    <a:pt x="9" y="27"/>
                    <a:pt x="9" y="27"/>
                  </a:cubicBezTo>
                  <a:cubicBezTo>
                    <a:pt x="7" y="26"/>
                    <a:pt x="7" y="26"/>
                    <a:pt x="7" y="26"/>
                  </a:cubicBezTo>
                  <a:cubicBezTo>
                    <a:pt x="6" y="26"/>
                    <a:pt x="6" y="26"/>
                    <a:pt x="6" y="26"/>
                  </a:cubicBezTo>
                  <a:moveTo>
                    <a:pt x="0" y="24"/>
                  </a:moveTo>
                  <a:cubicBezTo>
                    <a:pt x="0" y="24"/>
                    <a:pt x="0" y="25"/>
                    <a:pt x="0" y="25"/>
                  </a:cubicBezTo>
                  <a:cubicBezTo>
                    <a:pt x="5" y="27"/>
                    <a:pt x="5" y="27"/>
                    <a:pt x="5" y="27"/>
                  </a:cubicBezTo>
                  <a:cubicBezTo>
                    <a:pt x="4" y="25"/>
                    <a:pt x="4" y="25"/>
                    <a:pt x="4" y="25"/>
                  </a:cubicBezTo>
                  <a:cubicBezTo>
                    <a:pt x="0" y="24"/>
                    <a:pt x="0" y="24"/>
                    <a:pt x="0" y="24"/>
                  </a:cubicBezTo>
                  <a:moveTo>
                    <a:pt x="235" y="24"/>
                  </a:moveTo>
                  <a:cubicBezTo>
                    <a:pt x="233" y="27"/>
                    <a:pt x="233" y="27"/>
                    <a:pt x="233" y="27"/>
                  </a:cubicBezTo>
                  <a:cubicBezTo>
                    <a:pt x="235" y="50"/>
                    <a:pt x="235" y="50"/>
                    <a:pt x="235" y="50"/>
                  </a:cubicBezTo>
                  <a:cubicBezTo>
                    <a:pt x="237" y="50"/>
                    <a:pt x="237" y="50"/>
                    <a:pt x="237" y="50"/>
                  </a:cubicBezTo>
                  <a:cubicBezTo>
                    <a:pt x="235" y="24"/>
                    <a:pt x="235" y="24"/>
                    <a:pt x="235" y="24"/>
                  </a:cubicBezTo>
                  <a:moveTo>
                    <a:pt x="3" y="19"/>
                  </a:moveTo>
                  <a:cubicBezTo>
                    <a:pt x="0" y="19"/>
                    <a:pt x="0" y="19"/>
                    <a:pt x="0" y="19"/>
                  </a:cubicBezTo>
                  <a:cubicBezTo>
                    <a:pt x="0" y="20"/>
                    <a:pt x="0" y="20"/>
                    <a:pt x="0" y="21"/>
                  </a:cubicBezTo>
                  <a:cubicBezTo>
                    <a:pt x="3" y="21"/>
                    <a:pt x="3" y="21"/>
                    <a:pt x="3" y="21"/>
                  </a:cubicBezTo>
                  <a:cubicBezTo>
                    <a:pt x="3" y="19"/>
                    <a:pt x="3" y="19"/>
                    <a:pt x="3" y="19"/>
                  </a:cubicBezTo>
                  <a:moveTo>
                    <a:pt x="141" y="7"/>
                  </a:moveTo>
                  <a:cubicBezTo>
                    <a:pt x="48" y="15"/>
                    <a:pt x="48" y="15"/>
                    <a:pt x="48" y="15"/>
                  </a:cubicBezTo>
                  <a:cubicBezTo>
                    <a:pt x="47" y="15"/>
                    <a:pt x="47" y="15"/>
                    <a:pt x="47" y="15"/>
                  </a:cubicBezTo>
                  <a:cubicBezTo>
                    <a:pt x="9" y="18"/>
                    <a:pt x="9" y="18"/>
                    <a:pt x="9" y="18"/>
                  </a:cubicBezTo>
                  <a:cubicBezTo>
                    <a:pt x="7" y="18"/>
                    <a:pt x="7" y="18"/>
                    <a:pt x="7" y="18"/>
                  </a:cubicBezTo>
                  <a:cubicBezTo>
                    <a:pt x="5" y="19"/>
                    <a:pt x="5" y="19"/>
                    <a:pt x="5" y="19"/>
                  </a:cubicBezTo>
                  <a:cubicBezTo>
                    <a:pt x="5" y="20"/>
                    <a:pt x="5" y="20"/>
                    <a:pt x="5" y="20"/>
                  </a:cubicBezTo>
                  <a:cubicBezTo>
                    <a:pt x="7" y="20"/>
                    <a:pt x="7" y="20"/>
                    <a:pt x="7" y="20"/>
                  </a:cubicBezTo>
                  <a:cubicBezTo>
                    <a:pt x="9" y="20"/>
                    <a:pt x="9" y="20"/>
                    <a:pt x="9" y="20"/>
                  </a:cubicBezTo>
                  <a:cubicBezTo>
                    <a:pt x="47" y="17"/>
                    <a:pt x="47" y="17"/>
                    <a:pt x="47" y="17"/>
                  </a:cubicBezTo>
                  <a:cubicBezTo>
                    <a:pt x="49" y="17"/>
                    <a:pt x="49" y="17"/>
                    <a:pt x="49" y="17"/>
                  </a:cubicBezTo>
                  <a:cubicBezTo>
                    <a:pt x="141" y="9"/>
                    <a:pt x="141" y="9"/>
                    <a:pt x="141" y="9"/>
                  </a:cubicBezTo>
                  <a:cubicBezTo>
                    <a:pt x="141" y="7"/>
                    <a:pt x="141" y="7"/>
                    <a:pt x="141" y="7"/>
                  </a:cubicBezTo>
                  <a:moveTo>
                    <a:pt x="232" y="0"/>
                  </a:moveTo>
                  <a:cubicBezTo>
                    <a:pt x="232" y="0"/>
                    <a:pt x="232" y="0"/>
                    <a:pt x="232" y="0"/>
                  </a:cubicBezTo>
                  <a:cubicBezTo>
                    <a:pt x="230" y="0"/>
                    <a:pt x="230" y="0"/>
                    <a:pt x="230" y="0"/>
                  </a:cubicBezTo>
                  <a:cubicBezTo>
                    <a:pt x="228" y="0"/>
                    <a:pt x="228" y="0"/>
                    <a:pt x="228" y="0"/>
                  </a:cubicBezTo>
                  <a:cubicBezTo>
                    <a:pt x="179" y="4"/>
                    <a:pt x="179" y="4"/>
                    <a:pt x="179" y="4"/>
                  </a:cubicBezTo>
                  <a:cubicBezTo>
                    <a:pt x="177" y="4"/>
                    <a:pt x="177" y="4"/>
                    <a:pt x="177" y="4"/>
                  </a:cubicBezTo>
                  <a:cubicBezTo>
                    <a:pt x="143" y="7"/>
                    <a:pt x="143" y="7"/>
                    <a:pt x="143" y="7"/>
                  </a:cubicBezTo>
                  <a:cubicBezTo>
                    <a:pt x="142" y="9"/>
                    <a:pt x="142" y="9"/>
                    <a:pt x="142" y="9"/>
                  </a:cubicBezTo>
                  <a:cubicBezTo>
                    <a:pt x="177" y="6"/>
                    <a:pt x="177" y="6"/>
                    <a:pt x="177" y="6"/>
                  </a:cubicBezTo>
                  <a:cubicBezTo>
                    <a:pt x="179" y="6"/>
                    <a:pt x="179" y="6"/>
                    <a:pt x="179" y="6"/>
                  </a:cubicBezTo>
                  <a:cubicBezTo>
                    <a:pt x="227" y="2"/>
                    <a:pt x="227" y="2"/>
                    <a:pt x="227" y="2"/>
                  </a:cubicBezTo>
                  <a:cubicBezTo>
                    <a:pt x="229" y="2"/>
                    <a:pt x="229" y="2"/>
                    <a:pt x="229" y="2"/>
                  </a:cubicBezTo>
                  <a:cubicBezTo>
                    <a:pt x="232" y="2"/>
                    <a:pt x="232" y="2"/>
                    <a:pt x="232" y="2"/>
                  </a:cubicBezTo>
                  <a:cubicBezTo>
                    <a:pt x="233" y="23"/>
                    <a:pt x="233" y="23"/>
                    <a:pt x="233" y="23"/>
                  </a:cubicBezTo>
                  <a:cubicBezTo>
                    <a:pt x="235" y="20"/>
                    <a:pt x="235" y="20"/>
                    <a:pt x="235" y="20"/>
                  </a:cubicBezTo>
                  <a:cubicBezTo>
                    <a:pt x="234" y="2"/>
                    <a:pt x="234" y="2"/>
                    <a:pt x="234" y="2"/>
                  </a:cubicBezTo>
                  <a:cubicBezTo>
                    <a:pt x="234" y="2"/>
                    <a:pt x="234" y="2"/>
                    <a:pt x="234" y="2"/>
                  </a:cubicBezTo>
                  <a:cubicBezTo>
                    <a:pt x="232" y="0"/>
                    <a:pt x="232" y="0"/>
                    <a:pt x="23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7" name="Freeform 16"/>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close/>
                  <a:moveTo>
                    <a:pt x="95" y="389"/>
                  </a:moveTo>
                  <a:lnTo>
                    <a:pt x="90" y="389"/>
                  </a:lnTo>
                  <a:lnTo>
                    <a:pt x="88" y="394"/>
                  </a:lnTo>
                  <a:lnTo>
                    <a:pt x="95" y="392"/>
                  </a:lnTo>
                  <a:lnTo>
                    <a:pt x="95" y="389"/>
                  </a:lnTo>
                  <a:close/>
                  <a:moveTo>
                    <a:pt x="99" y="389"/>
                  </a:moveTo>
                  <a:lnTo>
                    <a:pt x="99" y="389"/>
                  </a:lnTo>
                  <a:lnTo>
                    <a:pt x="99" y="392"/>
                  </a:lnTo>
                  <a:lnTo>
                    <a:pt x="99" y="389"/>
                  </a:lnTo>
                  <a:close/>
                  <a:moveTo>
                    <a:pt x="149" y="387"/>
                  </a:moveTo>
                  <a:lnTo>
                    <a:pt x="104" y="389"/>
                  </a:lnTo>
                  <a:lnTo>
                    <a:pt x="104" y="392"/>
                  </a:lnTo>
                  <a:lnTo>
                    <a:pt x="102" y="392"/>
                  </a:lnTo>
                  <a:lnTo>
                    <a:pt x="147" y="392"/>
                  </a:lnTo>
                  <a:lnTo>
                    <a:pt x="149" y="387"/>
                  </a:lnTo>
                  <a:close/>
                  <a:moveTo>
                    <a:pt x="244" y="387"/>
                  </a:moveTo>
                  <a:lnTo>
                    <a:pt x="242" y="389"/>
                  </a:lnTo>
                  <a:lnTo>
                    <a:pt x="246" y="389"/>
                  </a:lnTo>
                  <a:lnTo>
                    <a:pt x="244" y="387"/>
                  </a:lnTo>
                  <a:close/>
                  <a:moveTo>
                    <a:pt x="239" y="385"/>
                  </a:moveTo>
                  <a:lnTo>
                    <a:pt x="154" y="387"/>
                  </a:lnTo>
                  <a:lnTo>
                    <a:pt x="152" y="392"/>
                  </a:lnTo>
                  <a:lnTo>
                    <a:pt x="237" y="389"/>
                  </a:lnTo>
                  <a:lnTo>
                    <a:pt x="239" y="385"/>
                  </a:lnTo>
                  <a:close/>
                  <a:moveTo>
                    <a:pt x="296" y="385"/>
                  </a:moveTo>
                  <a:lnTo>
                    <a:pt x="249" y="385"/>
                  </a:lnTo>
                  <a:lnTo>
                    <a:pt x="251" y="389"/>
                  </a:lnTo>
                  <a:lnTo>
                    <a:pt x="301" y="389"/>
                  </a:lnTo>
                  <a:lnTo>
                    <a:pt x="301" y="387"/>
                  </a:lnTo>
                  <a:lnTo>
                    <a:pt x="296" y="385"/>
                  </a:lnTo>
                  <a:close/>
                  <a:moveTo>
                    <a:pt x="341" y="382"/>
                  </a:moveTo>
                  <a:lnTo>
                    <a:pt x="305" y="385"/>
                  </a:lnTo>
                  <a:lnTo>
                    <a:pt x="315" y="389"/>
                  </a:lnTo>
                  <a:lnTo>
                    <a:pt x="339" y="387"/>
                  </a:lnTo>
                  <a:lnTo>
                    <a:pt x="341" y="382"/>
                  </a:lnTo>
                  <a:close/>
                  <a:moveTo>
                    <a:pt x="372" y="382"/>
                  </a:moveTo>
                  <a:lnTo>
                    <a:pt x="369" y="382"/>
                  </a:lnTo>
                  <a:lnTo>
                    <a:pt x="346" y="382"/>
                  </a:lnTo>
                  <a:lnTo>
                    <a:pt x="343" y="387"/>
                  </a:lnTo>
                  <a:lnTo>
                    <a:pt x="372" y="387"/>
                  </a:lnTo>
                  <a:lnTo>
                    <a:pt x="372" y="387"/>
                  </a:lnTo>
                  <a:lnTo>
                    <a:pt x="372" y="382"/>
                  </a:lnTo>
                  <a:close/>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close/>
                  <a:moveTo>
                    <a:pt x="28" y="370"/>
                  </a:moveTo>
                  <a:lnTo>
                    <a:pt x="10" y="387"/>
                  </a:lnTo>
                  <a:lnTo>
                    <a:pt x="0" y="394"/>
                  </a:lnTo>
                  <a:lnTo>
                    <a:pt x="12" y="394"/>
                  </a:lnTo>
                  <a:lnTo>
                    <a:pt x="62" y="394"/>
                  </a:lnTo>
                  <a:lnTo>
                    <a:pt x="57" y="389"/>
                  </a:lnTo>
                  <a:lnTo>
                    <a:pt x="12" y="389"/>
                  </a:lnTo>
                  <a:lnTo>
                    <a:pt x="31" y="373"/>
                  </a:lnTo>
                  <a:lnTo>
                    <a:pt x="28" y="370"/>
                  </a:lnTo>
                  <a:close/>
                  <a:moveTo>
                    <a:pt x="62" y="344"/>
                  </a:moveTo>
                  <a:lnTo>
                    <a:pt x="55" y="347"/>
                  </a:lnTo>
                  <a:lnTo>
                    <a:pt x="31" y="368"/>
                  </a:lnTo>
                  <a:lnTo>
                    <a:pt x="33" y="370"/>
                  </a:lnTo>
                  <a:lnTo>
                    <a:pt x="62" y="344"/>
                  </a:lnTo>
                  <a:close/>
                  <a:moveTo>
                    <a:pt x="73" y="328"/>
                  </a:moveTo>
                  <a:lnTo>
                    <a:pt x="59" y="340"/>
                  </a:lnTo>
                  <a:lnTo>
                    <a:pt x="66" y="340"/>
                  </a:lnTo>
                  <a:lnTo>
                    <a:pt x="73" y="332"/>
                  </a:lnTo>
                  <a:lnTo>
                    <a:pt x="73" y="328"/>
                  </a:lnTo>
                  <a:close/>
                  <a:moveTo>
                    <a:pt x="81" y="321"/>
                  </a:moveTo>
                  <a:lnTo>
                    <a:pt x="76" y="325"/>
                  </a:lnTo>
                  <a:lnTo>
                    <a:pt x="78" y="330"/>
                  </a:lnTo>
                  <a:lnTo>
                    <a:pt x="85" y="323"/>
                  </a:lnTo>
                  <a:lnTo>
                    <a:pt x="81" y="321"/>
                  </a:lnTo>
                  <a:close/>
                  <a:moveTo>
                    <a:pt x="88" y="313"/>
                  </a:moveTo>
                  <a:lnTo>
                    <a:pt x="85" y="318"/>
                  </a:lnTo>
                  <a:lnTo>
                    <a:pt x="90" y="318"/>
                  </a:lnTo>
                  <a:lnTo>
                    <a:pt x="88" y="313"/>
                  </a:lnTo>
                  <a:close/>
                  <a:moveTo>
                    <a:pt x="102" y="302"/>
                  </a:moveTo>
                  <a:lnTo>
                    <a:pt x="92" y="311"/>
                  </a:lnTo>
                  <a:lnTo>
                    <a:pt x="92" y="316"/>
                  </a:lnTo>
                  <a:lnTo>
                    <a:pt x="99" y="309"/>
                  </a:lnTo>
                  <a:lnTo>
                    <a:pt x="102" y="302"/>
                  </a:lnTo>
                  <a:close/>
                  <a:moveTo>
                    <a:pt x="114" y="292"/>
                  </a:moveTo>
                  <a:lnTo>
                    <a:pt x="107" y="297"/>
                  </a:lnTo>
                  <a:lnTo>
                    <a:pt x="107" y="304"/>
                  </a:lnTo>
                  <a:lnTo>
                    <a:pt x="118" y="292"/>
                  </a:lnTo>
                  <a:lnTo>
                    <a:pt x="114" y="292"/>
                  </a:lnTo>
                  <a:close/>
                  <a:moveTo>
                    <a:pt x="185" y="228"/>
                  </a:moveTo>
                  <a:lnTo>
                    <a:pt x="118" y="287"/>
                  </a:lnTo>
                  <a:lnTo>
                    <a:pt x="123" y="287"/>
                  </a:lnTo>
                  <a:lnTo>
                    <a:pt x="182" y="235"/>
                  </a:lnTo>
                  <a:lnTo>
                    <a:pt x="185" y="228"/>
                  </a:lnTo>
                  <a:close/>
                  <a:moveTo>
                    <a:pt x="192" y="219"/>
                  </a:moveTo>
                  <a:lnTo>
                    <a:pt x="189" y="223"/>
                  </a:lnTo>
                  <a:lnTo>
                    <a:pt x="187" y="230"/>
                  </a:lnTo>
                  <a:lnTo>
                    <a:pt x="194" y="223"/>
                  </a:lnTo>
                  <a:lnTo>
                    <a:pt x="192" y="219"/>
                  </a:lnTo>
                  <a:close/>
                  <a:moveTo>
                    <a:pt x="419" y="164"/>
                  </a:moveTo>
                  <a:lnTo>
                    <a:pt x="412" y="204"/>
                  </a:lnTo>
                  <a:lnTo>
                    <a:pt x="395" y="378"/>
                  </a:lnTo>
                  <a:lnTo>
                    <a:pt x="400" y="382"/>
                  </a:lnTo>
                  <a:lnTo>
                    <a:pt x="419" y="164"/>
                  </a:lnTo>
                  <a:close/>
                  <a:moveTo>
                    <a:pt x="417" y="147"/>
                  </a:moveTo>
                  <a:lnTo>
                    <a:pt x="414" y="164"/>
                  </a:lnTo>
                  <a:lnTo>
                    <a:pt x="417" y="150"/>
                  </a:lnTo>
                  <a:lnTo>
                    <a:pt x="417" y="147"/>
                  </a:lnTo>
                  <a:close/>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close/>
                  <a:moveTo>
                    <a:pt x="327" y="102"/>
                  </a:moveTo>
                  <a:lnTo>
                    <a:pt x="305" y="116"/>
                  </a:lnTo>
                  <a:lnTo>
                    <a:pt x="286" y="135"/>
                  </a:lnTo>
                  <a:lnTo>
                    <a:pt x="286" y="140"/>
                  </a:lnTo>
                  <a:lnTo>
                    <a:pt x="327" y="102"/>
                  </a:lnTo>
                  <a:close/>
                  <a:moveTo>
                    <a:pt x="329" y="97"/>
                  </a:moveTo>
                  <a:lnTo>
                    <a:pt x="327" y="97"/>
                  </a:lnTo>
                  <a:lnTo>
                    <a:pt x="324" y="100"/>
                  </a:lnTo>
                  <a:lnTo>
                    <a:pt x="329" y="97"/>
                  </a:lnTo>
                  <a:close/>
                  <a:moveTo>
                    <a:pt x="348" y="76"/>
                  </a:moveTo>
                  <a:lnTo>
                    <a:pt x="331" y="93"/>
                  </a:lnTo>
                  <a:lnTo>
                    <a:pt x="339" y="93"/>
                  </a:lnTo>
                  <a:lnTo>
                    <a:pt x="353" y="81"/>
                  </a:lnTo>
                  <a:lnTo>
                    <a:pt x="348" y="76"/>
                  </a:lnTo>
                  <a:close/>
                  <a:moveTo>
                    <a:pt x="391" y="38"/>
                  </a:moveTo>
                  <a:lnTo>
                    <a:pt x="353" y="74"/>
                  </a:lnTo>
                  <a:lnTo>
                    <a:pt x="355" y="78"/>
                  </a:lnTo>
                  <a:lnTo>
                    <a:pt x="388" y="48"/>
                  </a:lnTo>
                  <a:lnTo>
                    <a:pt x="391" y="38"/>
                  </a:lnTo>
                  <a:close/>
                  <a:moveTo>
                    <a:pt x="428" y="12"/>
                  </a:moveTo>
                  <a:lnTo>
                    <a:pt x="428" y="12"/>
                  </a:lnTo>
                  <a:lnTo>
                    <a:pt x="428" y="12"/>
                  </a:lnTo>
                  <a:close/>
                  <a:moveTo>
                    <a:pt x="433" y="0"/>
                  </a:moveTo>
                  <a:lnTo>
                    <a:pt x="424" y="7"/>
                  </a:lnTo>
                  <a:lnTo>
                    <a:pt x="400" y="31"/>
                  </a:lnTo>
                  <a:lnTo>
                    <a:pt x="395" y="40"/>
                  </a:lnTo>
                  <a:lnTo>
                    <a:pt x="428" y="12"/>
                  </a:lnTo>
                  <a:lnTo>
                    <a:pt x="417" y="143"/>
                  </a:lnTo>
                  <a:lnTo>
                    <a:pt x="419" y="143"/>
                  </a:lnTo>
                  <a:lnTo>
                    <a:pt x="421" y="121"/>
                  </a:lnTo>
                  <a:lnTo>
                    <a:pt x="433" y="12"/>
                  </a:lnTo>
                  <a:lnTo>
                    <a:pt x="43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8" name="Freeform 17"/>
            <p:cNvSpPr>
              <a:spLocks noEditPoints="1"/>
            </p:cNvSpPr>
            <p:nvPr/>
          </p:nvSpPr>
          <p:spPr bwMode="auto">
            <a:xfrm>
              <a:off x="9844375" y="2997459"/>
              <a:ext cx="774670" cy="640814"/>
            </a:xfrm>
            <a:custGeom>
              <a:avLst/>
              <a:gdLst>
                <a:gd name="T0" fmla="*/ 69 w 433"/>
                <a:gd name="T1" fmla="*/ 394 h 394"/>
                <a:gd name="T2" fmla="*/ 95 w 433"/>
                <a:gd name="T3" fmla="*/ 389 h 394"/>
                <a:gd name="T4" fmla="*/ 95 w 433"/>
                <a:gd name="T5" fmla="*/ 392 h 394"/>
                <a:gd name="T6" fmla="*/ 99 w 433"/>
                <a:gd name="T7" fmla="*/ 389 h 394"/>
                <a:gd name="T8" fmla="*/ 149 w 433"/>
                <a:gd name="T9" fmla="*/ 387 h 394"/>
                <a:gd name="T10" fmla="*/ 102 w 433"/>
                <a:gd name="T11" fmla="*/ 392 h 394"/>
                <a:gd name="T12" fmla="*/ 244 w 433"/>
                <a:gd name="T13" fmla="*/ 387 h 394"/>
                <a:gd name="T14" fmla="*/ 244 w 433"/>
                <a:gd name="T15" fmla="*/ 387 h 394"/>
                <a:gd name="T16" fmla="*/ 152 w 433"/>
                <a:gd name="T17" fmla="*/ 392 h 394"/>
                <a:gd name="T18" fmla="*/ 296 w 433"/>
                <a:gd name="T19" fmla="*/ 385 h 394"/>
                <a:gd name="T20" fmla="*/ 301 w 433"/>
                <a:gd name="T21" fmla="*/ 389 h 394"/>
                <a:gd name="T22" fmla="*/ 341 w 433"/>
                <a:gd name="T23" fmla="*/ 382 h 394"/>
                <a:gd name="T24" fmla="*/ 339 w 433"/>
                <a:gd name="T25" fmla="*/ 387 h 394"/>
                <a:gd name="T26" fmla="*/ 369 w 433"/>
                <a:gd name="T27" fmla="*/ 382 h 394"/>
                <a:gd name="T28" fmla="*/ 372 w 433"/>
                <a:gd name="T29" fmla="*/ 387 h 394"/>
                <a:gd name="T30" fmla="*/ 393 w 433"/>
                <a:gd name="T31" fmla="*/ 382 h 394"/>
                <a:gd name="T32" fmla="*/ 376 w 433"/>
                <a:gd name="T33" fmla="*/ 382 h 394"/>
                <a:gd name="T34" fmla="*/ 391 w 433"/>
                <a:gd name="T35" fmla="*/ 387 h 394"/>
                <a:gd name="T36" fmla="*/ 398 w 433"/>
                <a:gd name="T37" fmla="*/ 387 h 394"/>
                <a:gd name="T38" fmla="*/ 10 w 433"/>
                <a:gd name="T39" fmla="*/ 387 h 394"/>
                <a:gd name="T40" fmla="*/ 62 w 433"/>
                <a:gd name="T41" fmla="*/ 394 h 394"/>
                <a:gd name="T42" fmla="*/ 31 w 433"/>
                <a:gd name="T43" fmla="*/ 373 h 394"/>
                <a:gd name="T44" fmla="*/ 55 w 433"/>
                <a:gd name="T45" fmla="*/ 347 h 394"/>
                <a:gd name="T46" fmla="*/ 62 w 433"/>
                <a:gd name="T47" fmla="*/ 344 h 394"/>
                <a:gd name="T48" fmla="*/ 66 w 433"/>
                <a:gd name="T49" fmla="*/ 340 h 394"/>
                <a:gd name="T50" fmla="*/ 81 w 433"/>
                <a:gd name="T51" fmla="*/ 321 h 394"/>
                <a:gd name="T52" fmla="*/ 85 w 433"/>
                <a:gd name="T53" fmla="*/ 323 h 394"/>
                <a:gd name="T54" fmla="*/ 85 w 433"/>
                <a:gd name="T55" fmla="*/ 318 h 394"/>
                <a:gd name="T56" fmla="*/ 102 w 433"/>
                <a:gd name="T57" fmla="*/ 302 h 394"/>
                <a:gd name="T58" fmla="*/ 99 w 433"/>
                <a:gd name="T59" fmla="*/ 309 h 394"/>
                <a:gd name="T60" fmla="*/ 107 w 433"/>
                <a:gd name="T61" fmla="*/ 297 h 394"/>
                <a:gd name="T62" fmla="*/ 114 w 433"/>
                <a:gd name="T63" fmla="*/ 292 h 394"/>
                <a:gd name="T64" fmla="*/ 123 w 433"/>
                <a:gd name="T65" fmla="*/ 287 h 394"/>
                <a:gd name="T66" fmla="*/ 192 w 433"/>
                <a:gd name="T67" fmla="*/ 219 h 394"/>
                <a:gd name="T68" fmla="*/ 194 w 433"/>
                <a:gd name="T69" fmla="*/ 223 h 394"/>
                <a:gd name="T70" fmla="*/ 412 w 433"/>
                <a:gd name="T71" fmla="*/ 204 h 394"/>
                <a:gd name="T72" fmla="*/ 419 w 433"/>
                <a:gd name="T73" fmla="*/ 164 h 394"/>
                <a:gd name="T74" fmla="*/ 417 w 433"/>
                <a:gd name="T75" fmla="*/ 150 h 394"/>
                <a:gd name="T76" fmla="*/ 258 w 433"/>
                <a:gd name="T77" fmla="*/ 159 h 394"/>
                <a:gd name="T78" fmla="*/ 242 w 433"/>
                <a:gd name="T79" fmla="*/ 173 h 394"/>
                <a:gd name="T80" fmla="*/ 244 w 433"/>
                <a:gd name="T81" fmla="*/ 178 h 394"/>
                <a:gd name="T82" fmla="*/ 260 w 433"/>
                <a:gd name="T83" fmla="*/ 164 h 394"/>
                <a:gd name="T84" fmla="*/ 327 w 433"/>
                <a:gd name="T85" fmla="*/ 102 h 394"/>
                <a:gd name="T86" fmla="*/ 286 w 433"/>
                <a:gd name="T87" fmla="*/ 140 h 394"/>
                <a:gd name="T88" fmla="*/ 327 w 433"/>
                <a:gd name="T89" fmla="*/ 97 h 394"/>
                <a:gd name="T90" fmla="*/ 348 w 433"/>
                <a:gd name="T91" fmla="*/ 76 h 394"/>
                <a:gd name="T92" fmla="*/ 353 w 433"/>
                <a:gd name="T93" fmla="*/ 81 h 394"/>
                <a:gd name="T94" fmla="*/ 353 w 433"/>
                <a:gd name="T95" fmla="*/ 74 h 394"/>
                <a:gd name="T96" fmla="*/ 391 w 433"/>
                <a:gd name="T97" fmla="*/ 38 h 394"/>
                <a:gd name="T98" fmla="*/ 428 w 433"/>
                <a:gd name="T99" fmla="*/ 12 h 394"/>
                <a:gd name="T100" fmla="*/ 400 w 433"/>
                <a:gd name="T101" fmla="*/ 31 h 394"/>
                <a:gd name="T102" fmla="*/ 417 w 433"/>
                <a:gd name="T103" fmla="*/ 143 h 394"/>
                <a:gd name="T104" fmla="*/ 433 w 433"/>
                <a:gd name="T105" fmla="*/ 12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3" h="394">
                  <a:moveTo>
                    <a:pt x="85" y="389"/>
                  </a:moveTo>
                  <a:lnTo>
                    <a:pt x="64" y="389"/>
                  </a:lnTo>
                  <a:lnTo>
                    <a:pt x="69" y="394"/>
                  </a:lnTo>
                  <a:lnTo>
                    <a:pt x="85" y="394"/>
                  </a:lnTo>
                  <a:lnTo>
                    <a:pt x="85" y="389"/>
                  </a:lnTo>
                  <a:moveTo>
                    <a:pt x="95" y="389"/>
                  </a:moveTo>
                  <a:lnTo>
                    <a:pt x="90" y="389"/>
                  </a:lnTo>
                  <a:lnTo>
                    <a:pt x="88" y="394"/>
                  </a:lnTo>
                  <a:lnTo>
                    <a:pt x="95" y="392"/>
                  </a:lnTo>
                  <a:lnTo>
                    <a:pt x="95" y="389"/>
                  </a:lnTo>
                  <a:moveTo>
                    <a:pt x="99" y="389"/>
                  </a:moveTo>
                  <a:lnTo>
                    <a:pt x="99" y="389"/>
                  </a:lnTo>
                  <a:lnTo>
                    <a:pt x="99" y="392"/>
                  </a:lnTo>
                  <a:lnTo>
                    <a:pt x="99" y="389"/>
                  </a:lnTo>
                  <a:moveTo>
                    <a:pt x="149" y="387"/>
                  </a:moveTo>
                  <a:lnTo>
                    <a:pt x="104" y="389"/>
                  </a:lnTo>
                  <a:lnTo>
                    <a:pt x="104" y="392"/>
                  </a:lnTo>
                  <a:lnTo>
                    <a:pt x="102" y="392"/>
                  </a:lnTo>
                  <a:lnTo>
                    <a:pt x="147" y="392"/>
                  </a:lnTo>
                  <a:lnTo>
                    <a:pt x="149" y="387"/>
                  </a:lnTo>
                  <a:moveTo>
                    <a:pt x="244" y="387"/>
                  </a:moveTo>
                  <a:lnTo>
                    <a:pt x="242" y="389"/>
                  </a:lnTo>
                  <a:lnTo>
                    <a:pt x="246" y="389"/>
                  </a:lnTo>
                  <a:lnTo>
                    <a:pt x="244" y="387"/>
                  </a:lnTo>
                  <a:moveTo>
                    <a:pt x="239" y="385"/>
                  </a:moveTo>
                  <a:lnTo>
                    <a:pt x="154" y="387"/>
                  </a:lnTo>
                  <a:lnTo>
                    <a:pt x="152" y="392"/>
                  </a:lnTo>
                  <a:lnTo>
                    <a:pt x="237" y="389"/>
                  </a:lnTo>
                  <a:lnTo>
                    <a:pt x="239" y="385"/>
                  </a:lnTo>
                  <a:moveTo>
                    <a:pt x="296" y="385"/>
                  </a:moveTo>
                  <a:lnTo>
                    <a:pt x="249" y="385"/>
                  </a:lnTo>
                  <a:lnTo>
                    <a:pt x="251" y="389"/>
                  </a:lnTo>
                  <a:lnTo>
                    <a:pt x="301" y="389"/>
                  </a:lnTo>
                  <a:lnTo>
                    <a:pt x="301" y="387"/>
                  </a:lnTo>
                  <a:lnTo>
                    <a:pt x="296" y="385"/>
                  </a:lnTo>
                  <a:moveTo>
                    <a:pt x="341" y="382"/>
                  </a:moveTo>
                  <a:lnTo>
                    <a:pt x="305" y="385"/>
                  </a:lnTo>
                  <a:lnTo>
                    <a:pt x="315" y="389"/>
                  </a:lnTo>
                  <a:lnTo>
                    <a:pt x="339" y="387"/>
                  </a:lnTo>
                  <a:lnTo>
                    <a:pt x="341" y="382"/>
                  </a:lnTo>
                  <a:moveTo>
                    <a:pt x="372" y="382"/>
                  </a:moveTo>
                  <a:lnTo>
                    <a:pt x="369" y="382"/>
                  </a:lnTo>
                  <a:lnTo>
                    <a:pt x="346" y="382"/>
                  </a:lnTo>
                  <a:lnTo>
                    <a:pt x="343" y="387"/>
                  </a:lnTo>
                  <a:lnTo>
                    <a:pt x="372" y="387"/>
                  </a:lnTo>
                  <a:lnTo>
                    <a:pt x="372" y="387"/>
                  </a:lnTo>
                  <a:lnTo>
                    <a:pt x="372" y="382"/>
                  </a:lnTo>
                  <a:moveTo>
                    <a:pt x="393" y="382"/>
                  </a:moveTo>
                  <a:lnTo>
                    <a:pt x="393" y="382"/>
                  </a:lnTo>
                  <a:lnTo>
                    <a:pt x="388" y="382"/>
                  </a:lnTo>
                  <a:lnTo>
                    <a:pt x="376" y="382"/>
                  </a:lnTo>
                  <a:lnTo>
                    <a:pt x="376" y="387"/>
                  </a:lnTo>
                  <a:lnTo>
                    <a:pt x="376" y="387"/>
                  </a:lnTo>
                  <a:lnTo>
                    <a:pt x="391" y="387"/>
                  </a:lnTo>
                  <a:lnTo>
                    <a:pt x="395" y="387"/>
                  </a:lnTo>
                  <a:lnTo>
                    <a:pt x="395" y="387"/>
                  </a:lnTo>
                  <a:lnTo>
                    <a:pt x="398" y="387"/>
                  </a:lnTo>
                  <a:lnTo>
                    <a:pt x="393" y="382"/>
                  </a:lnTo>
                  <a:moveTo>
                    <a:pt x="28" y="370"/>
                  </a:moveTo>
                  <a:lnTo>
                    <a:pt x="10" y="387"/>
                  </a:lnTo>
                  <a:lnTo>
                    <a:pt x="0" y="394"/>
                  </a:lnTo>
                  <a:lnTo>
                    <a:pt x="12" y="394"/>
                  </a:lnTo>
                  <a:lnTo>
                    <a:pt x="62" y="394"/>
                  </a:lnTo>
                  <a:lnTo>
                    <a:pt x="57" y="389"/>
                  </a:lnTo>
                  <a:lnTo>
                    <a:pt x="12" y="389"/>
                  </a:lnTo>
                  <a:lnTo>
                    <a:pt x="31" y="373"/>
                  </a:lnTo>
                  <a:lnTo>
                    <a:pt x="28" y="370"/>
                  </a:lnTo>
                  <a:moveTo>
                    <a:pt x="62" y="344"/>
                  </a:moveTo>
                  <a:lnTo>
                    <a:pt x="55" y="347"/>
                  </a:lnTo>
                  <a:lnTo>
                    <a:pt x="31" y="368"/>
                  </a:lnTo>
                  <a:lnTo>
                    <a:pt x="33" y="370"/>
                  </a:lnTo>
                  <a:lnTo>
                    <a:pt x="62" y="344"/>
                  </a:lnTo>
                  <a:moveTo>
                    <a:pt x="73" y="328"/>
                  </a:moveTo>
                  <a:lnTo>
                    <a:pt x="59" y="340"/>
                  </a:lnTo>
                  <a:lnTo>
                    <a:pt x="66" y="340"/>
                  </a:lnTo>
                  <a:lnTo>
                    <a:pt x="73" y="332"/>
                  </a:lnTo>
                  <a:lnTo>
                    <a:pt x="73" y="328"/>
                  </a:lnTo>
                  <a:moveTo>
                    <a:pt x="81" y="321"/>
                  </a:moveTo>
                  <a:lnTo>
                    <a:pt x="76" y="325"/>
                  </a:lnTo>
                  <a:lnTo>
                    <a:pt x="78" y="330"/>
                  </a:lnTo>
                  <a:lnTo>
                    <a:pt x="85" y="323"/>
                  </a:lnTo>
                  <a:lnTo>
                    <a:pt x="81" y="321"/>
                  </a:lnTo>
                  <a:moveTo>
                    <a:pt x="88" y="313"/>
                  </a:moveTo>
                  <a:lnTo>
                    <a:pt x="85" y="318"/>
                  </a:lnTo>
                  <a:lnTo>
                    <a:pt x="90" y="318"/>
                  </a:lnTo>
                  <a:lnTo>
                    <a:pt x="88" y="313"/>
                  </a:lnTo>
                  <a:moveTo>
                    <a:pt x="102" y="302"/>
                  </a:moveTo>
                  <a:lnTo>
                    <a:pt x="92" y="311"/>
                  </a:lnTo>
                  <a:lnTo>
                    <a:pt x="92" y="316"/>
                  </a:lnTo>
                  <a:lnTo>
                    <a:pt x="99" y="309"/>
                  </a:lnTo>
                  <a:lnTo>
                    <a:pt x="102" y="302"/>
                  </a:lnTo>
                  <a:moveTo>
                    <a:pt x="114" y="292"/>
                  </a:moveTo>
                  <a:lnTo>
                    <a:pt x="107" y="297"/>
                  </a:lnTo>
                  <a:lnTo>
                    <a:pt x="107" y="304"/>
                  </a:lnTo>
                  <a:lnTo>
                    <a:pt x="118" y="292"/>
                  </a:lnTo>
                  <a:lnTo>
                    <a:pt x="114" y="292"/>
                  </a:lnTo>
                  <a:moveTo>
                    <a:pt x="185" y="228"/>
                  </a:moveTo>
                  <a:lnTo>
                    <a:pt x="118" y="287"/>
                  </a:lnTo>
                  <a:lnTo>
                    <a:pt x="123" y="287"/>
                  </a:lnTo>
                  <a:lnTo>
                    <a:pt x="182" y="235"/>
                  </a:lnTo>
                  <a:lnTo>
                    <a:pt x="185" y="228"/>
                  </a:lnTo>
                  <a:moveTo>
                    <a:pt x="192" y="219"/>
                  </a:moveTo>
                  <a:lnTo>
                    <a:pt x="189" y="223"/>
                  </a:lnTo>
                  <a:lnTo>
                    <a:pt x="187" y="230"/>
                  </a:lnTo>
                  <a:lnTo>
                    <a:pt x="194" y="223"/>
                  </a:lnTo>
                  <a:lnTo>
                    <a:pt x="192" y="219"/>
                  </a:lnTo>
                  <a:moveTo>
                    <a:pt x="419" y="164"/>
                  </a:moveTo>
                  <a:lnTo>
                    <a:pt x="412" y="204"/>
                  </a:lnTo>
                  <a:lnTo>
                    <a:pt x="395" y="378"/>
                  </a:lnTo>
                  <a:lnTo>
                    <a:pt x="400" y="382"/>
                  </a:lnTo>
                  <a:lnTo>
                    <a:pt x="419" y="164"/>
                  </a:lnTo>
                  <a:moveTo>
                    <a:pt x="417" y="147"/>
                  </a:moveTo>
                  <a:lnTo>
                    <a:pt x="414" y="164"/>
                  </a:lnTo>
                  <a:lnTo>
                    <a:pt x="417" y="150"/>
                  </a:lnTo>
                  <a:lnTo>
                    <a:pt x="417" y="147"/>
                  </a:lnTo>
                  <a:moveTo>
                    <a:pt x="282" y="138"/>
                  </a:moveTo>
                  <a:lnTo>
                    <a:pt x="258" y="159"/>
                  </a:lnTo>
                  <a:lnTo>
                    <a:pt x="256" y="162"/>
                  </a:lnTo>
                  <a:lnTo>
                    <a:pt x="246" y="171"/>
                  </a:lnTo>
                  <a:lnTo>
                    <a:pt x="242" y="173"/>
                  </a:lnTo>
                  <a:lnTo>
                    <a:pt x="197" y="216"/>
                  </a:lnTo>
                  <a:lnTo>
                    <a:pt x="199" y="221"/>
                  </a:lnTo>
                  <a:lnTo>
                    <a:pt x="244" y="178"/>
                  </a:lnTo>
                  <a:lnTo>
                    <a:pt x="249" y="176"/>
                  </a:lnTo>
                  <a:lnTo>
                    <a:pt x="258" y="166"/>
                  </a:lnTo>
                  <a:lnTo>
                    <a:pt x="260" y="164"/>
                  </a:lnTo>
                  <a:lnTo>
                    <a:pt x="282" y="143"/>
                  </a:lnTo>
                  <a:lnTo>
                    <a:pt x="282" y="138"/>
                  </a:lnTo>
                  <a:moveTo>
                    <a:pt x="327" y="102"/>
                  </a:moveTo>
                  <a:lnTo>
                    <a:pt x="305" y="116"/>
                  </a:lnTo>
                  <a:lnTo>
                    <a:pt x="286" y="135"/>
                  </a:lnTo>
                  <a:lnTo>
                    <a:pt x="286" y="140"/>
                  </a:lnTo>
                  <a:lnTo>
                    <a:pt x="327" y="102"/>
                  </a:lnTo>
                  <a:moveTo>
                    <a:pt x="329" y="97"/>
                  </a:moveTo>
                  <a:lnTo>
                    <a:pt x="327" y="97"/>
                  </a:lnTo>
                  <a:lnTo>
                    <a:pt x="324" y="100"/>
                  </a:lnTo>
                  <a:lnTo>
                    <a:pt x="329" y="97"/>
                  </a:lnTo>
                  <a:moveTo>
                    <a:pt x="348" y="76"/>
                  </a:moveTo>
                  <a:lnTo>
                    <a:pt x="331" y="93"/>
                  </a:lnTo>
                  <a:lnTo>
                    <a:pt x="339" y="93"/>
                  </a:lnTo>
                  <a:lnTo>
                    <a:pt x="353" y="81"/>
                  </a:lnTo>
                  <a:lnTo>
                    <a:pt x="348" y="76"/>
                  </a:lnTo>
                  <a:moveTo>
                    <a:pt x="391" y="38"/>
                  </a:moveTo>
                  <a:lnTo>
                    <a:pt x="353" y="74"/>
                  </a:lnTo>
                  <a:lnTo>
                    <a:pt x="355" y="78"/>
                  </a:lnTo>
                  <a:lnTo>
                    <a:pt x="388" y="48"/>
                  </a:lnTo>
                  <a:lnTo>
                    <a:pt x="391" y="38"/>
                  </a:lnTo>
                  <a:moveTo>
                    <a:pt x="428" y="12"/>
                  </a:moveTo>
                  <a:lnTo>
                    <a:pt x="428" y="12"/>
                  </a:lnTo>
                  <a:lnTo>
                    <a:pt x="428" y="12"/>
                  </a:lnTo>
                  <a:moveTo>
                    <a:pt x="433" y="0"/>
                  </a:moveTo>
                  <a:lnTo>
                    <a:pt x="424" y="7"/>
                  </a:lnTo>
                  <a:lnTo>
                    <a:pt x="400" y="31"/>
                  </a:lnTo>
                  <a:lnTo>
                    <a:pt x="395" y="40"/>
                  </a:lnTo>
                  <a:lnTo>
                    <a:pt x="428" y="12"/>
                  </a:lnTo>
                  <a:lnTo>
                    <a:pt x="417" y="143"/>
                  </a:lnTo>
                  <a:lnTo>
                    <a:pt x="419" y="143"/>
                  </a:lnTo>
                  <a:lnTo>
                    <a:pt x="421" y="121"/>
                  </a:lnTo>
                  <a:lnTo>
                    <a:pt x="433" y="12"/>
                  </a:lnTo>
                  <a:lnTo>
                    <a:pt x="43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19" name="Freeform 18"/>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close/>
                  <a:moveTo>
                    <a:pt x="220" y="212"/>
                  </a:moveTo>
                  <a:lnTo>
                    <a:pt x="196" y="212"/>
                  </a:lnTo>
                  <a:lnTo>
                    <a:pt x="196" y="216"/>
                  </a:lnTo>
                  <a:lnTo>
                    <a:pt x="224" y="214"/>
                  </a:lnTo>
                  <a:lnTo>
                    <a:pt x="220" y="212"/>
                  </a:lnTo>
                  <a:close/>
                  <a:moveTo>
                    <a:pt x="291" y="207"/>
                  </a:moveTo>
                  <a:lnTo>
                    <a:pt x="286" y="207"/>
                  </a:lnTo>
                  <a:lnTo>
                    <a:pt x="281" y="207"/>
                  </a:lnTo>
                  <a:lnTo>
                    <a:pt x="224" y="209"/>
                  </a:lnTo>
                  <a:lnTo>
                    <a:pt x="229" y="214"/>
                  </a:lnTo>
                  <a:lnTo>
                    <a:pt x="291" y="212"/>
                  </a:lnTo>
                  <a:lnTo>
                    <a:pt x="291" y="207"/>
                  </a:lnTo>
                  <a:close/>
                  <a:moveTo>
                    <a:pt x="359" y="202"/>
                  </a:moveTo>
                  <a:lnTo>
                    <a:pt x="295" y="207"/>
                  </a:lnTo>
                  <a:lnTo>
                    <a:pt x="295" y="212"/>
                  </a:lnTo>
                  <a:lnTo>
                    <a:pt x="364" y="207"/>
                  </a:lnTo>
                  <a:lnTo>
                    <a:pt x="359" y="202"/>
                  </a:lnTo>
                  <a:close/>
                  <a:moveTo>
                    <a:pt x="381" y="202"/>
                  </a:moveTo>
                  <a:lnTo>
                    <a:pt x="366" y="202"/>
                  </a:lnTo>
                  <a:lnTo>
                    <a:pt x="371" y="207"/>
                  </a:lnTo>
                  <a:lnTo>
                    <a:pt x="381" y="207"/>
                  </a:lnTo>
                  <a:lnTo>
                    <a:pt x="381" y="202"/>
                  </a:lnTo>
                  <a:close/>
                  <a:moveTo>
                    <a:pt x="402" y="200"/>
                  </a:moveTo>
                  <a:lnTo>
                    <a:pt x="385" y="202"/>
                  </a:lnTo>
                  <a:lnTo>
                    <a:pt x="385" y="205"/>
                  </a:lnTo>
                  <a:lnTo>
                    <a:pt x="404" y="205"/>
                  </a:lnTo>
                  <a:lnTo>
                    <a:pt x="402" y="200"/>
                  </a:lnTo>
                  <a:close/>
                  <a:moveTo>
                    <a:pt x="437" y="197"/>
                  </a:moveTo>
                  <a:lnTo>
                    <a:pt x="407" y="200"/>
                  </a:lnTo>
                  <a:lnTo>
                    <a:pt x="411" y="205"/>
                  </a:lnTo>
                  <a:lnTo>
                    <a:pt x="442" y="202"/>
                  </a:lnTo>
                  <a:lnTo>
                    <a:pt x="437" y="197"/>
                  </a:lnTo>
                  <a:close/>
                  <a:moveTo>
                    <a:pt x="447" y="197"/>
                  </a:moveTo>
                  <a:lnTo>
                    <a:pt x="442" y="197"/>
                  </a:lnTo>
                  <a:lnTo>
                    <a:pt x="447" y="202"/>
                  </a:lnTo>
                  <a:lnTo>
                    <a:pt x="447" y="197"/>
                  </a:lnTo>
                  <a:close/>
                  <a:moveTo>
                    <a:pt x="466" y="197"/>
                  </a:moveTo>
                  <a:lnTo>
                    <a:pt x="452" y="197"/>
                  </a:lnTo>
                  <a:lnTo>
                    <a:pt x="452" y="202"/>
                  </a:lnTo>
                  <a:lnTo>
                    <a:pt x="466" y="202"/>
                  </a:lnTo>
                  <a:lnTo>
                    <a:pt x="466" y="197"/>
                  </a:lnTo>
                  <a:close/>
                  <a:moveTo>
                    <a:pt x="525" y="193"/>
                  </a:moveTo>
                  <a:lnTo>
                    <a:pt x="471" y="197"/>
                  </a:lnTo>
                  <a:lnTo>
                    <a:pt x="471" y="200"/>
                  </a:lnTo>
                  <a:lnTo>
                    <a:pt x="520" y="197"/>
                  </a:lnTo>
                  <a:lnTo>
                    <a:pt x="527" y="197"/>
                  </a:lnTo>
                  <a:lnTo>
                    <a:pt x="525" y="193"/>
                  </a:lnTo>
                  <a:close/>
                  <a:moveTo>
                    <a:pt x="572" y="190"/>
                  </a:moveTo>
                  <a:lnTo>
                    <a:pt x="537" y="193"/>
                  </a:lnTo>
                  <a:lnTo>
                    <a:pt x="534" y="193"/>
                  </a:lnTo>
                  <a:lnTo>
                    <a:pt x="530" y="193"/>
                  </a:lnTo>
                  <a:lnTo>
                    <a:pt x="530" y="193"/>
                  </a:lnTo>
                  <a:lnTo>
                    <a:pt x="532" y="197"/>
                  </a:lnTo>
                  <a:lnTo>
                    <a:pt x="534" y="197"/>
                  </a:lnTo>
                  <a:lnTo>
                    <a:pt x="537" y="197"/>
                  </a:lnTo>
                  <a:lnTo>
                    <a:pt x="572" y="195"/>
                  </a:lnTo>
                  <a:lnTo>
                    <a:pt x="572" y="190"/>
                  </a:lnTo>
                  <a:close/>
                  <a:moveTo>
                    <a:pt x="587" y="190"/>
                  </a:moveTo>
                  <a:lnTo>
                    <a:pt x="577" y="190"/>
                  </a:lnTo>
                  <a:lnTo>
                    <a:pt x="577" y="195"/>
                  </a:lnTo>
                  <a:lnTo>
                    <a:pt x="587" y="195"/>
                  </a:lnTo>
                  <a:lnTo>
                    <a:pt x="587" y="195"/>
                  </a:lnTo>
                  <a:lnTo>
                    <a:pt x="587" y="190"/>
                  </a:lnTo>
                  <a:close/>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close/>
                  <a:moveTo>
                    <a:pt x="778" y="178"/>
                  </a:moveTo>
                  <a:lnTo>
                    <a:pt x="705" y="183"/>
                  </a:lnTo>
                  <a:lnTo>
                    <a:pt x="733" y="186"/>
                  </a:lnTo>
                  <a:lnTo>
                    <a:pt x="776" y="183"/>
                  </a:lnTo>
                  <a:lnTo>
                    <a:pt x="778" y="181"/>
                  </a:lnTo>
                  <a:lnTo>
                    <a:pt x="778" y="178"/>
                  </a:lnTo>
                  <a:close/>
                  <a:moveTo>
                    <a:pt x="830" y="178"/>
                  </a:moveTo>
                  <a:lnTo>
                    <a:pt x="830" y="181"/>
                  </a:lnTo>
                  <a:lnTo>
                    <a:pt x="840" y="181"/>
                  </a:lnTo>
                  <a:lnTo>
                    <a:pt x="830" y="178"/>
                  </a:lnTo>
                  <a:close/>
                  <a:moveTo>
                    <a:pt x="795" y="178"/>
                  </a:moveTo>
                  <a:lnTo>
                    <a:pt x="790" y="178"/>
                  </a:lnTo>
                  <a:lnTo>
                    <a:pt x="785" y="183"/>
                  </a:lnTo>
                  <a:lnTo>
                    <a:pt x="785" y="183"/>
                  </a:lnTo>
                  <a:lnTo>
                    <a:pt x="788" y="183"/>
                  </a:lnTo>
                  <a:lnTo>
                    <a:pt x="795" y="178"/>
                  </a:lnTo>
                  <a:close/>
                  <a:moveTo>
                    <a:pt x="821" y="176"/>
                  </a:moveTo>
                  <a:lnTo>
                    <a:pt x="802" y="178"/>
                  </a:lnTo>
                  <a:lnTo>
                    <a:pt x="795" y="183"/>
                  </a:lnTo>
                  <a:lnTo>
                    <a:pt x="826" y="181"/>
                  </a:lnTo>
                  <a:lnTo>
                    <a:pt x="826" y="178"/>
                  </a:lnTo>
                  <a:lnTo>
                    <a:pt x="821" y="176"/>
                  </a:lnTo>
                  <a:close/>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close/>
                  <a:moveTo>
                    <a:pt x="1046" y="167"/>
                  </a:moveTo>
                  <a:lnTo>
                    <a:pt x="1046" y="169"/>
                  </a:lnTo>
                  <a:lnTo>
                    <a:pt x="1048" y="169"/>
                  </a:lnTo>
                  <a:lnTo>
                    <a:pt x="1046" y="167"/>
                  </a:lnTo>
                  <a:close/>
                  <a:moveTo>
                    <a:pt x="979" y="167"/>
                  </a:moveTo>
                  <a:lnTo>
                    <a:pt x="946" y="169"/>
                  </a:lnTo>
                  <a:lnTo>
                    <a:pt x="968" y="171"/>
                  </a:lnTo>
                  <a:lnTo>
                    <a:pt x="972" y="171"/>
                  </a:lnTo>
                  <a:lnTo>
                    <a:pt x="979" y="167"/>
                  </a:lnTo>
                  <a:close/>
                  <a:moveTo>
                    <a:pt x="1032" y="164"/>
                  </a:moveTo>
                  <a:lnTo>
                    <a:pt x="1032" y="169"/>
                  </a:lnTo>
                  <a:lnTo>
                    <a:pt x="1036" y="169"/>
                  </a:lnTo>
                  <a:lnTo>
                    <a:pt x="1041" y="167"/>
                  </a:lnTo>
                  <a:lnTo>
                    <a:pt x="1032" y="164"/>
                  </a:lnTo>
                  <a:close/>
                  <a:moveTo>
                    <a:pt x="1003" y="159"/>
                  </a:moveTo>
                  <a:lnTo>
                    <a:pt x="996" y="162"/>
                  </a:lnTo>
                  <a:lnTo>
                    <a:pt x="1015" y="167"/>
                  </a:lnTo>
                  <a:lnTo>
                    <a:pt x="989" y="167"/>
                  </a:lnTo>
                  <a:lnTo>
                    <a:pt x="982" y="171"/>
                  </a:lnTo>
                  <a:lnTo>
                    <a:pt x="1015" y="169"/>
                  </a:lnTo>
                  <a:lnTo>
                    <a:pt x="1029" y="169"/>
                  </a:lnTo>
                  <a:lnTo>
                    <a:pt x="1027" y="164"/>
                  </a:lnTo>
                  <a:lnTo>
                    <a:pt x="1015" y="162"/>
                  </a:lnTo>
                  <a:lnTo>
                    <a:pt x="1003" y="159"/>
                  </a:lnTo>
                  <a:close/>
                  <a:moveTo>
                    <a:pt x="894" y="138"/>
                  </a:moveTo>
                  <a:lnTo>
                    <a:pt x="904" y="143"/>
                  </a:lnTo>
                  <a:lnTo>
                    <a:pt x="908" y="145"/>
                  </a:lnTo>
                  <a:lnTo>
                    <a:pt x="991" y="162"/>
                  </a:lnTo>
                  <a:lnTo>
                    <a:pt x="996" y="157"/>
                  </a:lnTo>
                  <a:lnTo>
                    <a:pt x="911" y="141"/>
                  </a:lnTo>
                  <a:lnTo>
                    <a:pt x="906" y="141"/>
                  </a:lnTo>
                  <a:lnTo>
                    <a:pt x="894" y="138"/>
                  </a:lnTo>
                  <a:close/>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close/>
                  <a:moveTo>
                    <a:pt x="861" y="131"/>
                  </a:moveTo>
                  <a:lnTo>
                    <a:pt x="856" y="133"/>
                  </a:lnTo>
                  <a:lnTo>
                    <a:pt x="856" y="133"/>
                  </a:lnTo>
                  <a:lnTo>
                    <a:pt x="871" y="136"/>
                  </a:lnTo>
                  <a:lnTo>
                    <a:pt x="873" y="138"/>
                  </a:lnTo>
                  <a:lnTo>
                    <a:pt x="894" y="141"/>
                  </a:lnTo>
                  <a:lnTo>
                    <a:pt x="885" y="136"/>
                  </a:lnTo>
                  <a:lnTo>
                    <a:pt x="875" y="133"/>
                  </a:lnTo>
                  <a:lnTo>
                    <a:pt x="871" y="133"/>
                  </a:lnTo>
                  <a:lnTo>
                    <a:pt x="861" y="131"/>
                  </a:lnTo>
                  <a:close/>
                  <a:moveTo>
                    <a:pt x="852" y="129"/>
                  </a:moveTo>
                  <a:lnTo>
                    <a:pt x="847" y="131"/>
                  </a:lnTo>
                  <a:lnTo>
                    <a:pt x="852" y="133"/>
                  </a:lnTo>
                  <a:lnTo>
                    <a:pt x="856" y="129"/>
                  </a:lnTo>
                  <a:lnTo>
                    <a:pt x="854" y="129"/>
                  </a:lnTo>
                  <a:lnTo>
                    <a:pt x="852" y="129"/>
                  </a:lnTo>
                  <a:close/>
                  <a:moveTo>
                    <a:pt x="738" y="105"/>
                  </a:moveTo>
                  <a:lnTo>
                    <a:pt x="740" y="110"/>
                  </a:lnTo>
                  <a:lnTo>
                    <a:pt x="755" y="114"/>
                  </a:lnTo>
                  <a:lnTo>
                    <a:pt x="762" y="114"/>
                  </a:lnTo>
                  <a:lnTo>
                    <a:pt x="842" y="131"/>
                  </a:lnTo>
                  <a:lnTo>
                    <a:pt x="842" y="131"/>
                  </a:lnTo>
                  <a:lnTo>
                    <a:pt x="845" y="126"/>
                  </a:lnTo>
                  <a:lnTo>
                    <a:pt x="769" y="112"/>
                  </a:lnTo>
                  <a:lnTo>
                    <a:pt x="762" y="110"/>
                  </a:lnTo>
                  <a:lnTo>
                    <a:pt x="738" y="105"/>
                  </a:lnTo>
                  <a:close/>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close/>
                  <a:moveTo>
                    <a:pt x="153" y="72"/>
                  </a:moveTo>
                  <a:lnTo>
                    <a:pt x="146" y="72"/>
                  </a:lnTo>
                  <a:lnTo>
                    <a:pt x="111" y="107"/>
                  </a:lnTo>
                  <a:lnTo>
                    <a:pt x="108" y="112"/>
                  </a:lnTo>
                  <a:lnTo>
                    <a:pt x="92" y="129"/>
                  </a:lnTo>
                  <a:lnTo>
                    <a:pt x="99" y="129"/>
                  </a:lnTo>
                  <a:lnTo>
                    <a:pt x="108" y="117"/>
                  </a:lnTo>
                  <a:lnTo>
                    <a:pt x="113" y="114"/>
                  </a:lnTo>
                  <a:lnTo>
                    <a:pt x="153" y="72"/>
                  </a:lnTo>
                  <a:close/>
                  <a:moveTo>
                    <a:pt x="544" y="67"/>
                  </a:moveTo>
                  <a:lnTo>
                    <a:pt x="546" y="72"/>
                  </a:lnTo>
                  <a:lnTo>
                    <a:pt x="575" y="76"/>
                  </a:lnTo>
                  <a:lnTo>
                    <a:pt x="589" y="74"/>
                  </a:lnTo>
                  <a:lnTo>
                    <a:pt x="544" y="67"/>
                  </a:lnTo>
                  <a:close/>
                  <a:moveTo>
                    <a:pt x="501" y="57"/>
                  </a:moveTo>
                  <a:lnTo>
                    <a:pt x="499" y="62"/>
                  </a:lnTo>
                  <a:lnTo>
                    <a:pt x="525" y="67"/>
                  </a:lnTo>
                  <a:lnTo>
                    <a:pt x="530" y="67"/>
                  </a:lnTo>
                  <a:lnTo>
                    <a:pt x="542" y="69"/>
                  </a:lnTo>
                  <a:lnTo>
                    <a:pt x="539" y="65"/>
                  </a:lnTo>
                  <a:lnTo>
                    <a:pt x="530" y="62"/>
                  </a:lnTo>
                  <a:lnTo>
                    <a:pt x="525" y="62"/>
                  </a:lnTo>
                  <a:lnTo>
                    <a:pt x="501" y="57"/>
                  </a:lnTo>
                  <a:close/>
                  <a:moveTo>
                    <a:pt x="478" y="53"/>
                  </a:moveTo>
                  <a:lnTo>
                    <a:pt x="459" y="53"/>
                  </a:lnTo>
                  <a:lnTo>
                    <a:pt x="494" y="60"/>
                  </a:lnTo>
                  <a:lnTo>
                    <a:pt x="497" y="57"/>
                  </a:lnTo>
                  <a:lnTo>
                    <a:pt x="478" y="53"/>
                  </a:lnTo>
                  <a:close/>
                  <a:moveTo>
                    <a:pt x="449" y="48"/>
                  </a:moveTo>
                  <a:lnTo>
                    <a:pt x="449" y="50"/>
                  </a:lnTo>
                  <a:lnTo>
                    <a:pt x="461" y="50"/>
                  </a:lnTo>
                  <a:lnTo>
                    <a:pt x="449" y="48"/>
                  </a:lnTo>
                  <a:close/>
                  <a:moveTo>
                    <a:pt x="184" y="34"/>
                  </a:moveTo>
                  <a:lnTo>
                    <a:pt x="151" y="67"/>
                  </a:lnTo>
                  <a:lnTo>
                    <a:pt x="158" y="67"/>
                  </a:lnTo>
                  <a:lnTo>
                    <a:pt x="187" y="36"/>
                  </a:lnTo>
                  <a:lnTo>
                    <a:pt x="184" y="34"/>
                  </a:lnTo>
                  <a:close/>
                  <a:moveTo>
                    <a:pt x="203" y="12"/>
                  </a:moveTo>
                  <a:lnTo>
                    <a:pt x="187" y="29"/>
                  </a:lnTo>
                  <a:lnTo>
                    <a:pt x="191" y="34"/>
                  </a:lnTo>
                  <a:lnTo>
                    <a:pt x="203" y="19"/>
                  </a:lnTo>
                  <a:lnTo>
                    <a:pt x="203" y="12"/>
                  </a:lnTo>
                  <a:close/>
                  <a:moveTo>
                    <a:pt x="213" y="3"/>
                  </a:moveTo>
                  <a:lnTo>
                    <a:pt x="208" y="8"/>
                  </a:lnTo>
                  <a:lnTo>
                    <a:pt x="208" y="8"/>
                  </a:lnTo>
                  <a:lnTo>
                    <a:pt x="210" y="10"/>
                  </a:lnTo>
                  <a:lnTo>
                    <a:pt x="215" y="8"/>
                  </a:lnTo>
                  <a:lnTo>
                    <a:pt x="215" y="3"/>
                  </a:lnTo>
                  <a:lnTo>
                    <a:pt x="213" y="3"/>
                  </a:lnTo>
                  <a:close/>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close/>
                  <a:moveTo>
                    <a:pt x="217" y="0"/>
                  </a:moveTo>
                  <a:lnTo>
                    <a:pt x="217" y="0"/>
                  </a:lnTo>
                  <a:lnTo>
                    <a:pt x="220" y="3"/>
                  </a:lnTo>
                  <a:lnTo>
                    <a:pt x="222" y="0"/>
                  </a:lnTo>
                  <a:lnTo>
                    <a:pt x="217" y="0"/>
                  </a:lnTo>
                  <a:lnTo>
                    <a:pt x="21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0" name="Freeform 19"/>
            <p:cNvSpPr>
              <a:spLocks noEditPoints="1"/>
            </p:cNvSpPr>
            <p:nvPr/>
          </p:nvSpPr>
          <p:spPr bwMode="auto">
            <a:xfrm>
              <a:off x="8096449" y="3155224"/>
              <a:ext cx="1874950" cy="370826"/>
            </a:xfrm>
            <a:custGeom>
              <a:avLst/>
              <a:gdLst>
                <a:gd name="T0" fmla="*/ 220 w 1048"/>
                <a:gd name="T1" fmla="*/ 212 h 228"/>
                <a:gd name="T2" fmla="*/ 291 w 1048"/>
                <a:gd name="T3" fmla="*/ 207 h 228"/>
                <a:gd name="T4" fmla="*/ 291 w 1048"/>
                <a:gd name="T5" fmla="*/ 212 h 228"/>
                <a:gd name="T6" fmla="*/ 364 w 1048"/>
                <a:gd name="T7" fmla="*/ 207 h 228"/>
                <a:gd name="T8" fmla="*/ 381 w 1048"/>
                <a:gd name="T9" fmla="*/ 207 h 228"/>
                <a:gd name="T10" fmla="*/ 404 w 1048"/>
                <a:gd name="T11" fmla="*/ 205 h 228"/>
                <a:gd name="T12" fmla="*/ 442 w 1048"/>
                <a:gd name="T13" fmla="*/ 202 h 228"/>
                <a:gd name="T14" fmla="*/ 447 w 1048"/>
                <a:gd name="T15" fmla="*/ 197 h 228"/>
                <a:gd name="T16" fmla="*/ 466 w 1048"/>
                <a:gd name="T17" fmla="*/ 197 h 228"/>
                <a:gd name="T18" fmla="*/ 527 w 1048"/>
                <a:gd name="T19" fmla="*/ 197 h 228"/>
                <a:gd name="T20" fmla="*/ 530 w 1048"/>
                <a:gd name="T21" fmla="*/ 193 h 228"/>
                <a:gd name="T22" fmla="*/ 572 w 1048"/>
                <a:gd name="T23" fmla="*/ 195 h 228"/>
                <a:gd name="T24" fmla="*/ 587 w 1048"/>
                <a:gd name="T25" fmla="*/ 195 h 228"/>
                <a:gd name="T26" fmla="*/ 613 w 1048"/>
                <a:gd name="T27" fmla="*/ 188 h 228"/>
                <a:gd name="T28" fmla="*/ 598 w 1048"/>
                <a:gd name="T29" fmla="*/ 193 h 228"/>
                <a:gd name="T30" fmla="*/ 778 w 1048"/>
                <a:gd name="T31" fmla="*/ 178 h 228"/>
                <a:gd name="T32" fmla="*/ 778 w 1048"/>
                <a:gd name="T33" fmla="*/ 178 h 228"/>
                <a:gd name="T34" fmla="*/ 795 w 1048"/>
                <a:gd name="T35" fmla="*/ 178 h 228"/>
                <a:gd name="T36" fmla="*/ 795 w 1048"/>
                <a:gd name="T37" fmla="*/ 178 h 228"/>
                <a:gd name="T38" fmla="*/ 826 w 1048"/>
                <a:gd name="T39" fmla="*/ 178 h 228"/>
                <a:gd name="T40" fmla="*/ 859 w 1048"/>
                <a:gd name="T41" fmla="*/ 174 h 228"/>
                <a:gd name="T42" fmla="*/ 856 w 1048"/>
                <a:gd name="T43" fmla="*/ 178 h 228"/>
                <a:gd name="T44" fmla="*/ 942 w 1048"/>
                <a:gd name="T45" fmla="*/ 174 h 228"/>
                <a:gd name="T46" fmla="*/ 1046 w 1048"/>
                <a:gd name="T47" fmla="*/ 167 h 228"/>
                <a:gd name="T48" fmla="*/ 979 w 1048"/>
                <a:gd name="T49" fmla="*/ 167 h 228"/>
                <a:gd name="T50" fmla="*/ 1032 w 1048"/>
                <a:gd name="T51" fmla="*/ 164 h 228"/>
                <a:gd name="T52" fmla="*/ 982 w 1048"/>
                <a:gd name="T53" fmla="*/ 171 h 228"/>
                <a:gd name="T54" fmla="*/ 1003 w 1048"/>
                <a:gd name="T55" fmla="*/ 159 h 228"/>
                <a:gd name="T56" fmla="*/ 996 w 1048"/>
                <a:gd name="T57" fmla="*/ 157 h 228"/>
                <a:gd name="T58" fmla="*/ 26 w 1048"/>
                <a:gd name="T59" fmla="*/ 197 h 228"/>
                <a:gd name="T60" fmla="*/ 7 w 1048"/>
                <a:gd name="T61" fmla="*/ 226 h 228"/>
                <a:gd name="T62" fmla="*/ 182 w 1048"/>
                <a:gd name="T63" fmla="*/ 216 h 228"/>
                <a:gd name="T64" fmla="*/ 68 w 1048"/>
                <a:gd name="T65" fmla="*/ 219 h 228"/>
                <a:gd name="T66" fmla="*/ 89 w 1048"/>
                <a:gd name="T67" fmla="*/ 131 h 228"/>
                <a:gd name="T68" fmla="*/ 873 w 1048"/>
                <a:gd name="T69" fmla="*/ 138 h 228"/>
                <a:gd name="T70" fmla="*/ 861 w 1048"/>
                <a:gd name="T71" fmla="*/ 131 h 228"/>
                <a:gd name="T72" fmla="*/ 854 w 1048"/>
                <a:gd name="T73" fmla="*/ 129 h 228"/>
                <a:gd name="T74" fmla="*/ 762 w 1048"/>
                <a:gd name="T75" fmla="*/ 114 h 228"/>
                <a:gd name="T76" fmla="*/ 762 w 1048"/>
                <a:gd name="T77" fmla="*/ 110 h 228"/>
                <a:gd name="T78" fmla="*/ 620 w 1048"/>
                <a:gd name="T79" fmla="*/ 86 h 228"/>
                <a:gd name="T80" fmla="*/ 667 w 1048"/>
                <a:gd name="T81" fmla="*/ 91 h 228"/>
                <a:gd name="T82" fmla="*/ 153 w 1048"/>
                <a:gd name="T83" fmla="*/ 72 h 228"/>
                <a:gd name="T84" fmla="*/ 99 w 1048"/>
                <a:gd name="T85" fmla="*/ 129 h 228"/>
                <a:gd name="T86" fmla="*/ 546 w 1048"/>
                <a:gd name="T87" fmla="*/ 72 h 228"/>
                <a:gd name="T88" fmla="*/ 499 w 1048"/>
                <a:gd name="T89" fmla="*/ 62 h 228"/>
                <a:gd name="T90" fmla="*/ 530 w 1048"/>
                <a:gd name="T91" fmla="*/ 62 h 228"/>
                <a:gd name="T92" fmla="*/ 494 w 1048"/>
                <a:gd name="T93" fmla="*/ 60 h 228"/>
                <a:gd name="T94" fmla="*/ 461 w 1048"/>
                <a:gd name="T95" fmla="*/ 50 h 228"/>
                <a:gd name="T96" fmla="*/ 187 w 1048"/>
                <a:gd name="T97" fmla="*/ 36 h 228"/>
                <a:gd name="T98" fmla="*/ 203 w 1048"/>
                <a:gd name="T99" fmla="*/ 19 h 228"/>
                <a:gd name="T100" fmla="*/ 210 w 1048"/>
                <a:gd name="T101" fmla="*/ 10 h 228"/>
                <a:gd name="T102" fmla="*/ 224 w 1048"/>
                <a:gd name="T103" fmla="*/ 5 h 228"/>
                <a:gd name="T104" fmla="*/ 440 w 1048"/>
                <a:gd name="T105" fmla="*/ 50 h 228"/>
                <a:gd name="T106" fmla="*/ 269 w 1048"/>
                <a:gd name="T107" fmla="*/ 10 h 228"/>
                <a:gd name="T108" fmla="*/ 222 w 1048"/>
                <a:gd name="T109" fmla="*/ 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8" h="228">
                  <a:moveTo>
                    <a:pt x="194" y="214"/>
                  </a:moveTo>
                  <a:lnTo>
                    <a:pt x="189" y="216"/>
                  </a:lnTo>
                  <a:lnTo>
                    <a:pt x="194" y="216"/>
                  </a:lnTo>
                  <a:lnTo>
                    <a:pt x="194" y="214"/>
                  </a:lnTo>
                  <a:moveTo>
                    <a:pt x="220" y="212"/>
                  </a:moveTo>
                  <a:lnTo>
                    <a:pt x="196" y="212"/>
                  </a:lnTo>
                  <a:lnTo>
                    <a:pt x="196" y="216"/>
                  </a:lnTo>
                  <a:lnTo>
                    <a:pt x="224" y="214"/>
                  </a:lnTo>
                  <a:lnTo>
                    <a:pt x="220" y="212"/>
                  </a:lnTo>
                  <a:moveTo>
                    <a:pt x="291" y="207"/>
                  </a:moveTo>
                  <a:lnTo>
                    <a:pt x="286" y="207"/>
                  </a:lnTo>
                  <a:lnTo>
                    <a:pt x="281" y="207"/>
                  </a:lnTo>
                  <a:lnTo>
                    <a:pt x="224" y="209"/>
                  </a:lnTo>
                  <a:lnTo>
                    <a:pt x="229" y="214"/>
                  </a:lnTo>
                  <a:lnTo>
                    <a:pt x="291" y="212"/>
                  </a:lnTo>
                  <a:lnTo>
                    <a:pt x="291" y="207"/>
                  </a:lnTo>
                  <a:moveTo>
                    <a:pt x="359" y="202"/>
                  </a:moveTo>
                  <a:lnTo>
                    <a:pt x="295" y="207"/>
                  </a:lnTo>
                  <a:lnTo>
                    <a:pt x="295" y="212"/>
                  </a:lnTo>
                  <a:lnTo>
                    <a:pt x="364" y="207"/>
                  </a:lnTo>
                  <a:lnTo>
                    <a:pt x="359" y="202"/>
                  </a:lnTo>
                  <a:moveTo>
                    <a:pt x="381" y="202"/>
                  </a:moveTo>
                  <a:lnTo>
                    <a:pt x="366" y="202"/>
                  </a:lnTo>
                  <a:lnTo>
                    <a:pt x="371" y="207"/>
                  </a:lnTo>
                  <a:lnTo>
                    <a:pt x="381" y="207"/>
                  </a:lnTo>
                  <a:lnTo>
                    <a:pt x="381" y="202"/>
                  </a:lnTo>
                  <a:moveTo>
                    <a:pt x="402" y="200"/>
                  </a:moveTo>
                  <a:lnTo>
                    <a:pt x="385" y="202"/>
                  </a:lnTo>
                  <a:lnTo>
                    <a:pt x="385" y="205"/>
                  </a:lnTo>
                  <a:lnTo>
                    <a:pt x="404" y="205"/>
                  </a:lnTo>
                  <a:lnTo>
                    <a:pt x="402" y="200"/>
                  </a:lnTo>
                  <a:moveTo>
                    <a:pt x="437" y="197"/>
                  </a:moveTo>
                  <a:lnTo>
                    <a:pt x="407" y="200"/>
                  </a:lnTo>
                  <a:lnTo>
                    <a:pt x="411" y="205"/>
                  </a:lnTo>
                  <a:lnTo>
                    <a:pt x="442" y="202"/>
                  </a:lnTo>
                  <a:lnTo>
                    <a:pt x="437" y="197"/>
                  </a:lnTo>
                  <a:moveTo>
                    <a:pt x="447" y="197"/>
                  </a:moveTo>
                  <a:lnTo>
                    <a:pt x="442" y="197"/>
                  </a:lnTo>
                  <a:lnTo>
                    <a:pt x="447" y="202"/>
                  </a:lnTo>
                  <a:lnTo>
                    <a:pt x="447" y="197"/>
                  </a:lnTo>
                  <a:moveTo>
                    <a:pt x="466" y="197"/>
                  </a:moveTo>
                  <a:lnTo>
                    <a:pt x="452" y="197"/>
                  </a:lnTo>
                  <a:lnTo>
                    <a:pt x="452" y="202"/>
                  </a:lnTo>
                  <a:lnTo>
                    <a:pt x="466" y="202"/>
                  </a:lnTo>
                  <a:lnTo>
                    <a:pt x="466" y="197"/>
                  </a:lnTo>
                  <a:moveTo>
                    <a:pt x="525" y="193"/>
                  </a:moveTo>
                  <a:lnTo>
                    <a:pt x="471" y="197"/>
                  </a:lnTo>
                  <a:lnTo>
                    <a:pt x="471" y="200"/>
                  </a:lnTo>
                  <a:lnTo>
                    <a:pt x="520" y="197"/>
                  </a:lnTo>
                  <a:lnTo>
                    <a:pt x="527" y="197"/>
                  </a:lnTo>
                  <a:lnTo>
                    <a:pt x="525" y="193"/>
                  </a:lnTo>
                  <a:moveTo>
                    <a:pt x="572" y="190"/>
                  </a:moveTo>
                  <a:lnTo>
                    <a:pt x="537" y="193"/>
                  </a:lnTo>
                  <a:lnTo>
                    <a:pt x="534" y="193"/>
                  </a:lnTo>
                  <a:lnTo>
                    <a:pt x="530" y="193"/>
                  </a:lnTo>
                  <a:lnTo>
                    <a:pt x="530" y="193"/>
                  </a:lnTo>
                  <a:lnTo>
                    <a:pt x="532" y="197"/>
                  </a:lnTo>
                  <a:lnTo>
                    <a:pt x="534" y="197"/>
                  </a:lnTo>
                  <a:lnTo>
                    <a:pt x="537" y="197"/>
                  </a:lnTo>
                  <a:lnTo>
                    <a:pt x="572" y="195"/>
                  </a:lnTo>
                  <a:lnTo>
                    <a:pt x="572" y="190"/>
                  </a:lnTo>
                  <a:moveTo>
                    <a:pt x="587" y="190"/>
                  </a:moveTo>
                  <a:lnTo>
                    <a:pt x="577" y="190"/>
                  </a:lnTo>
                  <a:lnTo>
                    <a:pt x="577" y="195"/>
                  </a:lnTo>
                  <a:lnTo>
                    <a:pt x="587" y="195"/>
                  </a:lnTo>
                  <a:lnTo>
                    <a:pt x="587" y="195"/>
                  </a:lnTo>
                  <a:lnTo>
                    <a:pt x="587" y="190"/>
                  </a:lnTo>
                  <a:moveTo>
                    <a:pt x="676" y="186"/>
                  </a:moveTo>
                  <a:lnTo>
                    <a:pt x="617" y="188"/>
                  </a:lnTo>
                  <a:lnTo>
                    <a:pt x="613" y="188"/>
                  </a:lnTo>
                  <a:lnTo>
                    <a:pt x="608" y="188"/>
                  </a:lnTo>
                  <a:lnTo>
                    <a:pt x="596" y="190"/>
                  </a:lnTo>
                  <a:lnTo>
                    <a:pt x="589" y="190"/>
                  </a:lnTo>
                  <a:lnTo>
                    <a:pt x="591" y="193"/>
                  </a:lnTo>
                  <a:lnTo>
                    <a:pt x="598" y="193"/>
                  </a:lnTo>
                  <a:lnTo>
                    <a:pt x="610" y="193"/>
                  </a:lnTo>
                  <a:lnTo>
                    <a:pt x="615" y="193"/>
                  </a:lnTo>
                  <a:lnTo>
                    <a:pt x="705" y="188"/>
                  </a:lnTo>
                  <a:lnTo>
                    <a:pt x="676" y="186"/>
                  </a:lnTo>
                  <a:moveTo>
                    <a:pt x="778" y="178"/>
                  </a:moveTo>
                  <a:lnTo>
                    <a:pt x="705" y="183"/>
                  </a:lnTo>
                  <a:lnTo>
                    <a:pt x="733" y="186"/>
                  </a:lnTo>
                  <a:lnTo>
                    <a:pt x="776" y="183"/>
                  </a:lnTo>
                  <a:lnTo>
                    <a:pt x="778" y="181"/>
                  </a:lnTo>
                  <a:lnTo>
                    <a:pt x="778" y="178"/>
                  </a:lnTo>
                  <a:moveTo>
                    <a:pt x="830" y="178"/>
                  </a:moveTo>
                  <a:lnTo>
                    <a:pt x="830" y="181"/>
                  </a:lnTo>
                  <a:lnTo>
                    <a:pt x="840" y="181"/>
                  </a:lnTo>
                  <a:lnTo>
                    <a:pt x="830" y="178"/>
                  </a:lnTo>
                  <a:moveTo>
                    <a:pt x="795" y="178"/>
                  </a:moveTo>
                  <a:lnTo>
                    <a:pt x="790" y="178"/>
                  </a:lnTo>
                  <a:lnTo>
                    <a:pt x="785" y="183"/>
                  </a:lnTo>
                  <a:lnTo>
                    <a:pt x="785" y="183"/>
                  </a:lnTo>
                  <a:lnTo>
                    <a:pt x="788" y="183"/>
                  </a:lnTo>
                  <a:lnTo>
                    <a:pt x="795" y="178"/>
                  </a:lnTo>
                  <a:moveTo>
                    <a:pt x="821" y="176"/>
                  </a:moveTo>
                  <a:lnTo>
                    <a:pt x="802" y="178"/>
                  </a:lnTo>
                  <a:lnTo>
                    <a:pt x="795" y="183"/>
                  </a:lnTo>
                  <a:lnTo>
                    <a:pt x="826" y="181"/>
                  </a:lnTo>
                  <a:lnTo>
                    <a:pt x="826" y="178"/>
                  </a:lnTo>
                  <a:lnTo>
                    <a:pt x="821" y="176"/>
                  </a:lnTo>
                  <a:moveTo>
                    <a:pt x="925" y="171"/>
                  </a:moveTo>
                  <a:lnTo>
                    <a:pt x="880" y="174"/>
                  </a:lnTo>
                  <a:lnTo>
                    <a:pt x="873" y="174"/>
                  </a:lnTo>
                  <a:lnTo>
                    <a:pt x="859" y="174"/>
                  </a:lnTo>
                  <a:lnTo>
                    <a:pt x="854" y="174"/>
                  </a:lnTo>
                  <a:lnTo>
                    <a:pt x="847" y="176"/>
                  </a:lnTo>
                  <a:lnTo>
                    <a:pt x="842" y="176"/>
                  </a:lnTo>
                  <a:lnTo>
                    <a:pt x="840" y="176"/>
                  </a:lnTo>
                  <a:lnTo>
                    <a:pt x="856" y="178"/>
                  </a:lnTo>
                  <a:lnTo>
                    <a:pt x="856" y="178"/>
                  </a:lnTo>
                  <a:lnTo>
                    <a:pt x="871" y="178"/>
                  </a:lnTo>
                  <a:lnTo>
                    <a:pt x="875" y="178"/>
                  </a:lnTo>
                  <a:lnTo>
                    <a:pt x="942" y="174"/>
                  </a:lnTo>
                  <a:lnTo>
                    <a:pt x="942" y="174"/>
                  </a:lnTo>
                  <a:lnTo>
                    <a:pt x="925" y="171"/>
                  </a:lnTo>
                  <a:moveTo>
                    <a:pt x="1046" y="167"/>
                  </a:moveTo>
                  <a:lnTo>
                    <a:pt x="1046" y="169"/>
                  </a:lnTo>
                  <a:lnTo>
                    <a:pt x="1048" y="169"/>
                  </a:lnTo>
                  <a:lnTo>
                    <a:pt x="1046" y="167"/>
                  </a:lnTo>
                  <a:moveTo>
                    <a:pt x="979" y="167"/>
                  </a:moveTo>
                  <a:lnTo>
                    <a:pt x="946" y="169"/>
                  </a:lnTo>
                  <a:lnTo>
                    <a:pt x="968" y="171"/>
                  </a:lnTo>
                  <a:lnTo>
                    <a:pt x="972" y="171"/>
                  </a:lnTo>
                  <a:lnTo>
                    <a:pt x="979" y="167"/>
                  </a:lnTo>
                  <a:moveTo>
                    <a:pt x="1032" y="164"/>
                  </a:moveTo>
                  <a:lnTo>
                    <a:pt x="1032" y="169"/>
                  </a:lnTo>
                  <a:lnTo>
                    <a:pt x="1036" y="169"/>
                  </a:lnTo>
                  <a:lnTo>
                    <a:pt x="1041" y="167"/>
                  </a:lnTo>
                  <a:lnTo>
                    <a:pt x="1032" y="164"/>
                  </a:lnTo>
                  <a:moveTo>
                    <a:pt x="1003" y="159"/>
                  </a:moveTo>
                  <a:lnTo>
                    <a:pt x="996" y="162"/>
                  </a:lnTo>
                  <a:lnTo>
                    <a:pt x="1015" y="167"/>
                  </a:lnTo>
                  <a:lnTo>
                    <a:pt x="989" y="167"/>
                  </a:lnTo>
                  <a:lnTo>
                    <a:pt x="982" y="171"/>
                  </a:lnTo>
                  <a:lnTo>
                    <a:pt x="1015" y="169"/>
                  </a:lnTo>
                  <a:lnTo>
                    <a:pt x="1029" y="169"/>
                  </a:lnTo>
                  <a:lnTo>
                    <a:pt x="1027" y="164"/>
                  </a:lnTo>
                  <a:lnTo>
                    <a:pt x="1015" y="162"/>
                  </a:lnTo>
                  <a:lnTo>
                    <a:pt x="1003" y="159"/>
                  </a:lnTo>
                  <a:moveTo>
                    <a:pt x="894" y="138"/>
                  </a:moveTo>
                  <a:lnTo>
                    <a:pt x="904" y="143"/>
                  </a:lnTo>
                  <a:lnTo>
                    <a:pt x="908" y="145"/>
                  </a:lnTo>
                  <a:lnTo>
                    <a:pt x="991" y="162"/>
                  </a:lnTo>
                  <a:lnTo>
                    <a:pt x="996" y="157"/>
                  </a:lnTo>
                  <a:lnTo>
                    <a:pt x="911" y="141"/>
                  </a:lnTo>
                  <a:lnTo>
                    <a:pt x="906" y="141"/>
                  </a:lnTo>
                  <a:lnTo>
                    <a:pt x="894" y="138"/>
                  </a:lnTo>
                  <a:moveTo>
                    <a:pt x="89" y="131"/>
                  </a:moveTo>
                  <a:lnTo>
                    <a:pt x="26" y="197"/>
                  </a:lnTo>
                  <a:lnTo>
                    <a:pt x="23" y="200"/>
                  </a:lnTo>
                  <a:lnTo>
                    <a:pt x="4" y="219"/>
                  </a:lnTo>
                  <a:lnTo>
                    <a:pt x="0" y="226"/>
                  </a:lnTo>
                  <a:lnTo>
                    <a:pt x="2" y="228"/>
                  </a:lnTo>
                  <a:lnTo>
                    <a:pt x="7" y="226"/>
                  </a:lnTo>
                  <a:lnTo>
                    <a:pt x="78" y="224"/>
                  </a:lnTo>
                  <a:lnTo>
                    <a:pt x="89" y="224"/>
                  </a:lnTo>
                  <a:lnTo>
                    <a:pt x="113" y="221"/>
                  </a:lnTo>
                  <a:lnTo>
                    <a:pt x="118" y="221"/>
                  </a:lnTo>
                  <a:lnTo>
                    <a:pt x="182" y="216"/>
                  </a:lnTo>
                  <a:lnTo>
                    <a:pt x="189" y="212"/>
                  </a:lnTo>
                  <a:lnTo>
                    <a:pt x="118" y="216"/>
                  </a:lnTo>
                  <a:lnTo>
                    <a:pt x="113" y="216"/>
                  </a:lnTo>
                  <a:lnTo>
                    <a:pt x="80" y="219"/>
                  </a:lnTo>
                  <a:lnTo>
                    <a:pt x="68" y="219"/>
                  </a:lnTo>
                  <a:lnTo>
                    <a:pt x="7" y="224"/>
                  </a:lnTo>
                  <a:lnTo>
                    <a:pt x="28" y="202"/>
                  </a:lnTo>
                  <a:lnTo>
                    <a:pt x="30" y="200"/>
                  </a:lnTo>
                  <a:lnTo>
                    <a:pt x="94" y="131"/>
                  </a:lnTo>
                  <a:lnTo>
                    <a:pt x="89" y="131"/>
                  </a:lnTo>
                  <a:moveTo>
                    <a:pt x="861" y="131"/>
                  </a:moveTo>
                  <a:lnTo>
                    <a:pt x="856" y="133"/>
                  </a:lnTo>
                  <a:lnTo>
                    <a:pt x="856" y="133"/>
                  </a:lnTo>
                  <a:lnTo>
                    <a:pt x="871" y="136"/>
                  </a:lnTo>
                  <a:lnTo>
                    <a:pt x="873" y="138"/>
                  </a:lnTo>
                  <a:lnTo>
                    <a:pt x="894" y="141"/>
                  </a:lnTo>
                  <a:lnTo>
                    <a:pt x="885" y="136"/>
                  </a:lnTo>
                  <a:lnTo>
                    <a:pt x="875" y="133"/>
                  </a:lnTo>
                  <a:lnTo>
                    <a:pt x="871" y="133"/>
                  </a:lnTo>
                  <a:lnTo>
                    <a:pt x="861" y="131"/>
                  </a:lnTo>
                  <a:moveTo>
                    <a:pt x="852" y="129"/>
                  </a:moveTo>
                  <a:lnTo>
                    <a:pt x="847" y="131"/>
                  </a:lnTo>
                  <a:lnTo>
                    <a:pt x="852" y="133"/>
                  </a:lnTo>
                  <a:lnTo>
                    <a:pt x="856" y="129"/>
                  </a:lnTo>
                  <a:lnTo>
                    <a:pt x="854" y="129"/>
                  </a:lnTo>
                  <a:lnTo>
                    <a:pt x="852" y="129"/>
                  </a:lnTo>
                  <a:moveTo>
                    <a:pt x="738" y="105"/>
                  </a:moveTo>
                  <a:lnTo>
                    <a:pt x="740" y="110"/>
                  </a:lnTo>
                  <a:lnTo>
                    <a:pt x="755" y="114"/>
                  </a:lnTo>
                  <a:lnTo>
                    <a:pt x="762" y="114"/>
                  </a:lnTo>
                  <a:lnTo>
                    <a:pt x="842" y="131"/>
                  </a:lnTo>
                  <a:lnTo>
                    <a:pt x="842" y="131"/>
                  </a:lnTo>
                  <a:lnTo>
                    <a:pt x="845" y="126"/>
                  </a:lnTo>
                  <a:lnTo>
                    <a:pt x="769" y="112"/>
                  </a:lnTo>
                  <a:lnTo>
                    <a:pt x="762" y="110"/>
                  </a:lnTo>
                  <a:lnTo>
                    <a:pt x="738" y="105"/>
                  </a:lnTo>
                  <a:moveTo>
                    <a:pt x="601" y="79"/>
                  </a:moveTo>
                  <a:lnTo>
                    <a:pt x="589" y="79"/>
                  </a:lnTo>
                  <a:lnTo>
                    <a:pt x="615" y="84"/>
                  </a:lnTo>
                  <a:lnTo>
                    <a:pt x="620" y="86"/>
                  </a:lnTo>
                  <a:lnTo>
                    <a:pt x="660" y="93"/>
                  </a:lnTo>
                  <a:lnTo>
                    <a:pt x="665" y="95"/>
                  </a:lnTo>
                  <a:lnTo>
                    <a:pt x="736" y="110"/>
                  </a:lnTo>
                  <a:lnTo>
                    <a:pt x="733" y="105"/>
                  </a:lnTo>
                  <a:lnTo>
                    <a:pt x="667" y="91"/>
                  </a:lnTo>
                  <a:lnTo>
                    <a:pt x="662" y="91"/>
                  </a:lnTo>
                  <a:lnTo>
                    <a:pt x="622" y="81"/>
                  </a:lnTo>
                  <a:lnTo>
                    <a:pt x="617" y="81"/>
                  </a:lnTo>
                  <a:lnTo>
                    <a:pt x="601" y="79"/>
                  </a:lnTo>
                  <a:moveTo>
                    <a:pt x="153" y="72"/>
                  </a:moveTo>
                  <a:lnTo>
                    <a:pt x="146" y="72"/>
                  </a:lnTo>
                  <a:lnTo>
                    <a:pt x="111" y="107"/>
                  </a:lnTo>
                  <a:lnTo>
                    <a:pt x="108" y="112"/>
                  </a:lnTo>
                  <a:lnTo>
                    <a:pt x="92" y="129"/>
                  </a:lnTo>
                  <a:lnTo>
                    <a:pt x="99" y="129"/>
                  </a:lnTo>
                  <a:lnTo>
                    <a:pt x="108" y="117"/>
                  </a:lnTo>
                  <a:lnTo>
                    <a:pt x="113" y="114"/>
                  </a:lnTo>
                  <a:lnTo>
                    <a:pt x="153" y="72"/>
                  </a:lnTo>
                  <a:moveTo>
                    <a:pt x="544" y="67"/>
                  </a:moveTo>
                  <a:lnTo>
                    <a:pt x="546" y="72"/>
                  </a:lnTo>
                  <a:lnTo>
                    <a:pt x="575" y="76"/>
                  </a:lnTo>
                  <a:lnTo>
                    <a:pt x="589" y="74"/>
                  </a:lnTo>
                  <a:lnTo>
                    <a:pt x="544" y="67"/>
                  </a:lnTo>
                  <a:moveTo>
                    <a:pt x="501" y="57"/>
                  </a:moveTo>
                  <a:lnTo>
                    <a:pt x="499" y="62"/>
                  </a:lnTo>
                  <a:lnTo>
                    <a:pt x="525" y="67"/>
                  </a:lnTo>
                  <a:lnTo>
                    <a:pt x="530" y="67"/>
                  </a:lnTo>
                  <a:lnTo>
                    <a:pt x="542" y="69"/>
                  </a:lnTo>
                  <a:lnTo>
                    <a:pt x="539" y="65"/>
                  </a:lnTo>
                  <a:lnTo>
                    <a:pt x="530" y="62"/>
                  </a:lnTo>
                  <a:lnTo>
                    <a:pt x="525" y="62"/>
                  </a:lnTo>
                  <a:lnTo>
                    <a:pt x="501" y="57"/>
                  </a:lnTo>
                  <a:moveTo>
                    <a:pt x="478" y="53"/>
                  </a:moveTo>
                  <a:lnTo>
                    <a:pt x="459" y="53"/>
                  </a:lnTo>
                  <a:lnTo>
                    <a:pt x="494" y="60"/>
                  </a:lnTo>
                  <a:lnTo>
                    <a:pt x="497" y="57"/>
                  </a:lnTo>
                  <a:lnTo>
                    <a:pt x="478" y="53"/>
                  </a:lnTo>
                  <a:moveTo>
                    <a:pt x="449" y="48"/>
                  </a:moveTo>
                  <a:lnTo>
                    <a:pt x="449" y="50"/>
                  </a:lnTo>
                  <a:lnTo>
                    <a:pt x="461" y="50"/>
                  </a:lnTo>
                  <a:lnTo>
                    <a:pt x="449" y="48"/>
                  </a:lnTo>
                  <a:moveTo>
                    <a:pt x="184" y="34"/>
                  </a:moveTo>
                  <a:lnTo>
                    <a:pt x="151" y="67"/>
                  </a:lnTo>
                  <a:lnTo>
                    <a:pt x="158" y="67"/>
                  </a:lnTo>
                  <a:lnTo>
                    <a:pt x="187" y="36"/>
                  </a:lnTo>
                  <a:lnTo>
                    <a:pt x="184" y="34"/>
                  </a:lnTo>
                  <a:moveTo>
                    <a:pt x="203" y="12"/>
                  </a:moveTo>
                  <a:lnTo>
                    <a:pt x="187" y="29"/>
                  </a:lnTo>
                  <a:lnTo>
                    <a:pt x="191" y="34"/>
                  </a:lnTo>
                  <a:lnTo>
                    <a:pt x="203" y="19"/>
                  </a:lnTo>
                  <a:lnTo>
                    <a:pt x="203" y="12"/>
                  </a:lnTo>
                  <a:moveTo>
                    <a:pt x="213" y="3"/>
                  </a:moveTo>
                  <a:lnTo>
                    <a:pt x="208" y="8"/>
                  </a:lnTo>
                  <a:lnTo>
                    <a:pt x="208" y="8"/>
                  </a:lnTo>
                  <a:lnTo>
                    <a:pt x="210" y="10"/>
                  </a:lnTo>
                  <a:lnTo>
                    <a:pt x="215" y="8"/>
                  </a:lnTo>
                  <a:lnTo>
                    <a:pt x="215" y="3"/>
                  </a:lnTo>
                  <a:lnTo>
                    <a:pt x="213" y="3"/>
                  </a:lnTo>
                  <a:moveTo>
                    <a:pt x="227" y="3"/>
                  </a:moveTo>
                  <a:lnTo>
                    <a:pt x="224" y="5"/>
                  </a:lnTo>
                  <a:lnTo>
                    <a:pt x="269" y="15"/>
                  </a:lnTo>
                  <a:lnTo>
                    <a:pt x="274" y="17"/>
                  </a:lnTo>
                  <a:lnTo>
                    <a:pt x="319" y="24"/>
                  </a:lnTo>
                  <a:lnTo>
                    <a:pt x="324" y="27"/>
                  </a:lnTo>
                  <a:lnTo>
                    <a:pt x="440" y="50"/>
                  </a:lnTo>
                  <a:lnTo>
                    <a:pt x="447" y="46"/>
                  </a:lnTo>
                  <a:lnTo>
                    <a:pt x="321" y="22"/>
                  </a:lnTo>
                  <a:lnTo>
                    <a:pt x="317" y="19"/>
                  </a:lnTo>
                  <a:lnTo>
                    <a:pt x="274" y="12"/>
                  </a:lnTo>
                  <a:lnTo>
                    <a:pt x="269" y="10"/>
                  </a:lnTo>
                  <a:lnTo>
                    <a:pt x="227" y="3"/>
                  </a:lnTo>
                  <a:moveTo>
                    <a:pt x="217" y="0"/>
                  </a:moveTo>
                  <a:lnTo>
                    <a:pt x="217" y="0"/>
                  </a:lnTo>
                  <a:lnTo>
                    <a:pt x="220" y="3"/>
                  </a:lnTo>
                  <a:lnTo>
                    <a:pt x="222" y="0"/>
                  </a:lnTo>
                  <a:lnTo>
                    <a:pt x="217" y="0"/>
                  </a:lnTo>
                  <a:lnTo>
                    <a:pt x="21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1" name="Freeform 20"/>
            <p:cNvSpPr>
              <a:spLocks noEditPoints="1"/>
            </p:cNvSpPr>
            <p:nvPr/>
          </p:nvSpPr>
          <p:spPr bwMode="auto">
            <a:xfrm>
              <a:off x="7667070" y="3210522"/>
              <a:ext cx="2241711" cy="296010"/>
            </a:xfrm>
            <a:custGeom>
              <a:avLst/>
              <a:gdLst>
                <a:gd name="T0" fmla="*/ 516 w 529"/>
                <a:gd name="T1" fmla="*/ 74 h 77"/>
                <a:gd name="T2" fmla="*/ 520 w 529"/>
                <a:gd name="T3" fmla="*/ 71 h 77"/>
                <a:gd name="T4" fmla="*/ 450 w 529"/>
                <a:gd name="T5" fmla="*/ 68 h 77"/>
                <a:gd name="T6" fmla="*/ 459 w 529"/>
                <a:gd name="T7" fmla="*/ 70 h 77"/>
                <a:gd name="T8" fmla="*/ 460 w 529"/>
                <a:gd name="T9" fmla="*/ 69 h 77"/>
                <a:gd name="T10" fmla="*/ 436 w 529"/>
                <a:gd name="T11" fmla="*/ 68 h 77"/>
                <a:gd name="T12" fmla="*/ 434 w 529"/>
                <a:gd name="T13" fmla="*/ 68 h 77"/>
                <a:gd name="T14" fmla="*/ 429 w 529"/>
                <a:gd name="T15" fmla="*/ 66 h 77"/>
                <a:gd name="T16" fmla="*/ 499 w 529"/>
                <a:gd name="T17" fmla="*/ 59 h 77"/>
                <a:gd name="T18" fmla="*/ 348 w 529"/>
                <a:gd name="T19" fmla="*/ 58 h 77"/>
                <a:gd name="T20" fmla="*/ 399 w 529"/>
                <a:gd name="T21" fmla="*/ 65 h 77"/>
                <a:gd name="T22" fmla="*/ 365 w 529"/>
                <a:gd name="T23" fmla="*/ 60 h 77"/>
                <a:gd name="T24" fmla="*/ 346 w 529"/>
                <a:gd name="T25" fmla="*/ 60 h 77"/>
                <a:gd name="T26" fmla="*/ 328 w 529"/>
                <a:gd name="T27" fmla="*/ 58 h 77"/>
                <a:gd name="T28" fmla="*/ 332 w 529"/>
                <a:gd name="T29" fmla="*/ 57 h 77"/>
                <a:gd name="T30" fmla="*/ 297 w 529"/>
                <a:gd name="T31" fmla="*/ 56 h 77"/>
                <a:gd name="T32" fmla="*/ 299 w 529"/>
                <a:gd name="T33" fmla="*/ 54 h 77"/>
                <a:gd name="T34" fmla="*/ 267 w 529"/>
                <a:gd name="T35" fmla="*/ 51 h 77"/>
                <a:gd name="T36" fmla="*/ 254 w 529"/>
                <a:gd name="T37" fmla="*/ 52 h 77"/>
                <a:gd name="T38" fmla="*/ 242 w 529"/>
                <a:gd name="T39" fmla="*/ 51 h 77"/>
                <a:gd name="T40" fmla="*/ 232 w 529"/>
                <a:gd name="T41" fmla="*/ 48 h 77"/>
                <a:gd name="T42" fmla="*/ 216 w 529"/>
                <a:gd name="T43" fmla="*/ 46 h 77"/>
                <a:gd name="T44" fmla="*/ 220 w 529"/>
                <a:gd name="T45" fmla="*/ 47 h 77"/>
                <a:gd name="T46" fmla="*/ 214 w 529"/>
                <a:gd name="T47" fmla="*/ 46 h 77"/>
                <a:gd name="T48" fmla="*/ 168 w 529"/>
                <a:gd name="T49" fmla="*/ 42 h 77"/>
                <a:gd name="T50" fmla="*/ 149 w 529"/>
                <a:gd name="T51" fmla="*/ 42 h 77"/>
                <a:gd name="T52" fmla="*/ 140 w 529"/>
                <a:gd name="T53" fmla="*/ 40 h 77"/>
                <a:gd name="T54" fmla="*/ 116 w 529"/>
                <a:gd name="T55" fmla="*/ 37 h 77"/>
                <a:gd name="T56" fmla="*/ 470 w 529"/>
                <a:gd name="T57" fmla="*/ 37 h 77"/>
                <a:gd name="T58" fmla="*/ 482 w 529"/>
                <a:gd name="T59" fmla="*/ 47 h 77"/>
                <a:gd name="T60" fmla="*/ 479 w 529"/>
                <a:gd name="T61" fmla="*/ 44 h 77"/>
                <a:gd name="T62" fmla="*/ 466 w 529"/>
                <a:gd name="T63" fmla="*/ 37 h 77"/>
                <a:gd name="T64" fmla="*/ 103 w 529"/>
                <a:gd name="T65" fmla="*/ 38 h 77"/>
                <a:gd name="T66" fmla="*/ 93 w 529"/>
                <a:gd name="T67" fmla="*/ 35 h 77"/>
                <a:gd name="T68" fmla="*/ 465 w 529"/>
                <a:gd name="T69" fmla="*/ 34 h 77"/>
                <a:gd name="T70" fmla="*/ 83 w 529"/>
                <a:gd name="T71" fmla="*/ 34 h 77"/>
                <a:gd name="T72" fmla="*/ 14 w 529"/>
                <a:gd name="T73" fmla="*/ 30 h 77"/>
                <a:gd name="T74" fmla="*/ 49 w 529"/>
                <a:gd name="T75" fmla="*/ 21 h 77"/>
                <a:gd name="T76" fmla="*/ 130 w 529"/>
                <a:gd name="T77" fmla="*/ 16 h 77"/>
                <a:gd name="T78" fmla="*/ 51 w 529"/>
                <a:gd name="T79" fmla="*/ 22 h 77"/>
                <a:gd name="T80" fmla="*/ 130 w 529"/>
                <a:gd name="T81" fmla="*/ 16 h 77"/>
                <a:gd name="T82" fmla="*/ 132 w 529"/>
                <a:gd name="T83" fmla="*/ 16 h 77"/>
                <a:gd name="T84" fmla="*/ 180 w 529"/>
                <a:gd name="T85" fmla="*/ 15 h 77"/>
                <a:gd name="T86" fmla="*/ 186 w 529"/>
                <a:gd name="T87" fmla="*/ 13 h 77"/>
                <a:gd name="T88" fmla="*/ 201 w 529"/>
                <a:gd name="T89" fmla="*/ 12 h 77"/>
                <a:gd name="T90" fmla="*/ 203 w 529"/>
                <a:gd name="T91" fmla="*/ 12 h 77"/>
                <a:gd name="T92" fmla="*/ 217 w 529"/>
                <a:gd name="T93" fmla="*/ 11 h 77"/>
                <a:gd name="T94" fmla="*/ 219 w 529"/>
                <a:gd name="T95" fmla="*/ 11 h 77"/>
                <a:gd name="T96" fmla="*/ 461 w 529"/>
                <a:gd name="T97" fmla="*/ 31 h 77"/>
                <a:gd name="T98" fmla="*/ 288 w 529"/>
                <a:gd name="T99" fmla="*/ 9 h 77"/>
                <a:gd name="T100" fmla="*/ 223 w 529"/>
                <a:gd name="T101" fmla="*/ 12 h 77"/>
                <a:gd name="T102" fmla="*/ 296 w 529"/>
                <a:gd name="T103" fmla="*/ 7 h 77"/>
                <a:gd name="T104" fmla="*/ 312 w 529"/>
                <a:gd name="T105" fmla="*/ 6 h 77"/>
                <a:gd name="T106" fmla="*/ 323 w 529"/>
                <a:gd name="T107" fmla="*/ 7 h 77"/>
                <a:gd name="T108" fmla="*/ 379 w 529"/>
                <a:gd name="T109" fmla="*/ 2 h 77"/>
                <a:gd name="T110" fmla="*/ 392 w 529"/>
                <a:gd name="T111" fmla="*/ 3 h 77"/>
                <a:gd name="T112" fmla="*/ 414 w 529"/>
                <a:gd name="T113" fmla="*/ 0 h 77"/>
                <a:gd name="T114" fmla="*/ 415 w 529"/>
                <a:gd name="T115"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9" h="77">
                  <a:moveTo>
                    <a:pt x="516" y="74"/>
                  </a:moveTo>
                  <a:cubicBezTo>
                    <a:pt x="513" y="75"/>
                    <a:pt x="513" y="75"/>
                    <a:pt x="513" y="75"/>
                  </a:cubicBezTo>
                  <a:cubicBezTo>
                    <a:pt x="522" y="76"/>
                    <a:pt x="522" y="76"/>
                    <a:pt x="522" y="76"/>
                  </a:cubicBezTo>
                  <a:cubicBezTo>
                    <a:pt x="529" y="77"/>
                    <a:pt x="529" y="77"/>
                    <a:pt x="529" y="77"/>
                  </a:cubicBezTo>
                  <a:cubicBezTo>
                    <a:pt x="528" y="76"/>
                    <a:pt x="528" y="76"/>
                    <a:pt x="528" y="76"/>
                  </a:cubicBezTo>
                  <a:cubicBezTo>
                    <a:pt x="516" y="74"/>
                    <a:pt x="516" y="74"/>
                    <a:pt x="516" y="74"/>
                  </a:cubicBezTo>
                  <a:moveTo>
                    <a:pt x="494" y="72"/>
                  </a:moveTo>
                  <a:cubicBezTo>
                    <a:pt x="492" y="73"/>
                    <a:pt x="492" y="73"/>
                    <a:pt x="492" y="73"/>
                  </a:cubicBezTo>
                  <a:cubicBezTo>
                    <a:pt x="510" y="75"/>
                    <a:pt x="510" y="75"/>
                    <a:pt x="510" y="75"/>
                  </a:cubicBezTo>
                  <a:cubicBezTo>
                    <a:pt x="513" y="73"/>
                    <a:pt x="513" y="73"/>
                    <a:pt x="513" y="73"/>
                  </a:cubicBezTo>
                  <a:cubicBezTo>
                    <a:pt x="494" y="72"/>
                    <a:pt x="494" y="72"/>
                    <a:pt x="494" y="72"/>
                  </a:cubicBezTo>
                  <a:moveTo>
                    <a:pt x="520" y="71"/>
                  </a:moveTo>
                  <a:cubicBezTo>
                    <a:pt x="518" y="72"/>
                    <a:pt x="518" y="72"/>
                    <a:pt x="518" y="72"/>
                  </a:cubicBezTo>
                  <a:cubicBezTo>
                    <a:pt x="519" y="73"/>
                    <a:pt x="519" y="73"/>
                    <a:pt x="519" y="73"/>
                  </a:cubicBezTo>
                  <a:cubicBezTo>
                    <a:pt x="524" y="74"/>
                    <a:pt x="524" y="74"/>
                    <a:pt x="524" y="74"/>
                  </a:cubicBezTo>
                  <a:cubicBezTo>
                    <a:pt x="523" y="73"/>
                    <a:pt x="523" y="73"/>
                    <a:pt x="523" y="73"/>
                  </a:cubicBezTo>
                  <a:cubicBezTo>
                    <a:pt x="520" y="71"/>
                    <a:pt x="520" y="71"/>
                    <a:pt x="520" y="71"/>
                  </a:cubicBezTo>
                  <a:moveTo>
                    <a:pt x="450" y="68"/>
                  </a:moveTo>
                  <a:cubicBezTo>
                    <a:pt x="449" y="69"/>
                    <a:pt x="449" y="69"/>
                    <a:pt x="449" y="69"/>
                  </a:cubicBezTo>
                  <a:cubicBezTo>
                    <a:pt x="455" y="70"/>
                    <a:pt x="455" y="70"/>
                    <a:pt x="455" y="70"/>
                  </a:cubicBezTo>
                  <a:cubicBezTo>
                    <a:pt x="457" y="70"/>
                    <a:pt x="457" y="70"/>
                    <a:pt x="457" y="70"/>
                  </a:cubicBezTo>
                  <a:cubicBezTo>
                    <a:pt x="457" y="70"/>
                    <a:pt x="457" y="70"/>
                    <a:pt x="457" y="70"/>
                  </a:cubicBezTo>
                  <a:cubicBezTo>
                    <a:pt x="459" y="70"/>
                    <a:pt x="459" y="70"/>
                    <a:pt x="459" y="70"/>
                  </a:cubicBezTo>
                  <a:cubicBezTo>
                    <a:pt x="459" y="70"/>
                    <a:pt x="459" y="70"/>
                    <a:pt x="459" y="70"/>
                  </a:cubicBezTo>
                  <a:cubicBezTo>
                    <a:pt x="462" y="70"/>
                    <a:pt x="462" y="70"/>
                    <a:pt x="462" y="70"/>
                  </a:cubicBezTo>
                  <a:cubicBezTo>
                    <a:pt x="489" y="73"/>
                    <a:pt x="489" y="73"/>
                    <a:pt x="489" y="73"/>
                  </a:cubicBezTo>
                  <a:cubicBezTo>
                    <a:pt x="491" y="71"/>
                    <a:pt x="491" y="71"/>
                    <a:pt x="491" y="71"/>
                  </a:cubicBezTo>
                  <a:cubicBezTo>
                    <a:pt x="463" y="69"/>
                    <a:pt x="463" y="69"/>
                    <a:pt x="463" y="69"/>
                  </a:cubicBezTo>
                  <a:cubicBezTo>
                    <a:pt x="461" y="69"/>
                    <a:pt x="461" y="69"/>
                    <a:pt x="461" y="69"/>
                  </a:cubicBezTo>
                  <a:cubicBezTo>
                    <a:pt x="460" y="69"/>
                    <a:pt x="460" y="69"/>
                    <a:pt x="460" y="69"/>
                  </a:cubicBezTo>
                  <a:cubicBezTo>
                    <a:pt x="458" y="68"/>
                    <a:pt x="458" y="68"/>
                    <a:pt x="458" y="68"/>
                  </a:cubicBezTo>
                  <a:cubicBezTo>
                    <a:pt x="457" y="68"/>
                    <a:pt x="457" y="68"/>
                    <a:pt x="457" y="68"/>
                  </a:cubicBezTo>
                  <a:cubicBezTo>
                    <a:pt x="455" y="68"/>
                    <a:pt x="455" y="68"/>
                    <a:pt x="455" y="68"/>
                  </a:cubicBezTo>
                  <a:cubicBezTo>
                    <a:pt x="450" y="68"/>
                    <a:pt x="450" y="68"/>
                    <a:pt x="450" y="68"/>
                  </a:cubicBezTo>
                  <a:moveTo>
                    <a:pt x="435" y="66"/>
                  </a:moveTo>
                  <a:cubicBezTo>
                    <a:pt x="436" y="68"/>
                    <a:pt x="436" y="68"/>
                    <a:pt x="436" y="68"/>
                  </a:cubicBezTo>
                  <a:cubicBezTo>
                    <a:pt x="447" y="69"/>
                    <a:pt x="447" y="69"/>
                    <a:pt x="447" y="69"/>
                  </a:cubicBezTo>
                  <a:cubicBezTo>
                    <a:pt x="448" y="67"/>
                    <a:pt x="448" y="67"/>
                    <a:pt x="448" y="67"/>
                  </a:cubicBezTo>
                  <a:cubicBezTo>
                    <a:pt x="435" y="66"/>
                    <a:pt x="435" y="66"/>
                    <a:pt x="435" y="66"/>
                  </a:cubicBezTo>
                  <a:moveTo>
                    <a:pt x="433" y="66"/>
                  </a:moveTo>
                  <a:cubicBezTo>
                    <a:pt x="431" y="68"/>
                    <a:pt x="431" y="68"/>
                    <a:pt x="431" y="68"/>
                  </a:cubicBezTo>
                  <a:cubicBezTo>
                    <a:pt x="434" y="68"/>
                    <a:pt x="434" y="68"/>
                    <a:pt x="434" y="68"/>
                  </a:cubicBezTo>
                  <a:cubicBezTo>
                    <a:pt x="433" y="66"/>
                    <a:pt x="433" y="66"/>
                    <a:pt x="433" y="66"/>
                  </a:cubicBezTo>
                  <a:moveTo>
                    <a:pt x="429" y="66"/>
                  </a:moveTo>
                  <a:cubicBezTo>
                    <a:pt x="427" y="67"/>
                    <a:pt x="427" y="67"/>
                    <a:pt x="427" y="67"/>
                  </a:cubicBezTo>
                  <a:cubicBezTo>
                    <a:pt x="428" y="67"/>
                    <a:pt x="428" y="67"/>
                    <a:pt x="428" y="67"/>
                  </a:cubicBezTo>
                  <a:cubicBezTo>
                    <a:pt x="430" y="66"/>
                    <a:pt x="430" y="66"/>
                    <a:pt x="430" y="66"/>
                  </a:cubicBezTo>
                  <a:cubicBezTo>
                    <a:pt x="429" y="66"/>
                    <a:pt x="429" y="66"/>
                    <a:pt x="429" y="66"/>
                  </a:cubicBezTo>
                  <a:moveTo>
                    <a:pt x="508" y="63"/>
                  </a:moveTo>
                  <a:cubicBezTo>
                    <a:pt x="506" y="64"/>
                    <a:pt x="506" y="64"/>
                    <a:pt x="506" y="64"/>
                  </a:cubicBezTo>
                  <a:cubicBezTo>
                    <a:pt x="517" y="71"/>
                    <a:pt x="517" y="71"/>
                    <a:pt x="517" y="71"/>
                  </a:cubicBezTo>
                  <a:cubicBezTo>
                    <a:pt x="518" y="70"/>
                    <a:pt x="518" y="70"/>
                    <a:pt x="518" y="70"/>
                  </a:cubicBezTo>
                  <a:cubicBezTo>
                    <a:pt x="508" y="63"/>
                    <a:pt x="508" y="63"/>
                    <a:pt x="508" y="63"/>
                  </a:cubicBezTo>
                  <a:moveTo>
                    <a:pt x="499" y="59"/>
                  </a:moveTo>
                  <a:cubicBezTo>
                    <a:pt x="499" y="59"/>
                    <a:pt x="499" y="59"/>
                    <a:pt x="499" y="59"/>
                  </a:cubicBezTo>
                  <a:cubicBezTo>
                    <a:pt x="505" y="63"/>
                    <a:pt x="505" y="63"/>
                    <a:pt x="505" y="63"/>
                  </a:cubicBezTo>
                  <a:cubicBezTo>
                    <a:pt x="507" y="62"/>
                    <a:pt x="507" y="62"/>
                    <a:pt x="507" y="62"/>
                  </a:cubicBezTo>
                  <a:cubicBezTo>
                    <a:pt x="503" y="59"/>
                    <a:pt x="503" y="59"/>
                    <a:pt x="503" y="59"/>
                  </a:cubicBezTo>
                  <a:cubicBezTo>
                    <a:pt x="499" y="59"/>
                    <a:pt x="499" y="59"/>
                    <a:pt x="499" y="59"/>
                  </a:cubicBezTo>
                  <a:moveTo>
                    <a:pt x="348" y="58"/>
                  </a:moveTo>
                  <a:cubicBezTo>
                    <a:pt x="348" y="60"/>
                    <a:pt x="348" y="60"/>
                    <a:pt x="348" y="60"/>
                  </a:cubicBezTo>
                  <a:cubicBezTo>
                    <a:pt x="362" y="61"/>
                    <a:pt x="362" y="61"/>
                    <a:pt x="362" y="61"/>
                  </a:cubicBezTo>
                  <a:cubicBezTo>
                    <a:pt x="364" y="62"/>
                    <a:pt x="364" y="62"/>
                    <a:pt x="364" y="62"/>
                  </a:cubicBezTo>
                  <a:cubicBezTo>
                    <a:pt x="365" y="62"/>
                    <a:pt x="365" y="62"/>
                    <a:pt x="365" y="62"/>
                  </a:cubicBezTo>
                  <a:cubicBezTo>
                    <a:pt x="387" y="64"/>
                    <a:pt x="387" y="64"/>
                    <a:pt x="387" y="64"/>
                  </a:cubicBezTo>
                  <a:cubicBezTo>
                    <a:pt x="399" y="65"/>
                    <a:pt x="399" y="65"/>
                    <a:pt x="399" y="65"/>
                  </a:cubicBezTo>
                  <a:cubicBezTo>
                    <a:pt x="424" y="67"/>
                    <a:pt x="424" y="67"/>
                    <a:pt x="424" y="67"/>
                  </a:cubicBezTo>
                  <a:cubicBezTo>
                    <a:pt x="426" y="65"/>
                    <a:pt x="426" y="65"/>
                    <a:pt x="426" y="65"/>
                  </a:cubicBezTo>
                  <a:cubicBezTo>
                    <a:pt x="411" y="64"/>
                    <a:pt x="411" y="64"/>
                    <a:pt x="411" y="64"/>
                  </a:cubicBezTo>
                  <a:cubicBezTo>
                    <a:pt x="399" y="63"/>
                    <a:pt x="399" y="63"/>
                    <a:pt x="399" y="63"/>
                  </a:cubicBezTo>
                  <a:cubicBezTo>
                    <a:pt x="369" y="60"/>
                    <a:pt x="369" y="60"/>
                    <a:pt x="369" y="60"/>
                  </a:cubicBezTo>
                  <a:cubicBezTo>
                    <a:pt x="365" y="60"/>
                    <a:pt x="365" y="60"/>
                    <a:pt x="365" y="60"/>
                  </a:cubicBezTo>
                  <a:cubicBezTo>
                    <a:pt x="365" y="60"/>
                    <a:pt x="365" y="60"/>
                    <a:pt x="365" y="60"/>
                  </a:cubicBezTo>
                  <a:cubicBezTo>
                    <a:pt x="363" y="60"/>
                    <a:pt x="363" y="60"/>
                    <a:pt x="363" y="60"/>
                  </a:cubicBezTo>
                  <a:cubicBezTo>
                    <a:pt x="348" y="58"/>
                    <a:pt x="348" y="58"/>
                    <a:pt x="348" y="58"/>
                  </a:cubicBezTo>
                  <a:moveTo>
                    <a:pt x="344" y="58"/>
                  </a:moveTo>
                  <a:cubicBezTo>
                    <a:pt x="344" y="60"/>
                    <a:pt x="344" y="60"/>
                    <a:pt x="344" y="60"/>
                  </a:cubicBezTo>
                  <a:cubicBezTo>
                    <a:pt x="346" y="60"/>
                    <a:pt x="346" y="60"/>
                    <a:pt x="346" y="60"/>
                  </a:cubicBezTo>
                  <a:cubicBezTo>
                    <a:pt x="346" y="58"/>
                    <a:pt x="346" y="58"/>
                    <a:pt x="346" y="58"/>
                  </a:cubicBezTo>
                  <a:cubicBezTo>
                    <a:pt x="344" y="58"/>
                    <a:pt x="344" y="58"/>
                    <a:pt x="344" y="58"/>
                  </a:cubicBezTo>
                  <a:moveTo>
                    <a:pt x="316" y="56"/>
                  </a:moveTo>
                  <a:cubicBezTo>
                    <a:pt x="318" y="57"/>
                    <a:pt x="318" y="57"/>
                    <a:pt x="318" y="57"/>
                  </a:cubicBezTo>
                  <a:cubicBezTo>
                    <a:pt x="326" y="58"/>
                    <a:pt x="326" y="58"/>
                    <a:pt x="326" y="58"/>
                  </a:cubicBezTo>
                  <a:cubicBezTo>
                    <a:pt x="328" y="58"/>
                    <a:pt x="328" y="58"/>
                    <a:pt x="328" y="58"/>
                  </a:cubicBezTo>
                  <a:cubicBezTo>
                    <a:pt x="330" y="59"/>
                    <a:pt x="330" y="59"/>
                    <a:pt x="330" y="59"/>
                  </a:cubicBezTo>
                  <a:cubicBezTo>
                    <a:pt x="332" y="59"/>
                    <a:pt x="332" y="59"/>
                    <a:pt x="332" y="59"/>
                  </a:cubicBezTo>
                  <a:cubicBezTo>
                    <a:pt x="342" y="60"/>
                    <a:pt x="342" y="60"/>
                    <a:pt x="342" y="60"/>
                  </a:cubicBezTo>
                  <a:cubicBezTo>
                    <a:pt x="342" y="58"/>
                    <a:pt x="342" y="58"/>
                    <a:pt x="342" y="58"/>
                  </a:cubicBezTo>
                  <a:cubicBezTo>
                    <a:pt x="334" y="57"/>
                    <a:pt x="334" y="57"/>
                    <a:pt x="334" y="57"/>
                  </a:cubicBezTo>
                  <a:cubicBezTo>
                    <a:pt x="332" y="57"/>
                    <a:pt x="332" y="57"/>
                    <a:pt x="332" y="57"/>
                  </a:cubicBezTo>
                  <a:cubicBezTo>
                    <a:pt x="328" y="57"/>
                    <a:pt x="328" y="57"/>
                    <a:pt x="328" y="57"/>
                  </a:cubicBezTo>
                  <a:cubicBezTo>
                    <a:pt x="326" y="56"/>
                    <a:pt x="326" y="56"/>
                    <a:pt x="326" y="56"/>
                  </a:cubicBezTo>
                  <a:cubicBezTo>
                    <a:pt x="316" y="56"/>
                    <a:pt x="316" y="56"/>
                    <a:pt x="316" y="56"/>
                  </a:cubicBezTo>
                  <a:moveTo>
                    <a:pt x="297" y="55"/>
                  </a:moveTo>
                  <a:cubicBezTo>
                    <a:pt x="297" y="56"/>
                    <a:pt x="297" y="56"/>
                    <a:pt x="297" y="56"/>
                  </a:cubicBezTo>
                  <a:cubicBezTo>
                    <a:pt x="297" y="56"/>
                    <a:pt x="297" y="56"/>
                    <a:pt x="297" y="56"/>
                  </a:cubicBezTo>
                  <a:cubicBezTo>
                    <a:pt x="297" y="55"/>
                    <a:pt x="297" y="55"/>
                    <a:pt x="297" y="55"/>
                  </a:cubicBezTo>
                  <a:moveTo>
                    <a:pt x="299" y="54"/>
                  </a:moveTo>
                  <a:cubicBezTo>
                    <a:pt x="299" y="56"/>
                    <a:pt x="299" y="56"/>
                    <a:pt x="299" y="56"/>
                  </a:cubicBezTo>
                  <a:cubicBezTo>
                    <a:pt x="315" y="57"/>
                    <a:pt x="315" y="57"/>
                    <a:pt x="315" y="57"/>
                  </a:cubicBezTo>
                  <a:cubicBezTo>
                    <a:pt x="314" y="55"/>
                    <a:pt x="314" y="55"/>
                    <a:pt x="314" y="55"/>
                  </a:cubicBezTo>
                  <a:cubicBezTo>
                    <a:pt x="299" y="54"/>
                    <a:pt x="299" y="54"/>
                    <a:pt x="299" y="54"/>
                  </a:cubicBezTo>
                  <a:moveTo>
                    <a:pt x="272" y="52"/>
                  </a:moveTo>
                  <a:cubicBezTo>
                    <a:pt x="272" y="53"/>
                    <a:pt x="272" y="53"/>
                    <a:pt x="272" y="53"/>
                  </a:cubicBezTo>
                  <a:cubicBezTo>
                    <a:pt x="295" y="55"/>
                    <a:pt x="295" y="55"/>
                    <a:pt x="295" y="55"/>
                  </a:cubicBezTo>
                  <a:cubicBezTo>
                    <a:pt x="296" y="54"/>
                    <a:pt x="296" y="54"/>
                    <a:pt x="296" y="54"/>
                  </a:cubicBezTo>
                  <a:cubicBezTo>
                    <a:pt x="272" y="52"/>
                    <a:pt x="272" y="52"/>
                    <a:pt x="272" y="52"/>
                  </a:cubicBezTo>
                  <a:moveTo>
                    <a:pt x="267" y="51"/>
                  </a:moveTo>
                  <a:cubicBezTo>
                    <a:pt x="270" y="53"/>
                    <a:pt x="270" y="53"/>
                    <a:pt x="270" y="53"/>
                  </a:cubicBezTo>
                  <a:cubicBezTo>
                    <a:pt x="270" y="53"/>
                    <a:pt x="270" y="53"/>
                    <a:pt x="270" y="53"/>
                  </a:cubicBezTo>
                  <a:cubicBezTo>
                    <a:pt x="270" y="51"/>
                    <a:pt x="270" y="51"/>
                    <a:pt x="270" y="51"/>
                  </a:cubicBezTo>
                  <a:cubicBezTo>
                    <a:pt x="267" y="51"/>
                    <a:pt x="267" y="51"/>
                    <a:pt x="267" y="51"/>
                  </a:cubicBezTo>
                  <a:moveTo>
                    <a:pt x="252" y="50"/>
                  </a:moveTo>
                  <a:cubicBezTo>
                    <a:pt x="254" y="52"/>
                    <a:pt x="254" y="52"/>
                    <a:pt x="254" y="52"/>
                  </a:cubicBezTo>
                  <a:cubicBezTo>
                    <a:pt x="267" y="53"/>
                    <a:pt x="267" y="53"/>
                    <a:pt x="267" y="53"/>
                  </a:cubicBezTo>
                  <a:cubicBezTo>
                    <a:pt x="264" y="51"/>
                    <a:pt x="264" y="51"/>
                    <a:pt x="264" y="51"/>
                  </a:cubicBezTo>
                  <a:cubicBezTo>
                    <a:pt x="252" y="50"/>
                    <a:pt x="252" y="50"/>
                    <a:pt x="252" y="50"/>
                  </a:cubicBezTo>
                  <a:moveTo>
                    <a:pt x="232" y="48"/>
                  </a:moveTo>
                  <a:cubicBezTo>
                    <a:pt x="234" y="50"/>
                    <a:pt x="234" y="50"/>
                    <a:pt x="234" y="50"/>
                  </a:cubicBezTo>
                  <a:cubicBezTo>
                    <a:pt x="242" y="51"/>
                    <a:pt x="242" y="51"/>
                    <a:pt x="242" y="51"/>
                  </a:cubicBezTo>
                  <a:cubicBezTo>
                    <a:pt x="244" y="51"/>
                    <a:pt x="244" y="51"/>
                    <a:pt x="244" y="51"/>
                  </a:cubicBezTo>
                  <a:cubicBezTo>
                    <a:pt x="251" y="51"/>
                    <a:pt x="251" y="51"/>
                    <a:pt x="251" y="51"/>
                  </a:cubicBezTo>
                  <a:cubicBezTo>
                    <a:pt x="249" y="49"/>
                    <a:pt x="249" y="49"/>
                    <a:pt x="249" y="49"/>
                  </a:cubicBezTo>
                  <a:cubicBezTo>
                    <a:pt x="246" y="49"/>
                    <a:pt x="246" y="49"/>
                    <a:pt x="246" y="49"/>
                  </a:cubicBezTo>
                  <a:cubicBezTo>
                    <a:pt x="243" y="49"/>
                    <a:pt x="243" y="49"/>
                    <a:pt x="243" y="49"/>
                  </a:cubicBezTo>
                  <a:cubicBezTo>
                    <a:pt x="232" y="48"/>
                    <a:pt x="232" y="48"/>
                    <a:pt x="232" y="48"/>
                  </a:cubicBezTo>
                  <a:moveTo>
                    <a:pt x="227" y="47"/>
                  </a:moveTo>
                  <a:cubicBezTo>
                    <a:pt x="225" y="49"/>
                    <a:pt x="225" y="49"/>
                    <a:pt x="225" y="49"/>
                  </a:cubicBezTo>
                  <a:cubicBezTo>
                    <a:pt x="231" y="50"/>
                    <a:pt x="231" y="50"/>
                    <a:pt x="231" y="50"/>
                  </a:cubicBezTo>
                  <a:cubicBezTo>
                    <a:pt x="229" y="48"/>
                    <a:pt x="229" y="48"/>
                    <a:pt x="229" y="48"/>
                  </a:cubicBezTo>
                  <a:cubicBezTo>
                    <a:pt x="227" y="47"/>
                    <a:pt x="227" y="47"/>
                    <a:pt x="227" y="47"/>
                  </a:cubicBezTo>
                  <a:moveTo>
                    <a:pt x="216" y="46"/>
                  </a:moveTo>
                  <a:cubicBezTo>
                    <a:pt x="216" y="48"/>
                    <a:pt x="216" y="48"/>
                    <a:pt x="216" y="48"/>
                  </a:cubicBezTo>
                  <a:cubicBezTo>
                    <a:pt x="219" y="48"/>
                    <a:pt x="219" y="48"/>
                    <a:pt x="219" y="48"/>
                  </a:cubicBezTo>
                  <a:cubicBezTo>
                    <a:pt x="220" y="49"/>
                    <a:pt x="220" y="49"/>
                    <a:pt x="220" y="49"/>
                  </a:cubicBezTo>
                  <a:cubicBezTo>
                    <a:pt x="222" y="49"/>
                    <a:pt x="222" y="49"/>
                    <a:pt x="222" y="49"/>
                  </a:cubicBezTo>
                  <a:cubicBezTo>
                    <a:pt x="225" y="47"/>
                    <a:pt x="225" y="47"/>
                    <a:pt x="225" y="47"/>
                  </a:cubicBezTo>
                  <a:cubicBezTo>
                    <a:pt x="220" y="47"/>
                    <a:pt x="220" y="47"/>
                    <a:pt x="220" y="47"/>
                  </a:cubicBezTo>
                  <a:cubicBezTo>
                    <a:pt x="218" y="47"/>
                    <a:pt x="218" y="47"/>
                    <a:pt x="218" y="47"/>
                  </a:cubicBezTo>
                  <a:cubicBezTo>
                    <a:pt x="216" y="46"/>
                    <a:pt x="216" y="46"/>
                    <a:pt x="216" y="46"/>
                  </a:cubicBezTo>
                  <a:moveTo>
                    <a:pt x="186" y="44"/>
                  </a:moveTo>
                  <a:cubicBezTo>
                    <a:pt x="186" y="46"/>
                    <a:pt x="186" y="46"/>
                    <a:pt x="186" y="46"/>
                  </a:cubicBezTo>
                  <a:cubicBezTo>
                    <a:pt x="214" y="48"/>
                    <a:pt x="214" y="48"/>
                    <a:pt x="214" y="48"/>
                  </a:cubicBezTo>
                  <a:cubicBezTo>
                    <a:pt x="214" y="46"/>
                    <a:pt x="214" y="46"/>
                    <a:pt x="214" y="46"/>
                  </a:cubicBezTo>
                  <a:cubicBezTo>
                    <a:pt x="186" y="44"/>
                    <a:pt x="186" y="44"/>
                    <a:pt x="186" y="44"/>
                  </a:cubicBezTo>
                  <a:moveTo>
                    <a:pt x="168" y="42"/>
                  </a:moveTo>
                  <a:cubicBezTo>
                    <a:pt x="167" y="44"/>
                    <a:pt x="167" y="44"/>
                    <a:pt x="167" y="44"/>
                  </a:cubicBezTo>
                  <a:cubicBezTo>
                    <a:pt x="184" y="45"/>
                    <a:pt x="184" y="45"/>
                    <a:pt x="184" y="45"/>
                  </a:cubicBezTo>
                  <a:cubicBezTo>
                    <a:pt x="184" y="44"/>
                    <a:pt x="184" y="44"/>
                    <a:pt x="184" y="44"/>
                  </a:cubicBezTo>
                  <a:cubicBezTo>
                    <a:pt x="168" y="42"/>
                    <a:pt x="168" y="42"/>
                    <a:pt x="168" y="42"/>
                  </a:cubicBezTo>
                  <a:moveTo>
                    <a:pt x="120" y="38"/>
                  </a:moveTo>
                  <a:cubicBezTo>
                    <a:pt x="119" y="39"/>
                    <a:pt x="119" y="39"/>
                    <a:pt x="119" y="39"/>
                  </a:cubicBezTo>
                  <a:cubicBezTo>
                    <a:pt x="139" y="41"/>
                    <a:pt x="139" y="41"/>
                    <a:pt x="139" y="41"/>
                  </a:cubicBezTo>
                  <a:cubicBezTo>
                    <a:pt x="141" y="41"/>
                    <a:pt x="141" y="41"/>
                    <a:pt x="141" y="41"/>
                  </a:cubicBezTo>
                  <a:cubicBezTo>
                    <a:pt x="147" y="42"/>
                    <a:pt x="147" y="42"/>
                    <a:pt x="147" y="42"/>
                  </a:cubicBezTo>
                  <a:cubicBezTo>
                    <a:pt x="149" y="42"/>
                    <a:pt x="149" y="42"/>
                    <a:pt x="149" y="42"/>
                  </a:cubicBezTo>
                  <a:cubicBezTo>
                    <a:pt x="165" y="44"/>
                    <a:pt x="165" y="44"/>
                    <a:pt x="165" y="44"/>
                  </a:cubicBezTo>
                  <a:cubicBezTo>
                    <a:pt x="166" y="42"/>
                    <a:pt x="166" y="42"/>
                    <a:pt x="166" y="42"/>
                  </a:cubicBezTo>
                  <a:cubicBezTo>
                    <a:pt x="149" y="40"/>
                    <a:pt x="149" y="40"/>
                    <a:pt x="149" y="40"/>
                  </a:cubicBezTo>
                  <a:cubicBezTo>
                    <a:pt x="147" y="40"/>
                    <a:pt x="147" y="40"/>
                    <a:pt x="147" y="40"/>
                  </a:cubicBezTo>
                  <a:cubicBezTo>
                    <a:pt x="143" y="40"/>
                    <a:pt x="143" y="40"/>
                    <a:pt x="143" y="40"/>
                  </a:cubicBezTo>
                  <a:cubicBezTo>
                    <a:pt x="140" y="40"/>
                    <a:pt x="140" y="40"/>
                    <a:pt x="140" y="40"/>
                  </a:cubicBezTo>
                  <a:cubicBezTo>
                    <a:pt x="120" y="38"/>
                    <a:pt x="120" y="38"/>
                    <a:pt x="120" y="38"/>
                  </a:cubicBezTo>
                  <a:moveTo>
                    <a:pt x="116" y="37"/>
                  </a:moveTo>
                  <a:cubicBezTo>
                    <a:pt x="114" y="39"/>
                    <a:pt x="114" y="39"/>
                    <a:pt x="114" y="39"/>
                  </a:cubicBezTo>
                  <a:cubicBezTo>
                    <a:pt x="117" y="39"/>
                    <a:pt x="117" y="39"/>
                    <a:pt x="117" y="39"/>
                  </a:cubicBezTo>
                  <a:cubicBezTo>
                    <a:pt x="118" y="38"/>
                    <a:pt x="118" y="38"/>
                    <a:pt x="118" y="38"/>
                  </a:cubicBezTo>
                  <a:cubicBezTo>
                    <a:pt x="116" y="37"/>
                    <a:pt x="116" y="37"/>
                    <a:pt x="116" y="37"/>
                  </a:cubicBezTo>
                  <a:moveTo>
                    <a:pt x="112" y="37"/>
                  </a:moveTo>
                  <a:cubicBezTo>
                    <a:pt x="110" y="39"/>
                    <a:pt x="110" y="39"/>
                    <a:pt x="110" y="39"/>
                  </a:cubicBezTo>
                  <a:cubicBezTo>
                    <a:pt x="112" y="39"/>
                    <a:pt x="112" y="39"/>
                    <a:pt x="112" y="39"/>
                  </a:cubicBezTo>
                  <a:cubicBezTo>
                    <a:pt x="114" y="37"/>
                    <a:pt x="114" y="37"/>
                    <a:pt x="114" y="37"/>
                  </a:cubicBezTo>
                  <a:cubicBezTo>
                    <a:pt x="112" y="37"/>
                    <a:pt x="112" y="37"/>
                    <a:pt x="112" y="37"/>
                  </a:cubicBezTo>
                  <a:moveTo>
                    <a:pt x="470" y="37"/>
                  </a:moveTo>
                  <a:cubicBezTo>
                    <a:pt x="468" y="38"/>
                    <a:pt x="468" y="38"/>
                    <a:pt x="468" y="38"/>
                  </a:cubicBezTo>
                  <a:cubicBezTo>
                    <a:pt x="470" y="40"/>
                    <a:pt x="470" y="40"/>
                    <a:pt x="470" y="40"/>
                  </a:cubicBezTo>
                  <a:cubicBezTo>
                    <a:pt x="472" y="41"/>
                    <a:pt x="472" y="41"/>
                    <a:pt x="472" y="41"/>
                  </a:cubicBezTo>
                  <a:cubicBezTo>
                    <a:pt x="475" y="43"/>
                    <a:pt x="475" y="43"/>
                    <a:pt x="475" y="43"/>
                  </a:cubicBezTo>
                  <a:cubicBezTo>
                    <a:pt x="479" y="45"/>
                    <a:pt x="479" y="45"/>
                    <a:pt x="479" y="45"/>
                  </a:cubicBezTo>
                  <a:cubicBezTo>
                    <a:pt x="482" y="47"/>
                    <a:pt x="482" y="47"/>
                    <a:pt x="482" y="47"/>
                  </a:cubicBezTo>
                  <a:cubicBezTo>
                    <a:pt x="483" y="48"/>
                    <a:pt x="483" y="48"/>
                    <a:pt x="483" y="48"/>
                  </a:cubicBezTo>
                  <a:cubicBezTo>
                    <a:pt x="495" y="56"/>
                    <a:pt x="495" y="56"/>
                    <a:pt x="495" y="56"/>
                  </a:cubicBezTo>
                  <a:cubicBezTo>
                    <a:pt x="499" y="57"/>
                    <a:pt x="499" y="57"/>
                    <a:pt x="499" y="57"/>
                  </a:cubicBezTo>
                  <a:cubicBezTo>
                    <a:pt x="484" y="47"/>
                    <a:pt x="484" y="47"/>
                    <a:pt x="484" y="47"/>
                  </a:cubicBezTo>
                  <a:cubicBezTo>
                    <a:pt x="483" y="46"/>
                    <a:pt x="483" y="46"/>
                    <a:pt x="483" y="46"/>
                  </a:cubicBezTo>
                  <a:cubicBezTo>
                    <a:pt x="479" y="44"/>
                    <a:pt x="479" y="44"/>
                    <a:pt x="479" y="44"/>
                  </a:cubicBezTo>
                  <a:cubicBezTo>
                    <a:pt x="472" y="39"/>
                    <a:pt x="472" y="39"/>
                    <a:pt x="472" y="39"/>
                  </a:cubicBezTo>
                  <a:cubicBezTo>
                    <a:pt x="471" y="38"/>
                    <a:pt x="471" y="38"/>
                    <a:pt x="471" y="38"/>
                  </a:cubicBezTo>
                  <a:cubicBezTo>
                    <a:pt x="470" y="37"/>
                    <a:pt x="470" y="37"/>
                    <a:pt x="470" y="37"/>
                  </a:cubicBezTo>
                  <a:moveTo>
                    <a:pt x="467" y="35"/>
                  </a:moveTo>
                  <a:cubicBezTo>
                    <a:pt x="466" y="36"/>
                    <a:pt x="466" y="36"/>
                    <a:pt x="466" y="36"/>
                  </a:cubicBezTo>
                  <a:cubicBezTo>
                    <a:pt x="466" y="37"/>
                    <a:pt x="466" y="37"/>
                    <a:pt x="466" y="37"/>
                  </a:cubicBezTo>
                  <a:cubicBezTo>
                    <a:pt x="468" y="36"/>
                    <a:pt x="468" y="36"/>
                    <a:pt x="468" y="36"/>
                  </a:cubicBezTo>
                  <a:cubicBezTo>
                    <a:pt x="467" y="35"/>
                    <a:pt x="467" y="35"/>
                    <a:pt x="467" y="35"/>
                  </a:cubicBezTo>
                  <a:moveTo>
                    <a:pt x="93" y="35"/>
                  </a:moveTo>
                  <a:cubicBezTo>
                    <a:pt x="94" y="36"/>
                    <a:pt x="95" y="37"/>
                    <a:pt x="96" y="37"/>
                  </a:cubicBezTo>
                  <a:cubicBezTo>
                    <a:pt x="101" y="38"/>
                    <a:pt x="101" y="38"/>
                    <a:pt x="101" y="38"/>
                  </a:cubicBezTo>
                  <a:cubicBezTo>
                    <a:pt x="103" y="38"/>
                    <a:pt x="103" y="38"/>
                    <a:pt x="103" y="38"/>
                  </a:cubicBezTo>
                  <a:cubicBezTo>
                    <a:pt x="107" y="38"/>
                    <a:pt x="107" y="38"/>
                    <a:pt x="107" y="38"/>
                  </a:cubicBezTo>
                  <a:cubicBezTo>
                    <a:pt x="110" y="37"/>
                    <a:pt x="110" y="37"/>
                    <a:pt x="110" y="37"/>
                  </a:cubicBezTo>
                  <a:cubicBezTo>
                    <a:pt x="104" y="36"/>
                    <a:pt x="104" y="36"/>
                    <a:pt x="104" y="36"/>
                  </a:cubicBezTo>
                  <a:cubicBezTo>
                    <a:pt x="102" y="36"/>
                    <a:pt x="102" y="36"/>
                    <a:pt x="102" y="36"/>
                  </a:cubicBezTo>
                  <a:cubicBezTo>
                    <a:pt x="94" y="35"/>
                    <a:pt x="94" y="35"/>
                    <a:pt x="94" y="35"/>
                  </a:cubicBezTo>
                  <a:cubicBezTo>
                    <a:pt x="93" y="35"/>
                    <a:pt x="93" y="35"/>
                    <a:pt x="93" y="35"/>
                  </a:cubicBezTo>
                  <a:moveTo>
                    <a:pt x="462" y="32"/>
                  </a:moveTo>
                  <a:cubicBezTo>
                    <a:pt x="462" y="34"/>
                    <a:pt x="462" y="34"/>
                    <a:pt x="462" y="34"/>
                  </a:cubicBezTo>
                  <a:cubicBezTo>
                    <a:pt x="463" y="35"/>
                    <a:pt x="463" y="35"/>
                    <a:pt x="463" y="35"/>
                  </a:cubicBezTo>
                  <a:cubicBezTo>
                    <a:pt x="464" y="35"/>
                    <a:pt x="464" y="35"/>
                    <a:pt x="464" y="35"/>
                  </a:cubicBezTo>
                  <a:cubicBezTo>
                    <a:pt x="465" y="34"/>
                    <a:pt x="465" y="34"/>
                    <a:pt x="465" y="34"/>
                  </a:cubicBezTo>
                  <a:cubicBezTo>
                    <a:pt x="465" y="34"/>
                    <a:pt x="465" y="34"/>
                    <a:pt x="465" y="34"/>
                  </a:cubicBezTo>
                  <a:cubicBezTo>
                    <a:pt x="463" y="33"/>
                    <a:pt x="463" y="33"/>
                    <a:pt x="463" y="33"/>
                  </a:cubicBezTo>
                  <a:cubicBezTo>
                    <a:pt x="462" y="32"/>
                    <a:pt x="462" y="32"/>
                    <a:pt x="462" y="32"/>
                  </a:cubicBezTo>
                  <a:moveTo>
                    <a:pt x="50" y="31"/>
                  </a:moveTo>
                  <a:cubicBezTo>
                    <a:pt x="50" y="33"/>
                    <a:pt x="50" y="33"/>
                    <a:pt x="50" y="33"/>
                  </a:cubicBezTo>
                  <a:cubicBezTo>
                    <a:pt x="80" y="36"/>
                    <a:pt x="80" y="36"/>
                    <a:pt x="80" y="36"/>
                  </a:cubicBezTo>
                  <a:cubicBezTo>
                    <a:pt x="81" y="35"/>
                    <a:pt x="82" y="35"/>
                    <a:pt x="83" y="34"/>
                  </a:cubicBezTo>
                  <a:cubicBezTo>
                    <a:pt x="50" y="31"/>
                    <a:pt x="50" y="31"/>
                    <a:pt x="50" y="31"/>
                  </a:cubicBezTo>
                  <a:moveTo>
                    <a:pt x="1" y="27"/>
                  </a:moveTo>
                  <a:cubicBezTo>
                    <a:pt x="1" y="27"/>
                    <a:pt x="1" y="27"/>
                    <a:pt x="1" y="28"/>
                  </a:cubicBezTo>
                  <a:cubicBezTo>
                    <a:pt x="1" y="28"/>
                    <a:pt x="1" y="28"/>
                    <a:pt x="1" y="29"/>
                  </a:cubicBezTo>
                  <a:cubicBezTo>
                    <a:pt x="8" y="29"/>
                    <a:pt x="8" y="29"/>
                    <a:pt x="8" y="29"/>
                  </a:cubicBezTo>
                  <a:cubicBezTo>
                    <a:pt x="14" y="30"/>
                    <a:pt x="14" y="30"/>
                    <a:pt x="14" y="30"/>
                  </a:cubicBezTo>
                  <a:cubicBezTo>
                    <a:pt x="48" y="33"/>
                    <a:pt x="48" y="33"/>
                    <a:pt x="48" y="33"/>
                  </a:cubicBezTo>
                  <a:cubicBezTo>
                    <a:pt x="48" y="31"/>
                    <a:pt x="48" y="31"/>
                    <a:pt x="48" y="31"/>
                  </a:cubicBezTo>
                  <a:cubicBezTo>
                    <a:pt x="9" y="28"/>
                    <a:pt x="9" y="28"/>
                    <a:pt x="9" y="28"/>
                  </a:cubicBezTo>
                  <a:cubicBezTo>
                    <a:pt x="2" y="27"/>
                    <a:pt x="2" y="27"/>
                    <a:pt x="2" y="27"/>
                  </a:cubicBezTo>
                  <a:cubicBezTo>
                    <a:pt x="1" y="27"/>
                    <a:pt x="1" y="27"/>
                    <a:pt x="1" y="27"/>
                  </a:cubicBezTo>
                  <a:moveTo>
                    <a:pt x="49" y="21"/>
                  </a:moveTo>
                  <a:cubicBezTo>
                    <a:pt x="0" y="23"/>
                    <a:pt x="0" y="23"/>
                    <a:pt x="0" y="23"/>
                  </a:cubicBezTo>
                  <a:cubicBezTo>
                    <a:pt x="0" y="24"/>
                    <a:pt x="0" y="24"/>
                    <a:pt x="1" y="25"/>
                  </a:cubicBezTo>
                  <a:cubicBezTo>
                    <a:pt x="2" y="25"/>
                    <a:pt x="2" y="25"/>
                    <a:pt x="2" y="25"/>
                  </a:cubicBezTo>
                  <a:cubicBezTo>
                    <a:pt x="49" y="22"/>
                    <a:pt x="49" y="22"/>
                    <a:pt x="49" y="22"/>
                  </a:cubicBezTo>
                  <a:cubicBezTo>
                    <a:pt x="49" y="21"/>
                    <a:pt x="49" y="21"/>
                    <a:pt x="49" y="21"/>
                  </a:cubicBezTo>
                  <a:moveTo>
                    <a:pt x="130" y="16"/>
                  </a:moveTo>
                  <a:cubicBezTo>
                    <a:pt x="114" y="17"/>
                    <a:pt x="114" y="17"/>
                    <a:pt x="114" y="17"/>
                  </a:cubicBezTo>
                  <a:cubicBezTo>
                    <a:pt x="112" y="17"/>
                    <a:pt x="112" y="17"/>
                    <a:pt x="112" y="17"/>
                  </a:cubicBezTo>
                  <a:cubicBezTo>
                    <a:pt x="93" y="18"/>
                    <a:pt x="93" y="18"/>
                    <a:pt x="93" y="18"/>
                  </a:cubicBezTo>
                  <a:cubicBezTo>
                    <a:pt x="91" y="18"/>
                    <a:pt x="91" y="18"/>
                    <a:pt x="91" y="18"/>
                  </a:cubicBezTo>
                  <a:cubicBezTo>
                    <a:pt x="51" y="20"/>
                    <a:pt x="51" y="20"/>
                    <a:pt x="51" y="20"/>
                  </a:cubicBezTo>
                  <a:cubicBezTo>
                    <a:pt x="51" y="22"/>
                    <a:pt x="51" y="22"/>
                    <a:pt x="51" y="22"/>
                  </a:cubicBezTo>
                  <a:cubicBezTo>
                    <a:pt x="91" y="20"/>
                    <a:pt x="91" y="20"/>
                    <a:pt x="91" y="20"/>
                  </a:cubicBezTo>
                  <a:cubicBezTo>
                    <a:pt x="93" y="20"/>
                    <a:pt x="93" y="20"/>
                    <a:pt x="93" y="20"/>
                  </a:cubicBezTo>
                  <a:cubicBezTo>
                    <a:pt x="111" y="19"/>
                    <a:pt x="111" y="19"/>
                    <a:pt x="111" y="19"/>
                  </a:cubicBezTo>
                  <a:cubicBezTo>
                    <a:pt x="113" y="19"/>
                    <a:pt x="113" y="19"/>
                    <a:pt x="113" y="19"/>
                  </a:cubicBezTo>
                  <a:cubicBezTo>
                    <a:pt x="129" y="18"/>
                    <a:pt x="129" y="18"/>
                    <a:pt x="129" y="18"/>
                  </a:cubicBezTo>
                  <a:cubicBezTo>
                    <a:pt x="130" y="16"/>
                    <a:pt x="130" y="16"/>
                    <a:pt x="130" y="16"/>
                  </a:cubicBezTo>
                  <a:moveTo>
                    <a:pt x="181" y="13"/>
                  </a:moveTo>
                  <a:cubicBezTo>
                    <a:pt x="168" y="14"/>
                    <a:pt x="168" y="14"/>
                    <a:pt x="168" y="14"/>
                  </a:cubicBezTo>
                  <a:cubicBezTo>
                    <a:pt x="165" y="14"/>
                    <a:pt x="165" y="14"/>
                    <a:pt x="165" y="14"/>
                  </a:cubicBezTo>
                  <a:cubicBezTo>
                    <a:pt x="148" y="15"/>
                    <a:pt x="148" y="15"/>
                    <a:pt x="148" y="15"/>
                  </a:cubicBezTo>
                  <a:cubicBezTo>
                    <a:pt x="146" y="15"/>
                    <a:pt x="146" y="15"/>
                    <a:pt x="146" y="15"/>
                  </a:cubicBezTo>
                  <a:cubicBezTo>
                    <a:pt x="132" y="16"/>
                    <a:pt x="132" y="16"/>
                    <a:pt x="132" y="16"/>
                  </a:cubicBezTo>
                  <a:cubicBezTo>
                    <a:pt x="131" y="18"/>
                    <a:pt x="131" y="18"/>
                    <a:pt x="131" y="18"/>
                  </a:cubicBezTo>
                  <a:cubicBezTo>
                    <a:pt x="146" y="17"/>
                    <a:pt x="146" y="17"/>
                    <a:pt x="146" y="17"/>
                  </a:cubicBezTo>
                  <a:cubicBezTo>
                    <a:pt x="148" y="17"/>
                    <a:pt x="148" y="17"/>
                    <a:pt x="148" y="17"/>
                  </a:cubicBezTo>
                  <a:cubicBezTo>
                    <a:pt x="163" y="16"/>
                    <a:pt x="163" y="16"/>
                    <a:pt x="163" y="16"/>
                  </a:cubicBezTo>
                  <a:cubicBezTo>
                    <a:pt x="166" y="16"/>
                    <a:pt x="166" y="16"/>
                    <a:pt x="166" y="16"/>
                  </a:cubicBezTo>
                  <a:cubicBezTo>
                    <a:pt x="180" y="15"/>
                    <a:pt x="180" y="15"/>
                    <a:pt x="180" y="15"/>
                  </a:cubicBezTo>
                  <a:cubicBezTo>
                    <a:pt x="181" y="13"/>
                    <a:pt x="181" y="13"/>
                    <a:pt x="181" y="13"/>
                  </a:cubicBezTo>
                  <a:moveTo>
                    <a:pt x="186" y="13"/>
                  </a:moveTo>
                  <a:cubicBezTo>
                    <a:pt x="183" y="13"/>
                    <a:pt x="183" y="13"/>
                    <a:pt x="183" y="13"/>
                  </a:cubicBezTo>
                  <a:cubicBezTo>
                    <a:pt x="182" y="15"/>
                    <a:pt x="182" y="15"/>
                    <a:pt x="182" y="15"/>
                  </a:cubicBezTo>
                  <a:cubicBezTo>
                    <a:pt x="186" y="15"/>
                    <a:pt x="186" y="15"/>
                    <a:pt x="186" y="15"/>
                  </a:cubicBezTo>
                  <a:cubicBezTo>
                    <a:pt x="186" y="13"/>
                    <a:pt x="186" y="13"/>
                    <a:pt x="186" y="13"/>
                  </a:cubicBezTo>
                  <a:moveTo>
                    <a:pt x="192" y="12"/>
                  </a:moveTo>
                  <a:cubicBezTo>
                    <a:pt x="188" y="13"/>
                    <a:pt x="188" y="13"/>
                    <a:pt x="188" y="13"/>
                  </a:cubicBezTo>
                  <a:cubicBezTo>
                    <a:pt x="188" y="14"/>
                    <a:pt x="188" y="14"/>
                    <a:pt x="188" y="14"/>
                  </a:cubicBezTo>
                  <a:cubicBezTo>
                    <a:pt x="194" y="14"/>
                    <a:pt x="194" y="14"/>
                    <a:pt x="194" y="14"/>
                  </a:cubicBezTo>
                  <a:cubicBezTo>
                    <a:pt x="192" y="12"/>
                    <a:pt x="192" y="12"/>
                    <a:pt x="192" y="12"/>
                  </a:cubicBezTo>
                  <a:moveTo>
                    <a:pt x="201" y="12"/>
                  </a:moveTo>
                  <a:cubicBezTo>
                    <a:pt x="195" y="12"/>
                    <a:pt x="195" y="12"/>
                    <a:pt x="195" y="12"/>
                  </a:cubicBezTo>
                  <a:cubicBezTo>
                    <a:pt x="196" y="14"/>
                    <a:pt x="196" y="14"/>
                    <a:pt x="196" y="14"/>
                  </a:cubicBezTo>
                  <a:cubicBezTo>
                    <a:pt x="202" y="14"/>
                    <a:pt x="202" y="14"/>
                    <a:pt x="202" y="14"/>
                  </a:cubicBezTo>
                  <a:cubicBezTo>
                    <a:pt x="201" y="12"/>
                    <a:pt x="201" y="12"/>
                    <a:pt x="201" y="12"/>
                  </a:cubicBezTo>
                  <a:moveTo>
                    <a:pt x="210" y="11"/>
                  </a:moveTo>
                  <a:cubicBezTo>
                    <a:pt x="203" y="12"/>
                    <a:pt x="203" y="12"/>
                    <a:pt x="203" y="12"/>
                  </a:cubicBezTo>
                  <a:cubicBezTo>
                    <a:pt x="203" y="14"/>
                    <a:pt x="203" y="14"/>
                    <a:pt x="203" y="14"/>
                  </a:cubicBezTo>
                  <a:cubicBezTo>
                    <a:pt x="211" y="13"/>
                    <a:pt x="211" y="13"/>
                    <a:pt x="211" y="13"/>
                  </a:cubicBezTo>
                  <a:cubicBezTo>
                    <a:pt x="210" y="11"/>
                    <a:pt x="210" y="11"/>
                    <a:pt x="210" y="11"/>
                  </a:cubicBezTo>
                  <a:moveTo>
                    <a:pt x="219" y="11"/>
                  </a:moveTo>
                  <a:cubicBezTo>
                    <a:pt x="218" y="11"/>
                    <a:pt x="218" y="11"/>
                    <a:pt x="218" y="11"/>
                  </a:cubicBezTo>
                  <a:cubicBezTo>
                    <a:pt x="217" y="11"/>
                    <a:pt x="217" y="11"/>
                    <a:pt x="217" y="11"/>
                  </a:cubicBezTo>
                  <a:cubicBezTo>
                    <a:pt x="212" y="11"/>
                    <a:pt x="212" y="11"/>
                    <a:pt x="212" y="11"/>
                  </a:cubicBezTo>
                  <a:cubicBezTo>
                    <a:pt x="214" y="13"/>
                    <a:pt x="214" y="13"/>
                    <a:pt x="214" y="13"/>
                  </a:cubicBezTo>
                  <a:cubicBezTo>
                    <a:pt x="217" y="13"/>
                    <a:pt x="217" y="13"/>
                    <a:pt x="217" y="13"/>
                  </a:cubicBezTo>
                  <a:cubicBezTo>
                    <a:pt x="218" y="13"/>
                    <a:pt x="218" y="13"/>
                    <a:pt x="218" y="13"/>
                  </a:cubicBezTo>
                  <a:cubicBezTo>
                    <a:pt x="221" y="13"/>
                    <a:pt x="221" y="13"/>
                    <a:pt x="221" y="13"/>
                  </a:cubicBezTo>
                  <a:cubicBezTo>
                    <a:pt x="219" y="11"/>
                    <a:pt x="219" y="11"/>
                    <a:pt x="219" y="11"/>
                  </a:cubicBezTo>
                  <a:moveTo>
                    <a:pt x="427" y="9"/>
                  </a:moveTo>
                  <a:cubicBezTo>
                    <a:pt x="424" y="9"/>
                    <a:pt x="424" y="9"/>
                    <a:pt x="424" y="9"/>
                  </a:cubicBezTo>
                  <a:cubicBezTo>
                    <a:pt x="444" y="22"/>
                    <a:pt x="444" y="22"/>
                    <a:pt x="444" y="22"/>
                  </a:cubicBezTo>
                  <a:cubicBezTo>
                    <a:pt x="446" y="23"/>
                    <a:pt x="446" y="23"/>
                    <a:pt x="446" y="23"/>
                  </a:cubicBezTo>
                  <a:cubicBezTo>
                    <a:pt x="460" y="33"/>
                    <a:pt x="460" y="33"/>
                    <a:pt x="460" y="33"/>
                  </a:cubicBezTo>
                  <a:cubicBezTo>
                    <a:pt x="461" y="31"/>
                    <a:pt x="461" y="31"/>
                    <a:pt x="461" y="31"/>
                  </a:cubicBezTo>
                  <a:cubicBezTo>
                    <a:pt x="448" y="22"/>
                    <a:pt x="448" y="22"/>
                    <a:pt x="448" y="22"/>
                  </a:cubicBezTo>
                  <a:cubicBezTo>
                    <a:pt x="446" y="21"/>
                    <a:pt x="446" y="21"/>
                    <a:pt x="446" y="21"/>
                  </a:cubicBezTo>
                  <a:cubicBezTo>
                    <a:pt x="427" y="9"/>
                    <a:pt x="427" y="9"/>
                    <a:pt x="427" y="9"/>
                  </a:cubicBezTo>
                  <a:moveTo>
                    <a:pt x="288" y="8"/>
                  </a:moveTo>
                  <a:cubicBezTo>
                    <a:pt x="288" y="9"/>
                    <a:pt x="288" y="9"/>
                    <a:pt x="288" y="9"/>
                  </a:cubicBezTo>
                  <a:cubicBezTo>
                    <a:pt x="288" y="9"/>
                    <a:pt x="288" y="9"/>
                    <a:pt x="288" y="9"/>
                  </a:cubicBezTo>
                  <a:cubicBezTo>
                    <a:pt x="288" y="8"/>
                    <a:pt x="288" y="8"/>
                    <a:pt x="288" y="8"/>
                  </a:cubicBezTo>
                  <a:moveTo>
                    <a:pt x="287" y="7"/>
                  </a:moveTo>
                  <a:cubicBezTo>
                    <a:pt x="243" y="10"/>
                    <a:pt x="243" y="10"/>
                    <a:pt x="243" y="10"/>
                  </a:cubicBezTo>
                  <a:cubicBezTo>
                    <a:pt x="242" y="10"/>
                    <a:pt x="242" y="10"/>
                    <a:pt x="242" y="10"/>
                  </a:cubicBezTo>
                  <a:cubicBezTo>
                    <a:pt x="221" y="11"/>
                    <a:pt x="221" y="11"/>
                    <a:pt x="221" y="11"/>
                  </a:cubicBezTo>
                  <a:cubicBezTo>
                    <a:pt x="223" y="12"/>
                    <a:pt x="223" y="12"/>
                    <a:pt x="223" y="12"/>
                  </a:cubicBezTo>
                  <a:cubicBezTo>
                    <a:pt x="242" y="11"/>
                    <a:pt x="242" y="11"/>
                    <a:pt x="242" y="11"/>
                  </a:cubicBezTo>
                  <a:cubicBezTo>
                    <a:pt x="244" y="11"/>
                    <a:pt x="244" y="11"/>
                    <a:pt x="244" y="11"/>
                  </a:cubicBezTo>
                  <a:cubicBezTo>
                    <a:pt x="284" y="9"/>
                    <a:pt x="284" y="9"/>
                    <a:pt x="284" y="9"/>
                  </a:cubicBezTo>
                  <a:cubicBezTo>
                    <a:pt x="287" y="7"/>
                    <a:pt x="287" y="7"/>
                    <a:pt x="287" y="7"/>
                  </a:cubicBezTo>
                  <a:moveTo>
                    <a:pt x="312" y="6"/>
                  </a:moveTo>
                  <a:cubicBezTo>
                    <a:pt x="296" y="7"/>
                    <a:pt x="296" y="7"/>
                    <a:pt x="296" y="7"/>
                  </a:cubicBezTo>
                  <a:cubicBezTo>
                    <a:pt x="291" y="7"/>
                    <a:pt x="291" y="7"/>
                    <a:pt x="291" y="7"/>
                  </a:cubicBezTo>
                  <a:cubicBezTo>
                    <a:pt x="290" y="9"/>
                    <a:pt x="290" y="9"/>
                    <a:pt x="290" y="9"/>
                  </a:cubicBezTo>
                  <a:cubicBezTo>
                    <a:pt x="295" y="8"/>
                    <a:pt x="295" y="8"/>
                    <a:pt x="295" y="8"/>
                  </a:cubicBezTo>
                  <a:cubicBezTo>
                    <a:pt x="303" y="8"/>
                    <a:pt x="303" y="8"/>
                    <a:pt x="303" y="8"/>
                  </a:cubicBezTo>
                  <a:cubicBezTo>
                    <a:pt x="312" y="7"/>
                    <a:pt x="312" y="7"/>
                    <a:pt x="312" y="7"/>
                  </a:cubicBezTo>
                  <a:cubicBezTo>
                    <a:pt x="312" y="6"/>
                    <a:pt x="312" y="6"/>
                    <a:pt x="312" y="6"/>
                  </a:cubicBezTo>
                  <a:moveTo>
                    <a:pt x="326" y="5"/>
                  </a:moveTo>
                  <a:cubicBezTo>
                    <a:pt x="325" y="5"/>
                    <a:pt x="325" y="5"/>
                    <a:pt x="325" y="5"/>
                  </a:cubicBezTo>
                  <a:cubicBezTo>
                    <a:pt x="323" y="5"/>
                    <a:pt x="323" y="5"/>
                    <a:pt x="323" y="5"/>
                  </a:cubicBezTo>
                  <a:cubicBezTo>
                    <a:pt x="314" y="5"/>
                    <a:pt x="314" y="5"/>
                    <a:pt x="314" y="5"/>
                  </a:cubicBezTo>
                  <a:cubicBezTo>
                    <a:pt x="314" y="7"/>
                    <a:pt x="314" y="7"/>
                    <a:pt x="314" y="7"/>
                  </a:cubicBezTo>
                  <a:cubicBezTo>
                    <a:pt x="323" y="7"/>
                    <a:pt x="323" y="7"/>
                    <a:pt x="323" y="7"/>
                  </a:cubicBezTo>
                  <a:cubicBezTo>
                    <a:pt x="325" y="7"/>
                    <a:pt x="325" y="7"/>
                    <a:pt x="325" y="7"/>
                  </a:cubicBezTo>
                  <a:cubicBezTo>
                    <a:pt x="326" y="7"/>
                    <a:pt x="326" y="7"/>
                    <a:pt x="326" y="7"/>
                  </a:cubicBezTo>
                  <a:cubicBezTo>
                    <a:pt x="326" y="5"/>
                    <a:pt x="326" y="5"/>
                    <a:pt x="326" y="5"/>
                  </a:cubicBezTo>
                  <a:moveTo>
                    <a:pt x="393" y="1"/>
                  </a:moveTo>
                  <a:cubicBezTo>
                    <a:pt x="393" y="1"/>
                    <a:pt x="393" y="1"/>
                    <a:pt x="393" y="1"/>
                  </a:cubicBezTo>
                  <a:cubicBezTo>
                    <a:pt x="379" y="2"/>
                    <a:pt x="379" y="2"/>
                    <a:pt x="379" y="2"/>
                  </a:cubicBezTo>
                  <a:cubicBezTo>
                    <a:pt x="377" y="2"/>
                    <a:pt x="377" y="2"/>
                    <a:pt x="377" y="2"/>
                  </a:cubicBezTo>
                  <a:cubicBezTo>
                    <a:pt x="328" y="5"/>
                    <a:pt x="328" y="5"/>
                    <a:pt x="328" y="5"/>
                  </a:cubicBezTo>
                  <a:cubicBezTo>
                    <a:pt x="328" y="7"/>
                    <a:pt x="328" y="7"/>
                    <a:pt x="328" y="7"/>
                  </a:cubicBezTo>
                  <a:cubicBezTo>
                    <a:pt x="375" y="4"/>
                    <a:pt x="375" y="4"/>
                    <a:pt x="375" y="4"/>
                  </a:cubicBezTo>
                  <a:cubicBezTo>
                    <a:pt x="378" y="4"/>
                    <a:pt x="378" y="4"/>
                    <a:pt x="378" y="4"/>
                  </a:cubicBezTo>
                  <a:cubicBezTo>
                    <a:pt x="392" y="3"/>
                    <a:pt x="392" y="3"/>
                    <a:pt x="392" y="3"/>
                  </a:cubicBezTo>
                  <a:cubicBezTo>
                    <a:pt x="394" y="3"/>
                    <a:pt x="394" y="3"/>
                    <a:pt x="394" y="3"/>
                  </a:cubicBezTo>
                  <a:cubicBezTo>
                    <a:pt x="394" y="3"/>
                    <a:pt x="394" y="3"/>
                    <a:pt x="394" y="3"/>
                  </a:cubicBezTo>
                  <a:cubicBezTo>
                    <a:pt x="394" y="2"/>
                    <a:pt x="394" y="2"/>
                    <a:pt x="394" y="2"/>
                  </a:cubicBezTo>
                  <a:cubicBezTo>
                    <a:pt x="393" y="1"/>
                    <a:pt x="393" y="1"/>
                    <a:pt x="393" y="1"/>
                  </a:cubicBezTo>
                  <a:moveTo>
                    <a:pt x="414" y="0"/>
                  </a:moveTo>
                  <a:cubicBezTo>
                    <a:pt x="414" y="0"/>
                    <a:pt x="414" y="0"/>
                    <a:pt x="414" y="0"/>
                  </a:cubicBezTo>
                  <a:cubicBezTo>
                    <a:pt x="395" y="1"/>
                    <a:pt x="395" y="1"/>
                    <a:pt x="395" y="1"/>
                  </a:cubicBezTo>
                  <a:cubicBezTo>
                    <a:pt x="396" y="3"/>
                    <a:pt x="396" y="3"/>
                    <a:pt x="396" y="3"/>
                  </a:cubicBezTo>
                  <a:cubicBezTo>
                    <a:pt x="414" y="2"/>
                    <a:pt x="414" y="2"/>
                    <a:pt x="414" y="2"/>
                  </a:cubicBezTo>
                  <a:cubicBezTo>
                    <a:pt x="422" y="7"/>
                    <a:pt x="422" y="7"/>
                    <a:pt x="422" y="7"/>
                  </a:cubicBezTo>
                  <a:cubicBezTo>
                    <a:pt x="425" y="7"/>
                    <a:pt x="425" y="7"/>
                    <a:pt x="425" y="7"/>
                  </a:cubicBezTo>
                  <a:cubicBezTo>
                    <a:pt x="415" y="0"/>
                    <a:pt x="415" y="0"/>
                    <a:pt x="415" y="0"/>
                  </a:cubicBezTo>
                  <a:cubicBezTo>
                    <a:pt x="414" y="0"/>
                    <a:pt x="414" y="0"/>
                    <a:pt x="4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2" name="Freeform 21"/>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close/>
                  <a:moveTo>
                    <a:pt x="753" y="242"/>
                  </a:moveTo>
                  <a:lnTo>
                    <a:pt x="758" y="247"/>
                  </a:lnTo>
                  <a:lnTo>
                    <a:pt x="770" y="249"/>
                  </a:lnTo>
                  <a:lnTo>
                    <a:pt x="755" y="242"/>
                  </a:lnTo>
                  <a:lnTo>
                    <a:pt x="753" y="242"/>
                  </a:lnTo>
                  <a:close/>
                  <a:moveTo>
                    <a:pt x="713" y="235"/>
                  </a:moveTo>
                  <a:lnTo>
                    <a:pt x="710" y="237"/>
                  </a:lnTo>
                  <a:lnTo>
                    <a:pt x="751" y="247"/>
                  </a:lnTo>
                  <a:lnTo>
                    <a:pt x="751" y="244"/>
                  </a:lnTo>
                  <a:lnTo>
                    <a:pt x="746" y="240"/>
                  </a:lnTo>
                  <a:lnTo>
                    <a:pt x="713" y="235"/>
                  </a:lnTo>
                  <a:close/>
                  <a:moveTo>
                    <a:pt x="815" y="232"/>
                  </a:moveTo>
                  <a:lnTo>
                    <a:pt x="812" y="237"/>
                  </a:lnTo>
                  <a:lnTo>
                    <a:pt x="822" y="256"/>
                  </a:lnTo>
                  <a:lnTo>
                    <a:pt x="805" y="251"/>
                  </a:lnTo>
                  <a:lnTo>
                    <a:pt x="803" y="256"/>
                  </a:lnTo>
                  <a:lnTo>
                    <a:pt x="822" y="261"/>
                  </a:lnTo>
                  <a:lnTo>
                    <a:pt x="831" y="263"/>
                  </a:lnTo>
                  <a:lnTo>
                    <a:pt x="826" y="254"/>
                  </a:lnTo>
                  <a:lnTo>
                    <a:pt x="815" y="232"/>
                  </a:lnTo>
                  <a:close/>
                  <a:moveTo>
                    <a:pt x="701" y="232"/>
                  </a:moveTo>
                  <a:lnTo>
                    <a:pt x="689" y="232"/>
                  </a:lnTo>
                  <a:lnTo>
                    <a:pt x="708" y="237"/>
                  </a:lnTo>
                  <a:lnTo>
                    <a:pt x="708" y="232"/>
                  </a:lnTo>
                  <a:lnTo>
                    <a:pt x="701" y="232"/>
                  </a:lnTo>
                  <a:close/>
                  <a:moveTo>
                    <a:pt x="649" y="221"/>
                  </a:moveTo>
                  <a:lnTo>
                    <a:pt x="649" y="225"/>
                  </a:lnTo>
                  <a:lnTo>
                    <a:pt x="677" y="230"/>
                  </a:lnTo>
                  <a:lnTo>
                    <a:pt x="689" y="230"/>
                  </a:lnTo>
                  <a:lnTo>
                    <a:pt x="649" y="221"/>
                  </a:lnTo>
                  <a:close/>
                  <a:moveTo>
                    <a:pt x="639" y="218"/>
                  </a:moveTo>
                  <a:lnTo>
                    <a:pt x="642" y="223"/>
                  </a:lnTo>
                  <a:lnTo>
                    <a:pt x="644" y="225"/>
                  </a:lnTo>
                  <a:lnTo>
                    <a:pt x="644" y="221"/>
                  </a:lnTo>
                  <a:lnTo>
                    <a:pt x="639" y="218"/>
                  </a:lnTo>
                  <a:close/>
                  <a:moveTo>
                    <a:pt x="805" y="218"/>
                  </a:moveTo>
                  <a:lnTo>
                    <a:pt x="800" y="218"/>
                  </a:lnTo>
                  <a:lnTo>
                    <a:pt x="810" y="235"/>
                  </a:lnTo>
                  <a:lnTo>
                    <a:pt x="810" y="230"/>
                  </a:lnTo>
                  <a:lnTo>
                    <a:pt x="805" y="218"/>
                  </a:lnTo>
                  <a:close/>
                  <a:moveTo>
                    <a:pt x="620" y="216"/>
                  </a:moveTo>
                  <a:lnTo>
                    <a:pt x="620" y="221"/>
                  </a:lnTo>
                  <a:lnTo>
                    <a:pt x="628" y="221"/>
                  </a:lnTo>
                  <a:lnTo>
                    <a:pt x="632" y="223"/>
                  </a:lnTo>
                  <a:lnTo>
                    <a:pt x="637" y="223"/>
                  </a:lnTo>
                  <a:lnTo>
                    <a:pt x="637" y="218"/>
                  </a:lnTo>
                  <a:lnTo>
                    <a:pt x="632" y="218"/>
                  </a:lnTo>
                  <a:lnTo>
                    <a:pt x="620" y="216"/>
                  </a:lnTo>
                  <a:close/>
                  <a:moveTo>
                    <a:pt x="796" y="211"/>
                  </a:moveTo>
                  <a:lnTo>
                    <a:pt x="798" y="213"/>
                  </a:lnTo>
                  <a:lnTo>
                    <a:pt x="803" y="213"/>
                  </a:lnTo>
                  <a:lnTo>
                    <a:pt x="800" y="211"/>
                  </a:lnTo>
                  <a:lnTo>
                    <a:pt x="796" y="211"/>
                  </a:lnTo>
                  <a:close/>
                  <a:moveTo>
                    <a:pt x="557" y="202"/>
                  </a:moveTo>
                  <a:lnTo>
                    <a:pt x="552" y="206"/>
                  </a:lnTo>
                  <a:lnTo>
                    <a:pt x="580" y="211"/>
                  </a:lnTo>
                  <a:lnTo>
                    <a:pt x="616" y="218"/>
                  </a:lnTo>
                  <a:lnTo>
                    <a:pt x="616" y="213"/>
                  </a:lnTo>
                  <a:lnTo>
                    <a:pt x="571" y="206"/>
                  </a:lnTo>
                  <a:lnTo>
                    <a:pt x="559" y="204"/>
                  </a:lnTo>
                  <a:lnTo>
                    <a:pt x="557" y="202"/>
                  </a:lnTo>
                  <a:close/>
                  <a:moveTo>
                    <a:pt x="512" y="194"/>
                  </a:moveTo>
                  <a:lnTo>
                    <a:pt x="507" y="197"/>
                  </a:lnTo>
                  <a:lnTo>
                    <a:pt x="545" y="204"/>
                  </a:lnTo>
                  <a:lnTo>
                    <a:pt x="549" y="202"/>
                  </a:lnTo>
                  <a:lnTo>
                    <a:pt x="512" y="194"/>
                  </a:lnTo>
                  <a:close/>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close/>
                  <a:moveTo>
                    <a:pt x="381" y="166"/>
                  </a:moveTo>
                  <a:lnTo>
                    <a:pt x="377" y="171"/>
                  </a:lnTo>
                  <a:lnTo>
                    <a:pt x="391" y="173"/>
                  </a:lnTo>
                  <a:lnTo>
                    <a:pt x="396" y="175"/>
                  </a:lnTo>
                  <a:lnTo>
                    <a:pt x="398" y="171"/>
                  </a:lnTo>
                  <a:lnTo>
                    <a:pt x="381" y="166"/>
                  </a:lnTo>
                  <a:close/>
                  <a:moveTo>
                    <a:pt x="372" y="166"/>
                  </a:moveTo>
                  <a:lnTo>
                    <a:pt x="367" y="168"/>
                  </a:lnTo>
                  <a:lnTo>
                    <a:pt x="372" y="168"/>
                  </a:lnTo>
                  <a:lnTo>
                    <a:pt x="377" y="166"/>
                  </a:lnTo>
                  <a:lnTo>
                    <a:pt x="372" y="166"/>
                  </a:lnTo>
                  <a:close/>
                  <a:moveTo>
                    <a:pt x="344" y="159"/>
                  </a:moveTo>
                  <a:lnTo>
                    <a:pt x="346" y="164"/>
                  </a:lnTo>
                  <a:lnTo>
                    <a:pt x="362" y="168"/>
                  </a:lnTo>
                  <a:lnTo>
                    <a:pt x="367" y="164"/>
                  </a:lnTo>
                  <a:lnTo>
                    <a:pt x="344" y="159"/>
                  </a:lnTo>
                  <a:close/>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close/>
                  <a:moveTo>
                    <a:pt x="739" y="111"/>
                  </a:moveTo>
                  <a:lnTo>
                    <a:pt x="739" y="116"/>
                  </a:lnTo>
                  <a:lnTo>
                    <a:pt x="739" y="119"/>
                  </a:lnTo>
                  <a:lnTo>
                    <a:pt x="741" y="123"/>
                  </a:lnTo>
                  <a:lnTo>
                    <a:pt x="791" y="206"/>
                  </a:lnTo>
                  <a:lnTo>
                    <a:pt x="798" y="206"/>
                  </a:lnTo>
                  <a:lnTo>
                    <a:pt x="746" y="121"/>
                  </a:lnTo>
                  <a:lnTo>
                    <a:pt x="744" y="116"/>
                  </a:lnTo>
                  <a:lnTo>
                    <a:pt x="739" y="111"/>
                  </a:lnTo>
                  <a:close/>
                  <a:moveTo>
                    <a:pt x="55" y="102"/>
                  </a:moveTo>
                  <a:lnTo>
                    <a:pt x="52" y="104"/>
                  </a:lnTo>
                  <a:lnTo>
                    <a:pt x="100" y="114"/>
                  </a:lnTo>
                  <a:lnTo>
                    <a:pt x="102" y="116"/>
                  </a:lnTo>
                  <a:lnTo>
                    <a:pt x="130" y="121"/>
                  </a:lnTo>
                  <a:lnTo>
                    <a:pt x="128" y="116"/>
                  </a:lnTo>
                  <a:lnTo>
                    <a:pt x="102" y="111"/>
                  </a:lnTo>
                  <a:lnTo>
                    <a:pt x="100" y="109"/>
                  </a:lnTo>
                  <a:lnTo>
                    <a:pt x="55" y="102"/>
                  </a:lnTo>
                  <a:close/>
                  <a:moveTo>
                    <a:pt x="33" y="97"/>
                  </a:moveTo>
                  <a:lnTo>
                    <a:pt x="38" y="102"/>
                  </a:lnTo>
                  <a:lnTo>
                    <a:pt x="50" y="104"/>
                  </a:lnTo>
                  <a:lnTo>
                    <a:pt x="50" y="100"/>
                  </a:lnTo>
                  <a:lnTo>
                    <a:pt x="33" y="97"/>
                  </a:lnTo>
                  <a:close/>
                  <a:moveTo>
                    <a:pt x="729" y="95"/>
                  </a:moveTo>
                  <a:lnTo>
                    <a:pt x="725" y="97"/>
                  </a:lnTo>
                  <a:lnTo>
                    <a:pt x="734" y="111"/>
                  </a:lnTo>
                  <a:lnTo>
                    <a:pt x="736" y="104"/>
                  </a:lnTo>
                  <a:lnTo>
                    <a:pt x="729" y="95"/>
                  </a:lnTo>
                  <a:close/>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close/>
                  <a:moveTo>
                    <a:pt x="114" y="78"/>
                  </a:moveTo>
                  <a:lnTo>
                    <a:pt x="102" y="81"/>
                  </a:lnTo>
                  <a:lnTo>
                    <a:pt x="97" y="81"/>
                  </a:lnTo>
                  <a:lnTo>
                    <a:pt x="59" y="85"/>
                  </a:lnTo>
                  <a:lnTo>
                    <a:pt x="59" y="90"/>
                  </a:lnTo>
                  <a:lnTo>
                    <a:pt x="97" y="85"/>
                  </a:lnTo>
                  <a:lnTo>
                    <a:pt x="102" y="85"/>
                  </a:lnTo>
                  <a:lnTo>
                    <a:pt x="116" y="83"/>
                  </a:lnTo>
                  <a:lnTo>
                    <a:pt x="114" y="78"/>
                  </a:lnTo>
                  <a:close/>
                  <a:moveTo>
                    <a:pt x="713" y="66"/>
                  </a:moveTo>
                  <a:lnTo>
                    <a:pt x="710" y="69"/>
                  </a:lnTo>
                  <a:lnTo>
                    <a:pt x="722" y="92"/>
                  </a:lnTo>
                  <a:lnTo>
                    <a:pt x="727" y="90"/>
                  </a:lnTo>
                  <a:lnTo>
                    <a:pt x="713" y="66"/>
                  </a:lnTo>
                  <a:close/>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close/>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close/>
                  <a:moveTo>
                    <a:pt x="687" y="26"/>
                  </a:moveTo>
                  <a:lnTo>
                    <a:pt x="687" y="31"/>
                  </a:lnTo>
                  <a:lnTo>
                    <a:pt x="708" y="66"/>
                  </a:lnTo>
                  <a:lnTo>
                    <a:pt x="710" y="64"/>
                  </a:lnTo>
                  <a:lnTo>
                    <a:pt x="687" y="26"/>
                  </a:lnTo>
                  <a:close/>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close/>
                  <a:moveTo>
                    <a:pt x="564" y="16"/>
                  </a:moveTo>
                  <a:lnTo>
                    <a:pt x="559" y="16"/>
                  </a:lnTo>
                  <a:lnTo>
                    <a:pt x="552" y="21"/>
                  </a:lnTo>
                  <a:lnTo>
                    <a:pt x="557" y="21"/>
                  </a:lnTo>
                  <a:lnTo>
                    <a:pt x="564" y="16"/>
                  </a:lnTo>
                  <a:close/>
                  <a:moveTo>
                    <a:pt x="620" y="12"/>
                  </a:moveTo>
                  <a:lnTo>
                    <a:pt x="571" y="14"/>
                  </a:lnTo>
                  <a:lnTo>
                    <a:pt x="566" y="19"/>
                  </a:lnTo>
                  <a:lnTo>
                    <a:pt x="592" y="16"/>
                  </a:lnTo>
                  <a:lnTo>
                    <a:pt x="599" y="14"/>
                  </a:lnTo>
                  <a:lnTo>
                    <a:pt x="620" y="12"/>
                  </a:lnTo>
                  <a:close/>
                  <a:moveTo>
                    <a:pt x="677" y="9"/>
                  </a:moveTo>
                  <a:lnTo>
                    <a:pt x="673" y="9"/>
                  </a:lnTo>
                  <a:lnTo>
                    <a:pt x="682" y="26"/>
                  </a:lnTo>
                  <a:lnTo>
                    <a:pt x="684" y="19"/>
                  </a:lnTo>
                  <a:lnTo>
                    <a:pt x="677" y="9"/>
                  </a:lnTo>
                  <a:close/>
                  <a:moveTo>
                    <a:pt x="673" y="0"/>
                  </a:moveTo>
                  <a:lnTo>
                    <a:pt x="670" y="0"/>
                  </a:lnTo>
                  <a:lnTo>
                    <a:pt x="618" y="7"/>
                  </a:lnTo>
                  <a:lnTo>
                    <a:pt x="675" y="5"/>
                  </a:lnTo>
                  <a:lnTo>
                    <a:pt x="673" y="2"/>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3" name="Freeform 22"/>
            <p:cNvSpPr>
              <a:spLocks noEditPoints="1"/>
            </p:cNvSpPr>
            <p:nvPr/>
          </p:nvSpPr>
          <p:spPr bwMode="auto">
            <a:xfrm>
              <a:off x="8865750" y="3160102"/>
              <a:ext cx="1486721" cy="427752"/>
            </a:xfrm>
            <a:custGeom>
              <a:avLst/>
              <a:gdLst>
                <a:gd name="T0" fmla="*/ 800 w 831"/>
                <a:gd name="T1" fmla="*/ 251 h 263"/>
                <a:gd name="T2" fmla="*/ 770 w 831"/>
                <a:gd name="T3" fmla="*/ 249 h 263"/>
                <a:gd name="T4" fmla="*/ 710 w 831"/>
                <a:gd name="T5" fmla="*/ 237 h 263"/>
                <a:gd name="T6" fmla="*/ 713 w 831"/>
                <a:gd name="T7" fmla="*/ 235 h 263"/>
                <a:gd name="T8" fmla="*/ 805 w 831"/>
                <a:gd name="T9" fmla="*/ 251 h 263"/>
                <a:gd name="T10" fmla="*/ 826 w 831"/>
                <a:gd name="T11" fmla="*/ 254 h 263"/>
                <a:gd name="T12" fmla="*/ 708 w 831"/>
                <a:gd name="T13" fmla="*/ 237 h 263"/>
                <a:gd name="T14" fmla="*/ 649 w 831"/>
                <a:gd name="T15" fmla="*/ 225 h 263"/>
                <a:gd name="T16" fmla="*/ 639 w 831"/>
                <a:gd name="T17" fmla="*/ 218 h 263"/>
                <a:gd name="T18" fmla="*/ 639 w 831"/>
                <a:gd name="T19" fmla="*/ 218 h 263"/>
                <a:gd name="T20" fmla="*/ 810 w 831"/>
                <a:gd name="T21" fmla="*/ 230 h 263"/>
                <a:gd name="T22" fmla="*/ 628 w 831"/>
                <a:gd name="T23" fmla="*/ 221 h 263"/>
                <a:gd name="T24" fmla="*/ 632 w 831"/>
                <a:gd name="T25" fmla="*/ 218 h 263"/>
                <a:gd name="T26" fmla="*/ 803 w 831"/>
                <a:gd name="T27" fmla="*/ 213 h 263"/>
                <a:gd name="T28" fmla="*/ 552 w 831"/>
                <a:gd name="T29" fmla="*/ 206 h 263"/>
                <a:gd name="T30" fmla="*/ 571 w 831"/>
                <a:gd name="T31" fmla="*/ 206 h 263"/>
                <a:gd name="T32" fmla="*/ 507 w 831"/>
                <a:gd name="T33" fmla="*/ 197 h 263"/>
                <a:gd name="T34" fmla="*/ 403 w 831"/>
                <a:gd name="T35" fmla="*/ 171 h 263"/>
                <a:gd name="T36" fmla="*/ 417 w 831"/>
                <a:gd name="T37" fmla="*/ 178 h 263"/>
                <a:gd name="T38" fmla="*/ 438 w 831"/>
                <a:gd name="T39" fmla="*/ 183 h 263"/>
                <a:gd name="T40" fmla="*/ 436 w 831"/>
                <a:gd name="T41" fmla="*/ 178 h 263"/>
                <a:gd name="T42" fmla="*/ 403 w 831"/>
                <a:gd name="T43" fmla="*/ 171 h 263"/>
                <a:gd name="T44" fmla="*/ 396 w 831"/>
                <a:gd name="T45" fmla="*/ 175 h 263"/>
                <a:gd name="T46" fmla="*/ 367 w 831"/>
                <a:gd name="T47" fmla="*/ 168 h 263"/>
                <a:gd name="T48" fmla="*/ 344 w 831"/>
                <a:gd name="T49" fmla="*/ 159 h 263"/>
                <a:gd name="T50" fmla="*/ 344 w 831"/>
                <a:gd name="T51" fmla="*/ 159 h 263"/>
                <a:gd name="T52" fmla="*/ 154 w 831"/>
                <a:gd name="T53" fmla="*/ 126 h 263"/>
                <a:gd name="T54" fmla="*/ 258 w 831"/>
                <a:gd name="T55" fmla="*/ 147 h 263"/>
                <a:gd name="T56" fmla="*/ 258 w 831"/>
                <a:gd name="T57" fmla="*/ 142 h 263"/>
                <a:gd name="T58" fmla="*/ 152 w 831"/>
                <a:gd name="T59" fmla="*/ 121 h 263"/>
                <a:gd name="T60" fmla="*/ 739 w 831"/>
                <a:gd name="T61" fmla="*/ 119 h 263"/>
                <a:gd name="T62" fmla="*/ 746 w 831"/>
                <a:gd name="T63" fmla="*/ 121 h 263"/>
                <a:gd name="T64" fmla="*/ 52 w 831"/>
                <a:gd name="T65" fmla="*/ 104 h 263"/>
                <a:gd name="T66" fmla="*/ 128 w 831"/>
                <a:gd name="T67" fmla="*/ 116 h 263"/>
                <a:gd name="T68" fmla="*/ 33 w 831"/>
                <a:gd name="T69" fmla="*/ 97 h 263"/>
                <a:gd name="T70" fmla="*/ 33 w 831"/>
                <a:gd name="T71" fmla="*/ 97 h 263"/>
                <a:gd name="T72" fmla="*/ 736 w 831"/>
                <a:gd name="T73" fmla="*/ 104 h 263"/>
                <a:gd name="T74" fmla="*/ 0 w 831"/>
                <a:gd name="T75" fmla="*/ 95 h 263"/>
                <a:gd name="T76" fmla="*/ 24 w 831"/>
                <a:gd name="T77" fmla="*/ 95 h 263"/>
                <a:gd name="T78" fmla="*/ 55 w 831"/>
                <a:gd name="T79" fmla="*/ 90 h 263"/>
                <a:gd name="T80" fmla="*/ 97 w 831"/>
                <a:gd name="T81" fmla="*/ 81 h 263"/>
                <a:gd name="T82" fmla="*/ 102 w 831"/>
                <a:gd name="T83" fmla="*/ 85 h 263"/>
                <a:gd name="T84" fmla="*/ 710 w 831"/>
                <a:gd name="T85" fmla="*/ 69 h 263"/>
                <a:gd name="T86" fmla="*/ 275 w 831"/>
                <a:gd name="T87" fmla="*/ 57 h 263"/>
                <a:gd name="T88" fmla="*/ 197 w 831"/>
                <a:gd name="T89" fmla="*/ 66 h 263"/>
                <a:gd name="T90" fmla="*/ 121 w 831"/>
                <a:gd name="T91" fmla="*/ 81 h 263"/>
                <a:gd name="T92" fmla="*/ 199 w 831"/>
                <a:gd name="T93" fmla="*/ 71 h 263"/>
                <a:gd name="T94" fmla="*/ 275 w 831"/>
                <a:gd name="T95" fmla="*/ 57 h 263"/>
                <a:gd name="T96" fmla="*/ 329 w 831"/>
                <a:gd name="T97" fmla="*/ 47 h 263"/>
                <a:gd name="T98" fmla="*/ 341 w 831"/>
                <a:gd name="T99" fmla="*/ 52 h 263"/>
                <a:gd name="T100" fmla="*/ 687 w 831"/>
                <a:gd name="T101" fmla="*/ 26 h 263"/>
                <a:gd name="T102" fmla="*/ 687 w 831"/>
                <a:gd name="T103" fmla="*/ 26 h 263"/>
                <a:gd name="T104" fmla="*/ 488 w 831"/>
                <a:gd name="T105" fmla="*/ 26 h 263"/>
                <a:gd name="T106" fmla="*/ 481 w 831"/>
                <a:gd name="T107" fmla="*/ 31 h 263"/>
                <a:gd name="T108" fmla="*/ 545 w 831"/>
                <a:gd name="T109" fmla="*/ 24 h 263"/>
                <a:gd name="T110" fmla="*/ 552 w 831"/>
                <a:gd name="T111" fmla="*/ 21 h 263"/>
                <a:gd name="T112" fmla="*/ 571 w 831"/>
                <a:gd name="T113" fmla="*/ 14 h 263"/>
                <a:gd name="T114" fmla="*/ 620 w 831"/>
                <a:gd name="T115" fmla="*/ 12 h 263"/>
                <a:gd name="T116" fmla="*/ 684 w 831"/>
                <a:gd name="T117" fmla="*/ 19 h 263"/>
                <a:gd name="T118" fmla="*/ 618 w 831"/>
                <a:gd name="T119" fmla="*/ 7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31" h="263">
                  <a:moveTo>
                    <a:pt x="772" y="247"/>
                  </a:moveTo>
                  <a:lnTo>
                    <a:pt x="789" y="254"/>
                  </a:lnTo>
                  <a:lnTo>
                    <a:pt x="800" y="256"/>
                  </a:lnTo>
                  <a:lnTo>
                    <a:pt x="800" y="251"/>
                  </a:lnTo>
                  <a:lnTo>
                    <a:pt x="772" y="247"/>
                  </a:lnTo>
                  <a:moveTo>
                    <a:pt x="753" y="242"/>
                  </a:moveTo>
                  <a:lnTo>
                    <a:pt x="758" y="247"/>
                  </a:lnTo>
                  <a:lnTo>
                    <a:pt x="770" y="249"/>
                  </a:lnTo>
                  <a:lnTo>
                    <a:pt x="755" y="242"/>
                  </a:lnTo>
                  <a:lnTo>
                    <a:pt x="753" y="242"/>
                  </a:lnTo>
                  <a:moveTo>
                    <a:pt x="713" y="235"/>
                  </a:moveTo>
                  <a:lnTo>
                    <a:pt x="710" y="237"/>
                  </a:lnTo>
                  <a:lnTo>
                    <a:pt x="751" y="247"/>
                  </a:lnTo>
                  <a:lnTo>
                    <a:pt x="751" y="244"/>
                  </a:lnTo>
                  <a:lnTo>
                    <a:pt x="746" y="240"/>
                  </a:lnTo>
                  <a:lnTo>
                    <a:pt x="713" y="235"/>
                  </a:lnTo>
                  <a:moveTo>
                    <a:pt x="815" y="232"/>
                  </a:moveTo>
                  <a:lnTo>
                    <a:pt x="812" y="237"/>
                  </a:lnTo>
                  <a:lnTo>
                    <a:pt x="822" y="256"/>
                  </a:lnTo>
                  <a:lnTo>
                    <a:pt x="805" y="251"/>
                  </a:lnTo>
                  <a:lnTo>
                    <a:pt x="803" y="256"/>
                  </a:lnTo>
                  <a:lnTo>
                    <a:pt x="822" y="261"/>
                  </a:lnTo>
                  <a:lnTo>
                    <a:pt x="831" y="263"/>
                  </a:lnTo>
                  <a:lnTo>
                    <a:pt x="826" y="254"/>
                  </a:lnTo>
                  <a:lnTo>
                    <a:pt x="815" y="232"/>
                  </a:lnTo>
                  <a:moveTo>
                    <a:pt x="701" y="232"/>
                  </a:moveTo>
                  <a:lnTo>
                    <a:pt x="689" y="232"/>
                  </a:lnTo>
                  <a:lnTo>
                    <a:pt x="708" y="237"/>
                  </a:lnTo>
                  <a:lnTo>
                    <a:pt x="708" y="232"/>
                  </a:lnTo>
                  <a:lnTo>
                    <a:pt x="701" y="232"/>
                  </a:lnTo>
                  <a:moveTo>
                    <a:pt x="649" y="221"/>
                  </a:moveTo>
                  <a:lnTo>
                    <a:pt x="649" y="225"/>
                  </a:lnTo>
                  <a:lnTo>
                    <a:pt x="677" y="230"/>
                  </a:lnTo>
                  <a:lnTo>
                    <a:pt x="689" y="230"/>
                  </a:lnTo>
                  <a:lnTo>
                    <a:pt x="649" y="221"/>
                  </a:lnTo>
                  <a:moveTo>
                    <a:pt x="639" y="218"/>
                  </a:moveTo>
                  <a:lnTo>
                    <a:pt x="642" y="223"/>
                  </a:lnTo>
                  <a:lnTo>
                    <a:pt x="644" y="225"/>
                  </a:lnTo>
                  <a:lnTo>
                    <a:pt x="644" y="221"/>
                  </a:lnTo>
                  <a:lnTo>
                    <a:pt x="639" y="218"/>
                  </a:lnTo>
                  <a:moveTo>
                    <a:pt x="805" y="218"/>
                  </a:moveTo>
                  <a:lnTo>
                    <a:pt x="800" y="218"/>
                  </a:lnTo>
                  <a:lnTo>
                    <a:pt x="810" y="235"/>
                  </a:lnTo>
                  <a:lnTo>
                    <a:pt x="810" y="230"/>
                  </a:lnTo>
                  <a:lnTo>
                    <a:pt x="805" y="218"/>
                  </a:lnTo>
                  <a:moveTo>
                    <a:pt x="620" y="216"/>
                  </a:moveTo>
                  <a:lnTo>
                    <a:pt x="620" y="221"/>
                  </a:lnTo>
                  <a:lnTo>
                    <a:pt x="628" y="221"/>
                  </a:lnTo>
                  <a:lnTo>
                    <a:pt x="632" y="223"/>
                  </a:lnTo>
                  <a:lnTo>
                    <a:pt x="637" y="223"/>
                  </a:lnTo>
                  <a:lnTo>
                    <a:pt x="637" y="218"/>
                  </a:lnTo>
                  <a:lnTo>
                    <a:pt x="632" y="218"/>
                  </a:lnTo>
                  <a:lnTo>
                    <a:pt x="620" y="216"/>
                  </a:lnTo>
                  <a:moveTo>
                    <a:pt x="796" y="211"/>
                  </a:moveTo>
                  <a:lnTo>
                    <a:pt x="798" y="213"/>
                  </a:lnTo>
                  <a:lnTo>
                    <a:pt x="803" y="213"/>
                  </a:lnTo>
                  <a:lnTo>
                    <a:pt x="800" y="211"/>
                  </a:lnTo>
                  <a:lnTo>
                    <a:pt x="796" y="211"/>
                  </a:lnTo>
                  <a:moveTo>
                    <a:pt x="557" y="202"/>
                  </a:moveTo>
                  <a:lnTo>
                    <a:pt x="552" y="206"/>
                  </a:lnTo>
                  <a:lnTo>
                    <a:pt x="580" y="211"/>
                  </a:lnTo>
                  <a:lnTo>
                    <a:pt x="616" y="218"/>
                  </a:lnTo>
                  <a:lnTo>
                    <a:pt x="616" y="213"/>
                  </a:lnTo>
                  <a:lnTo>
                    <a:pt x="571" y="206"/>
                  </a:lnTo>
                  <a:lnTo>
                    <a:pt x="559" y="204"/>
                  </a:lnTo>
                  <a:lnTo>
                    <a:pt x="557" y="202"/>
                  </a:lnTo>
                  <a:moveTo>
                    <a:pt x="512" y="194"/>
                  </a:moveTo>
                  <a:lnTo>
                    <a:pt x="507" y="197"/>
                  </a:lnTo>
                  <a:lnTo>
                    <a:pt x="545" y="204"/>
                  </a:lnTo>
                  <a:lnTo>
                    <a:pt x="549" y="202"/>
                  </a:lnTo>
                  <a:lnTo>
                    <a:pt x="512" y="194"/>
                  </a:lnTo>
                  <a:moveTo>
                    <a:pt x="403" y="171"/>
                  </a:moveTo>
                  <a:lnTo>
                    <a:pt x="400" y="175"/>
                  </a:lnTo>
                  <a:lnTo>
                    <a:pt x="410" y="178"/>
                  </a:lnTo>
                  <a:lnTo>
                    <a:pt x="412" y="178"/>
                  </a:lnTo>
                  <a:lnTo>
                    <a:pt x="417" y="178"/>
                  </a:lnTo>
                  <a:lnTo>
                    <a:pt x="419" y="180"/>
                  </a:lnTo>
                  <a:lnTo>
                    <a:pt x="424" y="180"/>
                  </a:lnTo>
                  <a:lnTo>
                    <a:pt x="433" y="183"/>
                  </a:lnTo>
                  <a:lnTo>
                    <a:pt x="438" y="183"/>
                  </a:lnTo>
                  <a:lnTo>
                    <a:pt x="500" y="194"/>
                  </a:lnTo>
                  <a:lnTo>
                    <a:pt x="507" y="192"/>
                  </a:lnTo>
                  <a:lnTo>
                    <a:pt x="441" y="180"/>
                  </a:lnTo>
                  <a:lnTo>
                    <a:pt x="436" y="178"/>
                  </a:lnTo>
                  <a:lnTo>
                    <a:pt x="426" y="175"/>
                  </a:lnTo>
                  <a:lnTo>
                    <a:pt x="426" y="175"/>
                  </a:lnTo>
                  <a:lnTo>
                    <a:pt x="410" y="173"/>
                  </a:lnTo>
                  <a:lnTo>
                    <a:pt x="403" y="171"/>
                  </a:lnTo>
                  <a:moveTo>
                    <a:pt x="381" y="166"/>
                  </a:moveTo>
                  <a:lnTo>
                    <a:pt x="377" y="171"/>
                  </a:lnTo>
                  <a:lnTo>
                    <a:pt x="391" y="173"/>
                  </a:lnTo>
                  <a:lnTo>
                    <a:pt x="396" y="175"/>
                  </a:lnTo>
                  <a:lnTo>
                    <a:pt x="398" y="171"/>
                  </a:lnTo>
                  <a:lnTo>
                    <a:pt x="381" y="166"/>
                  </a:lnTo>
                  <a:moveTo>
                    <a:pt x="372" y="166"/>
                  </a:moveTo>
                  <a:lnTo>
                    <a:pt x="367" y="168"/>
                  </a:lnTo>
                  <a:lnTo>
                    <a:pt x="372" y="168"/>
                  </a:lnTo>
                  <a:lnTo>
                    <a:pt x="377" y="166"/>
                  </a:lnTo>
                  <a:lnTo>
                    <a:pt x="372" y="166"/>
                  </a:lnTo>
                  <a:moveTo>
                    <a:pt x="344" y="159"/>
                  </a:moveTo>
                  <a:lnTo>
                    <a:pt x="346" y="164"/>
                  </a:lnTo>
                  <a:lnTo>
                    <a:pt x="362" y="168"/>
                  </a:lnTo>
                  <a:lnTo>
                    <a:pt x="367" y="164"/>
                  </a:lnTo>
                  <a:lnTo>
                    <a:pt x="344" y="159"/>
                  </a:lnTo>
                  <a:moveTo>
                    <a:pt x="138" y="119"/>
                  </a:moveTo>
                  <a:lnTo>
                    <a:pt x="138" y="121"/>
                  </a:lnTo>
                  <a:lnTo>
                    <a:pt x="149" y="123"/>
                  </a:lnTo>
                  <a:lnTo>
                    <a:pt x="154" y="126"/>
                  </a:lnTo>
                  <a:lnTo>
                    <a:pt x="209" y="135"/>
                  </a:lnTo>
                  <a:lnTo>
                    <a:pt x="211" y="138"/>
                  </a:lnTo>
                  <a:lnTo>
                    <a:pt x="251" y="145"/>
                  </a:lnTo>
                  <a:lnTo>
                    <a:pt x="258" y="147"/>
                  </a:lnTo>
                  <a:lnTo>
                    <a:pt x="341" y="164"/>
                  </a:lnTo>
                  <a:lnTo>
                    <a:pt x="336" y="159"/>
                  </a:lnTo>
                  <a:lnTo>
                    <a:pt x="265" y="145"/>
                  </a:lnTo>
                  <a:lnTo>
                    <a:pt x="258" y="142"/>
                  </a:lnTo>
                  <a:lnTo>
                    <a:pt x="213" y="133"/>
                  </a:lnTo>
                  <a:lnTo>
                    <a:pt x="209" y="133"/>
                  </a:lnTo>
                  <a:lnTo>
                    <a:pt x="157" y="121"/>
                  </a:lnTo>
                  <a:lnTo>
                    <a:pt x="152" y="121"/>
                  </a:lnTo>
                  <a:lnTo>
                    <a:pt x="138" y="119"/>
                  </a:lnTo>
                  <a:moveTo>
                    <a:pt x="739" y="111"/>
                  </a:moveTo>
                  <a:lnTo>
                    <a:pt x="739" y="116"/>
                  </a:lnTo>
                  <a:lnTo>
                    <a:pt x="739" y="119"/>
                  </a:lnTo>
                  <a:lnTo>
                    <a:pt x="741" y="123"/>
                  </a:lnTo>
                  <a:lnTo>
                    <a:pt x="791" y="206"/>
                  </a:lnTo>
                  <a:lnTo>
                    <a:pt x="798" y="206"/>
                  </a:lnTo>
                  <a:lnTo>
                    <a:pt x="746" y="121"/>
                  </a:lnTo>
                  <a:lnTo>
                    <a:pt x="744" y="116"/>
                  </a:lnTo>
                  <a:lnTo>
                    <a:pt x="739" y="111"/>
                  </a:lnTo>
                  <a:moveTo>
                    <a:pt x="55" y="102"/>
                  </a:moveTo>
                  <a:lnTo>
                    <a:pt x="52" y="104"/>
                  </a:lnTo>
                  <a:lnTo>
                    <a:pt x="100" y="114"/>
                  </a:lnTo>
                  <a:lnTo>
                    <a:pt x="102" y="116"/>
                  </a:lnTo>
                  <a:lnTo>
                    <a:pt x="130" y="121"/>
                  </a:lnTo>
                  <a:lnTo>
                    <a:pt x="128" y="116"/>
                  </a:lnTo>
                  <a:lnTo>
                    <a:pt x="102" y="111"/>
                  </a:lnTo>
                  <a:lnTo>
                    <a:pt x="100" y="109"/>
                  </a:lnTo>
                  <a:lnTo>
                    <a:pt x="55" y="102"/>
                  </a:lnTo>
                  <a:moveTo>
                    <a:pt x="33" y="97"/>
                  </a:moveTo>
                  <a:lnTo>
                    <a:pt x="38" y="102"/>
                  </a:lnTo>
                  <a:lnTo>
                    <a:pt x="50" y="104"/>
                  </a:lnTo>
                  <a:lnTo>
                    <a:pt x="50" y="100"/>
                  </a:lnTo>
                  <a:lnTo>
                    <a:pt x="33" y="97"/>
                  </a:lnTo>
                  <a:moveTo>
                    <a:pt x="729" y="95"/>
                  </a:moveTo>
                  <a:lnTo>
                    <a:pt x="725" y="97"/>
                  </a:lnTo>
                  <a:lnTo>
                    <a:pt x="734" y="111"/>
                  </a:lnTo>
                  <a:lnTo>
                    <a:pt x="736" y="104"/>
                  </a:lnTo>
                  <a:lnTo>
                    <a:pt x="729" y="95"/>
                  </a:lnTo>
                  <a:moveTo>
                    <a:pt x="55" y="88"/>
                  </a:moveTo>
                  <a:lnTo>
                    <a:pt x="24" y="90"/>
                  </a:lnTo>
                  <a:lnTo>
                    <a:pt x="0" y="95"/>
                  </a:lnTo>
                  <a:lnTo>
                    <a:pt x="24" y="100"/>
                  </a:lnTo>
                  <a:lnTo>
                    <a:pt x="31" y="100"/>
                  </a:lnTo>
                  <a:lnTo>
                    <a:pt x="31" y="97"/>
                  </a:lnTo>
                  <a:lnTo>
                    <a:pt x="24" y="95"/>
                  </a:lnTo>
                  <a:lnTo>
                    <a:pt x="31" y="95"/>
                  </a:lnTo>
                  <a:lnTo>
                    <a:pt x="31" y="92"/>
                  </a:lnTo>
                  <a:lnTo>
                    <a:pt x="31" y="95"/>
                  </a:lnTo>
                  <a:lnTo>
                    <a:pt x="55" y="90"/>
                  </a:lnTo>
                  <a:lnTo>
                    <a:pt x="55" y="88"/>
                  </a:lnTo>
                  <a:moveTo>
                    <a:pt x="114" y="78"/>
                  </a:moveTo>
                  <a:lnTo>
                    <a:pt x="102" y="81"/>
                  </a:lnTo>
                  <a:lnTo>
                    <a:pt x="97" y="81"/>
                  </a:lnTo>
                  <a:lnTo>
                    <a:pt x="59" y="85"/>
                  </a:lnTo>
                  <a:lnTo>
                    <a:pt x="59" y="90"/>
                  </a:lnTo>
                  <a:lnTo>
                    <a:pt x="97" y="85"/>
                  </a:lnTo>
                  <a:lnTo>
                    <a:pt x="102" y="85"/>
                  </a:lnTo>
                  <a:lnTo>
                    <a:pt x="116" y="83"/>
                  </a:lnTo>
                  <a:lnTo>
                    <a:pt x="114" y="78"/>
                  </a:lnTo>
                  <a:moveTo>
                    <a:pt x="713" y="66"/>
                  </a:moveTo>
                  <a:lnTo>
                    <a:pt x="710" y="69"/>
                  </a:lnTo>
                  <a:lnTo>
                    <a:pt x="722" y="92"/>
                  </a:lnTo>
                  <a:lnTo>
                    <a:pt x="727" y="90"/>
                  </a:lnTo>
                  <a:lnTo>
                    <a:pt x="713" y="66"/>
                  </a:lnTo>
                  <a:moveTo>
                    <a:pt x="275" y="57"/>
                  </a:moveTo>
                  <a:lnTo>
                    <a:pt x="251" y="59"/>
                  </a:lnTo>
                  <a:lnTo>
                    <a:pt x="246" y="59"/>
                  </a:lnTo>
                  <a:lnTo>
                    <a:pt x="201" y="66"/>
                  </a:lnTo>
                  <a:lnTo>
                    <a:pt x="197" y="66"/>
                  </a:lnTo>
                  <a:lnTo>
                    <a:pt x="159" y="71"/>
                  </a:lnTo>
                  <a:lnTo>
                    <a:pt x="145" y="73"/>
                  </a:lnTo>
                  <a:lnTo>
                    <a:pt x="119" y="78"/>
                  </a:lnTo>
                  <a:lnTo>
                    <a:pt x="121" y="81"/>
                  </a:lnTo>
                  <a:lnTo>
                    <a:pt x="159" y="76"/>
                  </a:lnTo>
                  <a:lnTo>
                    <a:pt x="171" y="76"/>
                  </a:lnTo>
                  <a:lnTo>
                    <a:pt x="192" y="71"/>
                  </a:lnTo>
                  <a:lnTo>
                    <a:pt x="199" y="71"/>
                  </a:lnTo>
                  <a:lnTo>
                    <a:pt x="244" y="64"/>
                  </a:lnTo>
                  <a:lnTo>
                    <a:pt x="249" y="64"/>
                  </a:lnTo>
                  <a:lnTo>
                    <a:pt x="277" y="59"/>
                  </a:lnTo>
                  <a:lnTo>
                    <a:pt x="275" y="57"/>
                  </a:lnTo>
                  <a:moveTo>
                    <a:pt x="445" y="33"/>
                  </a:moveTo>
                  <a:lnTo>
                    <a:pt x="443" y="33"/>
                  </a:lnTo>
                  <a:lnTo>
                    <a:pt x="336" y="47"/>
                  </a:lnTo>
                  <a:lnTo>
                    <a:pt x="329" y="47"/>
                  </a:lnTo>
                  <a:lnTo>
                    <a:pt x="280" y="54"/>
                  </a:lnTo>
                  <a:lnTo>
                    <a:pt x="282" y="59"/>
                  </a:lnTo>
                  <a:lnTo>
                    <a:pt x="334" y="52"/>
                  </a:lnTo>
                  <a:lnTo>
                    <a:pt x="341" y="52"/>
                  </a:lnTo>
                  <a:lnTo>
                    <a:pt x="443" y="38"/>
                  </a:lnTo>
                  <a:lnTo>
                    <a:pt x="443" y="35"/>
                  </a:lnTo>
                  <a:lnTo>
                    <a:pt x="445" y="33"/>
                  </a:lnTo>
                  <a:moveTo>
                    <a:pt x="687" y="26"/>
                  </a:moveTo>
                  <a:lnTo>
                    <a:pt x="687" y="31"/>
                  </a:lnTo>
                  <a:lnTo>
                    <a:pt x="708" y="66"/>
                  </a:lnTo>
                  <a:lnTo>
                    <a:pt x="710" y="64"/>
                  </a:lnTo>
                  <a:lnTo>
                    <a:pt x="687" y="26"/>
                  </a:lnTo>
                  <a:moveTo>
                    <a:pt x="552" y="16"/>
                  </a:moveTo>
                  <a:lnTo>
                    <a:pt x="493" y="26"/>
                  </a:lnTo>
                  <a:lnTo>
                    <a:pt x="488" y="26"/>
                  </a:lnTo>
                  <a:lnTo>
                    <a:pt x="488" y="26"/>
                  </a:lnTo>
                  <a:lnTo>
                    <a:pt x="483" y="26"/>
                  </a:lnTo>
                  <a:lnTo>
                    <a:pt x="450" y="31"/>
                  </a:lnTo>
                  <a:lnTo>
                    <a:pt x="448" y="35"/>
                  </a:lnTo>
                  <a:lnTo>
                    <a:pt x="481" y="31"/>
                  </a:lnTo>
                  <a:lnTo>
                    <a:pt x="486" y="31"/>
                  </a:lnTo>
                  <a:lnTo>
                    <a:pt x="490" y="31"/>
                  </a:lnTo>
                  <a:lnTo>
                    <a:pt x="495" y="28"/>
                  </a:lnTo>
                  <a:lnTo>
                    <a:pt x="545" y="24"/>
                  </a:lnTo>
                  <a:lnTo>
                    <a:pt x="552" y="16"/>
                  </a:lnTo>
                  <a:moveTo>
                    <a:pt x="564" y="16"/>
                  </a:moveTo>
                  <a:lnTo>
                    <a:pt x="559" y="16"/>
                  </a:lnTo>
                  <a:lnTo>
                    <a:pt x="552" y="21"/>
                  </a:lnTo>
                  <a:lnTo>
                    <a:pt x="557" y="21"/>
                  </a:lnTo>
                  <a:lnTo>
                    <a:pt x="564" y="16"/>
                  </a:lnTo>
                  <a:moveTo>
                    <a:pt x="620" y="12"/>
                  </a:moveTo>
                  <a:lnTo>
                    <a:pt x="571" y="14"/>
                  </a:lnTo>
                  <a:lnTo>
                    <a:pt x="566" y="19"/>
                  </a:lnTo>
                  <a:lnTo>
                    <a:pt x="592" y="16"/>
                  </a:lnTo>
                  <a:lnTo>
                    <a:pt x="599" y="14"/>
                  </a:lnTo>
                  <a:lnTo>
                    <a:pt x="620" y="12"/>
                  </a:lnTo>
                  <a:moveTo>
                    <a:pt x="677" y="9"/>
                  </a:moveTo>
                  <a:lnTo>
                    <a:pt x="673" y="9"/>
                  </a:lnTo>
                  <a:lnTo>
                    <a:pt x="682" y="26"/>
                  </a:lnTo>
                  <a:lnTo>
                    <a:pt x="684" y="19"/>
                  </a:lnTo>
                  <a:lnTo>
                    <a:pt x="677" y="9"/>
                  </a:lnTo>
                  <a:moveTo>
                    <a:pt x="673" y="0"/>
                  </a:moveTo>
                  <a:lnTo>
                    <a:pt x="670" y="0"/>
                  </a:lnTo>
                  <a:lnTo>
                    <a:pt x="618" y="7"/>
                  </a:lnTo>
                  <a:lnTo>
                    <a:pt x="675" y="5"/>
                  </a:lnTo>
                  <a:lnTo>
                    <a:pt x="673" y="2"/>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4" name="Freeform 23"/>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close/>
                  <a:moveTo>
                    <a:pt x="251" y="232"/>
                  </a:moveTo>
                  <a:lnTo>
                    <a:pt x="194" y="270"/>
                  </a:lnTo>
                  <a:lnTo>
                    <a:pt x="204" y="268"/>
                  </a:lnTo>
                  <a:lnTo>
                    <a:pt x="256" y="237"/>
                  </a:lnTo>
                  <a:lnTo>
                    <a:pt x="251" y="232"/>
                  </a:lnTo>
                  <a:close/>
                  <a:moveTo>
                    <a:pt x="126" y="232"/>
                  </a:moveTo>
                  <a:lnTo>
                    <a:pt x="123" y="237"/>
                  </a:lnTo>
                  <a:lnTo>
                    <a:pt x="138" y="261"/>
                  </a:lnTo>
                  <a:lnTo>
                    <a:pt x="140" y="266"/>
                  </a:lnTo>
                  <a:lnTo>
                    <a:pt x="147" y="275"/>
                  </a:lnTo>
                  <a:lnTo>
                    <a:pt x="152" y="275"/>
                  </a:lnTo>
                  <a:lnTo>
                    <a:pt x="142" y="261"/>
                  </a:lnTo>
                  <a:lnTo>
                    <a:pt x="138" y="254"/>
                  </a:lnTo>
                  <a:lnTo>
                    <a:pt x="126" y="232"/>
                  </a:lnTo>
                  <a:close/>
                  <a:moveTo>
                    <a:pt x="100" y="192"/>
                  </a:moveTo>
                  <a:lnTo>
                    <a:pt x="97" y="194"/>
                  </a:lnTo>
                  <a:lnTo>
                    <a:pt x="100" y="199"/>
                  </a:lnTo>
                  <a:lnTo>
                    <a:pt x="121" y="232"/>
                  </a:lnTo>
                  <a:lnTo>
                    <a:pt x="123" y="228"/>
                  </a:lnTo>
                  <a:lnTo>
                    <a:pt x="104" y="199"/>
                  </a:lnTo>
                  <a:lnTo>
                    <a:pt x="102" y="194"/>
                  </a:lnTo>
                  <a:lnTo>
                    <a:pt x="100" y="192"/>
                  </a:lnTo>
                  <a:close/>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close/>
                  <a:moveTo>
                    <a:pt x="97" y="187"/>
                  </a:moveTo>
                  <a:lnTo>
                    <a:pt x="93" y="190"/>
                  </a:lnTo>
                  <a:lnTo>
                    <a:pt x="95" y="192"/>
                  </a:lnTo>
                  <a:lnTo>
                    <a:pt x="97" y="187"/>
                  </a:lnTo>
                  <a:lnTo>
                    <a:pt x="97" y="187"/>
                  </a:lnTo>
                  <a:lnTo>
                    <a:pt x="97" y="187"/>
                  </a:lnTo>
                  <a:close/>
                  <a:moveTo>
                    <a:pt x="341" y="178"/>
                  </a:moveTo>
                  <a:lnTo>
                    <a:pt x="332" y="185"/>
                  </a:lnTo>
                  <a:lnTo>
                    <a:pt x="336" y="185"/>
                  </a:lnTo>
                  <a:lnTo>
                    <a:pt x="344" y="180"/>
                  </a:lnTo>
                  <a:lnTo>
                    <a:pt x="341" y="178"/>
                  </a:lnTo>
                  <a:close/>
                  <a:moveTo>
                    <a:pt x="370" y="161"/>
                  </a:moveTo>
                  <a:lnTo>
                    <a:pt x="353" y="171"/>
                  </a:lnTo>
                  <a:lnTo>
                    <a:pt x="348" y="173"/>
                  </a:lnTo>
                  <a:lnTo>
                    <a:pt x="346" y="175"/>
                  </a:lnTo>
                  <a:lnTo>
                    <a:pt x="346" y="178"/>
                  </a:lnTo>
                  <a:lnTo>
                    <a:pt x="358" y="173"/>
                  </a:lnTo>
                  <a:lnTo>
                    <a:pt x="358" y="171"/>
                  </a:lnTo>
                  <a:lnTo>
                    <a:pt x="370" y="166"/>
                  </a:lnTo>
                  <a:lnTo>
                    <a:pt x="370" y="161"/>
                  </a:lnTo>
                  <a:close/>
                  <a:moveTo>
                    <a:pt x="71" y="152"/>
                  </a:moveTo>
                  <a:lnTo>
                    <a:pt x="78" y="166"/>
                  </a:lnTo>
                  <a:lnTo>
                    <a:pt x="83" y="171"/>
                  </a:lnTo>
                  <a:lnTo>
                    <a:pt x="90" y="182"/>
                  </a:lnTo>
                  <a:lnTo>
                    <a:pt x="90" y="185"/>
                  </a:lnTo>
                  <a:lnTo>
                    <a:pt x="95" y="182"/>
                  </a:lnTo>
                  <a:lnTo>
                    <a:pt x="88" y="171"/>
                  </a:lnTo>
                  <a:lnTo>
                    <a:pt x="86" y="166"/>
                  </a:lnTo>
                  <a:lnTo>
                    <a:pt x="76" y="152"/>
                  </a:lnTo>
                  <a:lnTo>
                    <a:pt x="71" y="152"/>
                  </a:lnTo>
                  <a:close/>
                  <a:moveTo>
                    <a:pt x="405" y="137"/>
                  </a:moveTo>
                  <a:lnTo>
                    <a:pt x="372" y="159"/>
                  </a:lnTo>
                  <a:lnTo>
                    <a:pt x="372" y="163"/>
                  </a:lnTo>
                  <a:lnTo>
                    <a:pt x="403" y="145"/>
                  </a:lnTo>
                  <a:lnTo>
                    <a:pt x="405" y="137"/>
                  </a:lnTo>
                  <a:close/>
                  <a:moveTo>
                    <a:pt x="483" y="88"/>
                  </a:moveTo>
                  <a:lnTo>
                    <a:pt x="469" y="97"/>
                  </a:lnTo>
                  <a:lnTo>
                    <a:pt x="464" y="99"/>
                  </a:lnTo>
                  <a:lnTo>
                    <a:pt x="410" y="135"/>
                  </a:lnTo>
                  <a:lnTo>
                    <a:pt x="407" y="140"/>
                  </a:lnTo>
                  <a:lnTo>
                    <a:pt x="467" y="104"/>
                  </a:lnTo>
                  <a:lnTo>
                    <a:pt x="471" y="102"/>
                  </a:lnTo>
                  <a:lnTo>
                    <a:pt x="483" y="95"/>
                  </a:lnTo>
                  <a:lnTo>
                    <a:pt x="483" y="88"/>
                  </a:lnTo>
                  <a:close/>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close/>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close/>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close/>
                  <a:moveTo>
                    <a:pt x="313" y="19"/>
                  </a:moveTo>
                  <a:lnTo>
                    <a:pt x="308" y="19"/>
                  </a:lnTo>
                  <a:lnTo>
                    <a:pt x="301" y="23"/>
                  </a:lnTo>
                  <a:lnTo>
                    <a:pt x="306" y="21"/>
                  </a:lnTo>
                  <a:lnTo>
                    <a:pt x="313" y="19"/>
                  </a:lnTo>
                  <a:close/>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close/>
                  <a:moveTo>
                    <a:pt x="502" y="7"/>
                  </a:moveTo>
                  <a:lnTo>
                    <a:pt x="493" y="7"/>
                  </a:lnTo>
                  <a:lnTo>
                    <a:pt x="488" y="7"/>
                  </a:lnTo>
                  <a:lnTo>
                    <a:pt x="433" y="12"/>
                  </a:lnTo>
                  <a:lnTo>
                    <a:pt x="433" y="14"/>
                  </a:lnTo>
                  <a:lnTo>
                    <a:pt x="490" y="12"/>
                  </a:lnTo>
                  <a:lnTo>
                    <a:pt x="495" y="12"/>
                  </a:lnTo>
                  <a:lnTo>
                    <a:pt x="500" y="12"/>
                  </a:lnTo>
                  <a:lnTo>
                    <a:pt x="502" y="7"/>
                  </a:lnTo>
                  <a:close/>
                  <a:moveTo>
                    <a:pt x="568" y="4"/>
                  </a:moveTo>
                  <a:lnTo>
                    <a:pt x="561" y="7"/>
                  </a:lnTo>
                  <a:lnTo>
                    <a:pt x="568" y="7"/>
                  </a:lnTo>
                  <a:lnTo>
                    <a:pt x="568" y="4"/>
                  </a:lnTo>
                  <a:close/>
                  <a:moveTo>
                    <a:pt x="561" y="2"/>
                  </a:moveTo>
                  <a:lnTo>
                    <a:pt x="512" y="7"/>
                  </a:lnTo>
                  <a:lnTo>
                    <a:pt x="507" y="7"/>
                  </a:lnTo>
                  <a:lnTo>
                    <a:pt x="507" y="7"/>
                  </a:lnTo>
                  <a:lnTo>
                    <a:pt x="504" y="12"/>
                  </a:lnTo>
                  <a:lnTo>
                    <a:pt x="509" y="12"/>
                  </a:lnTo>
                  <a:lnTo>
                    <a:pt x="514" y="9"/>
                  </a:lnTo>
                  <a:lnTo>
                    <a:pt x="552" y="7"/>
                  </a:lnTo>
                  <a:lnTo>
                    <a:pt x="561" y="2"/>
                  </a:lnTo>
                  <a:close/>
                  <a:moveTo>
                    <a:pt x="618" y="4"/>
                  </a:moveTo>
                  <a:lnTo>
                    <a:pt x="618" y="4"/>
                  </a:lnTo>
                  <a:lnTo>
                    <a:pt x="618" y="4"/>
                  </a:lnTo>
                  <a:close/>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5" name="Freeform 24"/>
            <p:cNvSpPr>
              <a:spLocks noEditPoints="1"/>
            </p:cNvSpPr>
            <p:nvPr/>
          </p:nvSpPr>
          <p:spPr bwMode="auto">
            <a:xfrm>
              <a:off x="9327331" y="3148718"/>
              <a:ext cx="1136063" cy="481424"/>
            </a:xfrm>
            <a:custGeom>
              <a:avLst/>
              <a:gdLst>
                <a:gd name="T0" fmla="*/ 154 w 635"/>
                <a:gd name="T1" fmla="*/ 280 h 296"/>
                <a:gd name="T2" fmla="*/ 164 w 635"/>
                <a:gd name="T3" fmla="*/ 294 h 296"/>
                <a:gd name="T4" fmla="*/ 204 w 635"/>
                <a:gd name="T5" fmla="*/ 268 h 296"/>
                <a:gd name="T6" fmla="*/ 123 w 635"/>
                <a:gd name="T7" fmla="*/ 237 h 296"/>
                <a:gd name="T8" fmla="*/ 152 w 635"/>
                <a:gd name="T9" fmla="*/ 275 h 296"/>
                <a:gd name="T10" fmla="*/ 100 w 635"/>
                <a:gd name="T11" fmla="*/ 192 h 296"/>
                <a:gd name="T12" fmla="*/ 123 w 635"/>
                <a:gd name="T13" fmla="*/ 228 h 296"/>
                <a:gd name="T14" fmla="*/ 325 w 635"/>
                <a:gd name="T15" fmla="*/ 187 h 296"/>
                <a:gd name="T16" fmla="*/ 287 w 635"/>
                <a:gd name="T17" fmla="*/ 211 h 296"/>
                <a:gd name="T18" fmla="*/ 258 w 635"/>
                <a:gd name="T19" fmla="*/ 235 h 296"/>
                <a:gd name="T20" fmla="*/ 299 w 635"/>
                <a:gd name="T21" fmla="*/ 209 h 296"/>
                <a:gd name="T22" fmla="*/ 97 w 635"/>
                <a:gd name="T23" fmla="*/ 187 h 296"/>
                <a:gd name="T24" fmla="*/ 97 w 635"/>
                <a:gd name="T25" fmla="*/ 187 h 296"/>
                <a:gd name="T26" fmla="*/ 336 w 635"/>
                <a:gd name="T27" fmla="*/ 185 h 296"/>
                <a:gd name="T28" fmla="*/ 353 w 635"/>
                <a:gd name="T29" fmla="*/ 171 h 296"/>
                <a:gd name="T30" fmla="*/ 358 w 635"/>
                <a:gd name="T31" fmla="*/ 173 h 296"/>
                <a:gd name="T32" fmla="*/ 71 w 635"/>
                <a:gd name="T33" fmla="*/ 152 h 296"/>
                <a:gd name="T34" fmla="*/ 90 w 635"/>
                <a:gd name="T35" fmla="*/ 185 h 296"/>
                <a:gd name="T36" fmla="*/ 76 w 635"/>
                <a:gd name="T37" fmla="*/ 152 h 296"/>
                <a:gd name="T38" fmla="*/ 372 w 635"/>
                <a:gd name="T39" fmla="*/ 163 h 296"/>
                <a:gd name="T40" fmla="*/ 469 w 635"/>
                <a:gd name="T41" fmla="*/ 97 h 296"/>
                <a:gd name="T42" fmla="*/ 467 w 635"/>
                <a:gd name="T43" fmla="*/ 104 h 296"/>
                <a:gd name="T44" fmla="*/ 571 w 635"/>
                <a:gd name="T45" fmla="*/ 33 h 296"/>
                <a:gd name="T46" fmla="*/ 521 w 635"/>
                <a:gd name="T47" fmla="*/ 64 h 296"/>
                <a:gd name="T48" fmla="*/ 528 w 635"/>
                <a:gd name="T49" fmla="*/ 66 h 296"/>
                <a:gd name="T50" fmla="*/ 571 w 635"/>
                <a:gd name="T51" fmla="*/ 33 h 296"/>
                <a:gd name="T52" fmla="*/ 7 w 635"/>
                <a:gd name="T53" fmla="*/ 35 h 296"/>
                <a:gd name="T54" fmla="*/ 3 w 635"/>
                <a:gd name="T55" fmla="*/ 40 h 296"/>
                <a:gd name="T56" fmla="*/ 19 w 635"/>
                <a:gd name="T57" fmla="*/ 66 h 296"/>
                <a:gd name="T58" fmla="*/ 57 w 635"/>
                <a:gd name="T59" fmla="*/ 128 h 296"/>
                <a:gd name="T60" fmla="*/ 57 w 635"/>
                <a:gd name="T61" fmla="*/ 121 h 296"/>
                <a:gd name="T62" fmla="*/ 22 w 635"/>
                <a:gd name="T63" fmla="*/ 61 h 296"/>
                <a:gd name="T64" fmla="*/ 187 w 635"/>
                <a:gd name="T65" fmla="*/ 28 h 296"/>
                <a:gd name="T66" fmla="*/ 235 w 635"/>
                <a:gd name="T67" fmla="*/ 21 h 296"/>
                <a:gd name="T68" fmla="*/ 197 w 635"/>
                <a:gd name="T69" fmla="*/ 28 h 296"/>
                <a:gd name="T70" fmla="*/ 232 w 635"/>
                <a:gd name="T71" fmla="*/ 26 h 296"/>
                <a:gd name="T72" fmla="*/ 308 w 635"/>
                <a:gd name="T73" fmla="*/ 19 h 296"/>
                <a:gd name="T74" fmla="*/ 429 w 635"/>
                <a:gd name="T75" fmla="*/ 12 h 296"/>
                <a:gd name="T76" fmla="*/ 341 w 635"/>
                <a:gd name="T77" fmla="*/ 16 h 296"/>
                <a:gd name="T78" fmla="*/ 415 w 635"/>
                <a:gd name="T79" fmla="*/ 16 h 296"/>
                <a:gd name="T80" fmla="*/ 502 w 635"/>
                <a:gd name="T81" fmla="*/ 7 h 296"/>
                <a:gd name="T82" fmla="*/ 433 w 635"/>
                <a:gd name="T83" fmla="*/ 14 h 296"/>
                <a:gd name="T84" fmla="*/ 502 w 635"/>
                <a:gd name="T85" fmla="*/ 7 h 296"/>
                <a:gd name="T86" fmla="*/ 568 w 635"/>
                <a:gd name="T87" fmla="*/ 4 h 296"/>
                <a:gd name="T88" fmla="*/ 507 w 635"/>
                <a:gd name="T89" fmla="*/ 7 h 296"/>
                <a:gd name="T90" fmla="*/ 552 w 635"/>
                <a:gd name="T91" fmla="*/ 7 h 296"/>
                <a:gd name="T92" fmla="*/ 618 w 635"/>
                <a:gd name="T93" fmla="*/ 4 h 296"/>
                <a:gd name="T94" fmla="*/ 618 w 635"/>
                <a:gd name="T95" fmla="*/ 0 h 296"/>
                <a:gd name="T96" fmla="*/ 618 w 635"/>
                <a:gd name="T97" fmla="*/ 4 h 296"/>
                <a:gd name="T98" fmla="*/ 594 w 635"/>
                <a:gd name="T99" fmla="*/ 23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635" h="296">
                  <a:moveTo>
                    <a:pt x="197" y="273"/>
                  </a:moveTo>
                  <a:lnTo>
                    <a:pt x="185" y="275"/>
                  </a:lnTo>
                  <a:lnTo>
                    <a:pt x="161" y="292"/>
                  </a:lnTo>
                  <a:lnTo>
                    <a:pt x="154" y="280"/>
                  </a:lnTo>
                  <a:lnTo>
                    <a:pt x="149" y="280"/>
                  </a:lnTo>
                  <a:lnTo>
                    <a:pt x="157" y="294"/>
                  </a:lnTo>
                  <a:lnTo>
                    <a:pt x="159" y="296"/>
                  </a:lnTo>
                  <a:lnTo>
                    <a:pt x="164" y="294"/>
                  </a:lnTo>
                  <a:lnTo>
                    <a:pt x="197" y="273"/>
                  </a:lnTo>
                  <a:moveTo>
                    <a:pt x="251" y="232"/>
                  </a:moveTo>
                  <a:lnTo>
                    <a:pt x="194" y="270"/>
                  </a:lnTo>
                  <a:lnTo>
                    <a:pt x="204" y="268"/>
                  </a:lnTo>
                  <a:lnTo>
                    <a:pt x="256" y="237"/>
                  </a:lnTo>
                  <a:lnTo>
                    <a:pt x="251" y="232"/>
                  </a:lnTo>
                  <a:moveTo>
                    <a:pt x="126" y="232"/>
                  </a:moveTo>
                  <a:lnTo>
                    <a:pt x="123" y="237"/>
                  </a:lnTo>
                  <a:lnTo>
                    <a:pt x="138" y="261"/>
                  </a:lnTo>
                  <a:lnTo>
                    <a:pt x="140" y="266"/>
                  </a:lnTo>
                  <a:lnTo>
                    <a:pt x="147" y="275"/>
                  </a:lnTo>
                  <a:lnTo>
                    <a:pt x="152" y="275"/>
                  </a:lnTo>
                  <a:lnTo>
                    <a:pt x="142" y="261"/>
                  </a:lnTo>
                  <a:lnTo>
                    <a:pt x="138" y="254"/>
                  </a:lnTo>
                  <a:lnTo>
                    <a:pt x="126" y="232"/>
                  </a:lnTo>
                  <a:moveTo>
                    <a:pt x="100" y="192"/>
                  </a:moveTo>
                  <a:lnTo>
                    <a:pt x="97" y="194"/>
                  </a:lnTo>
                  <a:lnTo>
                    <a:pt x="100" y="199"/>
                  </a:lnTo>
                  <a:lnTo>
                    <a:pt x="121" y="232"/>
                  </a:lnTo>
                  <a:lnTo>
                    <a:pt x="123" y="228"/>
                  </a:lnTo>
                  <a:lnTo>
                    <a:pt x="104" y="199"/>
                  </a:lnTo>
                  <a:lnTo>
                    <a:pt x="102" y="194"/>
                  </a:lnTo>
                  <a:lnTo>
                    <a:pt x="100" y="192"/>
                  </a:lnTo>
                  <a:moveTo>
                    <a:pt x="325" y="187"/>
                  </a:moveTo>
                  <a:lnTo>
                    <a:pt x="299" y="204"/>
                  </a:lnTo>
                  <a:lnTo>
                    <a:pt x="296" y="206"/>
                  </a:lnTo>
                  <a:lnTo>
                    <a:pt x="291" y="209"/>
                  </a:lnTo>
                  <a:lnTo>
                    <a:pt x="287" y="211"/>
                  </a:lnTo>
                  <a:lnTo>
                    <a:pt x="287" y="211"/>
                  </a:lnTo>
                  <a:lnTo>
                    <a:pt x="280" y="216"/>
                  </a:lnTo>
                  <a:lnTo>
                    <a:pt x="256" y="230"/>
                  </a:lnTo>
                  <a:lnTo>
                    <a:pt x="258" y="235"/>
                  </a:lnTo>
                  <a:lnTo>
                    <a:pt x="287" y="216"/>
                  </a:lnTo>
                  <a:lnTo>
                    <a:pt x="294" y="213"/>
                  </a:lnTo>
                  <a:lnTo>
                    <a:pt x="299" y="209"/>
                  </a:lnTo>
                  <a:lnTo>
                    <a:pt x="299" y="209"/>
                  </a:lnTo>
                  <a:lnTo>
                    <a:pt x="303" y="206"/>
                  </a:lnTo>
                  <a:lnTo>
                    <a:pt x="332" y="187"/>
                  </a:lnTo>
                  <a:lnTo>
                    <a:pt x="325" y="187"/>
                  </a:lnTo>
                  <a:moveTo>
                    <a:pt x="97" y="187"/>
                  </a:moveTo>
                  <a:lnTo>
                    <a:pt x="93" y="190"/>
                  </a:lnTo>
                  <a:lnTo>
                    <a:pt x="95" y="192"/>
                  </a:lnTo>
                  <a:lnTo>
                    <a:pt x="97" y="187"/>
                  </a:lnTo>
                  <a:lnTo>
                    <a:pt x="97" y="187"/>
                  </a:lnTo>
                  <a:lnTo>
                    <a:pt x="97" y="187"/>
                  </a:lnTo>
                  <a:moveTo>
                    <a:pt x="341" y="178"/>
                  </a:moveTo>
                  <a:lnTo>
                    <a:pt x="332" y="185"/>
                  </a:lnTo>
                  <a:lnTo>
                    <a:pt x="336" y="185"/>
                  </a:lnTo>
                  <a:lnTo>
                    <a:pt x="344" y="180"/>
                  </a:lnTo>
                  <a:lnTo>
                    <a:pt x="341" y="178"/>
                  </a:lnTo>
                  <a:moveTo>
                    <a:pt x="370" y="161"/>
                  </a:moveTo>
                  <a:lnTo>
                    <a:pt x="353" y="171"/>
                  </a:lnTo>
                  <a:lnTo>
                    <a:pt x="348" y="173"/>
                  </a:lnTo>
                  <a:lnTo>
                    <a:pt x="346" y="175"/>
                  </a:lnTo>
                  <a:lnTo>
                    <a:pt x="346" y="178"/>
                  </a:lnTo>
                  <a:lnTo>
                    <a:pt x="358" y="173"/>
                  </a:lnTo>
                  <a:lnTo>
                    <a:pt x="358" y="171"/>
                  </a:lnTo>
                  <a:lnTo>
                    <a:pt x="370" y="166"/>
                  </a:lnTo>
                  <a:lnTo>
                    <a:pt x="370" y="161"/>
                  </a:lnTo>
                  <a:moveTo>
                    <a:pt x="71" y="152"/>
                  </a:moveTo>
                  <a:lnTo>
                    <a:pt x="78" y="166"/>
                  </a:lnTo>
                  <a:lnTo>
                    <a:pt x="83" y="171"/>
                  </a:lnTo>
                  <a:lnTo>
                    <a:pt x="90" y="182"/>
                  </a:lnTo>
                  <a:lnTo>
                    <a:pt x="90" y="185"/>
                  </a:lnTo>
                  <a:lnTo>
                    <a:pt x="95" y="182"/>
                  </a:lnTo>
                  <a:lnTo>
                    <a:pt x="88" y="171"/>
                  </a:lnTo>
                  <a:lnTo>
                    <a:pt x="86" y="166"/>
                  </a:lnTo>
                  <a:lnTo>
                    <a:pt x="76" y="152"/>
                  </a:lnTo>
                  <a:lnTo>
                    <a:pt x="71" y="152"/>
                  </a:lnTo>
                  <a:moveTo>
                    <a:pt x="405" y="137"/>
                  </a:moveTo>
                  <a:lnTo>
                    <a:pt x="372" y="159"/>
                  </a:lnTo>
                  <a:lnTo>
                    <a:pt x="372" y="163"/>
                  </a:lnTo>
                  <a:lnTo>
                    <a:pt x="403" y="145"/>
                  </a:lnTo>
                  <a:lnTo>
                    <a:pt x="405" y="137"/>
                  </a:lnTo>
                  <a:moveTo>
                    <a:pt x="483" y="88"/>
                  </a:moveTo>
                  <a:lnTo>
                    <a:pt x="469" y="97"/>
                  </a:lnTo>
                  <a:lnTo>
                    <a:pt x="464" y="99"/>
                  </a:lnTo>
                  <a:lnTo>
                    <a:pt x="410" y="135"/>
                  </a:lnTo>
                  <a:lnTo>
                    <a:pt x="407" y="140"/>
                  </a:lnTo>
                  <a:lnTo>
                    <a:pt x="467" y="104"/>
                  </a:lnTo>
                  <a:lnTo>
                    <a:pt x="471" y="102"/>
                  </a:lnTo>
                  <a:lnTo>
                    <a:pt x="483" y="95"/>
                  </a:lnTo>
                  <a:lnTo>
                    <a:pt x="483" y="88"/>
                  </a:lnTo>
                  <a:moveTo>
                    <a:pt x="571" y="33"/>
                  </a:moveTo>
                  <a:lnTo>
                    <a:pt x="540" y="52"/>
                  </a:lnTo>
                  <a:lnTo>
                    <a:pt x="535" y="54"/>
                  </a:lnTo>
                  <a:lnTo>
                    <a:pt x="526" y="61"/>
                  </a:lnTo>
                  <a:lnTo>
                    <a:pt x="521" y="64"/>
                  </a:lnTo>
                  <a:lnTo>
                    <a:pt x="488" y="85"/>
                  </a:lnTo>
                  <a:lnTo>
                    <a:pt x="488" y="90"/>
                  </a:lnTo>
                  <a:lnTo>
                    <a:pt x="523" y="69"/>
                  </a:lnTo>
                  <a:lnTo>
                    <a:pt x="528" y="66"/>
                  </a:lnTo>
                  <a:lnTo>
                    <a:pt x="538" y="59"/>
                  </a:lnTo>
                  <a:lnTo>
                    <a:pt x="542" y="57"/>
                  </a:lnTo>
                  <a:lnTo>
                    <a:pt x="571" y="38"/>
                  </a:lnTo>
                  <a:lnTo>
                    <a:pt x="571" y="33"/>
                  </a:lnTo>
                  <a:moveTo>
                    <a:pt x="192" y="23"/>
                  </a:moveTo>
                  <a:lnTo>
                    <a:pt x="190" y="26"/>
                  </a:lnTo>
                  <a:lnTo>
                    <a:pt x="10" y="35"/>
                  </a:lnTo>
                  <a:lnTo>
                    <a:pt x="7" y="35"/>
                  </a:lnTo>
                  <a:lnTo>
                    <a:pt x="5" y="35"/>
                  </a:lnTo>
                  <a:lnTo>
                    <a:pt x="0" y="35"/>
                  </a:lnTo>
                  <a:lnTo>
                    <a:pt x="3" y="40"/>
                  </a:lnTo>
                  <a:lnTo>
                    <a:pt x="3" y="40"/>
                  </a:lnTo>
                  <a:lnTo>
                    <a:pt x="5" y="42"/>
                  </a:lnTo>
                  <a:lnTo>
                    <a:pt x="5" y="45"/>
                  </a:lnTo>
                  <a:lnTo>
                    <a:pt x="17" y="64"/>
                  </a:lnTo>
                  <a:lnTo>
                    <a:pt x="19" y="66"/>
                  </a:lnTo>
                  <a:lnTo>
                    <a:pt x="45" y="109"/>
                  </a:lnTo>
                  <a:lnTo>
                    <a:pt x="48" y="114"/>
                  </a:lnTo>
                  <a:lnTo>
                    <a:pt x="55" y="123"/>
                  </a:lnTo>
                  <a:lnTo>
                    <a:pt x="57" y="128"/>
                  </a:lnTo>
                  <a:lnTo>
                    <a:pt x="69" y="147"/>
                  </a:lnTo>
                  <a:lnTo>
                    <a:pt x="74" y="147"/>
                  </a:lnTo>
                  <a:lnTo>
                    <a:pt x="59" y="126"/>
                  </a:lnTo>
                  <a:lnTo>
                    <a:pt x="57" y="121"/>
                  </a:lnTo>
                  <a:lnTo>
                    <a:pt x="52" y="114"/>
                  </a:lnTo>
                  <a:lnTo>
                    <a:pt x="50" y="109"/>
                  </a:lnTo>
                  <a:lnTo>
                    <a:pt x="24" y="66"/>
                  </a:lnTo>
                  <a:lnTo>
                    <a:pt x="22" y="61"/>
                  </a:lnTo>
                  <a:lnTo>
                    <a:pt x="10" y="45"/>
                  </a:lnTo>
                  <a:lnTo>
                    <a:pt x="7" y="40"/>
                  </a:lnTo>
                  <a:lnTo>
                    <a:pt x="7" y="40"/>
                  </a:lnTo>
                  <a:lnTo>
                    <a:pt x="187" y="28"/>
                  </a:lnTo>
                  <a:lnTo>
                    <a:pt x="192" y="28"/>
                  </a:lnTo>
                  <a:lnTo>
                    <a:pt x="192" y="23"/>
                  </a:lnTo>
                  <a:moveTo>
                    <a:pt x="301" y="19"/>
                  </a:moveTo>
                  <a:lnTo>
                    <a:pt x="235" y="21"/>
                  </a:lnTo>
                  <a:lnTo>
                    <a:pt x="232" y="23"/>
                  </a:lnTo>
                  <a:lnTo>
                    <a:pt x="228" y="23"/>
                  </a:lnTo>
                  <a:lnTo>
                    <a:pt x="197" y="23"/>
                  </a:lnTo>
                  <a:lnTo>
                    <a:pt x="197" y="28"/>
                  </a:lnTo>
                  <a:lnTo>
                    <a:pt x="228" y="26"/>
                  </a:lnTo>
                  <a:lnTo>
                    <a:pt x="228" y="26"/>
                  </a:lnTo>
                  <a:lnTo>
                    <a:pt x="232" y="26"/>
                  </a:lnTo>
                  <a:lnTo>
                    <a:pt x="232" y="26"/>
                  </a:lnTo>
                  <a:lnTo>
                    <a:pt x="294" y="23"/>
                  </a:lnTo>
                  <a:lnTo>
                    <a:pt x="301" y="19"/>
                  </a:lnTo>
                  <a:moveTo>
                    <a:pt x="313" y="19"/>
                  </a:moveTo>
                  <a:lnTo>
                    <a:pt x="308" y="19"/>
                  </a:lnTo>
                  <a:lnTo>
                    <a:pt x="301" y="23"/>
                  </a:lnTo>
                  <a:lnTo>
                    <a:pt x="306" y="21"/>
                  </a:lnTo>
                  <a:lnTo>
                    <a:pt x="313" y="19"/>
                  </a:lnTo>
                  <a:moveTo>
                    <a:pt x="429" y="12"/>
                  </a:moveTo>
                  <a:lnTo>
                    <a:pt x="417" y="12"/>
                  </a:lnTo>
                  <a:lnTo>
                    <a:pt x="360" y="14"/>
                  </a:lnTo>
                  <a:lnTo>
                    <a:pt x="348" y="16"/>
                  </a:lnTo>
                  <a:lnTo>
                    <a:pt x="341" y="16"/>
                  </a:lnTo>
                  <a:lnTo>
                    <a:pt x="320" y="16"/>
                  </a:lnTo>
                  <a:lnTo>
                    <a:pt x="313" y="21"/>
                  </a:lnTo>
                  <a:lnTo>
                    <a:pt x="362" y="19"/>
                  </a:lnTo>
                  <a:lnTo>
                    <a:pt x="415" y="16"/>
                  </a:lnTo>
                  <a:lnTo>
                    <a:pt x="419" y="16"/>
                  </a:lnTo>
                  <a:lnTo>
                    <a:pt x="429" y="16"/>
                  </a:lnTo>
                  <a:lnTo>
                    <a:pt x="429" y="12"/>
                  </a:lnTo>
                  <a:moveTo>
                    <a:pt x="502" y="7"/>
                  </a:moveTo>
                  <a:lnTo>
                    <a:pt x="493" y="7"/>
                  </a:lnTo>
                  <a:lnTo>
                    <a:pt x="488" y="7"/>
                  </a:lnTo>
                  <a:lnTo>
                    <a:pt x="433" y="12"/>
                  </a:lnTo>
                  <a:lnTo>
                    <a:pt x="433" y="14"/>
                  </a:lnTo>
                  <a:lnTo>
                    <a:pt x="490" y="12"/>
                  </a:lnTo>
                  <a:lnTo>
                    <a:pt x="495" y="12"/>
                  </a:lnTo>
                  <a:lnTo>
                    <a:pt x="500" y="12"/>
                  </a:lnTo>
                  <a:lnTo>
                    <a:pt x="502" y="7"/>
                  </a:lnTo>
                  <a:moveTo>
                    <a:pt x="568" y="4"/>
                  </a:moveTo>
                  <a:lnTo>
                    <a:pt x="561" y="7"/>
                  </a:lnTo>
                  <a:lnTo>
                    <a:pt x="568" y="7"/>
                  </a:lnTo>
                  <a:lnTo>
                    <a:pt x="568" y="4"/>
                  </a:lnTo>
                  <a:moveTo>
                    <a:pt x="561" y="2"/>
                  </a:moveTo>
                  <a:lnTo>
                    <a:pt x="512" y="7"/>
                  </a:lnTo>
                  <a:lnTo>
                    <a:pt x="507" y="7"/>
                  </a:lnTo>
                  <a:lnTo>
                    <a:pt x="507" y="7"/>
                  </a:lnTo>
                  <a:lnTo>
                    <a:pt x="504" y="12"/>
                  </a:lnTo>
                  <a:lnTo>
                    <a:pt x="509" y="12"/>
                  </a:lnTo>
                  <a:lnTo>
                    <a:pt x="514" y="9"/>
                  </a:lnTo>
                  <a:lnTo>
                    <a:pt x="552" y="7"/>
                  </a:lnTo>
                  <a:lnTo>
                    <a:pt x="561" y="2"/>
                  </a:lnTo>
                  <a:moveTo>
                    <a:pt x="618" y="4"/>
                  </a:moveTo>
                  <a:lnTo>
                    <a:pt x="618" y="4"/>
                  </a:lnTo>
                  <a:lnTo>
                    <a:pt x="618" y="4"/>
                  </a:lnTo>
                  <a:moveTo>
                    <a:pt x="635" y="0"/>
                  </a:moveTo>
                  <a:lnTo>
                    <a:pt x="628" y="0"/>
                  </a:lnTo>
                  <a:lnTo>
                    <a:pt x="620" y="0"/>
                  </a:lnTo>
                  <a:lnTo>
                    <a:pt x="618" y="0"/>
                  </a:lnTo>
                  <a:lnTo>
                    <a:pt x="573" y="2"/>
                  </a:lnTo>
                  <a:lnTo>
                    <a:pt x="573" y="7"/>
                  </a:lnTo>
                  <a:lnTo>
                    <a:pt x="616" y="4"/>
                  </a:lnTo>
                  <a:lnTo>
                    <a:pt x="618" y="4"/>
                  </a:lnTo>
                  <a:lnTo>
                    <a:pt x="613" y="7"/>
                  </a:lnTo>
                  <a:lnTo>
                    <a:pt x="575" y="31"/>
                  </a:lnTo>
                  <a:lnTo>
                    <a:pt x="575" y="35"/>
                  </a:lnTo>
                  <a:lnTo>
                    <a:pt x="594" y="23"/>
                  </a:lnTo>
                  <a:lnTo>
                    <a:pt x="616" y="9"/>
                  </a:lnTo>
                  <a:lnTo>
                    <a:pt x="620" y="7"/>
                  </a:lnTo>
                  <a:lnTo>
                    <a:pt x="635"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6" name="Freeform 25"/>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close/>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close/>
                  <a:moveTo>
                    <a:pt x="315" y="353"/>
                  </a:moveTo>
                  <a:lnTo>
                    <a:pt x="308" y="370"/>
                  </a:lnTo>
                  <a:lnTo>
                    <a:pt x="312" y="372"/>
                  </a:lnTo>
                  <a:lnTo>
                    <a:pt x="319" y="353"/>
                  </a:lnTo>
                  <a:lnTo>
                    <a:pt x="315" y="353"/>
                  </a:lnTo>
                  <a:close/>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close/>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close/>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close/>
                  <a:moveTo>
                    <a:pt x="357" y="256"/>
                  </a:moveTo>
                  <a:lnTo>
                    <a:pt x="338" y="299"/>
                  </a:lnTo>
                  <a:lnTo>
                    <a:pt x="343" y="301"/>
                  </a:lnTo>
                  <a:lnTo>
                    <a:pt x="360" y="263"/>
                  </a:lnTo>
                  <a:lnTo>
                    <a:pt x="357" y="256"/>
                  </a:lnTo>
                  <a:close/>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close/>
                  <a:moveTo>
                    <a:pt x="139" y="209"/>
                  </a:moveTo>
                  <a:lnTo>
                    <a:pt x="111" y="228"/>
                  </a:lnTo>
                  <a:lnTo>
                    <a:pt x="113" y="232"/>
                  </a:lnTo>
                  <a:lnTo>
                    <a:pt x="142" y="213"/>
                  </a:lnTo>
                  <a:lnTo>
                    <a:pt x="139" y="209"/>
                  </a:lnTo>
                  <a:close/>
                  <a:moveTo>
                    <a:pt x="189" y="180"/>
                  </a:moveTo>
                  <a:lnTo>
                    <a:pt x="144" y="206"/>
                  </a:lnTo>
                  <a:lnTo>
                    <a:pt x="144" y="211"/>
                  </a:lnTo>
                  <a:lnTo>
                    <a:pt x="189" y="185"/>
                  </a:lnTo>
                  <a:lnTo>
                    <a:pt x="189" y="180"/>
                  </a:lnTo>
                  <a:close/>
                  <a:moveTo>
                    <a:pt x="270" y="128"/>
                  </a:moveTo>
                  <a:lnTo>
                    <a:pt x="229" y="154"/>
                  </a:lnTo>
                  <a:lnTo>
                    <a:pt x="227" y="156"/>
                  </a:lnTo>
                  <a:lnTo>
                    <a:pt x="194" y="175"/>
                  </a:lnTo>
                  <a:lnTo>
                    <a:pt x="194" y="182"/>
                  </a:lnTo>
                  <a:lnTo>
                    <a:pt x="229" y="159"/>
                  </a:lnTo>
                  <a:lnTo>
                    <a:pt x="232" y="156"/>
                  </a:lnTo>
                  <a:lnTo>
                    <a:pt x="267" y="135"/>
                  </a:lnTo>
                  <a:lnTo>
                    <a:pt x="270" y="128"/>
                  </a:lnTo>
                  <a:close/>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close/>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close/>
                  <a:moveTo>
                    <a:pt x="397" y="49"/>
                  </a:moveTo>
                  <a:lnTo>
                    <a:pt x="348" y="78"/>
                  </a:lnTo>
                  <a:lnTo>
                    <a:pt x="350" y="85"/>
                  </a:lnTo>
                  <a:lnTo>
                    <a:pt x="400" y="52"/>
                  </a:lnTo>
                  <a:lnTo>
                    <a:pt x="397" y="49"/>
                  </a:lnTo>
                  <a:close/>
                  <a:moveTo>
                    <a:pt x="466" y="11"/>
                  </a:moveTo>
                  <a:lnTo>
                    <a:pt x="466" y="11"/>
                  </a:lnTo>
                  <a:lnTo>
                    <a:pt x="466" y="11"/>
                  </a:lnTo>
                  <a:close/>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7" name="Freeform 26"/>
            <p:cNvSpPr>
              <a:spLocks noEditPoints="1"/>
            </p:cNvSpPr>
            <p:nvPr/>
          </p:nvSpPr>
          <p:spPr bwMode="auto">
            <a:xfrm>
              <a:off x="9726296" y="3013724"/>
              <a:ext cx="851600" cy="775808"/>
            </a:xfrm>
            <a:custGeom>
              <a:avLst/>
              <a:gdLst>
                <a:gd name="T0" fmla="*/ 203 w 476"/>
                <a:gd name="T1" fmla="*/ 434 h 477"/>
                <a:gd name="T2" fmla="*/ 305 w 476"/>
                <a:gd name="T3" fmla="*/ 372 h 477"/>
                <a:gd name="T4" fmla="*/ 265 w 476"/>
                <a:gd name="T5" fmla="*/ 470 h 477"/>
                <a:gd name="T6" fmla="*/ 263 w 476"/>
                <a:gd name="T7" fmla="*/ 472 h 477"/>
                <a:gd name="T8" fmla="*/ 308 w 476"/>
                <a:gd name="T9" fmla="*/ 379 h 477"/>
                <a:gd name="T10" fmla="*/ 315 w 476"/>
                <a:gd name="T11" fmla="*/ 353 h 477"/>
                <a:gd name="T12" fmla="*/ 319 w 476"/>
                <a:gd name="T13" fmla="*/ 353 h 477"/>
                <a:gd name="T14" fmla="*/ 68 w 476"/>
                <a:gd name="T15" fmla="*/ 344 h 477"/>
                <a:gd name="T16" fmla="*/ 123 w 476"/>
                <a:gd name="T17" fmla="*/ 379 h 477"/>
                <a:gd name="T18" fmla="*/ 149 w 476"/>
                <a:gd name="T19" fmla="*/ 391 h 477"/>
                <a:gd name="T20" fmla="*/ 99 w 476"/>
                <a:gd name="T21" fmla="*/ 360 h 477"/>
                <a:gd name="T22" fmla="*/ 341 w 476"/>
                <a:gd name="T23" fmla="*/ 306 h 477"/>
                <a:gd name="T24" fmla="*/ 329 w 476"/>
                <a:gd name="T25" fmla="*/ 325 h 477"/>
                <a:gd name="T26" fmla="*/ 317 w 476"/>
                <a:gd name="T27" fmla="*/ 349 h 477"/>
                <a:gd name="T28" fmla="*/ 324 w 476"/>
                <a:gd name="T29" fmla="*/ 341 h 477"/>
                <a:gd name="T30" fmla="*/ 341 w 476"/>
                <a:gd name="T31" fmla="*/ 306 h 477"/>
                <a:gd name="T32" fmla="*/ 45 w 476"/>
                <a:gd name="T33" fmla="*/ 270 h 477"/>
                <a:gd name="T34" fmla="*/ 12 w 476"/>
                <a:gd name="T35" fmla="*/ 289 h 477"/>
                <a:gd name="T36" fmla="*/ 0 w 476"/>
                <a:gd name="T37" fmla="*/ 296 h 477"/>
                <a:gd name="T38" fmla="*/ 33 w 476"/>
                <a:gd name="T39" fmla="*/ 320 h 477"/>
                <a:gd name="T40" fmla="*/ 35 w 476"/>
                <a:gd name="T41" fmla="*/ 318 h 477"/>
                <a:gd name="T42" fmla="*/ 14 w 476"/>
                <a:gd name="T43" fmla="*/ 294 h 477"/>
                <a:gd name="T44" fmla="*/ 31 w 476"/>
                <a:gd name="T45" fmla="*/ 284 h 477"/>
                <a:gd name="T46" fmla="*/ 61 w 476"/>
                <a:gd name="T47" fmla="*/ 265 h 477"/>
                <a:gd name="T48" fmla="*/ 338 w 476"/>
                <a:gd name="T49" fmla="*/ 299 h 477"/>
                <a:gd name="T50" fmla="*/ 357 w 476"/>
                <a:gd name="T51" fmla="*/ 256 h 477"/>
                <a:gd name="T52" fmla="*/ 80 w 476"/>
                <a:gd name="T53" fmla="*/ 249 h 477"/>
                <a:gd name="T54" fmla="*/ 59 w 476"/>
                <a:gd name="T55" fmla="*/ 261 h 477"/>
                <a:gd name="T56" fmla="*/ 78 w 476"/>
                <a:gd name="T57" fmla="*/ 254 h 477"/>
                <a:gd name="T58" fmla="*/ 109 w 476"/>
                <a:gd name="T59" fmla="*/ 235 h 477"/>
                <a:gd name="T60" fmla="*/ 111 w 476"/>
                <a:gd name="T61" fmla="*/ 228 h 477"/>
                <a:gd name="T62" fmla="*/ 139 w 476"/>
                <a:gd name="T63" fmla="*/ 209 h 477"/>
                <a:gd name="T64" fmla="*/ 144 w 476"/>
                <a:gd name="T65" fmla="*/ 211 h 477"/>
                <a:gd name="T66" fmla="*/ 270 w 476"/>
                <a:gd name="T67" fmla="*/ 128 h 477"/>
                <a:gd name="T68" fmla="*/ 194 w 476"/>
                <a:gd name="T69" fmla="*/ 175 h 477"/>
                <a:gd name="T70" fmla="*/ 232 w 476"/>
                <a:gd name="T71" fmla="*/ 156 h 477"/>
                <a:gd name="T72" fmla="*/ 433 w 476"/>
                <a:gd name="T73" fmla="*/ 85 h 477"/>
                <a:gd name="T74" fmla="*/ 362 w 476"/>
                <a:gd name="T75" fmla="*/ 244 h 477"/>
                <a:gd name="T76" fmla="*/ 362 w 476"/>
                <a:gd name="T77" fmla="*/ 254 h 477"/>
                <a:gd name="T78" fmla="*/ 374 w 476"/>
                <a:gd name="T79" fmla="*/ 230 h 477"/>
                <a:gd name="T80" fmla="*/ 345 w 476"/>
                <a:gd name="T81" fmla="*/ 83 h 477"/>
                <a:gd name="T82" fmla="*/ 300 w 476"/>
                <a:gd name="T83" fmla="*/ 109 h 477"/>
                <a:gd name="T84" fmla="*/ 281 w 476"/>
                <a:gd name="T85" fmla="*/ 121 h 477"/>
                <a:gd name="T86" fmla="*/ 284 w 476"/>
                <a:gd name="T87" fmla="*/ 125 h 477"/>
                <a:gd name="T88" fmla="*/ 303 w 476"/>
                <a:gd name="T89" fmla="*/ 114 h 477"/>
                <a:gd name="T90" fmla="*/ 345 w 476"/>
                <a:gd name="T91" fmla="*/ 83 h 477"/>
                <a:gd name="T92" fmla="*/ 350 w 476"/>
                <a:gd name="T93" fmla="*/ 85 h 477"/>
                <a:gd name="T94" fmla="*/ 466 w 476"/>
                <a:gd name="T95" fmla="*/ 11 h 477"/>
                <a:gd name="T96" fmla="*/ 476 w 476"/>
                <a:gd name="T97" fmla="*/ 0 h 477"/>
                <a:gd name="T98" fmla="*/ 405 w 476"/>
                <a:gd name="T99" fmla="*/ 49 h 477"/>
                <a:gd name="T100" fmla="*/ 454 w 476"/>
                <a:gd name="T101" fmla="*/ 38 h 477"/>
                <a:gd name="T102" fmla="*/ 461 w 476"/>
                <a:gd name="T103" fmla="*/ 30 h 477"/>
                <a:gd name="T104" fmla="*/ 476 w 476"/>
                <a:gd name="T105"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76" h="477">
                  <a:moveTo>
                    <a:pt x="151" y="394"/>
                  </a:moveTo>
                  <a:lnTo>
                    <a:pt x="151" y="398"/>
                  </a:lnTo>
                  <a:lnTo>
                    <a:pt x="203" y="434"/>
                  </a:lnTo>
                  <a:lnTo>
                    <a:pt x="203" y="429"/>
                  </a:lnTo>
                  <a:lnTo>
                    <a:pt x="151" y="394"/>
                  </a:lnTo>
                  <a:moveTo>
                    <a:pt x="305" y="372"/>
                  </a:moveTo>
                  <a:lnTo>
                    <a:pt x="305" y="375"/>
                  </a:lnTo>
                  <a:lnTo>
                    <a:pt x="303" y="379"/>
                  </a:lnTo>
                  <a:lnTo>
                    <a:pt x="265" y="470"/>
                  </a:lnTo>
                  <a:lnTo>
                    <a:pt x="208" y="432"/>
                  </a:lnTo>
                  <a:lnTo>
                    <a:pt x="206" y="436"/>
                  </a:lnTo>
                  <a:lnTo>
                    <a:pt x="263" y="472"/>
                  </a:lnTo>
                  <a:lnTo>
                    <a:pt x="265" y="477"/>
                  </a:lnTo>
                  <a:lnTo>
                    <a:pt x="267" y="472"/>
                  </a:lnTo>
                  <a:lnTo>
                    <a:pt x="308" y="379"/>
                  </a:lnTo>
                  <a:lnTo>
                    <a:pt x="310" y="377"/>
                  </a:lnTo>
                  <a:lnTo>
                    <a:pt x="305" y="372"/>
                  </a:lnTo>
                  <a:moveTo>
                    <a:pt x="315" y="353"/>
                  </a:moveTo>
                  <a:lnTo>
                    <a:pt x="308" y="370"/>
                  </a:lnTo>
                  <a:lnTo>
                    <a:pt x="312" y="372"/>
                  </a:lnTo>
                  <a:lnTo>
                    <a:pt x="319" y="353"/>
                  </a:lnTo>
                  <a:lnTo>
                    <a:pt x="315" y="353"/>
                  </a:lnTo>
                  <a:moveTo>
                    <a:pt x="73" y="341"/>
                  </a:moveTo>
                  <a:lnTo>
                    <a:pt x="68" y="344"/>
                  </a:lnTo>
                  <a:lnTo>
                    <a:pt x="94" y="360"/>
                  </a:lnTo>
                  <a:lnTo>
                    <a:pt x="97" y="363"/>
                  </a:lnTo>
                  <a:lnTo>
                    <a:pt x="123" y="379"/>
                  </a:lnTo>
                  <a:lnTo>
                    <a:pt x="128" y="384"/>
                  </a:lnTo>
                  <a:lnTo>
                    <a:pt x="147" y="396"/>
                  </a:lnTo>
                  <a:lnTo>
                    <a:pt x="149" y="391"/>
                  </a:lnTo>
                  <a:lnTo>
                    <a:pt x="135" y="384"/>
                  </a:lnTo>
                  <a:lnTo>
                    <a:pt x="130" y="379"/>
                  </a:lnTo>
                  <a:lnTo>
                    <a:pt x="99" y="360"/>
                  </a:lnTo>
                  <a:lnTo>
                    <a:pt x="97" y="358"/>
                  </a:lnTo>
                  <a:lnTo>
                    <a:pt x="73" y="341"/>
                  </a:lnTo>
                  <a:moveTo>
                    <a:pt x="341" y="306"/>
                  </a:moveTo>
                  <a:lnTo>
                    <a:pt x="336" y="306"/>
                  </a:lnTo>
                  <a:lnTo>
                    <a:pt x="329" y="320"/>
                  </a:lnTo>
                  <a:lnTo>
                    <a:pt x="329" y="325"/>
                  </a:lnTo>
                  <a:lnTo>
                    <a:pt x="319" y="341"/>
                  </a:lnTo>
                  <a:lnTo>
                    <a:pt x="319" y="346"/>
                  </a:lnTo>
                  <a:lnTo>
                    <a:pt x="317" y="349"/>
                  </a:lnTo>
                  <a:lnTo>
                    <a:pt x="322" y="351"/>
                  </a:lnTo>
                  <a:lnTo>
                    <a:pt x="322" y="346"/>
                  </a:lnTo>
                  <a:lnTo>
                    <a:pt x="324" y="341"/>
                  </a:lnTo>
                  <a:lnTo>
                    <a:pt x="331" y="327"/>
                  </a:lnTo>
                  <a:lnTo>
                    <a:pt x="334" y="322"/>
                  </a:lnTo>
                  <a:lnTo>
                    <a:pt x="341" y="306"/>
                  </a:lnTo>
                  <a:moveTo>
                    <a:pt x="54" y="263"/>
                  </a:moveTo>
                  <a:lnTo>
                    <a:pt x="50" y="268"/>
                  </a:lnTo>
                  <a:lnTo>
                    <a:pt x="45" y="270"/>
                  </a:lnTo>
                  <a:lnTo>
                    <a:pt x="26" y="282"/>
                  </a:lnTo>
                  <a:lnTo>
                    <a:pt x="19" y="284"/>
                  </a:lnTo>
                  <a:lnTo>
                    <a:pt x="12" y="289"/>
                  </a:lnTo>
                  <a:lnTo>
                    <a:pt x="7" y="294"/>
                  </a:lnTo>
                  <a:lnTo>
                    <a:pt x="7" y="294"/>
                  </a:lnTo>
                  <a:lnTo>
                    <a:pt x="0" y="296"/>
                  </a:lnTo>
                  <a:lnTo>
                    <a:pt x="7" y="301"/>
                  </a:lnTo>
                  <a:lnTo>
                    <a:pt x="28" y="315"/>
                  </a:lnTo>
                  <a:lnTo>
                    <a:pt x="33" y="320"/>
                  </a:lnTo>
                  <a:lnTo>
                    <a:pt x="64" y="339"/>
                  </a:lnTo>
                  <a:lnTo>
                    <a:pt x="68" y="339"/>
                  </a:lnTo>
                  <a:lnTo>
                    <a:pt x="35" y="318"/>
                  </a:lnTo>
                  <a:lnTo>
                    <a:pt x="33" y="313"/>
                  </a:lnTo>
                  <a:lnTo>
                    <a:pt x="9" y="299"/>
                  </a:lnTo>
                  <a:lnTo>
                    <a:pt x="14" y="294"/>
                  </a:lnTo>
                  <a:lnTo>
                    <a:pt x="19" y="292"/>
                  </a:lnTo>
                  <a:lnTo>
                    <a:pt x="26" y="287"/>
                  </a:lnTo>
                  <a:lnTo>
                    <a:pt x="31" y="284"/>
                  </a:lnTo>
                  <a:lnTo>
                    <a:pt x="47" y="273"/>
                  </a:lnTo>
                  <a:lnTo>
                    <a:pt x="52" y="270"/>
                  </a:lnTo>
                  <a:lnTo>
                    <a:pt x="61" y="265"/>
                  </a:lnTo>
                  <a:lnTo>
                    <a:pt x="54" y="263"/>
                  </a:lnTo>
                  <a:moveTo>
                    <a:pt x="357" y="256"/>
                  </a:moveTo>
                  <a:lnTo>
                    <a:pt x="338" y="299"/>
                  </a:lnTo>
                  <a:lnTo>
                    <a:pt x="343" y="301"/>
                  </a:lnTo>
                  <a:lnTo>
                    <a:pt x="360" y="263"/>
                  </a:lnTo>
                  <a:lnTo>
                    <a:pt x="357" y="256"/>
                  </a:lnTo>
                  <a:moveTo>
                    <a:pt x="109" y="230"/>
                  </a:moveTo>
                  <a:lnTo>
                    <a:pt x="85" y="244"/>
                  </a:lnTo>
                  <a:lnTo>
                    <a:pt x="80" y="249"/>
                  </a:lnTo>
                  <a:lnTo>
                    <a:pt x="68" y="254"/>
                  </a:lnTo>
                  <a:lnTo>
                    <a:pt x="61" y="258"/>
                  </a:lnTo>
                  <a:lnTo>
                    <a:pt x="59" y="261"/>
                  </a:lnTo>
                  <a:lnTo>
                    <a:pt x="66" y="261"/>
                  </a:lnTo>
                  <a:lnTo>
                    <a:pt x="71" y="258"/>
                  </a:lnTo>
                  <a:lnTo>
                    <a:pt x="78" y="254"/>
                  </a:lnTo>
                  <a:lnTo>
                    <a:pt x="85" y="249"/>
                  </a:lnTo>
                  <a:lnTo>
                    <a:pt x="92" y="246"/>
                  </a:lnTo>
                  <a:lnTo>
                    <a:pt x="109" y="235"/>
                  </a:lnTo>
                  <a:lnTo>
                    <a:pt x="109" y="230"/>
                  </a:lnTo>
                  <a:moveTo>
                    <a:pt x="139" y="209"/>
                  </a:moveTo>
                  <a:lnTo>
                    <a:pt x="111" y="228"/>
                  </a:lnTo>
                  <a:lnTo>
                    <a:pt x="113" y="232"/>
                  </a:lnTo>
                  <a:lnTo>
                    <a:pt x="142" y="213"/>
                  </a:lnTo>
                  <a:lnTo>
                    <a:pt x="139" y="209"/>
                  </a:lnTo>
                  <a:moveTo>
                    <a:pt x="189" y="180"/>
                  </a:moveTo>
                  <a:lnTo>
                    <a:pt x="144" y="206"/>
                  </a:lnTo>
                  <a:lnTo>
                    <a:pt x="144" y="211"/>
                  </a:lnTo>
                  <a:lnTo>
                    <a:pt x="189" y="185"/>
                  </a:lnTo>
                  <a:lnTo>
                    <a:pt x="189" y="180"/>
                  </a:lnTo>
                  <a:moveTo>
                    <a:pt x="270" y="128"/>
                  </a:moveTo>
                  <a:lnTo>
                    <a:pt x="229" y="154"/>
                  </a:lnTo>
                  <a:lnTo>
                    <a:pt x="227" y="156"/>
                  </a:lnTo>
                  <a:lnTo>
                    <a:pt x="194" y="175"/>
                  </a:lnTo>
                  <a:lnTo>
                    <a:pt x="194" y="182"/>
                  </a:lnTo>
                  <a:lnTo>
                    <a:pt x="229" y="159"/>
                  </a:lnTo>
                  <a:lnTo>
                    <a:pt x="232" y="156"/>
                  </a:lnTo>
                  <a:lnTo>
                    <a:pt x="267" y="135"/>
                  </a:lnTo>
                  <a:lnTo>
                    <a:pt x="270" y="128"/>
                  </a:lnTo>
                  <a:moveTo>
                    <a:pt x="433" y="85"/>
                  </a:moveTo>
                  <a:lnTo>
                    <a:pt x="371" y="225"/>
                  </a:lnTo>
                  <a:lnTo>
                    <a:pt x="369" y="230"/>
                  </a:lnTo>
                  <a:lnTo>
                    <a:pt x="362" y="244"/>
                  </a:lnTo>
                  <a:lnTo>
                    <a:pt x="362" y="246"/>
                  </a:lnTo>
                  <a:lnTo>
                    <a:pt x="362" y="256"/>
                  </a:lnTo>
                  <a:lnTo>
                    <a:pt x="362" y="254"/>
                  </a:lnTo>
                  <a:lnTo>
                    <a:pt x="364" y="249"/>
                  </a:lnTo>
                  <a:lnTo>
                    <a:pt x="371" y="235"/>
                  </a:lnTo>
                  <a:lnTo>
                    <a:pt x="374" y="230"/>
                  </a:lnTo>
                  <a:lnTo>
                    <a:pt x="435" y="90"/>
                  </a:lnTo>
                  <a:lnTo>
                    <a:pt x="433" y="85"/>
                  </a:lnTo>
                  <a:moveTo>
                    <a:pt x="345" y="83"/>
                  </a:moveTo>
                  <a:lnTo>
                    <a:pt x="338" y="85"/>
                  </a:lnTo>
                  <a:lnTo>
                    <a:pt x="329" y="90"/>
                  </a:lnTo>
                  <a:lnTo>
                    <a:pt x="300" y="109"/>
                  </a:lnTo>
                  <a:lnTo>
                    <a:pt x="298" y="111"/>
                  </a:lnTo>
                  <a:lnTo>
                    <a:pt x="286" y="118"/>
                  </a:lnTo>
                  <a:lnTo>
                    <a:pt x="281" y="121"/>
                  </a:lnTo>
                  <a:lnTo>
                    <a:pt x="274" y="125"/>
                  </a:lnTo>
                  <a:lnTo>
                    <a:pt x="274" y="130"/>
                  </a:lnTo>
                  <a:lnTo>
                    <a:pt x="284" y="125"/>
                  </a:lnTo>
                  <a:lnTo>
                    <a:pt x="289" y="123"/>
                  </a:lnTo>
                  <a:lnTo>
                    <a:pt x="300" y="116"/>
                  </a:lnTo>
                  <a:lnTo>
                    <a:pt x="303" y="114"/>
                  </a:lnTo>
                  <a:lnTo>
                    <a:pt x="338" y="90"/>
                  </a:lnTo>
                  <a:lnTo>
                    <a:pt x="345" y="87"/>
                  </a:lnTo>
                  <a:lnTo>
                    <a:pt x="345" y="83"/>
                  </a:lnTo>
                  <a:moveTo>
                    <a:pt x="397" y="49"/>
                  </a:moveTo>
                  <a:lnTo>
                    <a:pt x="348" y="78"/>
                  </a:lnTo>
                  <a:lnTo>
                    <a:pt x="350" y="85"/>
                  </a:lnTo>
                  <a:lnTo>
                    <a:pt x="400" y="52"/>
                  </a:lnTo>
                  <a:lnTo>
                    <a:pt x="397" y="49"/>
                  </a:lnTo>
                  <a:moveTo>
                    <a:pt x="466" y="11"/>
                  </a:moveTo>
                  <a:lnTo>
                    <a:pt x="466" y="11"/>
                  </a:lnTo>
                  <a:lnTo>
                    <a:pt x="466" y="11"/>
                  </a:lnTo>
                  <a:moveTo>
                    <a:pt x="476" y="0"/>
                  </a:moveTo>
                  <a:lnTo>
                    <a:pt x="464" y="7"/>
                  </a:lnTo>
                  <a:lnTo>
                    <a:pt x="400" y="47"/>
                  </a:lnTo>
                  <a:lnTo>
                    <a:pt x="405" y="49"/>
                  </a:lnTo>
                  <a:lnTo>
                    <a:pt x="466" y="11"/>
                  </a:lnTo>
                  <a:lnTo>
                    <a:pt x="457" y="28"/>
                  </a:lnTo>
                  <a:lnTo>
                    <a:pt x="454" y="38"/>
                  </a:lnTo>
                  <a:lnTo>
                    <a:pt x="435" y="80"/>
                  </a:lnTo>
                  <a:lnTo>
                    <a:pt x="438" y="85"/>
                  </a:lnTo>
                  <a:lnTo>
                    <a:pt x="461" y="30"/>
                  </a:lnTo>
                  <a:lnTo>
                    <a:pt x="466" y="21"/>
                  </a:lnTo>
                  <a:lnTo>
                    <a:pt x="468" y="14"/>
                  </a:lnTo>
                  <a:lnTo>
                    <a:pt x="47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8" name="Freeform 27"/>
            <p:cNvSpPr>
              <a:spLocks noEditPoints="1"/>
            </p:cNvSpPr>
            <p:nvPr/>
          </p:nvSpPr>
          <p:spPr bwMode="auto">
            <a:xfrm>
              <a:off x="10314901" y="2812046"/>
              <a:ext cx="372127" cy="1188922"/>
            </a:xfrm>
            <a:custGeom>
              <a:avLst/>
              <a:gdLst>
                <a:gd name="T0" fmla="*/ 29 w 88"/>
                <a:gd name="T1" fmla="*/ 308 h 308"/>
                <a:gd name="T2" fmla="*/ 23 w 88"/>
                <a:gd name="T3" fmla="*/ 293 h 308"/>
                <a:gd name="T4" fmla="*/ 26 w 88"/>
                <a:gd name="T5" fmla="*/ 308 h 308"/>
                <a:gd name="T6" fmla="*/ 37 w 88"/>
                <a:gd name="T7" fmla="*/ 258 h 308"/>
                <a:gd name="T8" fmla="*/ 38 w 88"/>
                <a:gd name="T9" fmla="*/ 260 h 308"/>
                <a:gd name="T10" fmla="*/ 20 w 88"/>
                <a:gd name="T11" fmla="*/ 256 h 308"/>
                <a:gd name="T12" fmla="*/ 22 w 88"/>
                <a:gd name="T13" fmla="*/ 255 h 308"/>
                <a:gd name="T14" fmla="*/ 38 w 88"/>
                <a:gd name="T15" fmla="*/ 252 h 308"/>
                <a:gd name="T16" fmla="*/ 39 w 88"/>
                <a:gd name="T17" fmla="*/ 257 h 308"/>
                <a:gd name="T18" fmla="*/ 41 w 88"/>
                <a:gd name="T19" fmla="*/ 245 h 308"/>
                <a:gd name="T20" fmla="*/ 20 w 88"/>
                <a:gd name="T21" fmla="*/ 253 h 308"/>
                <a:gd name="T22" fmla="*/ 21 w 88"/>
                <a:gd name="T23" fmla="*/ 253 h 308"/>
                <a:gd name="T24" fmla="*/ 20 w 88"/>
                <a:gd name="T25" fmla="*/ 237 h 308"/>
                <a:gd name="T26" fmla="*/ 20 w 88"/>
                <a:gd name="T27" fmla="*/ 237 h 308"/>
                <a:gd name="T28" fmla="*/ 42 w 88"/>
                <a:gd name="T29" fmla="*/ 242 h 308"/>
                <a:gd name="T30" fmla="*/ 16 w 88"/>
                <a:gd name="T31" fmla="*/ 211 h 308"/>
                <a:gd name="T32" fmla="*/ 18 w 88"/>
                <a:gd name="T33" fmla="*/ 236 h 308"/>
                <a:gd name="T34" fmla="*/ 16 w 88"/>
                <a:gd name="T35" fmla="*/ 211 h 308"/>
                <a:gd name="T36" fmla="*/ 46 w 88"/>
                <a:gd name="T37" fmla="*/ 209 h 308"/>
                <a:gd name="T38" fmla="*/ 46 w 88"/>
                <a:gd name="T39" fmla="*/ 211 h 308"/>
                <a:gd name="T40" fmla="*/ 47 w 88"/>
                <a:gd name="T41" fmla="*/ 214 h 308"/>
                <a:gd name="T42" fmla="*/ 49 w 88"/>
                <a:gd name="T43" fmla="*/ 203 h 308"/>
                <a:gd name="T44" fmla="*/ 65 w 88"/>
                <a:gd name="T45" fmla="*/ 111 h 308"/>
                <a:gd name="T46" fmla="*/ 50 w 88"/>
                <a:gd name="T47" fmla="*/ 199 h 308"/>
                <a:gd name="T48" fmla="*/ 67 w 88"/>
                <a:gd name="T49" fmla="*/ 112 h 308"/>
                <a:gd name="T50" fmla="*/ 7 w 88"/>
                <a:gd name="T51" fmla="*/ 87 h 308"/>
                <a:gd name="T52" fmla="*/ 8 w 88"/>
                <a:gd name="T53" fmla="*/ 101 h 308"/>
                <a:gd name="T54" fmla="*/ 8 w 88"/>
                <a:gd name="T55" fmla="*/ 108 h 308"/>
                <a:gd name="T56" fmla="*/ 12 w 88"/>
                <a:gd name="T57" fmla="*/ 151 h 308"/>
                <a:gd name="T58" fmla="*/ 13 w 88"/>
                <a:gd name="T59" fmla="*/ 163 h 308"/>
                <a:gd name="T60" fmla="*/ 14 w 88"/>
                <a:gd name="T61" fmla="*/ 160 h 308"/>
                <a:gd name="T62" fmla="*/ 13 w 88"/>
                <a:gd name="T63" fmla="*/ 142 h 308"/>
                <a:gd name="T64" fmla="*/ 10 w 88"/>
                <a:gd name="T65" fmla="*/ 105 h 308"/>
                <a:gd name="T66" fmla="*/ 9 w 88"/>
                <a:gd name="T67" fmla="*/ 90 h 308"/>
                <a:gd name="T68" fmla="*/ 8 w 88"/>
                <a:gd name="T69" fmla="*/ 85 h 308"/>
                <a:gd name="T70" fmla="*/ 0 w 88"/>
                <a:gd name="T71" fmla="*/ 0 h 308"/>
                <a:gd name="T72" fmla="*/ 5 w 88"/>
                <a:gd name="T73" fmla="*/ 45 h 308"/>
                <a:gd name="T74" fmla="*/ 76 w 88"/>
                <a:gd name="T75" fmla="*/ 4 h 308"/>
                <a:gd name="T76" fmla="*/ 78 w 88"/>
                <a:gd name="T77" fmla="*/ 46 h 308"/>
                <a:gd name="T78" fmla="*/ 67 w 88"/>
                <a:gd name="T79" fmla="*/ 110 h 308"/>
                <a:gd name="T80" fmla="*/ 88 w 88"/>
                <a:gd name="T81" fmla="*/ 4 h 308"/>
                <a:gd name="T82" fmla="*/ 76 w 88"/>
                <a:gd name="T83" fmla="*/ 2 h 308"/>
                <a:gd name="T84" fmla="*/ 0 w 88"/>
                <a:gd name="T85" fmla="*/ 0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8" h="308">
                  <a:moveTo>
                    <a:pt x="29" y="297"/>
                  </a:moveTo>
                  <a:cubicBezTo>
                    <a:pt x="27" y="308"/>
                    <a:pt x="27" y="308"/>
                    <a:pt x="27" y="308"/>
                  </a:cubicBezTo>
                  <a:cubicBezTo>
                    <a:pt x="28" y="308"/>
                    <a:pt x="28" y="308"/>
                    <a:pt x="29" y="308"/>
                  </a:cubicBezTo>
                  <a:cubicBezTo>
                    <a:pt x="31" y="297"/>
                    <a:pt x="31" y="297"/>
                    <a:pt x="31" y="297"/>
                  </a:cubicBezTo>
                  <a:cubicBezTo>
                    <a:pt x="29" y="297"/>
                    <a:pt x="29" y="297"/>
                    <a:pt x="29" y="297"/>
                  </a:cubicBezTo>
                  <a:moveTo>
                    <a:pt x="23" y="293"/>
                  </a:moveTo>
                  <a:cubicBezTo>
                    <a:pt x="24" y="308"/>
                    <a:pt x="24" y="308"/>
                    <a:pt x="24" y="308"/>
                  </a:cubicBezTo>
                  <a:cubicBezTo>
                    <a:pt x="24" y="308"/>
                    <a:pt x="25" y="308"/>
                    <a:pt x="25" y="308"/>
                  </a:cubicBezTo>
                  <a:cubicBezTo>
                    <a:pt x="25" y="308"/>
                    <a:pt x="26" y="308"/>
                    <a:pt x="26" y="308"/>
                  </a:cubicBezTo>
                  <a:cubicBezTo>
                    <a:pt x="25" y="294"/>
                    <a:pt x="25" y="294"/>
                    <a:pt x="25" y="294"/>
                  </a:cubicBezTo>
                  <a:cubicBezTo>
                    <a:pt x="23" y="293"/>
                    <a:pt x="23" y="293"/>
                    <a:pt x="23" y="293"/>
                  </a:cubicBezTo>
                  <a:moveTo>
                    <a:pt x="37" y="258"/>
                  </a:moveTo>
                  <a:cubicBezTo>
                    <a:pt x="30" y="295"/>
                    <a:pt x="30" y="295"/>
                    <a:pt x="30" y="295"/>
                  </a:cubicBezTo>
                  <a:cubicBezTo>
                    <a:pt x="31" y="296"/>
                    <a:pt x="31" y="296"/>
                    <a:pt x="31" y="296"/>
                  </a:cubicBezTo>
                  <a:cubicBezTo>
                    <a:pt x="38" y="260"/>
                    <a:pt x="38" y="260"/>
                    <a:pt x="38" y="260"/>
                  </a:cubicBezTo>
                  <a:cubicBezTo>
                    <a:pt x="37" y="258"/>
                    <a:pt x="37" y="258"/>
                    <a:pt x="37" y="258"/>
                  </a:cubicBezTo>
                  <a:moveTo>
                    <a:pt x="22" y="255"/>
                  </a:moveTo>
                  <a:cubicBezTo>
                    <a:pt x="20" y="256"/>
                    <a:pt x="20" y="256"/>
                    <a:pt x="20" y="256"/>
                  </a:cubicBezTo>
                  <a:cubicBezTo>
                    <a:pt x="23" y="291"/>
                    <a:pt x="23" y="291"/>
                    <a:pt x="23" y="291"/>
                  </a:cubicBezTo>
                  <a:cubicBezTo>
                    <a:pt x="24" y="292"/>
                    <a:pt x="24" y="292"/>
                    <a:pt x="24" y="292"/>
                  </a:cubicBezTo>
                  <a:cubicBezTo>
                    <a:pt x="22" y="255"/>
                    <a:pt x="22" y="255"/>
                    <a:pt x="22" y="255"/>
                  </a:cubicBezTo>
                  <a:moveTo>
                    <a:pt x="41" y="245"/>
                  </a:moveTo>
                  <a:cubicBezTo>
                    <a:pt x="39" y="246"/>
                    <a:pt x="39" y="246"/>
                    <a:pt x="39" y="246"/>
                  </a:cubicBezTo>
                  <a:cubicBezTo>
                    <a:pt x="38" y="252"/>
                    <a:pt x="38" y="252"/>
                    <a:pt x="38" y="252"/>
                  </a:cubicBezTo>
                  <a:cubicBezTo>
                    <a:pt x="38" y="254"/>
                    <a:pt x="38" y="254"/>
                    <a:pt x="38" y="254"/>
                  </a:cubicBezTo>
                  <a:cubicBezTo>
                    <a:pt x="37" y="256"/>
                    <a:pt x="37" y="256"/>
                    <a:pt x="37" y="256"/>
                  </a:cubicBezTo>
                  <a:cubicBezTo>
                    <a:pt x="39" y="257"/>
                    <a:pt x="39" y="257"/>
                    <a:pt x="39" y="257"/>
                  </a:cubicBezTo>
                  <a:cubicBezTo>
                    <a:pt x="39" y="253"/>
                    <a:pt x="39" y="253"/>
                    <a:pt x="39" y="253"/>
                  </a:cubicBezTo>
                  <a:cubicBezTo>
                    <a:pt x="40" y="252"/>
                    <a:pt x="40" y="252"/>
                    <a:pt x="40" y="252"/>
                  </a:cubicBezTo>
                  <a:cubicBezTo>
                    <a:pt x="41" y="245"/>
                    <a:pt x="41" y="245"/>
                    <a:pt x="41" y="245"/>
                  </a:cubicBezTo>
                  <a:moveTo>
                    <a:pt x="19" y="239"/>
                  </a:moveTo>
                  <a:cubicBezTo>
                    <a:pt x="19" y="240"/>
                    <a:pt x="19" y="240"/>
                    <a:pt x="19" y="240"/>
                  </a:cubicBezTo>
                  <a:cubicBezTo>
                    <a:pt x="20" y="253"/>
                    <a:pt x="20" y="253"/>
                    <a:pt x="20" y="253"/>
                  </a:cubicBezTo>
                  <a:cubicBezTo>
                    <a:pt x="20" y="254"/>
                    <a:pt x="20" y="254"/>
                    <a:pt x="20" y="254"/>
                  </a:cubicBezTo>
                  <a:cubicBezTo>
                    <a:pt x="21" y="254"/>
                    <a:pt x="21" y="254"/>
                    <a:pt x="21" y="254"/>
                  </a:cubicBezTo>
                  <a:cubicBezTo>
                    <a:pt x="21" y="253"/>
                    <a:pt x="21" y="253"/>
                    <a:pt x="21" y="253"/>
                  </a:cubicBezTo>
                  <a:cubicBezTo>
                    <a:pt x="20" y="241"/>
                    <a:pt x="20" y="241"/>
                    <a:pt x="20" y="241"/>
                  </a:cubicBezTo>
                  <a:cubicBezTo>
                    <a:pt x="19" y="239"/>
                    <a:pt x="19" y="239"/>
                    <a:pt x="19" y="239"/>
                  </a:cubicBezTo>
                  <a:moveTo>
                    <a:pt x="20" y="237"/>
                  </a:moveTo>
                  <a:cubicBezTo>
                    <a:pt x="20" y="238"/>
                    <a:pt x="20" y="238"/>
                    <a:pt x="20" y="238"/>
                  </a:cubicBezTo>
                  <a:cubicBezTo>
                    <a:pt x="20" y="238"/>
                    <a:pt x="20" y="238"/>
                    <a:pt x="20" y="238"/>
                  </a:cubicBezTo>
                  <a:cubicBezTo>
                    <a:pt x="20" y="237"/>
                    <a:pt x="20" y="237"/>
                    <a:pt x="20" y="237"/>
                  </a:cubicBezTo>
                  <a:moveTo>
                    <a:pt x="43" y="224"/>
                  </a:moveTo>
                  <a:cubicBezTo>
                    <a:pt x="40" y="244"/>
                    <a:pt x="40" y="244"/>
                    <a:pt x="40" y="244"/>
                  </a:cubicBezTo>
                  <a:cubicBezTo>
                    <a:pt x="42" y="242"/>
                    <a:pt x="42" y="242"/>
                    <a:pt x="42" y="242"/>
                  </a:cubicBezTo>
                  <a:cubicBezTo>
                    <a:pt x="45" y="225"/>
                    <a:pt x="45" y="225"/>
                    <a:pt x="45" y="225"/>
                  </a:cubicBezTo>
                  <a:cubicBezTo>
                    <a:pt x="43" y="224"/>
                    <a:pt x="43" y="224"/>
                    <a:pt x="43" y="224"/>
                  </a:cubicBezTo>
                  <a:moveTo>
                    <a:pt x="16" y="211"/>
                  </a:moveTo>
                  <a:cubicBezTo>
                    <a:pt x="16" y="212"/>
                    <a:pt x="16" y="212"/>
                    <a:pt x="16" y="212"/>
                  </a:cubicBezTo>
                  <a:cubicBezTo>
                    <a:pt x="18" y="236"/>
                    <a:pt x="18" y="236"/>
                    <a:pt x="18" y="236"/>
                  </a:cubicBezTo>
                  <a:cubicBezTo>
                    <a:pt x="18" y="236"/>
                    <a:pt x="18" y="236"/>
                    <a:pt x="18" y="236"/>
                  </a:cubicBezTo>
                  <a:cubicBezTo>
                    <a:pt x="20" y="234"/>
                    <a:pt x="20" y="234"/>
                    <a:pt x="20" y="234"/>
                  </a:cubicBezTo>
                  <a:cubicBezTo>
                    <a:pt x="18" y="212"/>
                    <a:pt x="18" y="212"/>
                    <a:pt x="18" y="212"/>
                  </a:cubicBezTo>
                  <a:cubicBezTo>
                    <a:pt x="16" y="211"/>
                    <a:pt x="16" y="211"/>
                    <a:pt x="16" y="211"/>
                  </a:cubicBezTo>
                  <a:moveTo>
                    <a:pt x="48" y="199"/>
                  </a:moveTo>
                  <a:cubicBezTo>
                    <a:pt x="48" y="200"/>
                    <a:pt x="48" y="200"/>
                    <a:pt x="48" y="200"/>
                  </a:cubicBezTo>
                  <a:cubicBezTo>
                    <a:pt x="46" y="209"/>
                    <a:pt x="46" y="209"/>
                    <a:pt x="46" y="209"/>
                  </a:cubicBezTo>
                  <a:cubicBezTo>
                    <a:pt x="46" y="209"/>
                    <a:pt x="46" y="209"/>
                    <a:pt x="46" y="209"/>
                  </a:cubicBezTo>
                  <a:cubicBezTo>
                    <a:pt x="46" y="211"/>
                    <a:pt x="46" y="211"/>
                    <a:pt x="46" y="211"/>
                  </a:cubicBezTo>
                  <a:cubicBezTo>
                    <a:pt x="46" y="211"/>
                    <a:pt x="46" y="211"/>
                    <a:pt x="46" y="211"/>
                  </a:cubicBezTo>
                  <a:cubicBezTo>
                    <a:pt x="44" y="222"/>
                    <a:pt x="44" y="222"/>
                    <a:pt x="44" y="222"/>
                  </a:cubicBezTo>
                  <a:cubicBezTo>
                    <a:pt x="45" y="223"/>
                    <a:pt x="45" y="223"/>
                    <a:pt x="45" y="223"/>
                  </a:cubicBezTo>
                  <a:cubicBezTo>
                    <a:pt x="47" y="214"/>
                    <a:pt x="47" y="214"/>
                    <a:pt x="47" y="214"/>
                  </a:cubicBezTo>
                  <a:cubicBezTo>
                    <a:pt x="48" y="211"/>
                    <a:pt x="48" y="211"/>
                    <a:pt x="48" y="211"/>
                  </a:cubicBezTo>
                  <a:cubicBezTo>
                    <a:pt x="48" y="209"/>
                    <a:pt x="48" y="209"/>
                    <a:pt x="48" y="209"/>
                  </a:cubicBezTo>
                  <a:cubicBezTo>
                    <a:pt x="49" y="203"/>
                    <a:pt x="49" y="203"/>
                    <a:pt x="49" y="203"/>
                  </a:cubicBezTo>
                  <a:cubicBezTo>
                    <a:pt x="50" y="201"/>
                    <a:pt x="50" y="201"/>
                    <a:pt x="50" y="201"/>
                  </a:cubicBezTo>
                  <a:cubicBezTo>
                    <a:pt x="48" y="199"/>
                    <a:pt x="48" y="199"/>
                    <a:pt x="48" y="199"/>
                  </a:cubicBezTo>
                  <a:moveTo>
                    <a:pt x="65" y="111"/>
                  </a:moveTo>
                  <a:cubicBezTo>
                    <a:pt x="64" y="117"/>
                    <a:pt x="64" y="117"/>
                    <a:pt x="64" y="117"/>
                  </a:cubicBezTo>
                  <a:cubicBezTo>
                    <a:pt x="49" y="197"/>
                    <a:pt x="49" y="197"/>
                    <a:pt x="49" y="197"/>
                  </a:cubicBezTo>
                  <a:cubicBezTo>
                    <a:pt x="50" y="199"/>
                    <a:pt x="50" y="199"/>
                    <a:pt x="50" y="199"/>
                  </a:cubicBezTo>
                  <a:cubicBezTo>
                    <a:pt x="63" y="134"/>
                    <a:pt x="63" y="134"/>
                    <a:pt x="63" y="134"/>
                  </a:cubicBezTo>
                  <a:cubicBezTo>
                    <a:pt x="66" y="117"/>
                    <a:pt x="66" y="117"/>
                    <a:pt x="66" y="117"/>
                  </a:cubicBezTo>
                  <a:cubicBezTo>
                    <a:pt x="67" y="112"/>
                    <a:pt x="67" y="112"/>
                    <a:pt x="67" y="112"/>
                  </a:cubicBezTo>
                  <a:cubicBezTo>
                    <a:pt x="65" y="111"/>
                    <a:pt x="65" y="111"/>
                    <a:pt x="65" y="111"/>
                  </a:cubicBezTo>
                  <a:moveTo>
                    <a:pt x="4" y="46"/>
                  </a:moveTo>
                  <a:cubicBezTo>
                    <a:pt x="7" y="87"/>
                    <a:pt x="7" y="87"/>
                    <a:pt x="7" y="87"/>
                  </a:cubicBezTo>
                  <a:cubicBezTo>
                    <a:pt x="7" y="89"/>
                    <a:pt x="7" y="89"/>
                    <a:pt x="7" y="89"/>
                  </a:cubicBezTo>
                  <a:cubicBezTo>
                    <a:pt x="7" y="90"/>
                    <a:pt x="7" y="90"/>
                    <a:pt x="7" y="90"/>
                  </a:cubicBezTo>
                  <a:cubicBezTo>
                    <a:pt x="8" y="101"/>
                    <a:pt x="8" y="101"/>
                    <a:pt x="8" y="101"/>
                  </a:cubicBezTo>
                  <a:cubicBezTo>
                    <a:pt x="8" y="103"/>
                    <a:pt x="8" y="103"/>
                    <a:pt x="8" y="103"/>
                  </a:cubicBezTo>
                  <a:cubicBezTo>
                    <a:pt x="8" y="106"/>
                    <a:pt x="8" y="106"/>
                    <a:pt x="8" y="106"/>
                  </a:cubicBezTo>
                  <a:cubicBezTo>
                    <a:pt x="8" y="108"/>
                    <a:pt x="8" y="108"/>
                    <a:pt x="8" y="108"/>
                  </a:cubicBezTo>
                  <a:cubicBezTo>
                    <a:pt x="10" y="135"/>
                    <a:pt x="10" y="135"/>
                    <a:pt x="10" y="135"/>
                  </a:cubicBezTo>
                  <a:cubicBezTo>
                    <a:pt x="11" y="139"/>
                    <a:pt x="11" y="139"/>
                    <a:pt x="11" y="139"/>
                  </a:cubicBezTo>
                  <a:cubicBezTo>
                    <a:pt x="12" y="151"/>
                    <a:pt x="12" y="151"/>
                    <a:pt x="12" y="151"/>
                  </a:cubicBezTo>
                  <a:cubicBezTo>
                    <a:pt x="12" y="155"/>
                    <a:pt x="12" y="155"/>
                    <a:pt x="12" y="155"/>
                  </a:cubicBezTo>
                  <a:cubicBezTo>
                    <a:pt x="12" y="160"/>
                    <a:pt x="12" y="160"/>
                    <a:pt x="12" y="160"/>
                  </a:cubicBezTo>
                  <a:cubicBezTo>
                    <a:pt x="13" y="163"/>
                    <a:pt x="13" y="163"/>
                    <a:pt x="13" y="163"/>
                  </a:cubicBezTo>
                  <a:cubicBezTo>
                    <a:pt x="16" y="209"/>
                    <a:pt x="16" y="209"/>
                    <a:pt x="16" y="209"/>
                  </a:cubicBezTo>
                  <a:cubicBezTo>
                    <a:pt x="18" y="210"/>
                    <a:pt x="18" y="210"/>
                    <a:pt x="18" y="210"/>
                  </a:cubicBezTo>
                  <a:cubicBezTo>
                    <a:pt x="14" y="160"/>
                    <a:pt x="14" y="160"/>
                    <a:pt x="14" y="160"/>
                  </a:cubicBezTo>
                  <a:cubicBezTo>
                    <a:pt x="14" y="156"/>
                    <a:pt x="14" y="156"/>
                    <a:pt x="14" y="156"/>
                  </a:cubicBezTo>
                  <a:cubicBezTo>
                    <a:pt x="14" y="155"/>
                    <a:pt x="14" y="155"/>
                    <a:pt x="14" y="155"/>
                  </a:cubicBezTo>
                  <a:cubicBezTo>
                    <a:pt x="13" y="142"/>
                    <a:pt x="13" y="142"/>
                    <a:pt x="13" y="142"/>
                  </a:cubicBezTo>
                  <a:cubicBezTo>
                    <a:pt x="12" y="138"/>
                    <a:pt x="12" y="138"/>
                    <a:pt x="12" y="138"/>
                  </a:cubicBezTo>
                  <a:cubicBezTo>
                    <a:pt x="10" y="107"/>
                    <a:pt x="10" y="107"/>
                    <a:pt x="10" y="107"/>
                  </a:cubicBezTo>
                  <a:cubicBezTo>
                    <a:pt x="10" y="105"/>
                    <a:pt x="10" y="105"/>
                    <a:pt x="10" y="105"/>
                  </a:cubicBezTo>
                  <a:cubicBezTo>
                    <a:pt x="10" y="102"/>
                    <a:pt x="10" y="102"/>
                    <a:pt x="10" y="102"/>
                  </a:cubicBezTo>
                  <a:cubicBezTo>
                    <a:pt x="10" y="100"/>
                    <a:pt x="10" y="100"/>
                    <a:pt x="10" y="100"/>
                  </a:cubicBezTo>
                  <a:cubicBezTo>
                    <a:pt x="9" y="90"/>
                    <a:pt x="9" y="90"/>
                    <a:pt x="9" y="90"/>
                  </a:cubicBezTo>
                  <a:cubicBezTo>
                    <a:pt x="9" y="88"/>
                    <a:pt x="9" y="88"/>
                    <a:pt x="9" y="88"/>
                  </a:cubicBezTo>
                  <a:cubicBezTo>
                    <a:pt x="9" y="88"/>
                    <a:pt x="9" y="88"/>
                    <a:pt x="9" y="88"/>
                  </a:cubicBezTo>
                  <a:cubicBezTo>
                    <a:pt x="8" y="85"/>
                    <a:pt x="8" y="85"/>
                    <a:pt x="8" y="85"/>
                  </a:cubicBezTo>
                  <a:cubicBezTo>
                    <a:pt x="5" y="48"/>
                    <a:pt x="5" y="48"/>
                    <a:pt x="5" y="48"/>
                  </a:cubicBezTo>
                  <a:cubicBezTo>
                    <a:pt x="4" y="46"/>
                    <a:pt x="4" y="46"/>
                    <a:pt x="4" y="46"/>
                  </a:cubicBezTo>
                  <a:moveTo>
                    <a:pt x="0" y="0"/>
                  </a:moveTo>
                  <a:cubicBezTo>
                    <a:pt x="0" y="2"/>
                    <a:pt x="0" y="2"/>
                    <a:pt x="0" y="2"/>
                  </a:cubicBezTo>
                  <a:cubicBezTo>
                    <a:pt x="3" y="43"/>
                    <a:pt x="3" y="43"/>
                    <a:pt x="3" y="43"/>
                  </a:cubicBezTo>
                  <a:cubicBezTo>
                    <a:pt x="5" y="45"/>
                    <a:pt x="5" y="45"/>
                    <a:pt x="5" y="45"/>
                  </a:cubicBezTo>
                  <a:cubicBezTo>
                    <a:pt x="2" y="2"/>
                    <a:pt x="2" y="2"/>
                    <a:pt x="2" y="2"/>
                  </a:cubicBezTo>
                  <a:cubicBezTo>
                    <a:pt x="74" y="4"/>
                    <a:pt x="74" y="4"/>
                    <a:pt x="74" y="4"/>
                  </a:cubicBezTo>
                  <a:cubicBezTo>
                    <a:pt x="76" y="4"/>
                    <a:pt x="76" y="4"/>
                    <a:pt x="76" y="4"/>
                  </a:cubicBezTo>
                  <a:cubicBezTo>
                    <a:pt x="86" y="4"/>
                    <a:pt x="86" y="4"/>
                    <a:pt x="86" y="4"/>
                  </a:cubicBezTo>
                  <a:cubicBezTo>
                    <a:pt x="79" y="39"/>
                    <a:pt x="79" y="39"/>
                    <a:pt x="79" y="39"/>
                  </a:cubicBezTo>
                  <a:cubicBezTo>
                    <a:pt x="78" y="46"/>
                    <a:pt x="78" y="46"/>
                    <a:pt x="78" y="46"/>
                  </a:cubicBezTo>
                  <a:cubicBezTo>
                    <a:pt x="67" y="99"/>
                    <a:pt x="67" y="99"/>
                    <a:pt x="67" y="99"/>
                  </a:cubicBezTo>
                  <a:cubicBezTo>
                    <a:pt x="66" y="108"/>
                    <a:pt x="66" y="108"/>
                    <a:pt x="66" y="108"/>
                  </a:cubicBezTo>
                  <a:cubicBezTo>
                    <a:pt x="67" y="110"/>
                    <a:pt x="67" y="110"/>
                    <a:pt x="67" y="110"/>
                  </a:cubicBezTo>
                  <a:cubicBezTo>
                    <a:pt x="78" y="53"/>
                    <a:pt x="78" y="53"/>
                    <a:pt x="78" y="53"/>
                  </a:cubicBezTo>
                  <a:cubicBezTo>
                    <a:pt x="80" y="46"/>
                    <a:pt x="80" y="46"/>
                    <a:pt x="80" y="46"/>
                  </a:cubicBezTo>
                  <a:cubicBezTo>
                    <a:pt x="88" y="4"/>
                    <a:pt x="88" y="4"/>
                    <a:pt x="88" y="4"/>
                  </a:cubicBezTo>
                  <a:cubicBezTo>
                    <a:pt x="88" y="2"/>
                    <a:pt x="88" y="2"/>
                    <a:pt x="88" y="2"/>
                  </a:cubicBezTo>
                  <a:cubicBezTo>
                    <a:pt x="86" y="2"/>
                    <a:pt x="86" y="2"/>
                    <a:pt x="86" y="2"/>
                  </a:cubicBezTo>
                  <a:cubicBezTo>
                    <a:pt x="76" y="2"/>
                    <a:pt x="76" y="2"/>
                    <a:pt x="76" y="2"/>
                  </a:cubicBezTo>
                  <a:cubicBezTo>
                    <a:pt x="74" y="2"/>
                    <a:pt x="74" y="2"/>
                    <a:pt x="74" y="2"/>
                  </a:cubicBezTo>
                  <a:cubicBezTo>
                    <a:pt x="2" y="0"/>
                    <a:pt x="2" y="0"/>
                    <a:pt x="2" y="0"/>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29" name="Freeform 28"/>
            <p:cNvSpPr>
              <a:spLocks noEditPoints="1"/>
            </p:cNvSpPr>
            <p:nvPr/>
          </p:nvSpPr>
          <p:spPr bwMode="auto">
            <a:xfrm>
              <a:off x="9908781" y="2862466"/>
              <a:ext cx="1010828" cy="1185668"/>
            </a:xfrm>
            <a:custGeom>
              <a:avLst/>
              <a:gdLst>
                <a:gd name="T0" fmla="*/ 98 w 239"/>
                <a:gd name="T1" fmla="*/ 253 h 307"/>
                <a:gd name="T2" fmla="*/ 117 w 239"/>
                <a:gd name="T3" fmla="*/ 241 h 307"/>
                <a:gd name="T4" fmla="*/ 101 w 239"/>
                <a:gd name="T5" fmla="*/ 252 h 307"/>
                <a:gd name="T6" fmla="*/ 123 w 239"/>
                <a:gd name="T7" fmla="*/ 239 h 307"/>
                <a:gd name="T8" fmla="*/ 157 w 239"/>
                <a:gd name="T9" fmla="*/ 219 h 307"/>
                <a:gd name="T10" fmla="*/ 126 w 239"/>
                <a:gd name="T11" fmla="*/ 236 h 307"/>
                <a:gd name="T12" fmla="*/ 156 w 239"/>
                <a:gd name="T13" fmla="*/ 222 h 307"/>
                <a:gd name="T14" fmla="*/ 165 w 239"/>
                <a:gd name="T15" fmla="*/ 214 h 307"/>
                <a:gd name="T16" fmla="*/ 161 w 239"/>
                <a:gd name="T17" fmla="*/ 219 h 307"/>
                <a:gd name="T18" fmla="*/ 165 w 239"/>
                <a:gd name="T19" fmla="*/ 214 h 307"/>
                <a:gd name="T20" fmla="*/ 167 w 239"/>
                <a:gd name="T21" fmla="*/ 213 h 307"/>
                <a:gd name="T22" fmla="*/ 197 w 239"/>
                <a:gd name="T23" fmla="*/ 199 h 307"/>
                <a:gd name="T24" fmla="*/ 200 w 239"/>
                <a:gd name="T25" fmla="*/ 198 h 307"/>
                <a:gd name="T26" fmla="*/ 21 w 239"/>
                <a:gd name="T27" fmla="*/ 199 h 307"/>
                <a:gd name="T28" fmla="*/ 12 w 239"/>
                <a:gd name="T29" fmla="*/ 246 h 307"/>
                <a:gd name="T30" fmla="*/ 3 w 239"/>
                <a:gd name="T31" fmla="*/ 305 h 307"/>
                <a:gd name="T32" fmla="*/ 13 w 239"/>
                <a:gd name="T33" fmla="*/ 248 h 307"/>
                <a:gd name="T34" fmla="*/ 22 w 239"/>
                <a:gd name="T35" fmla="*/ 201 h 307"/>
                <a:gd name="T36" fmla="*/ 24 w 239"/>
                <a:gd name="T37" fmla="*/ 181 h 307"/>
                <a:gd name="T38" fmla="*/ 24 w 239"/>
                <a:gd name="T39" fmla="*/ 181 h 307"/>
                <a:gd name="T40" fmla="*/ 227 w 239"/>
                <a:gd name="T41" fmla="*/ 182 h 307"/>
                <a:gd name="T42" fmla="*/ 26 w 239"/>
                <a:gd name="T43" fmla="*/ 181 h 307"/>
                <a:gd name="T44" fmla="*/ 234 w 239"/>
                <a:gd name="T45" fmla="*/ 179 h 307"/>
                <a:gd name="T46" fmla="*/ 236 w 239"/>
                <a:gd name="T47" fmla="*/ 176 h 307"/>
                <a:gd name="T48" fmla="*/ 239 w 239"/>
                <a:gd name="T49" fmla="*/ 176 h 307"/>
                <a:gd name="T50" fmla="*/ 28 w 239"/>
                <a:gd name="T51" fmla="*/ 162 h 307"/>
                <a:gd name="T52" fmla="*/ 25 w 239"/>
                <a:gd name="T53" fmla="*/ 176 h 307"/>
                <a:gd name="T54" fmla="*/ 28 w 239"/>
                <a:gd name="T55" fmla="*/ 170 h 307"/>
                <a:gd name="T56" fmla="*/ 29 w 239"/>
                <a:gd name="T57" fmla="*/ 157 h 307"/>
                <a:gd name="T58" fmla="*/ 235 w 239"/>
                <a:gd name="T59" fmla="*/ 172 h 307"/>
                <a:gd name="T60" fmla="*/ 51 w 239"/>
                <a:gd name="T61" fmla="*/ 44 h 307"/>
                <a:gd name="T62" fmla="*/ 43 w 239"/>
                <a:gd name="T63" fmla="*/ 85 h 307"/>
                <a:gd name="T64" fmla="*/ 34 w 239"/>
                <a:gd name="T65" fmla="*/ 132 h 307"/>
                <a:gd name="T66" fmla="*/ 35 w 239"/>
                <a:gd name="T67" fmla="*/ 133 h 307"/>
                <a:gd name="T68" fmla="*/ 44 w 239"/>
                <a:gd name="T69" fmla="*/ 90 h 307"/>
                <a:gd name="T70" fmla="*/ 52 w 239"/>
                <a:gd name="T71" fmla="*/ 49 h 307"/>
                <a:gd name="T72" fmla="*/ 55 w 239"/>
                <a:gd name="T73" fmla="*/ 32 h 307"/>
                <a:gd name="T74" fmla="*/ 55 w 239"/>
                <a:gd name="T75" fmla="*/ 32 h 307"/>
                <a:gd name="T76" fmla="*/ 101 w 239"/>
                <a:gd name="T77" fmla="*/ 35 h 307"/>
                <a:gd name="T78" fmla="*/ 134 w 239"/>
                <a:gd name="T79" fmla="*/ 69 h 307"/>
                <a:gd name="T80" fmla="*/ 161 w 239"/>
                <a:gd name="T81" fmla="*/ 98 h 307"/>
                <a:gd name="T82" fmla="*/ 216 w 239"/>
                <a:gd name="T83" fmla="*/ 155 h 307"/>
                <a:gd name="T84" fmla="*/ 163 w 239"/>
                <a:gd name="T85" fmla="*/ 97 h 307"/>
                <a:gd name="T86" fmla="*/ 141 w 239"/>
                <a:gd name="T87" fmla="*/ 73 h 307"/>
                <a:gd name="T88" fmla="*/ 126 w 239"/>
                <a:gd name="T89" fmla="*/ 59 h 307"/>
                <a:gd name="T90" fmla="*/ 83 w 239"/>
                <a:gd name="T91" fmla="*/ 13 h 307"/>
                <a:gd name="T92" fmla="*/ 83 w 239"/>
                <a:gd name="T93" fmla="*/ 13 h 307"/>
                <a:gd name="T94" fmla="*/ 59 w 239"/>
                <a:gd name="T95" fmla="*/ 10 h 307"/>
                <a:gd name="T96" fmla="*/ 60 w 239"/>
                <a:gd name="T97" fmla="*/ 8 h 307"/>
                <a:gd name="T98" fmla="*/ 69 w 239"/>
                <a:gd name="T99" fmla="*/ 1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39" h="307">
                  <a:moveTo>
                    <a:pt x="100" y="250"/>
                  </a:moveTo>
                  <a:cubicBezTo>
                    <a:pt x="30" y="288"/>
                    <a:pt x="30" y="288"/>
                    <a:pt x="30" y="288"/>
                  </a:cubicBezTo>
                  <a:cubicBezTo>
                    <a:pt x="29" y="291"/>
                    <a:pt x="29" y="291"/>
                    <a:pt x="29" y="291"/>
                  </a:cubicBezTo>
                  <a:cubicBezTo>
                    <a:pt x="98" y="253"/>
                    <a:pt x="98" y="253"/>
                    <a:pt x="98" y="253"/>
                  </a:cubicBezTo>
                  <a:cubicBezTo>
                    <a:pt x="100" y="250"/>
                    <a:pt x="100" y="250"/>
                    <a:pt x="100" y="250"/>
                  </a:cubicBezTo>
                  <a:moveTo>
                    <a:pt x="125" y="237"/>
                  </a:moveTo>
                  <a:cubicBezTo>
                    <a:pt x="119" y="240"/>
                    <a:pt x="119" y="240"/>
                    <a:pt x="119" y="240"/>
                  </a:cubicBezTo>
                  <a:cubicBezTo>
                    <a:pt x="117" y="241"/>
                    <a:pt x="117" y="241"/>
                    <a:pt x="117" y="241"/>
                  </a:cubicBezTo>
                  <a:cubicBezTo>
                    <a:pt x="116" y="241"/>
                    <a:pt x="116" y="241"/>
                    <a:pt x="116" y="241"/>
                  </a:cubicBezTo>
                  <a:cubicBezTo>
                    <a:pt x="115" y="242"/>
                    <a:pt x="115" y="242"/>
                    <a:pt x="115" y="242"/>
                  </a:cubicBezTo>
                  <a:cubicBezTo>
                    <a:pt x="102" y="249"/>
                    <a:pt x="102" y="249"/>
                    <a:pt x="102" y="249"/>
                  </a:cubicBezTo>
                  <a:cubicBezTo>
                    <a:pt x="101" y="252"/>
                    <a:pt x="101" y="252"/>
                    <a:pt x="101" y="252"/>
                  </a:cubicBezTo>
                  <a:cubicBezTo>
                    <a:pt x="116" y="243"/>
                    <a:pt x="116" y="243"/>
                    <a:pt x="116" y="243"/>
                  </a:cubicBezTo>
                  <a:cubicBezTo>
                    <a:pt x="118" y="242"/>
                    <a:pt x="118" y="242"/>
                    <a:pt x="118" y="242"/>
                  </a:cubicBezTo>
                  <a:cubicBezTo>
                    <a:pt x="120" y="241"/>
                    <a:pt x="120" y="241"/>
                    <a:pt x="120" y="241"/>
                  </a:cubicBezTo>
                  <a:cubicBezTo>
                    <a:pt x="123" y="239"/>
                    <a:pt x="123" y="239"/>
                    <a:pt x="123" y="239"/>
                  </a:cubicBezTo>
                  <a:cubicBezTo>
                    <a:pt x="126" y="238"/>
                    <a:pt x="126" y="238"/>
                    <a:pt x="126" y="238"/>
                  </a:cubicBezTo>
                  <a:cubicBezTo>
                    <a:pt x="125" y="237"/>
                    <a:pt x="125" y="237"/>
                    <a:pt x="125" y="237"/>
                  </a:cubicBezTo>
                  <a:moveTo>
                    <a:pt x="157" y="219"/>
                  </a:moveTo>
                  <a:cubicBezTo>
                    <a:pt x="157" y="219"/>
                    <a:pt x="157" y="219"/>
                    <a:pt x="157" y="219"/>
                  </a:cubicBezTo>
                  <a:cubicBezTo>
                    <a:pt x="155" y="220"/>
                    <a:pt x="155" y="220"/>
                    <a:pt x="155" y="220"/>
                  </a:cubicBezTo>
                  <a:cubicBezTo>
                    <a:pt x="138" y="229"/>
                    <a:pt x="138" y="229"/>
                    <a:pt x="138" y="229"/>
                  </a:cubicBezTo>
                  <a:cubicBezTo>
                    <a:pt x="136" y="231"/>
                    <a:pt x="136" y="231"/>
                    <a:pt x="136" y="231"/>
                  </a:cubicBezTo>
                  <a:cubicBezTo>
                    <a:pt x="126" y="236"/>
                    <a:pt x="126" y="236"/>
                    <a:pt x="126" y="236"/>
                  </a:cubicBezTo>
                  <a:cubicBezTo>
                    <a:pt x="128" y="237"/>
                    <a:pt x="128" y="237"/>
                    <a:pt x="128" y="237"/>
                  </a:cubicBezTo>
                  <a:cubicBezTo>
                    <a:pt x="135" y="233"/>
                    <a:pt x="135" y="233"/>
                    <a:pt x="135" y="233"/>
                  </a:cubicBezTo>
                  <a:cubicBezTo>
                    <a:pt x="137" y="232"/>
                    <a:pt x="137" y="232"/>
                    <a:pt x="137" y="232"/>
                  </a:cubicBezTo>
                  <a:cubicBezTo>
                    <a:pt x="156" y="222"/>
                    <a:pt x="156" y="222"/>
                    <a:pt x="156" y="222"/>
                  </a:cubicBezTo>
                  <a:cubicBezTo>
                    <a:pt x="157" y="221"/>
                    <a:pt x="157" y="221"/>
                    <a:pt x="157" y="221"/>
                  </a:cubicBezTo>
                  <a:cubicBezTo>
                    <a:pt x="159" y="220"/>
                    <a:pt x="159" y="220"/>
                    <a:pt x="159" y="220"/>
                  </a:cubicBezTo>
                  <a:cubicBezTo>
                    <a:pt x="157" y="219"/>
                    <a:pt x="157" y="219"/>
                    <a:pt x="157" y="219"/>
                  </a:cubicBezTo>
                  <a:moveTo>
                    <a:pt x="165" y="214"/>
                  </a:moveTo>
                  <a:cubicBezTo>
                    <a:pt x="163" y="216"/>
                    <a:pt x="163" y="216"/>
                    <a:pt x="163" y="216"/>
                  </a:cubicBezTo>
                  <a:cubicBezTo>
                    <a:pt x="161" y="216"/>
                    <a:pt x="161" y="216"/>
                    <a:pt x="161" y="216"/>
                  </a:cubicBezTo>
                  <a:cubicBezTo>
                    <a:pt x="159" y="218"/>
                    <a:pt x="159" y="218"/>
                    <a:pt x="159" y="218"/>
                  </a:cubicBezTo>
                  <a:cubicBezTo>
                    <a:pt x="161" y="219"/>
                    <a:pt x="161" y="219"/>
                    <a:pt x="161" y="219"/>
                  </a:cubicBezTo>
                  <a:cubicBezTo>
                    <a:pt x="162" y="218"/>
                    <a:pt x="162" y="218"/>
                    <a:pt x="162" y="218"/>
                  </a:cubicBezTo>
                  <a:cubicBezTo>
                    <a:pt x="164" y="217"/>
                    <a:pt x="164" y="217"/>
                    <a:pt x="164" y="217"/>
                  </a:cubicBezTo>
                  <a:cubicBezTo>
                    <a:pt x="167" y="216"/>
                    <a:pt x="167" y="216"/>
                    <a:pt x="167" y="216"/>
                  </a:cubicBezTo>
                  <a:cubicBezTo>
                    <a:pt x="165" y="214"/>
                    <a:pt x="165" y="214"/>
                    <a:pt x="165" y="214"/>
                  </a:cubicBezTo>
                  <a:moveTo>
                    <a:pt x="198" y="196"/>
                  </a:moveTo>
                  <a:cubicBezTo>
                    <a:pt x="189" y="202"/>
                    <a:pt x="189" y="202"/>
                    <a:pt x="189" y="202"/>
                  </a:cubicBezTo>
                  <a:cubicBezTo>
                    <a:pt x="187" y="203"/>
                    <a:pt x="187" y="203"/>
                    <a:pt x="187" y="203"/>
                  </a:cubicBezTo>
                  <a:cubicBezTo>
                    <a:pt x="167" y="213"/>
                    <a:pt x="167" y="213"/>
                    <a:pt x="167" y="213"/>
                  </a:cubicBezTo>
                  <a:cubicBezTo>
                    <a:pt x="168" y="215"/>
                    <a:pt x="168" y="215"/>
                    <a:pt x="168" y="215"/>
                  </a:cubicBezTo>
                  <a:cubicBezTo>
                    <a:pt x="187" y="204"/>
                    <a:pt x="187" y="204"/>
                    <a:pt x="187" y="204"/>
                  </a:cubicBezTo>
                  <a:cubicBezTo>
                    <a:pt x="189" y="204"/>
                    <a:pt x="189" y="204"/>
                    <a:pt x="189" y="204"/>
                  </a:cubicBezTo>
                  <a:cubicBezTo>
                    <a:pt x="197" y="199"/>
                    <a:pt x="197" y="199"/>
                    <a:pt x="197" y="199"/>
                  </a:cubicBezTo>
                  <a:cubicBezTo>
                    <a:pt x="198" y="196"/>
                    <a:pt x="198" y="196"/>
                    <a:pt x="198" y="196"/>
                  </a:cubicBezTo>
                  <a:moveTo>
                    <a:pt x="204" y="193"/>
                  </a:moveTo>
                  <a:cubicBezTo>
                    <a:pt x="201" y="195"/>
                    <a:pt x="201" y="195"/>
                    <a:pt x="201" y="195"/>
                  </a:cubicBezTo>
                  <a:cubicBezTo>
                    <a:pt x="200" y="198"/>
                    <a:pt x="200" y="198"/>
                    <a:pt x="200" y="198"/>
                  </a:cubicBezTo>
                  <a:cubicBezTo>
                    <a:pt x="203" y="196"/>
                    <a:pt x="203" y="196"/>
                    <a:pt x="203" y="196"/>
                  </a:cubicBezTo>
                  <a:cubicBezTo>
                    <a:pt x="204" y="193"/>
                    <a:pt x="204" y="193"/>
                    <a:pt x="204" y="193"/>
                  </a:cubicBezTo>
                  <a:moveTo>
                    <a:pt x="22" y="192"/>
                  </a:moveTo>
                  <a:cubicBezTo>
                    <a:pt x="21" y="199"/>
                    <a:pt x="21" y="199"/>
                    <a:pt x="21" y="199"/>
                  </a:cubicBezTo>
                  <a:cubicBezTo>
                    <a:pt x="21" y="201"/>
                    <a:pt x="21" y="201"/>
                    <a:pt x="21" y="201"/>
                  </a:cubicBezTo>
                  <a:cubicBezTo>
                    <a:pt x="20" y="204"/>
                    <a:pt x="20" y="204"/>
                    <a:pt x="20" y="204"/>
                  </a:cubicBezTo>
                  <a:cubicBezTo>
                    <a:pt x="19" y="206"/>
                    <a:pt x="19" y="206"/>
                    <a:pt x="19" y="206"/>
                  </a:cubicBezTo>
                  <a:cubicBezTo>
                    <a:pt x="12" y="246"/>
                    <a:pt x="12" y="246"/>
                    <a:pt x="12" y="246"/>
                  </a:cubicBezTo>
                  <a:cubicBezTo>
                    <a:pt x="11" y="248"/>
                    <a:pt x="11" y="248"/>
                    <a:pt x="11" y="248"/>
                  </a:cubicBezTo>
                  <a:cubicBezTo>
                    <a:pt x="1" y="303"/>
                    <a:pt x="1" y="303"/>
                    <a:pt x="1" y="303"/>
                  </a:cubicBezTo>
                  <a:cubicBezTo>
                    <a:pt x="0" y="307"/>
                    <a:pt x="0" y="307"/>
                    <a:pt x="0" y="307"/>
                  </a:cubicBezTo>
                  <a:cubicBezTo>
                    <a:pt x="3" y="305"/>
                    <a:pt x="3" y="305"/>
                    <a:pt x="3" y="305"/>
                  </a:cubicBezTo>
                  <a:cubicBezTo>
                    <a:pt x="27" y="292"/>
                    <a:pt x="27" y="292"/>
                    <a:pt x="27" y="292"/>
                  </a:cubicBezTo>
                  <a:cubicBezTo>
                    <a:pt x="28" y="290"/>
                    <a:pt x="28" y="290"/>
                    <a:pt x="28" y="290"/>
                  </a:cubicBezTo>
                  <a:cubicBezTo>
                    <a:pt x="2" y="303"/>
                    <a:pt x="2" y="303"/>
                    <a:pt x="2" y="303"/>
                  </a:cubicBezTo>
                  <a:cubicBezTo>
                    <a:pt x="13" y="248"/>
                    <a:pt x="13" y="248"/>
                    <a:pt x="13" y="248"/>
                  </a:cubicBezTo>
                  <a:cubicBezTo>
                    <a:pt x="14" y="246"/>
                    <a:pt x="14" y="246"/>
                    <a:pt x="14" y="246"/>
                  </a:cubicBezTo>
                  <a:cubicBezTo>
                    <a:pt x="21" y="207"/>
                    <a:pt x="21" y="207"/>
                    <a:pt x="21" y="207"/>
                  </a:cubicBezTo>
                  <a:cubicBezTo>
                    <a:pt x="21" y="205"/>
                    <a:pt x="21" y="205"/>
                    <a:pt x="21" y="205"/>
                  </a:cubicBezTo>
                  <a:cubicBezTo>
                    <a:pt x="22" y="201"/>
                    <a:pt x="22" y="201"/>
                    <a:pt x="22" y="201"/>
                  </a:cubicBezTo>
                  <a:cubicBezTo>
                    <a:pt x="23" y="199"/>
                    <a:pt x="23" y="199"/>
                    <a:pt x="23" y="199"/>
                  </a:cubicBezTo>
                  <a:cubicBezTo>
                    <a:pt x="23" y="195"/>
                    <a:pt x="23" y="195"/>
                    <a:pt x="23" y="195"/>
                  </a:cubicBezTo>
                  <a:cubicBezTo>
                    <a:pt x="22" y="192"/>
                    <a:pt x="22" y="192"/>
                    <a:pt x="22" y="192"/>
                  </a:cubicBezTo>
                  <a:moveTo>
                    <a:pt x="24" y="181"/>
                  </a:moveTo>
                  <a:cubicBezTo>
                    <a:pt x="23" y="188"/>
                    <a:pt x="23" y="188"/>
                    <a:pt x="23" y="188"/>
                  </a:cubicBezTo>
                  <a:cubicBezTo>
                    <a:pt x="24" y="192"/>
                    <a:pt x="24" y="192"/>
                    <a:pt x="24" y="192"/>
                  </a:cubicBezTo>
                  <a:cubicBezTo>
                    <a:pt x="25" y="186"/>
                    <a:pt x="25" y="186"/>
                    <a:pt x="25" y="186"/>
                  </a:cubicBezTo>
                  <a:cubicBezTo>
                    <a:pt x="24" y="181"/>
                    <a:pt x="24" y="181"/>
                    <a:pt x="24" y="181"/>
                  </a:cubicBezTo>
                  <a:moveTo>
                    <a:pt x="230" y="179"/>
                  </a:moveTo>
                  <a:cubicBezTo>
                    <a:pt x="206" y="192"/>
                    <a:pt x="206" y="192"/>
                    <a:pt x="206" y="192"/>
                  </a:cubicBezTo>
                  <a:cubicBezTo>
                    <a:pt x="205" y="194"/>
                    <a:pt x="205" y="194"/>
                    <a:pt x="205" y="194"/>
                  </a:cubicBezTo>
                  <a:cubicBezTo>
                    <a:pt x="227" y="182"/>
                    <a:pt x="227" y="182"/>
                    <a:pt x="227" y="182"/>
                  </a:cubicBezTo>
                  <a:cubicBezTo>
                    <a:pt x="230" y="179"/>
                    <a:pt x="230" y="179"/>
                    <a:pt x="230" y="179"/>
                  </a:cubicBezTo>
                  <a:moveTo>
                    <a:pt x="27" y="178"/>
                  </a:moveTo>
                  <a:cubicBezTo>
                    <a:pt x="26" y="178"/>
                    <a:pt x="26" y="178"/>
                    <a:pt x="26" y="178"/>
                  </a:cubicBezTo>
                  <a:cubicBezTo>
                    <a:pt x="26" y="181"/>
                    <a:pt x="26" y="181"/>
                    <a:pt x="26" y="181"/>
                  </a:cubicBezTo>
                  <a:cubicBezTo>
                    <a:pt x="27" y="178"/>
                    <a:pt x="27" y="178"/>
                    <a:pt x="27" y="178"/>
                  </a:cubicBezTo>
                  <a:moveTo>
                    <a:pt x="233" y="178"/>
                  </a:moveTo>
                  <a:cubicBezTo>
                    <a:pt x="231" y="180"/>
                    <a:pt x="231" y="180"/>
                    <a:pt x="231" y="180"/>
                  </a:cubicBezTo>
                  <a:cubicBezTo>
                    <a:pt x="234" y="179"/>
                    <a:pt x="234" y="179"/>
                    <a:pt x="234" y="179"/>
                  </a:cubicBezTo>
                  <a:cubicBezTo>
                    <a:pt x="233" y="178"/>
                    <a:pt x="233" y="178"/>
                    <a:pt x="233" y="178"/>
                  </a:cubicBezTo>
                  <a:moveTo>
                    <a:pt x="236" y="174"/>
                  </a:moveTo>
                  <a:cubicBezTo>
                    <a:pt x="235" y="175"/>
                    <a:pt x="235" y="175"/>
                    <a:pt x="235" y="175"/>
                  </a:cubicBezTo>
                  <a:cubicBezTo>
                    <a:pt x="236" y="176"/>
                    <a:pt x="236" y="176"/>
                    <a:pt x="236" y="176"/>
                  </a:cubicBezTo>
                  <a:cubicBezTo>
                    <a:pt x="235" y="176"/>
                    <a:pt x="235" y="176"/>
                    <a:pt x="235" y="176"/>
                  </a:cubicBezTo>
                  <a:cubicBezTo>
                    <a:pt x="236" y="178"/>
                    <a:pt x="236" y="178"/>
                    <a:pt x="236" y="178"/>
                  </a:cubicBezTo>
                  <a:cubicBezTo>
                    <a:pt x="237" y="177"/>
                    <a:pt x="237" y="177"/>
                    <a:pt x="237" y="177"/>
                  </a:cubicBezTo>
                  <a:cubicBezTo>
                    <a:pt x="239" y="176"/>
                    <a:pt x="239" y="176"/>
                    <a:pt x="239" y="176"/>
                  </a:cubicBezTo>
                  <a:cubicBezTo>
                    <a:pt x="237" y="175"/>
                    <a:pt x="237" y="175"/>
                    <a:pt x="237" y="175"/>
                  </a:cubicBezTo>
                  <a:cubicBezTo>
                    <a:pt x="236" y="174"/>
                    <a:pt x="236" y="174"/>
                    <a:pt x="236" y="174"/>
                  </a:cubicBezTo>
                  <a:moveTo>
                    <a:pt x="29" y="157"/>
                  </a:moveTo>
                  <a:cubicBezTo>
                    <a:pt x="28" y="162"/>
                    <a:pt x="28" y="162"/>
                    <a:pt x="28" y="162"/>
                  </a:cubicBezTo>
                  <a:cubicBezTo>
                    <a:pt x="27" y="165"/>
                    <a:pt x="27" y="165"/>
                    <a:pt x="27" y="165"/>
                  </a:cubicBezTo>
                  <a:cubicBezTo>
                    <a:pt x="26" y="170"/>
                    <a:pt x="26" y="170"/>
                    <a:pt x="26" y="170"/>
                  </a:cubicBezTo>
                  <a:cubicBezTo>
                    <a:pt x="26" y="172"/>
                    <a:pt x="26" y="172"/>
                    <a:pt x="26" y="172"/>
                  </a:cubicBezTo>
                  <a:cubicBezTo>
                    <a:pt x="25" y="176"/>
                    <a:pt x="25" y="176"/>
                    <a:pt x="25" y="176"/>
                  </a:cubicBezTo>
                  <a:cubicBezTo>
                    <a:pt x="25" y="176"/>
                    <a:pt x="25" y="176"/>
                    <a:pt x="25" y="176"/>
                  </a:cubicBezTo>
                  <a:cubicBezTo>
                    <a:pt x="27" y="176"/>
                    <a:pt x="27" y="176"/>
                    <a:pt x="27" y="176"/>
                  </a:cubicBezTo>
                  <a:cubicBezTo>
                    <a:pt x="28" y="172"/>
                    <a:pt x="28" y="172"/>
                    <a:pt x="28" y="172"/>
                  </a:cubicBezTo>
                  <a:cubicBezTo>
                    <a:pt x="28" y="170"/>
                    <a:pt x="28" y="170"/>
                    <a:pt x="28" y="170"/>
                  </a:cubicBezTo>
                  <a:cubicBezTo>
                    <a:pt x="30" y="163"/>
                    <a:pt x="30" y="163"/>
                    <a:pt x="30" y="163"/>
                  </a:cubicBezTo>
                  <a:cubicBezTo>
                    <a:pt x="30" y="160"/>
                    <a:pt x="30" y="160"/>
                    <a:pt x="30" y="160"/>
                  </a:cubicBezTo>
                  <a:cubicBezTo>
                    <a:pt x="31" y="157"/>
                    <a:pt x="31" y="157"/>
                    <a:pt x="31" y="157"/>
                  </a:cubicBezTo>
                  <a:cubicBezTo>
                    <a:pt x="29" y="157"/>
                    <a:pt x="29" y="157"/>
                    <a:pt x="29" y="157"/>
                  </a:cubicBezTo>
                  <a:moveTo>
                    <a:pt x="218" y="155"/>
                  </a:moveTo>
                  <a:cubicBezTo>
                    <a:pt x="217" y="157"/>
                    <a:pt x="217" y="157"/>
                    <a:pt x="217" y="157"/>
                  </a:cubicBezTo>
                  <a:cubicBezTo>
                    <a:pt x="234" y="174"/>
                    <a:pt x="234" y="174"/>
                    <a:pt x="234" y="174"/>
                  </a:cubicBezTo>
                  <a:cubicBezTo>
                    <a:pt x="235" y="172"/>
                    <a:pt x="235" y="172"/>
                    <a:pt x="235" y="172"/>
                  </a:cubicBezTo>
                  <a:cubicBezTo>
                    <a:pt x="218" y="155"/>
                    <a:pt x="218" y="155"/>
                    <a:pt x="218" y="155"/>
                  </a:cubicBezTo>
                  <a:moveTo>
                    <a:pt x="54" y="37"/>
                  </a:moveTo>
                  <a:cubicBezTo>
                    <a:pt x="52" y="38"/>
                    <a:pt x="52" y="38"/>
                    <a:pt x="52" y="38"/>
                  </a:cubicBezTo>
                  <a:cubicBezTo>
                    <a:pt x="51" y="44"/>
                    <a:pt x="51" y="44"/>
                    <a:pt x="51" y="44"/>
                  </a:cubicBezTo>
                  <a:cubicBezTo>
                    <a:pt x="50" y="47"/>
                    <a:pt x="50" y="47"/>
                    <a:pt x="50" y="47"/>
                  </a:cubicBezTo>
                  <a:cubicBezTo>
                    <a:pt x="44" y="79"/>
                    <a:pt x="44" y="79"/>
                    <a:pt x="44" y="79"/>
                  </a:cubicBezTo>
                  <a:cubicBezTo>
                    <a:pt x="44" y="81"/>
                    <a:pt x="44" y="81"/>
                    <a:pt x="44" y="81"/>
                  </a:cubicBezTo>
                  <a:cubicBezTo>
                    <a:pt x="43" y="85"/>
                    <a:pt x="43" y="85"/>
                    <a:pt x="43" y="85"/>
                  </a:cubicBezTo>
                  <a:cubicBezTo>
                    <a:pt x="42" y="88"/>
                    <a:pt x="42" y="88"/>
                    <a:pt x="42" y="88"/>
                  </a:cubicBezTo>
                  <a:cubicBezTo>
                    <a:pt x="37" y="115"/>
                    <a:pt x="37" y="115"/>
                    <a:pt x="37" y="115"/>
                  </a:cubicBezTo>
                  <a:cubicBezTo>
                    <a:pt x="37" y="117"/>
                    <a:pt x="37" y="117"/>
                    <a:pt x="37" y="117"/>
                  </a:cubicBezTo>
                  <a:cubicBezTo>
                    <a:pt x="34" y="132"/>
                    <a:pt x="34" y="132"/>
                    <a:pt x="34" y="132"/>
                  </a:cubicBezTo>
                  <a:cubicBezTo>
                    <a:pt x="33" y="135"/>
                    <a:pt x="33" y="135"/>
                    <a:pt x="33" y="135"/>
                  </a:cubicBezTo>
                  <a:cubicBezTo>
                    <a:pt x="29" y="155"/>
                    <a:pt x="29" y="155"/>
                    <a:pt x="29" y="155"/>
                  </a:cubicBezTo>
                  <a:cubicBezTo>
                    <a:pt x="31" y="156"/>
                    <a:pt x="31" y="156"/>
                    <a:pt x="31" y="156"/>
                  </a:cubicBezTo>
                  <a:cubicBezTo>
                    <a:pt x="35" y="133"/>
                    <a:pt x="35" y="133"/>
                    <a:pt x="35" y="133"/>
                  </a:cubicBezTo>
                  <a:cubicBezTo>
                    <a:pt x="36" y="131"/>
                    <a:pt x="36" y="131"/>
                    <a:pt x="36" y="131"/>
                  </a:cubicBezTo>
                  <a:cubicBezTo>
                    <a:pt x="39" y="116"/>
                    <a:pt x="39" y="116"/>
                    <a:pt x="39" y="116"/>
                  </a:cubicBezTo>
                  <a:cubicBezTo>
                    <a:pt x="39" y="113"/>
                    <a:pt x="39" y="113"/>
                    <a:pt x="39" y="113"/>
                  </a:cubicBezTo>
                  <a:cubicBezTo>
                    <a:pt x="44" y="90"/>
                    <a:pt x="44" y="90"/>
                    <a:pt x="44" y="90"/>
                  </a:cubicBezTo>
                  <a:cubicBezTo>
                    <a:pt x="44" y="88"/>
                    <a:pt x="44" y="88"/>
                    <a:pt x="44" y="88"/>
                  </a:cubicBezTo>
                  <a:cubicBezTo>
                    <a:pt x="46" y="80"/>
                    <a:pt x="46" y="80"/>
                    <a:pt x="46" y="80"/>
                  </a:cubicBezTo>
                  <a:cubicBezTo>
                    <a:pt x="46" y="79"/>
                    <a:pt x="46" y="79"/>
                    <a:pt x="46" y="79"/>
                  </a:cubicBezTo>
                  <a:cubicBezTo>
                    <a:pt x="52" y="49"/>
                    <a:pt x="52" y="49"/>
                    <a:pt x="52" y="49"/>
                  </a:cubicBezTo>
                  <a:cubicBezTo>
                    <a:pt x="52" y="46"/>
                    <a:pt x="52" y="46"/>
                    <a:pt x="52" y="46"/>
                  </a:cubicBezTo>
                  <a:cubicBezTo>
                    <a:pt x="54" y="38"/>
                    <a:pt x="54" y="38"/>
                    <a:pt x="54" y="38"/>
                  </a:cubicBezTo>
                  <a:cubicBezTo>
                    <a:pt x="54" y="37"/>
                    <a:pt x="54" y="37"/>
                    <a:pt x="54" y="37"/>
                  </a:cubicBezTo>
                  <a:moveTo>
                    <a:pt x="55" y="32"/>
                  </a:moveTo>
                  <a:cubicBezTo>
                    <a:pt x="53" y="34"/>
                    <a:pt x="53" y="34"/>
                    <a:pt x="53" y="34"/>
                  </a:cubicBezTo>
                  <a:cubicBezTo>
                    <a:pt x="52" y="36"/>
                    <a:pt x="52" y="36"/>
                    <a:pt x="52" y="36"/>
                  </a:cubicBezTo>
                  <a:cubicBezTo>
                    <a:pt x="55" y="34"/>
                    <a:pt x="55" y="34"/>
                    <a:pt x="55" y="34"/>
                  </a:cubicBezTo>
                  <a:cubicBezTo>
                    <a:pt x="55" y="32"/>
                    <a:pt x="55" y="32"/>
                    <a:pt x="55" y="32"/>
                  </a:cubicBezTo>
                  <a:moveTo>
                    <a:pt x="89" y="20"/>
                  </a:moveTo>
                  <a:cubicBezTo>
                    <a:pt x="89" y="22"/>
                    <a:pt x="89" y="22"/>
                    <a:pt x="89" y="22"/>
                  </a:cubicBezTo>
                  <a:cubicBezTo>
                    <a:pt x="100" y="33"/>
                    <a:pt x="100" y="33"/>
                    <a:pt x="100" y="33"/>
                  </a:cubicBezTo>
                  <a:cubicBezTo>
                    <a:pt x="101" y="35"/>
                    <a:pt x="101" y="35"/>
                    <a:pt x="101" y="35"/>
                  </a:cubicBezTo>
                  <a:cubicBezTo>
                    <a:pt x="125" y="60"/>
                    <a:pt x="125" y="60"/>
                    <a:pt x="125" y="60"/>
                  </a:cubicBezTo>
                  <a:cubicBezTo>
                    <a:pt x="126" y="61"/>
                    <a:pt x="126" y="61"/>
                    <a:pt x="126" y="61"/>
                  </a:cubicBezTo>
                  <a:cubicBezTo>
                    <a:pt x="132" y="67"/>
                    <a:pt x="132" y="67"/>
                    <a:pt x="132" y="67"/>
                  </a:cubicBezTo>
                  <a:cubicBezTo>
                    <a:pt x="134" y="69"/>
                    <a:pt x="134" y="69"/>
                    <a:pt x="134" y="69"/>
                  </a:cubicBezTo>
                  <a:cubicBezTo>
                    <a:pt x="140" y="75"/>
                    <a:pt x="140" y="75"/>
                    <a:pt x="140" y="75"/>
                  </a:cubicBezTo>
                  <a:cubicBezTo>
                    <a:pt x="141" y="77"/>
                    <a:pt x="141" y="77"/>
                    <a:pt x="141" y="77"/>
                  </a:cubicBezTo>
                  <a:cubicBezTo>
                    <a:pt x="161" y="97"/>
                    <a:pt x="161" y="97"/>
                    <a:pt x="161" y="97"/>
                  </a:cubicBezTo>
                  <a:cubicBezTo>
                    <a:pt x="161" y="98"/>
                    <a:pt x="161" y="98"/>
                    <a:pt x="161" y="98"/>
                  </a:cubicBezTo>
                  <a:cubicBezTo>
                    <a:pt x="163" y="99"/>
                    <a:pt x="163" y="99"/>
                    <a:pt x="163" y="99"/>
                  </a:cubicBezTo>
                  <a:cubicBezTo>
                    <a:pt x="180" y="118"/>
                    <a:pt x="180" y="118"/>
                    <a:pt x="180" y="118"/>
                  </a:cubicBezTo>
                  <a:cubicBezTo>
                    <a:pt x="182" y="120"/>
                    <a:pt x="182" y="120"/>
                    <a:pt x="182" y="120"/>
                  </a:cubicBezTo>
                  <a:cubicBezTo>
                    <a:pt x="216" y="155"/>
                    <a:pt x="216" y="155"/>
                    <a:pt x="216" y="155"/>
                  </a:cubicBezTo>
                  <a:cubicBezTo>
                    <a:pt x="217" y="153"/>
                    <a:pt x="217" y="153"/>
                    <a:pt x="217" y="153"/>
                  </a:cubicBezTo>
                  <a:cubicBezTo>
                    <a:pt x="182" y="117"/>
                    <a:pt x="182" y="117"/>
                    <a:pt x="182" y="117"/>
                  </a:cubicBezTo>
                  <a:cubicBezTo>
                    <a:pt x="180" y="115"/>
                    <a:pt x="180" y="115"/>
                    <a:pt x="180" y="115"/>
                  </a:cubicBezTo>
                  <a:cubicBezTo>
                    <a:pt x="163" y="97"/>
                    <a:pt x="163" y="97"/>
                    <a:pt x="163" y="97"/>
                  </a:cubicBezTo>
                  <a:cubicBezTo>
                    <a:pt x="162" y="95"/>
                    <a:pt x="162" y="95"/>
                    <a:pt x="162" y="95"/>
                  </a:cubicBezTo>
                  <a:cubicBezTo>
                    <a:pt x="161" y="95"/>
                    <a:pt x="161" y="95"/>
                    <a:pt x="161" y="95"/>
                  </a:cubicBezTo>
                  <a:cubicBezTo>
                    <a:pt x="142" y="75"/>
                    <a:pt x="142" y="75"/>
                    <a:pt x="142" y="75"/>
                  </a:cubicBezTo>
                  <a:cubicBezTo>
                    <a:pt x="141" y="73"/>
                    <a:pt x="141" y="73"/>
                    <a:pt x="141" y="73"/>
                  </a:cubicBezTo>
                  <a:cubicBezTo>
                    <a:pt x="135" y="68"/>
                    <a:pt x="135" y="68"/>
                    <a:pt x="135" y="68"/>
                  </a:cubicBezTo>
                  <a:cubicBezTo>
                    <a:pt x="134" y="66"/>
                    <a:pt x="134" y="66"/>
                    <a:pt x="134" y="66"/>
                  </a:cubicBezTo>
                  <a:cubicBezTo>
                    <a:pt x="128" y="60"/>
                    <a:pt x="128" y="60"/>
                    <a:pt x="128" y="60"/>
                  </a:cubicBezTo>
                  <a:cubicBezTo>
                    <a:pt x="126" y="59"/>
                    <a:pt x="126" y="59"/>
                    <a:pt x="126" y="59"/>
                  </a:cubicBezTo>
                  <a:cubicBezTo>
                    <a:pt x="101" y="32"/>
                    <a:pt x="101" y="32"/>
                    <a:pt x="101" y="32"/>
                  </a:cubicBezTo>
                  <a:cubicBezTo>
                    <a:pt x="99" y="30"/>
                    <a:pt x="99" y="30"/>
                    <a:pt x="99" y="30"/>
                  </a:cubicBezTo>
                  <a:cubicBezTo>
                    <a:pt x="89" y="20"/>
                    <a:pt x="89" y="20"/>
                    <a:pt x="89" y="20"/>
                  </a:cubicBezTo>
                  <a:moveTo>
                    <a:pt x="83" y="13"/>
                  </a:moveTo>
                  <a:cubicBezTo>
                    <a:pt x="82" y="15"/>
                    <a:pt x="82" y="15"/>
                    <a:pt x="82" y="15"/>
                  </a:cubicBezTo>
                  <a:cubicBezTo>
                    <a:pt x="87" y="20"/>
                    <a:pt x="87" y="20"/>
                    <a:pt x="87" y="20"/>
                  </a:cubicBezTo>
                  <a:cubicBezTo>
                    <a:pt x="88" y="18"/>
                    <a:pt x="88" y="18"/>
                    <a:pt x="88" y="18"/>
                  </a:cubicBezTo>
                  <a:cubicBezTo>
                    <a:pt x="83" y="13"/>
                    <a:pt x="83" y="13"/>
                    <a:pt x="83" y="13"/>
                  </a:cubicBezTo>
                  <a:moveTo>
                    <a:pt x="58" y="9"/>
                  </a:moveTo>
                  <a:cubicBezTo>
                    <a:pt x="53" y="31"/>
                    <a:pt x="53" y="31"/>
                    <a:pt x="53" y="31"/>
                  </a:cubicBezTo>
                  <a:cubicBezTo>
                    <a:pt x="55" y="30"/>
                    <a:pt x="55" y="30"/>
                    <a:pt x="55" y="30"/>
                  </a:cubicBezTo>
                  <a:cubicBezTo>
                    <a:pt x="59" y="10"/>
                    <a:pt x="59" y="10"/>
                    <a:pt x="59" y="10"/>
                  </a:cubicBezTo>
                  <a:cubicBezTo>
                    <a:pt x="58" y="9"/>
                    <a:pt x="58" y="9"/>
                    <a:pt x="58" y="9"/>
                  </a:cubicBezTo>
                  <a:moveTo>
                    <a:pt x="59" y="3"/>
                  </a:moveTo>
                  <a:cubicBezTo>
                    <a:pt x="58" y="7"/>
                    <a:pt x="58" y="7"/>
                    <a:pt x="58" y="7"/>
                  </a:cubicBezTo>
                  <a:cubicBezTo>
                    <a:pt x="60" y="8"/>
                    <a:pt x="60" y="8"/>
                    <a:pt x="60" y="8"/>
                  </a:cubicBezTo>
                  <a:cubicBezTo>
                    <a:pt x="61" y="3"/>
                    <a:pt x="61" y="3"/>
                    <a:pt x="61" y="3"/>
                  </a:cubicBezTo>
                  <a:cubicBezTo>
                    <a:pt x="60" y="3"/>
                    <a:pt x="59" y="3"/>
                    <a:pt x="59" y="3"/>
                  </a:cubicBezTo>
                  <a:moveTo>
                    <a:pt x="70" y="0"/>
                  </a:moveTo>
                  <a:cubicBezTo>
                    <a:pt x="69" y="0"/>
                    <a:pt x="69" y="0"/>
                    <a:pt x="69" y="1"/>
                  </a:cubicBezTo>
                  <a:cubicBezTo>
                    <a:pt x="80" y="13"/>
                    <a:pt x="80" y="13"/>
                    <a:pt x="80" y="13"/>
                  </a:cubicBezTo>
                  <a:cubicBezTo>
                    <a:pt x="82" y="12"/>
                    <a:pt x="82" y="12"/>
                    <a:pt x="82" y="12"/>
                  </a:cubicBezTo>
                  <a:cubicBezTo>
                    <a:pt x="70" y="0"/>
                    <a:pt x="70" y="0"/>
                    <a:pt x="7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0" name="Freeform 29"/>
            <p:cNvSpPr>
              <a:spLocks noEditPoints="1"/>
            </p:cNvSpPr>
            <p:nvPr/>
          </p:nvSpPr>
          <p:spPr bwMode="auto">
            <a:xfrm>
              <a:off x="8357653" y="2654283"/>
              <a:ext cx="1114594" cy="1605288"/>
            </a:xfrm>
            <a:custGeom>
              <a:avLst/>
              <a:gdLst>
                <a:gd name="T0" fmla="*/ 258 w 263"/>
                <a:gd name="T1" fmla="*/ 415 h 416"/>
                <a:gd name="T2" fmla="*/ 224 w 263"/>
                <a:gd name="T3" fmla="*/ 387 h 416"/>
                <a:gd name="T4" fmla="*/ 262 w 263"/>
                <a:gd name="T5" fmla="*/ 413 h 416"/>
                <a:gd name="T6" fmla="*/ 244 w 263"/>
                <a:gd name="T7" fmla="*/ 360 h 416"/>
                <a:gd name="T8" fmla="*/ 244 w 263"/>
                <a:gd name="T9" fmla="*/ 360 h 416"/>
                <a:gd name="T10" fmla="*/ 196 w 263"/>
                <a:gd name="T11" fmla="*/ 360 h 416"/>
                <a:gd name="T12" fmla="*/ 242 w 263"/>
                <a:gd name="T13" fmla="*/ 359 h 416"/>
                <a:gd name="T14" fmla="*/ 234 w 263"/>
                <a:gd name="T15" fmla="*/ 333 h 416"/>
                <a:gd name="T16" fmla="*/ 238 w 263"/>
                <a:gd name="T17" fmla="*/ 346 h 416"/>
                <a:gd name="T18" fmla="*/ 190 w 263"/>
                <a:gd name="T19" fmla="*/ 358 h 416"/>
                <a:gd name="T20" fmla="*/ 138 w 263"/>
                <a:gd name="T21" fmla="*/ 312 h 416"/>
                <a:gd name="T22" fmla="*/ 139 w 263"/>
                <a:gd name="T23" fmla="*/ 311 h 416"/>
                <a:gd name="T24" fmla="*/ 138 w 263"/>
                <a:gd name="T25" fmla="*/ 309 h 416"/>
                <a:gd name="T26" fmla="*/ 232 w 263"/>
                <a:gd name="T27" fmla="*/ 332 h 416"/>
                <a:gd name="T28" fmla="*/ 217 w 263"/>
                <a:gd name="T29" fmla="*/ 293 h 416"/>
                <a:gd name="T30" fmla="*/ 116 w 263"/>
                <a:gd name="T31" fmla="*/ 290 h 416"/>
                <a:gd name="T32" fmla="*/ 116 w 263"/>
                <a:gd name="T33" fmla="*/ 290 h 416"/>
                <a:gd name="T34" fmla="*/ 114 w 263"/>
                <a:gd name="T35" fmla="*/ 289 h 416"/>
                <a:gd name="T36" fmla="*/ 90 w 263"/>
                <a:gd name="T37" fmla="*/ 269 h 416"/>
                <a:gd name="T38" fmla="*/ 90 w 263"/>
                <a:gd name="T39" fmla="*/ 270 h 416"/>
                <a:gd name="T40" fmla="*/ 82 w 263"/>
                <a:gd name="T41" fmla="*/ 261 h 416"/>
                <a:gd name="T42" fmla="*/ 82 w 263"/>
                <a:gd name="T43" fmla="*/ 261 h 416"/>
                <a:gd name="T44" fmla="*/ 218 w 263"/>
                <a:gd name="T45" fmla="*/ 292 h 416"/>
                <a:gd name="T46" fmla="*/ 204 w 263"/>
                <a:gd name="T47" fmla="*/ 259 h 416"/>
                <a:gd name="T48" fmla="*/ 76 w 263"/>
                <a:gd name="T49" fmla="*/ 257 h 416"/>
                <a:gd name="T50" fmla="*/ 78 w 263"/>
                <a:gd name="T51" fmla="*/ 257 h 416"/>
                <a:gd name="T52" fmla="*/ 78 w 263"/>
                <a:gd name="T53" fmla="*/ 257 h 416"/>
                <a:gd name="T54" fmla="*/ 75 w 263"/>
                <a:gd name="T55" fmla="*/ 255 h 416"/>
                <a:gd name="T56" fmla="*/ 55 w 263"/>
                <a:gd name="T57" fmla="*/ 240 h 416"/>
                <a:gd name="T58" fmla="*/ 29 w 263"/>
                <a:gd name="T59" fmla="*/ 214 h 416"/>
                <a:gd name="T60" fmla="*/ 53 w 263"/>
                <a:gd name="T61" fmla="*/ 238 h 416"/>
                <a:gd name="T62" fmla="*/ 29 w 263"/>
                <a:gd name="T63" fmla="*/ 214 h 416"/>
                <a:gd name="T64" fmla="*/ 27 w 263"/>
                <a:gd name="T65" fmla="*/ 213 h 416"/>
                <a:gd name="T66" fmla="*/ 183 w 263"/>
                <a:gd name="T67" fmla="*/ 202 h 416"/>
                <a:gd name="T68" fmla="*/ 187 w 263"/>
                <a:gd name="T69" fmla="*/ 213 h 416"/>
                <a:gd name="T70" fmla="*/ 204 w 263"/>
                <a:gd name="T71" fmla="*/ 256 h 416"/>
                <a:gd name="T72" fmla="*/ 188 w 263"/>
                <a:gd name="T73" fmla="*/ 212 h 416"/>
                <a:gd name="T74" fmla="*/ 185 w 263"/>
                <a:gd name="T75" fmla="*/ 202 h 416"/>
                <a:gd name="T76" fmla="*/ 22 w 263"/>
                <a:gd name="T77" fmla="*/ 149 h 416"/>
                <a:gd name="T78" fmla="*/ 2 w 263"/>
                <a:gd name="T79" fmla="*/ 188 h 416"/>
                <a:gd name="T80" fmla="*/ 20 w 263"/>
                <a:gd name="T81" fmla="*/ 209 h 416"/>
                <a:gd name="T82" fmla="*/ 5 w 263"/>
                <a:gd name="T83" fmla="*/ 186 h 416"/>
                <a:gd name="T84" fmla="*/ 22 w 263"/>
                <a:gd name="T85" fmla="*/ 149 h 416"/>
                <a:gd name="T86" fmla="*/ 24 w 263"/>
                <a:gd name="T87" fmla="*/ 146 h 416"/>
                <a:gd name="T88" fmla="*/ 29 w 263"/>
                <a:gd name="T89" fmla="*/ 139 h 416"/>
                <a:gd name="T90" fmla="*/ 30 w 263"/>
                <a:gd name="T91" fmla="*/ 137 h 416"/>
                <a:gd name="T92" fmla="*/ 32 w 263"/>
                <a:gd name="T93" fmla="*/ 134 h 416"/>
                <a:gd name="T94" fmla="*/ 157 w 263"/>
                <a:gd name="T95" fmla="*/ 133 h 416"/>
                <a:gd name="T96" fmla="*/ 163 w 263"/>
                <a:gd name="T97" fmla="*/ 151 h 416"/>
                <a:gd name="T98" fmla="*/ 169 w 263"/>
                <a:gd name="T99" fmla="*/ 166 h 416"/>
                <a:gd name="T100" fmla="*/ 176 w 263"/>
                <a:gd name="T101" fmla="*/ 181 h 416"/>
                <a:gd name="T102" fmla="*/ 170 w 263"/>
                <a:gd name="T103" fmla="*/ 164 h 416"/>
                <a:gd name="T104" fmla="*/ 165 w 263"/>
                <a:gd name="T105" fmla="*/ 149 h 416"/>
                <a:gd name="T106" fmla="*/ 53 w 263"/>
                <a:gd name="T107" fmla="*/ 93 h 416"/>
                <a:gd name="T108" fmla="*/ 31 w 263"/>
                <a:gd name="T109" fmla="*/ 131 h 416"/>
                <a:gd name="T110" fmla="*/ 50 w 263"/>
                <a:gd name="T111" fmla="*/ 99 h 416"/>
                <a:gd name="T112" fmla="*/ 142 w 263"/>
                <a:gd name="T113" fmla="*/ 88 h 416"/>
                <a:gd name="T114" fmla="*/ 142 w 263"/>
                <a:gd name="T115" fmla="*/ 88 h 416"/>
                <a:gd name="T116" fmla="*/ 141 w 263"/>
                <a:gd name="T117" fmla="*/ 86 h 416"/>
                <a:gd name="T118" fmla="*/ 52 w 263"/>
                <a:gd name="T119" fmla="*/ 91 h 416"/>
                <a:gd name="T120" fmla="*/ 101 w 263"/>
                <a:gd name="T121" fmla="*/ 1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3" h="416">
                  <a:moveTo>
                    <a:pt x="226" y="387"/>
                  </a:moveTo>
                  <a:cubicBezTo>
                    <a:pt x="225" y="388"/>
                    <a:pt x="225" y="388"/>
                    <a:pt x="225" y="388"/>
                  </a:cubicBezTo>
                  <a:cubicBezTo>
                    <a:pt x="257" y="416"/>
                    <a:pt x="257" y="416"/>
                    <a:pt x="257" y="416"/>
                  </a:cubicBezTo>
                  <a:cubicBezTo>
                    <a:pt x="257" y="415"/>
                    <a:pt x="258" y="415"/>
                    <a:pt x="258" y="415"/>
                  </a:cubicBezTo>
                  <a:cubicBezTo>
                    <a:pt x="226" y="387"/>
                    <a:pt x="226" y="387"/>
                    <a:pt x="226" y="387"/>
                  </a:cubicBezTo>
                  <a:moveTo>
                    <a:pt x="218" y="379"/>
                  </a:moveTo>
                  <a:cubicBezTo>
                    <a:pt x="216" y="380"/>
                    <a:pt x="216" y="380"/>
                    <a:pt x="216" y="380"/>
                  </a:cubicBezTo>
                  <a:cubicBezTo>
                    <a:pt x="224" y="387"/>
                    <a:pt x="224" y="387"/>
                    <a:pt x="224" y="387"/>
                  </a:cubicBezTo>
                  <a:cubicBezTo>
                    <a:pt x="225" y="385"/>
                    <a:pt x="225" y="385"/>
                    <a:pt x="225" y="385"/>
                  </a:cubicBezTo>
                  <a:cubicBezTo>
                    <a:pt x="218" y="379"/>
                    <a:pt x="218" y="379"/>
                    <a:pt x="218" y="379"/>
                  </a:cubicBezTo>
                  <a:moveTo>
                    <a:pt x="245" y="367"/>
                  </a:moveTo>
                  <a:cubicBezTo>
                    <a:pt x="262" y="413"/>
                    <a:pt x="262" y="413"/>
                    <a:pt x="262" y="413"/>
                  </a:cubicBezTo>
                  <a:cubicBezTo>
                    <a:pt x="262" y="413"/>
                    <a:pt x="263" y="412"/>
                    <a:pt x="263" y="412"/>
                  </a:cubicBezTo>
                  <a:cubicBezTo>
                    <a:pt x="247" y="367"/>
                    <a:pt x="247" y="367"/>
                    <a:pt x="247" y="367"/>
                  </a:cubicBezTo>
                  <a:cubicBezTo>
                    <a:pt x="245" y="367"/>
                    <a:pt x="245" y="367"/>
                    <a:pt x="245" y="367"/>
                  </a:cubicBezTo>
                  <a:moveTo>
                    <a:pt x="244" y="360"/>
                  </a:moveTo>
                  <a:cubicBezTo>
                    <a:pt x="242" y="361"/>
                    <a:pt x="242" y="361"/>
                    <a:pt x="242" y="361"/>
                  </a:cubicBezTo>
                  <a:cubicBezTo>
                    <a:pt x="244" y="365"/>
                    <a:pt x="244" y="365"/>
                    <a:pt x="244" y="365"/>
                  </a:cubicBezTo>
                  <a:cubicBezTo>
                    <a:pt x="246" y="365"/>
                    <a:pt x="246" y="365"/>
                    <a:pt x="246" y="365"/>
                  </a:cubicBezTo>
                  <a:cubicBezTo>
                    <a:pt x="244" y="360"/>
                    <a:pt x="244" y="360"/>
                    <a:pt x="244" y="360"/>
                  </a:cubicBezTo>
                  <a:moveTo>
                    <a:pt x="192" y="360"/>
                  </a:moveTo>
                  <a:cubicBezTo>
                    <a:pt x="215" y="379"/>
                    <a:pt x="215" y="379"/>
                    <a:pt x="215" y="379"/>
                  </a:cubicBezTo>
                  <a:cubicBezTo>
                    <a:pt x="216" y="378"/>
                    <a:pt x="216" y="378"/>
                    <a:pt x="216" y="378"/>
                  </a:cubicBezTo>
                  <a:cubicBezTo>
                    <a:pt x="196" y="360"/>
                    <a:pt x="196" y="360"/>
                    <a:pt x="196" y="360"/>
                  </a:cubicBezTo>
                  <a:cubicBezTo>
                    <a:pt x="192" y="360"/>
                    <a:pt x="192" y="360"/>
                    <a:pt x="192" y="360"/>
                  </a:cubicBezTo>
                  <a:moveTo>
                    <a:pt x="239" y="348"/>
                  </a:moveTo>
                  <a:cubicBezTo>
                    <a:pt x="238" y="351"/>
                    <a:pt x="238" y="351"/>
                    <a:pt x="238" y="351"/>
                  </a:cubicBezTo>
                  <a:cubicBezTo>
                    <a:pt x="242" y="359"/>
                    <a:pt x="242" y="359"/>
                    <a:pt x="242" y="359"/>
                  </a:cubicBezTo>
                  <a:cubicBezTo>
                    <a:pt x="243" y="358"/>
                    <a:pt x="243" y="358"/>
                    <a:pt x="243" y="358"/>
                  </a:cubicBezTo>
                  <a:cubicBezTo>
                    <a:pt x="239" y="348"/>
                    <a:pt x="239" y="348"/>
                    <a:pt x="239" y="348"/>
                  </a:cubicBezTo>
                  <a:moveTo>
                    <a:pt x="234" y="333"/>
                  </a:moveTo>
                  <a:cubicBezTo>
                    <a:pt x="234" y="333"/>
                    <a:pt x="234" y="333"/>
                    <a:pt x="234" y="333"/>
                  </a:cubicBezTo>
                  <a:cubicBezTo>
                    <a:pt x="232" y="334"/>
                    <a:pt x="232" y="334"/>
                    <a:pt x="232" y="334"/>
                  </a:cubicBezTo>
                  <a:cubicBezTo>
                    <a:pt x="232" y="334"/>
                    <a:pt x="232" y="334"/>
                    <a:pt x="232" y="334"/>
                  </a:cubicBezTo>
                  <a:cubicBezTo>
                    <a:pt x="237" y="348"/>
                    <a:pt x="237" y="348"/>
                    <a:pt x="237" y="348"/>
                  </a:cubicBezTo>
                  <a:cubicBezTo>
                    <a:pt x="238" y="346"/>
                    <a:pt x="238" y="346"/>
                    <a:pt x="238" y="346"/>
                  </a:cubicBezTo>
                  <a:cubicBezTo>
                    <a:pt x="234" y="333"/>
                    <a:pt x="234" y="333"/>
                    <a:pt x="234" y="333"/>
                  </a:cubicBezTo>
                  <a:moveTo>
                    <a:pt x="141" y="313"/>
                  </a:moveTo>
                  <a:cubicBezTo>
                    <a:pt x="141" y="315"/>
                    <a:pt x="141" y="315"/>
                    <a:pt x="141" y="315"/>
                  </a:cubicBezTo>
                  <a:cubicBezTo>
                    <a:pt x="190" y="358"/>
                    <a:pt x="190" y="358"/>
                    <a:pt x="190" y="358"/>
                  </a:cubicBezTo>
                  <a:cubicBezTo>
                    <a:pt x="193" y="358"/>
                    <a:pt x="193" y="358"/>
                    <a:pt x="193" y="358"/>
                  </a:cubicBezTo>
                  <a:cubicBezTo>
                    <a:pt x="141" y="313"/>
                    <a:pt x="141" y="313"/>
                    <a:pt x="141" y="313"/>
                  </a:cubicBezTo>
                  <a:moveTo>
                    <a:pt x="139" y="311"/>
                  </a:moveTo>
                  <a:cubicBezTo>
                    <a:pt x="138" y="312"/>
                    <a:pt x="138" y="312"/>
                    <a:pt x="138" y="312"/>
                  </a:cubicBezTo>
                  <a:cubicBezTo>
                    <a:pt x="138" y="313"/>
                    <a:pt x="138" y="313"/>
                    <a:pt x="138" y="313"/>
                  </a:cubicBezTo>
                  <a:cubicBezTo>
                    <a:pt x="139" y="312"/>
                    <a:pt x="139" y="312"/>
                    <a:pt x="139" y="312"/>
                  </a:cubicBezTo>
                  <a:cubicBezTo>
                    <a:pt x="139" y="311"/>
                    <a:pt x="139" y="311"/>
                    <a:pt x="139" y="311"/>
                  </a:cubicBezTo>
                  <a:cubicBezTo>
                    <a:pt x="139" y="311"/>
                    <a:pt x="139" y="311"/>
                    <a:pt x="139" y="311"/>
                  </a:cubicBezTo>
                  <a:moveTo>
                    <a:pt x="128" y="301"/>
                  </a:moveTo>
                  <a:cubicBezTo>
                    <a:pt x="133" y="307"/>
                    <a:pt x="133" y="307"/>
                    <a:pt x="133" y="307"/>
                  </a:cubicBezTo>
                  <a:cubicBezTo>
                    <a:pt x="136" y="311"/>
                    <a:pt x="136" y="311"/>
                    <a:pt x="136" y="311"/>
                  </a:cubicBezTo>
                  <a:cubicBezTo>
                    <a:pt x="138" y="309"/>
                    <a:pt x="138" y="309"/>
                    <a:pt x="138" y="309"/>
                  </a:cubicBezTo>
                  <a:cubicBezTo>
                    <a:pt x="128" y="301"/>
                    <a:pt x="128" y="301"/>
                    <a:pt x="128" y="301"/>
                  </a:cubicBezTo>
                  <a:moveTo>
                    <a:pt x="218" y="297"/>
                  </a:moveTo>
                  <a:cubicBezTo>
                    <a:pt x="231" y="330"/>
                    <a:pt x="231" y="330"/>
                    <a:pt x="231" y="330"/>
                  </a:cubicBezTo>
                  <a:cubicBezTo>
                    <a:pt x="232" y="332"/>
                    <a:pt x="232" y="332"/>
                    <a:pt x="232" y="332"/>
                  </a:cubicBezTo>
                  <a:cubicBezTo>
                    <a:pt x="233" y="331"/>
                    <a:pt x="233" y="331"/>
                    <a:pt x="233" y="331"/>
                  </a:cubicBezTo>
                  <a:cubicBezTo>
                    <a:pt x="221" y="299"/>
                    <a:pt x="221" y="299"/>
                    <a:pt x="221" y="299"/>
                  </a:cubicBezTo>
                  <a:cubicBezTo>
                    <a:pt x="218" y="297"/>
                    <a:pt x="218" y="297"/>
                    <a:pt x="218" y="297"/>
                  </a:cubicBezTo>
                  <a:moveTo>
                    <a:pt x="217" y="293"/>
                  </a:moveTo>
                  <a:cubicBezTo>
                    <a:pt x="217" y="293"/>
                    <a:pt x="217" y="293"/>
                    <a:pt x="217" y="293"/>
                  </a:cubicBezTo>
                  <a:cubicBezTo>
                    <a:pt x="217" y="293"/>
                    <a:pt x="217" y="293"/>
                    <a:pt x="217" y="293"/>
                  </a:cubicBezTo>
                  <a:cubicBezTo>
                    <a:pt x="217" y="293"/>
                    <a:pt x="217" y="293"/>
                    <a:pt x="217" y="293"/>
                  </a:cubicBezTo>
                  <a:moveTo>
                    <a:pt x="116" y="290"/>
                  </a:moveTo>
                  <a:cubicBezTo>
                    <a:pt x="114" y="291"/>
                    <a:pt x="114" y="291"/>
                    <a:pt x="114" y="291"/>
                  </a:cubicBezTo>
                  <a:cubicBezTo>
                    <a:pt x="126" y="302"/>
                    <a:pt x="126" y="302"/>
                    <a:pt x="126" y="302"/>
                  </a:cubicBezTo>
                  <a:cubicBezTo>
                    <a:pt x="121" y="295"/>
                    <a:pt x="121" y="295"/>
                    <a:pt x="121" y="295"/>
                  </a:cubicBezTo>
                  <a:cubicBezTo>
                    <a:pt x="116" y="290"/>
                    <a:pt x="116" y="290"/>
                    <a:pt x="116" y="290"/>
                  </a:cubicBezTo>
                  <a:moveTo>
                    <a:pt x="106" y="282"/>
                  </a:moveTo>
                  <a:cubicBezTo>
                    <a:pt x="105" y="283"/>
                    <a:pt x="105" y="283"/>
                    <a:pt x="105" y="283"/>
                  </a:cubicBezTo>
                  <a:cubicBezTo>
                    <a:pt x="113" y="290"/>
                    <a:pt x="113" y="290"/>
                    <a:pt x="113" y="290"/>
                  </a:cubicBezTo>
                  <a:cubicBezTo>
                    <a:pt x="114" y="289"/>
                    <a:pt x="114" y="289"/>
                    <a:pt x="114" y="289"/>
                  </a:cubicBezTo>
                  <a:cubicBezTo>
                    <a:pt x="106" y="282"/>
                    <a:pt x="106" y="282"/>
                    <a:pt x="106" y="282"/>
                  </a:cubicBezTo>
                  <a:moveTo>
                    <a:pt x="88" y="268"/>
                  </a:moveTo>
                  <a:cubicBezTo>
                    <a:pt x="88" y="268"/>
                    <a:pt x="88" y="268"/>
                    <a:pt x="88" y="268"/>
                  </a:cubicBezTo>
                  <a:cubicBezTo>
                    <a:pt x="90" y="269"/>
                    <a:pt x="90" y="269"/>
                    <a:pt x="90" y="269"/>
                  </a:cubicBezTo>
                  <a:cubicBezTo>
                    <a:pt x="88" y="268"/>
                    <a:pt x="88" y="268"/>
                    <a:pt x="88" y="268"/>
                  </a:cubicBezTo>
                  <a:moveTo>
                    <a:pt x="90" y="268"/>
                  </a:moveTo>
                  <a:cubicBezTo>
                    <a:pt x="90" y="270"/>
                    <a:pt x="90" y="270"/>
                    <a:pt x="90" y="270"/>
                  </a:cubicBezTo>
                  <a:cubicBezTo>
                    <a:pt x="90" y="270"/>
                    <a:pt x="90" y="270"/>
                    <a:pt x="90" y="270"/>
                  </a:cubicBezTo>
                  <a:cubicBezTo>
                    <a:pt x="103" y="282"/>
                    <a:pt x="103" y="282"/>
                    <a:pt x="103" y="282"/>
                  </a:cubicBezTo>
                  <a:cubicBezTo>
                    <a:pt x="104" y="280"/>
                    <a:pt x="104" y="280"/>
                    <a:pt x="104" y="280"/>
                  </a:cubicBezTo>
                  <a:cubicBezTo>
                    <a:pt x="90" y="268"/>
                    <a:pt x="90" y="268"/>
                    <a:pt x="90" y="268"/>
                  </a:cubicBezTo>
                  <a:moveTo>
                    <a:pt x="82" y="261"/>
                  </a:moveTo>
                  <a:cubicBezTo>
                    <a:pt x="81" y="263"/>
                    <a:pt x="81" y="263"/>
                    <a:pt x="81" y="263"/>
                  </a:cubicBezTo>
                  <a:cubicBezTo>
                    <a:pt x="85" y="266"/>
                    <a:pt x="85" y="266"/>
                    <a:pt x="85" y="266"/>
                  </a:cubicBezTo>
                  <a:cubicBezTo>
                    <a:pt x="89" y="267"/>
                    <a:pt x="89" y="267"/>
                    <a:pt x="89" y="267"/>
                  </a:cubicBezTo>
                  <a:cubicBezTo>
                    <a:pt x="82" y="261"/>
                    <a:pt x="82" y="261"/>
                    <a:pt x="82" y="261"/>
                  </a:cubicBezTo>
                  <a:moveTo>
                    <a:pt x="207" y="261"/>
                  </a:moveTo>
                  <a:cubicBezTo>
                    <a:pt x="205" y="262"/>
                    <a:pt x="205" y="262"/>
                    <a:pt x="205" y="262"/>
                  </a:cubicBezTo>
                  <a:cubicBezTo>
                    <a:pt x="214" y="286"/>
                    <a:pt x="214" y="286"/>
                    <a:pt x="214" y="286"/>
                  </a:cubicBezTo>
                  <a:cubicBezTo>
                    <a:pt x="218" y="292"/>
                    <a:pt x="218" y="292"/>
                    <a:pt x="218" y="292"/>
                  </a:cubicBezTo>
                  <a:cubicBezTo>
                    <a:pt x="207" y="261"/>
                    <a:pt x="207" y="261"/>
                    <a:pt x="207" y="261"/>
                  </a:cubicBezTo>
                  <a:moveTo>
                    <a:pt x="206" y="258"/>
                  </a:moveTo>
                  <a:cubicBezTo>
                    <a:pt x="205" y="258"/>
                    <a:pt x="205" y="258"/>
                    <a:pt x="205" y="258"/>
                  </a:cubicBezTo>
                  <a:cubicBezTo>
                    <a:pt x="204" y="259"/>
                    <a:pt x="204" y="259"/>
                    <a:pt x="204" y="259"/>
                  </a:cubicBezTo>
                  <a:cubicBezTo>
                    <a:pt x="204" y="260"/>
                    <a:pt x="204" y="260"/>
                    <a:pt x="204" y="260"/>
                  </a:cubicBezTo>
                  <a:cubicBezTo>
                    <a:pt x="206" y="259"/>
                    <a:pt x="206" y="259"/>
                    <a:pt x="206" y="259"/>
                  </a:cubicBezTo>
                  <a:cubicBezTo>
                    <a:pt x="206" y="258"/>
                    <a:pt x="206" y="258"/>
                    <a:pt x="206" y="258"/>
                  </a:cubicBezTo>
                  <a:moveTo>
                    <a:pt x="76" y="257"/>
                  </a:moveTo>
                  <a:cubicBezTo>
                    <a:pt x="75" y="258"/>
                    <a:pt x="75" y="258"/>
                    <a:pt x="75" y="258"/>
                  </a:cubicBezTo>
                  <a:cubicBezTo>
                    <a:pt x="76" y="258"/>
                    <a:pt x="76" y="258"/>
                    <a:pt x="76" y="258"/>
                  </a:cubicBezTo>
                  <a:cubicBezTo>
                    <a:pt x="76" y="257"/>
                    <a:pt x="76" y="257"/>
                    <a:pt x="76" y="257"/>
                  </a:cubicBezTo>
                  <a:moveTo>
                    <a:pt x="78" y="257"/>
                  </a:moveTo>
                  <a:cubicBezTo>
                    <a:pt x="79" y="261"/>
                    <a:pt x="79" y="261"/>
                    <a:pt x="79" y="261"/>
                  </a:cubicBezTo>
                  <a:cubicBezTo>
                    <a:pt x="80" y="261"/>
                    <a:pt x="80" y="261"/>
                    <a:pt x="80" y="261"/>
                  </a:cubicBezTo>
                  <a:cubicBezTo>
                    <a:pt x="81" y="260"/>
                    <a:pt x="81" y="260"/>
                    <a:pt x="81" y="260"/>
                  </a:cubicBezTo>
                  <a:cubicBezTo>
                    <a:pt x="78" y="257"/>
                    <a:pt x="78" y="257"/>
                    <a:pt x="78" y="257"/>
                  </a:cubicBezTo>
                  <a:moveTo>
                    <a:pt x="65" y="249"/>
                  </a:moveTo>
                  <a:cubicBezTo>
                    <a:pt x="74" y="256"/>
                    <a:pt x="74" y="256"/>
                    <a:pt x="74" y="256"/>
                  </a:cubicBezTo>
                  <a:cubicBezTo>
                    <a:pt x="75" y="256"/>
                    <a:pt x="75" y="256"/>
                    <a:pt x="75" y="256"/>
                  </a:cubicBezTo>
                  <a:cubicBezTo>
                    <a:pt x="75" y="255"/>
                    <a:pt x="75" y="255"/>
                    <a:pt x="75" y="255"/>
                  </a:cubicBezTo>
                  <a:cubicBezTo>
                    <a:pt x="68" y="249"/>
                    <a:pt x="68" y="249"/>
                    <a:pt x="68" y="249"/>
                  </a:cubicBezTo>
                  <a:cubicBezTo>
                    <a:pt x="65" y="249"/>
                    <a:pt x="65" y="249"/>
                    <a:pt x="65" y="249"/>
                  </a:cubicBezTo>
                  <a:moveTo>
                    <a:pt x="56" y="238"/>
                  </a:moveTo>
                  <a:cubicBezTo>
                    <a:pt x="55" y="240"/>
                    <a:pt x="55" y="240"/>
                    <a:pt x="55" y="240"/>
                  </a:cubicBezTo>
                  <a:cubicBezTo>
                    <a:pt x="63" y="247"/>
                    <a:pt x="63" y="247"/>
                    <a:pt x="63" y="247"/>
                  </a:cubicBezTo>
                  <a:cubicBezTo>
                    <a:pt x="66" y="247"/>
                    <a:pt x="66" y="247"/>
                    <a:pt x="66" y="247"/>
                  </a:cubicBezTo>
                  <a:cubicBezTo>
                    <a:pt x="56" y="238"/>
                    <a:pt x="56" y="238"/>
                    <a:pt x="56" y="238"/>
                  </a:cubicBezTo>
                  <a:moveTo>
                    <a:pt x="29" y="214"/>
                  </a:moveTo>
                  <a:cubicBezTo>
                    <a:pt x="27" y="215"/>
                    <a:pt x="27" y="215"/>
                    <a:pt x="27" y="215"/>
                  </a:cubicBezTo>
                  <a:cubicBezTo>
                    <a:pt x="31" y="219"/>
                    <a:pt x="31" y="219"/>
                    <a:pt x="31" y="219"/>
                  </a:cubicBezTo>
                  <a:cubicBezTo>
                    <a:pt x="33" y="220"/>
                    <a:pt x="33" y="220"/>
                    <a:pt x="33" y="220"/>
                  </a:cubicBezTo>
                  <a:cubicBezTo>
                    <a:pt x="53" y="238"/>
                    <a:pt x="53" y="238"/>
                    <a:pt x="53" y="238"/>
                  </a:cubicBezTo>
                  <a:cubicBezTo>
                    <a:pt x="55" y="237"/>
                    <a:pt x="55" y="237"/>
                    <a:pt x="55" y="237"/>
                  </a:cubicBezTo>
                  <a:cubicBezTo>
                    <a:pt x="35" y="220"/>
                    <a:pt x="35" y="220"/>
                    <a:pt x="35" y="220"/>
                  </a:cubicBezTo>
                  <a:cubicBezTo>
                    <a:pt x="33" y="218"/>
                    <a:pt x="33" y="218"/>
                    <a:pt x="33" y="218"/>
                  </a:cubicBezTo>
                  <a:cubicBezTo>
                    <a:pt x="29" y="214"/>
                    <a:pt x="29" y="214"/>
                    <a:pt x="29" y="214"/>
                  </a:cubicBezTo>
                  <a:moveTo>
                    <a:pt x="22" y="209"/>
                  </a:moveTo>
                  <a:cubicBezTo>
                    <a:pt x="22" y="211"/>
                    <a:pt x="22" y="211"/>
                    <a:pt x="22" y="211"/>
                  </a:cubicBezTo>
                  <a:cubicBezTo>
                    <a:pt x="26" y="214"/>
                    <a:pt x="26" y="214"/>
                    <a:pt x="26" y="214"/>
                  </a:cubicBezTo>
                  <a:cubicBezTo>
                    <a:pt x="27" y="213"/>
                    <a:pt x="27" y="213"/>
                    <a:pt x="27" y="213"/>
                  </a:cubicBezTo>
                  <a:cubicBezTo>
                    <a:pt x="22" y="209"/>
                    <a:pt x="22" y="209"/>
                    <a:pt x="22" y="209"/>
                  </a:cubicBezTo>
                  <a:moveTo>
                    <a:pt x="178" y="185"/>
                  </a:moveTo>
                  <a:cubicBezTo>
                    <a:pt x="180" y="194"/>
                    <a:pt x="180" y="194"/>
                    <a:pt x="180" y="194"/>
                  </a:cubicBezTo>
                  <a:cubicBezTo>
                    <a:pt x="183" y="202"/>
                    <a:pt x="183" y="202"/>
                    <a:pt x="183" y="202"/>
                  </a:cubicBezTo>
                  <a:cubicBezTo>
                    <a:pt x="183" y="204"/>
                    <a:pt x="183" y="204"/>
                    <a:pt x="183" y="204"/>
                  </a:cubicBezTo>
                  <a:cubicBezTo>
                    <a:pt x="186" y="210"/>
                    <a:pt x="186" y="210"/>
                    <a:pt x="186" y="210"/>
                  </a:cubicBezTo>
                  <a:cubicBezTo>
                    <a:pt x="186" y="212"/>
                    <a:pt x="186" y="212"/>
                    <a:pt x="186" y="212"/>
                  </a:cubicBezTo>
                  <a:cubicBezTo>
                    <a:pt x="187" y="213"/>
                    <a:pt x="187" y="213"/>
                    <a:pt x="187" y="213"/>
                  </a:cubicBezTo>
                  <a:cubicBezTo>
                    <a:pt x="190" y="222"/>
                    <a:pt x="190" y="222"/>
                    <a:pt x="190" y="222"/>
                  </a:cubicBezTo>
                  <a:cubicBezTo>
                    <a:pt x="191" y="224"/>
                    <a:pt x="191" y="224"/>
                    <a:pt x="191" y="224"/>
                  </a:cubicBezTo>
                  <a:cubicBezTo>
                    <a:pt x="203" y="257"/>
                    <a:pt x="203" y="257"/>
                    <a:pt x="203" y="257"/>
                  </a:cubicBezTo>
                  <a:cubicBezTo>
                    <a:pt x="204" y="256"/>
                    <a:pt x="204" y="256"/>
                    <a:pt x="204" y="256"/>
                  </a:cubicBezTo>
                  <a:cubicBezTo>
                    <a:pt x="205" y="256"/>
                    <a:pt x="205" y="256"/>
                    <a:pt x="205" y="256"/>
                  </a:cubicBezTo>
                  <a:cubicBezTo>
                    <a:pt x="192" y="222"/>
                    <a:pt x="192" y="222"/>
                    <a:pt x="192" y="222"/>
                  </a:cubicBezTo>
                  <a:cubicBezTo>
                    <a:pt x="191" y="220"/>
                    <a:pt x="191" y="220"/>
                    <a:pt x="191" y="220"/>
                  </a:cubicBezTo>
                  <a:cubicBezTo>
                    <a:pt x="188" y="212"/>
                    <a:pt x="188" y="212"/>
                    <a:pt x="188" y="212"/>
                  </a:cubicBezTo>
                  <a:cubicBezTo>
                    <a:pt x="188" y="211"/>
                    <a:pt x="188" y="211"/>
                    <a:pt x="188" y="211"/>
                  </a:cubicBezTo>
                  <a:cubicBezTo>
                    <a:pt x="187" y="210"/>
                    <a:pt x="187" y="210"/>
                    <a:pt x="187" y="210"/>
                  </a:cubicBezTo>
                  <a:cubicBezTo>
                    <a:pt x="185" y="204"/>
                    <a:pt x="185" y="204"/>
                    <a:pt x="185" y="204"/>
                  </a:cubicBezTo>
                  <a:cubicBezTo>
                    <a:pt x="185" y="202"/>
                    <a:pt x="185" y="202"/>
                    <a:pt x="185" y="202"/>
                  </a:cubicBezTo>
                  <a:cubicBezTo>
                    <a:pt x="180" y="190"/>
                    <a:pt x="180" y="190"/>
                    <a:pt x="180" y="190"/>
                  </a:cubicBezTo>
                  <a:cubicBezTo>
                    <a:pt x="179" y="188"/>
                    <a:pt x="179" y="188"/>
                    <a:pt x="179" y="188"/>
                  </a:cubicBezTo>
                  <a:cubicBezTo>
                    <a:pt x="178" y="185"/>
                    <a:pt x="178" y="185"/>
                    <a:pt x="178" y="185"/>
                  </a:cubicBezTo>
                  <a:moveTo>
                    <a:pt x="22" y="149"/>
                  </a:moveTo>
                  <a:cubicBezTo>
                    <a:pt x="18" y="157"/>
                    <a:pt x="18" y="157"/>
                    <a:pt x="18" y="157"/>
                  </a:cubicBezTo>
                  <a:cubicBezTo>
                    <a:pt x="17" y="159"/>
                    <a:pt x="17" y="159"/>
                    <a:pt x="17" y="159"/>
                  </a:cubicBezTo>
                  <a:cubicBezTo>
                    <a:pt x="3" y="186"/>
                    <a:pt x="3" y="186"/>
                    <a:pt x="3" y="186"/>
                  </a:cubicBezTo>
                  <a:cubicBezTo>
                    <a:pt x="2" y="188"/>
                    <a:pt x="2" y="188"/>
                    <a:pt x="2" y="188"/>
                  </a:cubicBezTo>
                  <a:cubicBezTo>
                    <a:pt x="1" y="191"/>
                    <a:pt x="1" y="191"/>
                    <a:pt x="1" y="191"/>
                  </a:cubicBezTo>
                  <a:cubicBezTo>
                    <a:pt x="0" y="192"/>
                    <a:pt x="0" y="192"/>
                    <a:pt x="0" y="192"/>
                  </a:cubicBezTo>
                  <a:cubicBezTo>
                    <a:pt x="1" y="193"/>
                    <a:pt x="1" y="193"/>
                    <a:pt x="1" y="193"/>
                  </a:cubicBezTo>
                  <a:cubicBezTo>
                    <a:pt x="20" y="209"/>
                    <a:pt x="20" y="209"/>
                    <a:pt x="20" y="209"/>
                  </a:cubicBezTo>
                  <a:cubicBezTo>
                    <a:pt x="20" y="207"/>
                    <a:pt x="20" y="207"/>
                    <a:pt x="20" y="207"/>
                  </a:cubicBezTo>
                  <a:cubicBezTo>
                    <a:pt x="2" y="191"/>
                    <a:pt x="2" y="191"/>
                    <a:pt x="2" y="191"/>
                  </a:cubicBezTo>
                  <a:cubicBezTo>
                    <a:pt x="4" y="188"/>
                    <a:pt x="4" y="188"/>
                    <a:pt x="4" y="188"/>
                  </a:cubicBezTo>
                  <a:cubicBezTo>
                    <a:pt x="5" y="186"/>
                    <a:pt x="5" y="186"/>
                    <a:pt x="5" y="186"/>
                  </a:cubicBezTo>
                  <a:cubicBezTo>
                    <a:pt x="19" y="159"/>
                    <a:pt x="19" y="159"/>
                    <a:pt x="19" y="159"/>
                  </a:cubicBezTo>
                  <a:cubicBezTo>
                    <a:pt x="20" y="157"/>
                    <a:pt x="20" y="157"/>
                    <a:pt x="20" y="157"/>
                  </a:cubicBezTo>
                  <a:cubicBezTo>
                    <a:pt x="23" y="151"/>
                    <a:pt x="23" y="151"/>
                    <a:pt x="23" y="151"/>
                  </a:cubicBezTo>
                  <a:cubicBezTo>
                    <a:pt x="22" y="149"/>
                    <a:pt x="22" y="149"/>
                    <a:pt x="22" y="149"/>
                  </a:cubicBezTo>
                  <a:moveTo>
                    <a:pt x="24" y="146"/>
                  </a:moveTo>
                  <a:cubicBezTo>
                    <a:pt x="23" y="148"/>
                    <a:pt x="23" y="148"/>
                    <a:pt x="23" y="148"/>
                  </a:cubicBezTo>
                  <a:cubicBezTo>
                    <a:pt x="24" y="148"/>
                    <a:pt x="24" y="148"/>
                    <a:pt x="24" y="148"/>
                  </a:cubicBezTo>
                  <a:cubicBezTo>
                    <a:pt x="24" y="146"/>
                    <a:pt x="24" y="146"/>
                    <a:pt x="24" y="146"/>
                  </a:cubicBezTo>
                  <a:moveTo>
                    <a:pt x="28" y="138"/>
                  </a:moveTo>
                  <a:cubicBezTo>
                    <a:pt x="26" y="142"/>
                    <a:pt x="26" y="142"/>
                    <a:pt x="26" y="142"/>
                  </a:cubicBezTo>
                  <a:cubicBezTo>
                    <a:pt x="25" y="147"/>
                    <a:pt x="25" y="147"/>
                    <a:pt x="25" y="147"/>
                  </a:cubicBezTo>
                  <a:cubicBezTo>
                    <a:pt x="29" y="139"/>
                    <a:pt x="29" y="139"/>
                    <a:pt x="29" y="139"/>
                  </a:cubicBezTo>
                  <a:cubicBezTo>
                    <a:pt x="28" y="138"/>
                    <a:pt x="28" y="138"/>
                    <a:pt x="28" y="138"/>
                  </a:cubicBezTo>
                  <a:moveTo>
                    <a:pt x="30" y="134"/>
                  </a:moveTo>
                  <a:cubicBezTo>
                    <a:pt x="29" y="136"/>
                    <a:pt x="29" y="136"/>
                    <a:pt x="29" y="136"/>
                  </a:cubicBezTo>
                  <a:cubicBezTo>
                    <a:pt x="30" y="137"/>
                    <a:pt x="30" y="137"/>
                    <a:pt x="30" y="137"/>
                  </a:cubicBezTo>
                  <a:cubicBezTo>
                    <a:pt x="31" y="137"/>
                    <a:pt x="31" y="137"/>
                    <a:pt x="31" y="137"/>
                  </a:cubicBezTo>
                  <a:cubicBezTo>
                    <a:pt x="30" y="134"/>
                    <a:pt x="30" y="134"/>
                    <a:pt x="30" y="134"/>
                  </a:cubicBezTo>
                  <a:moveTo>
                    <a:pt x="32" y="134"/>
                  </a:moveTo>
                  <a:cubicBezTo>
                    <a:pt x="32" y="134"/>
                    <a:pt x="32" y="134"/>
                    <a:pt x="32" y="134"/>
                  </a:cubicBezTo>
                  <a:cubicBezTo>
                    <a:pt x="32" y="134"/>
                    <a:pt x="32" y="134"/>
                    <a:pt x="32" y="134"/>
                  </a:cubicBezTo>
                  <a:cubicBezTo>
                    <a:pt x="32" y="134"/>
                    <a:pt x="32" y="134"/>
                    <a:pt x="32" y="134"/>
                  </a:cubicBezTo>
                  <a:moveTo>
                    <a:pt x="158" y="131"/>
                  </a:moveTo>
                  <a:cubicBezTo>
                    <a:pt x="157" y="133"/>
                    <a:pt x="157" y="133"/>
                    <a:pt x="157" y="133"/>
                  </a:cubicBezTo>
                  <a:cubicBezTo>
                    <a:pt x="161" y="145"/>
                    <a:pt x="161" y="145"/>
                    <a:pt x="161" y="145"/>
                  </a:cubicBezTo>
                  <a:cubicBezTo>
                    <a:pt x="162" y="147"/>
                    <a:pt x="162" y="147"/>
                    <a:pt x="162" y="147"/>
                  </a:cubicBezTo>
                  <a:cubicBezTo>
                    <a:pt x="163" y="149"/>
                    <a:pt x="163" y="149"/>
                    <a:pt x="163" y="149"/>
                  </a:cubicBezTo>
                  <a:cubicBezTo>
                    <a:pt x="163" y="151"/>
                    <a:pt x="163" y="151"/>
                    <a:pt x="163" y="151"/>
                  </a:cubicBezTo>
                  <a:cubicBezTo>
                    <a:pt x="166" y="157"/>
                    <a:pt x="166" y="157"/>
                    <a:pt x="166" y="157"/>
                  </a:cubicBezTo>
                  <a:cubicBezTo>
                    <a:pt x="167" y="159"/>
                    <a:pt x="167" y="159"/>
                    <a:pt x="167" y="159"/>
                  </a:cubicBezTo>
                  <a:cubicBezTo>
                    <a:pt x="168" y="164"/>
                    <a:pt x="168" y="164"/>
                    <a:pt x="168" y="164"/>
                  </a:cubicBezTo>
                  <a:cubicBezTo>
                    <a:pt x="169" y="166"/>
                    <a:pt x="169" y="166"/>
                    <a:pt x="169" y="166"/>
                  </a:cubicBezTo>
                  <a:cubicBezTo>
                    <a:pt x="174" y="180"/>
                    <a:pt x="174" y="180"/>
                    <a:pt x="174" y="180"/>
                  </a:cubicBezTo>
                  <a:cubicBezTo>
                    <a:pt x="175" y="182"/>
                    <a:pt x="175" y="182"/>
                    <a:pt x="175" y="182"/>
                  </a:cubicBezTo>
                  <a:cubicBezTo>
                    <a:pt x="177" y="186"/>
                    <a:pt x="177" y="186"/>
                    <a:pt x="177" y="186"/>
                  </a:cubicBezTo>
                  <a:cubicBezTo>
                    <a:pt x="176" y="181"/>
                    <a:pt x="176" y="181"/>
                    <a:pt x="176" y="181"/>
                  </a:cubicBezTo>
                  <a:cubicBezTo>
                    <a:pt x="176" y="178"/>
                    <a:pt x="176" y="178"/>
                    <a:pt x="176" y="178"/>
                  </a:cubicBezTo>
                  <a:cubicBezTo>
                    <a:pt x="176" y="178"/>
                    <a:pt x="176" y="178"/>
                    <a:pt x="176" y="178"/>
                  </a:cubicBezTo>
                  <a:cubicBezTo>
                    <a:pt x="171" y="165"/>
                    <a:pt x="171" y="165"/>
                    <a:pt x="171" y="165"/>
                  </a:cubicBezTo>
                  <a:cubicBezTo>
                    <a:pt x="170" y="164"/>
                    <a:pt x="170" y="164"/>
                    <a:pt x="170" y="164"/>
                  </a:cubicBezTo>
                  <a:cubicBezTo>
                    <a:pt x="169" y="160"/>
                    <a:pt x="169" y="160"/>
                    <a:pt x="169" y="160"/>
                  </a:cubicBezTo>
                  <a:cubicBezTo>
                    <a:pt x="168" y="158"/>
                    <a:pt x="168" y="158"/>
                    <a:pt x="168" y="158"/>
                  </a:cubicBezTo>
                  <a:cubicBezTo>
                    <a:pt x="165" y="151"/>
                    <a:pt x="165" y="151"/>
                    <a:pt x="165" y="151"/>
                  </a:cubicBezTo>
                  <a:cubicBezTo>
                    <a:pt x="165" y="149"/>
                    <a:pt x="165" y="149"/>
                    <a:pt x="165" y="149"/>
                  </a:cubicBezTo>
                  <a:cubicBezTo>
                    <a:pt x="163" y="145"/>
                    <a:pt x="163" y="145"/>
                    <a:pt x="163" y="145"/>
                  </a:cubicBezTo>
                  <a:cubicBezTo>
                    <a:pt x="163" y="144"/>
                    <a:pt x="163" y="144"/>
                    <a:pt x="163" y="144"/>
                  </a:cubicBezTo>
                  <a:cubicBezTo>
                    <a:pt x="158" y="131"/>
                    <a:pt x="158" y="131"/>
                    <a:pt x="158" y="131"/>
                  </a:cubicBezTo>
                  <a:moveTo>
                    <a:pt x="53" y="93"/>
                  </a:moveTo>
                  <a:cubicBezTo>
                    <a:pt x="51" y="94"/>
                    <a:pt x="51" y="94"/>
                    <a:pt x="51" y="94"/>
                  </a:cubicBezTo>
                  <a:cubicBezTo>
                    <a:pt x="50" y="95"/>
                    <a:pt x="50" y="95"/>
                    <a:pt x="50" y="95"/>
                  </a:cubicBezTo>
                  <a:cubicBezTo>
                    <a:pt x="32" y="130"/>
                    <a:pt x="32" y="130"/>
                    <a:pt x="32" y="130"/>
                  </a:cubicBezTo>
                  <a:cubicBezTo>
                    <a:pt x="31" y="131"/>
                    <a:pt x="31" y="131"/>
                    <a:pt x="31" y="131"/>
                  </a:cubicBezTo>
                  <a:cubicBezTo>
                    <a:pt x="33" y="133"/>
                    <a:pt x="33" y="133"/>
                    <a:pt x="33" y="133"/>
                  </a:cubicBezTo>
                  <a:cubicBezTo>
                    <a:pt x="33" y="132"/>
                    <a:pt x="33" y="132"/>
                    <a:pt x="33" y="132"/>
                  </a:cubicBezTo>
                  <a:cubicBezTo>
                    <a:pt x="34" y="131"/>
                    <a:pt x="34" y="131"/>
                    <a:pt x="34" y="131"/>
                  </a:cubicBezTo>
                  <a:cubicBezTo>
                    <a:pt x="50" y="99"/>
                    <a:pt x="50" y="99"/>
                    <a:pt x="50" y="99"/>
                  </a:cubicBezTo>
                  <a:cubicBezTo>
                    <a:pt x="52" y="95"/>
                    <a:pt x="52" y="95"/>
                    <a:pt x="52" y="95"/>
                  </a:cubicBezTo>
                  <a:cubicBezTo>
                    <a:pt x="53" y="93"/>
                    <a:pt x="53" y="93"/>
                    <a:pt x="53" y="93"/>
                  </a:cubicBezTo>
                  <a:cubicBezTo>
                    <a:pt x="53" y="93"/>
                    <a:pt x="53" y="93"/>
                    <a:pt x="53" y="93"/>
                  </a:cubicBezTo>
                  <a:moveTo>
                    <a:pt x="142" y="88"/>
                  </a:moveTo>
                  <a:cubicBezTo>
                    <a:pt x="140" y="88"/>
                    <a:pt x="140" y="88"/>
                    <a:pt x="140" y="88"/>
                  </a:cubicBezTo>
                  <a:cubicBezTo>
                    <a:pt x="156" y="131"/>
                    <a:pt x="156" y="131"/>
                    <a:pt x="156" y="131"/>
                  </a:cubicBezTo>
                  <a:cubicBezTo>
                    <a:pt x="157" y="128"/>
                    <a:pt x="157" y="128"/>
                    <a:pt x="157" y="128"/>
                  </a:cubicBezTo>
                  <a:cubicBezTo>
                    <a:pt x="142" y="88"/>
                    <a:pt x="142" y="88"/>
                    <a:pt x="142" y="88"/>
                  </a:cubicBezTo>
                  <a:moveTo>
                    <a:pt x="109" y="1"/>
                  </a:moveTo>
                  <a:cubicBezTo>
                    <a:pt x="109" y="1"/>
                    <a:pt x="108" y="1"/>
                    <a:pt x="108" y="2"/>
                  </a:cubicBezTo>
                  <a:cubicBezTo>
                    <a:pt x="139" y="86"/>
                    <a:pt x="139" y="86"/>
                    <a:pt x="139" y="86"/>
                  </a:cubicBezTo>
                  <a:cubicBezTo>
                    <a:pt x="141" y="86"/>
                    <a:pt x="141" y="86"/>
                    <a:pt x="141" y="86"/>
                  </a:cubicBezTo>
                  <a:cubicBezTo>
                    <a:pt x="109" y="1"/>
                    <a:pt x="109" y="1"/>
                    <a:pt x="109" y="1"/>
                  </a:cubicBezTo>
                  <a:moveTo>
                    <a:pt x="99" y="0"/>
                  </a:moveTo>
                  <a:cubicBezTo>
                    <a:pt x="53" y="89"/>
                    <a:pt x="53" y="89"/>
                    <a:pt x="53" y="89"/>
                  </a:cubicBezTo>
                  <a:cubicBezTo>
                    <a:pt x="52" y="91"/>
                    <a:pt x="52" y="91"/>
                    <a:pt x="52" y="91"/>
                  </a:cubicBezTo>
                  <a:cubicBezTo>
                    <a:pt x="52" y="92"/>
                    <a:pt x="52" y="92"/>
                    <a:pt x="52" y="92"/>
                  </a:cubicBezTo>
                  <a:cubicBezTo>
                    <a:pt x="54" y="92"/>
                    <a:pt x="54" y="92"/>
                    <a:pt x="54" y="92"/>
                  </a:cubicBezTo>
                  <a:cubicBezTo>
                    <a:pt x="54" y="91"/>
                    <a:pt x="54" y="91"/>
                    <a:pt x="54" y="91"/>
                  </a:cubicBezTo>
                  <a:cubicBezTo>
                    <a:pt x="101" y="1"/>
                    <a:pt x="101" y="1"/>
                    <a:pt x="101" y="1"/>
                  </a:cubicBezTo>
                  <a:cubicBezTo>
                    <a:pt x="100" y="1"/>
                    <a:pt x="100" y="1"/>
                    <a:pt x="9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1" name="Freeform 30"/>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close/>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close/>
                  <a:moveTo>
                    <a:pt x="469" y="454"/>
                  </a:moveTo>
                  <a:lnTo>
                    <a:pt x="466" y="456"/>
                  </a:lnTo>
                  <a:lnTo>
                    <a:pt x="466" y="456"/>
                  </a:lnTo>
                  <a:lnTo>
                    <a:pt x="471" y="454"/>
                  </a:lnTo>
                  <a:lnTo>
                    <a:pt x="469" y="454"/>
                  </a:lnTo>
                  <a:close/>
                  <a:moveTo>
                    <a:pt x="502" y="435"/>
                  </a:moveTo>
                  <a:lnTo>
                    <a:pt x="499" y="437"/>
                  </a:lnTo>
                  <a:lnTo>
                    <a:pt x="563" y="494"/>
                  </a:lnTo>
                  <a:lnTo>
                    <a:pt x="570" y="499"/>
                  </a:lnTo>
                  <a:lnTo>
                    <a:pt x="570" y="501"/>
                  </a:lnTo>
                  <a:lnTo>
                    <a:pt x="561" y="484"/>
                  </a:lnTo>
                  <a:lnTo>
                    <a:pt x="561" y="484"/>
                  </a:lnTo>
                  <a:lnTo>
                    <a:pt x="502" y="435"/>
                  </a:lnTo>
                  <a:close/>
                  <a:moveTo>
                    <a:pt x="497" y="430"/>
                  </a:moveTo>
                  <a:lnTo>
                    <a:pt x="495" y="432"/>
                  </a:lnTo>
                  <a:lnTo>
                    <a:pt x="495" y="435"/>
                  </a:lnTo>
                  <a:lnTo>
                    <a:pt x="499" y="432"/>
                  </a:lnTo>
                  <a:lnTo>
                    <a:pt x="497" y="430"/>
                  </a:lnTo>
                  <a:close/>
                  <a:moveTo>
                    <a:pt x="374" y="361"/>
                  </a:moveTo>
                  <a:lnTo>
                    <a:pt x="374" y="368"/>
                  </a:lnTo>
                  <a:lnTo>
                    <a:pt x="461" y="451"/>
                  </a:lnTo>
                  <a:lnTo>
                    <a:pt x="466" y="449"/>
                  </a:lnTo>
                  <a:lnTo>
                    <a:pt x="445" y="430"/>
                  </a:lnTo>
                  <a:lnTo>
                    <a:pt x="443" y="427"/>
                  </a:lnTo>
                  <a:lnTo>
                    <a:pt x="374" y="361"/>
                  </a:lnTo>
                  <a:close/>
                  <a:moveTo>
                    <a:pt x="341" y="330"/>
                  </a:moveTo>
                  <a:lnTo>
                    <a:pt x="341" y="335"/>
                  </a:lnTo>
                  <a:lnTo>
                    <a:pt x="369" y="363"/>
                  </a:lnTo>
                  <a:lnTo>
                    <a:pt x="369" y="356"/>
                  </a:lnTo>
                  <a:lnTo>
                    <a:pt x="341" y="330"/>
                  </a:lnTo>
                  <a:close/>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close/>
                  <a:moveTo>
                    <a:pt x="350" y="302"/>
                  </a:moveTo>
                  <a:lnTo>
                    <a:pt x="350" y="306"/>
                  </a:lnTo>
                  <a:lnTo>
                    <a:pt x="367" y="323"/>
                  </a:lnTo>
                  <a:lnTo>
                    <a:pt x="367" y="316"/>
                  </a:lnTo>
                  <a:lnTo>
                    <a:pt x="350" y="302"/>
                  </a:lnTo>
                  <a:close/>
                  <a:moveTo>
                    <a:pt x="293" y="283"/>
                  </a:moveTo>
                  <a:lnTo>
                    <a:pt x="291" y="287"/>
                  </a:lnTo>
                  <a:lnTo>
                    <a:pt x="303" y="297"/>
                  </a:lnTo>
                  <a:lnTo>
                    <a:pt x="305" y="302"/>
                  </a:lnTo>
                  <a:lnTo>
                    <a:pt x="336" y="330"/>
                  </a:lnTo>
                  <a:lnTo>
                    <a:pt x="338" y="325"/>
                  </a:lnTo>
                  <a:lnTo>
                    <a:pt x="312" y="302"/>
                  </a:lnTo>
                  <a:lnTo>
                    <a:pt x="308" y="297"/>
                  </a:lnTo>
                  <a:lnTo>
                    <a:pt x="293" y="283"/>
                  </a:lnTo>
                  <a:close/>
                  <a:moveTo>
                    <a:pt x="303" y="259"/>
                  </a:moveTo>
                  <a:lnTo>
                    <a:pt x="301" y="264"/>
                  </a:lnTo>
                  <a:lnTo>
                    <a:pt x="338" y="294"/>
                  </a:lnTo>
                  <a:lnTo>
                    <a:pt x="343" y="299"/>
                  </a:lnTo>
                  <a:lnTo>
                    <a:pt x="346" y="304"/>
                  </a:lnTo>
                  <a:lnTo>
                    <a:pt x="348" y="299"/>
                  </a:lnTo>
                  <a:lnTo>
                    <a:pt x="343" y="294"/>
                  </a:lnTo>
                  <a:lnTo>
                    <a:pt x="303" y="259"/>
                  </a:lnTo>
                  <a:close/>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close/>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close/>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close/>
                  <a:moveTo>
                    <a:pt x="109" y="105"/>
                  </a:moveTo>
                  <a:lnTo>
                    <a:pt x="109" y="112"/>
                  </a:lnTo>
                  <a:lnTo>
                    <a:pt x="114" y="116"/>
                  </a:lnTo>
                  <a:lnTo>
                    <a:pt x="116" y="119"/>
                  </a:lnTo>
                  <a:lnTo>
                    <a:pt x="125" y="126"/>
                  </a:lnTo>
                  <a:lnTo>
                    <a:pt x="121" y="116"/>
                  </a:lnTo>
                  <a:lnTo>
                    <a:pt x="118" y="114"/>
                  </a:lnTo>
                  <a:lnTo>
                    <a:pt x="116" y="112"/>
                  </a:lnTo>
                  <a:lnTo>
                    <a:pt x="111" y="107"/>
                  </a:lnTo>
                  <a:lnTo>
                    <a:pt x="109" y="105"/>
                  </a:lnTo>
                  <a:close/>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close/>
                  <a:moveTo>
                    <a:pt x="111" y="90"/>
                  </a:moveTo>
                  <a:lnTo>
                    <a:pt x="109" y="95"/>
                  </a:lnTo>
                  <a:lnTo>
                    <a:pt x="114" y="100"/>
                  </a:lnTo>
                  <a:lnTo>
                    <a:pt x="116" y="100"/>
                  </a:lnTo>
                  <a:lnTo>
                    <a:pt x="111" y="93"/>
                  </a:lnTo>
                  <a:lnTo>
                    <a:pt x="111" y="90"/>
                  </a:lnTo>
                  <a:close/>
                  <a:moveTo>
                    <a:pt x="40" y="38"/>
                  </a:moveTo>
                  <a:lnTo>
                    <a:pt x="38" y="43"/>
                  </a:lnTo>
                  <a:lnTo>
                    <a:pt x="104" y="107"/>
                  </a:lnTo>
                  <a:lnTo>
                    <a:pt x="104" y="102"/>
                  </a:lnTo>
                  <a:lnTo>
                    <a:pt x="40" y="38"/>
                  </a:lnTo>
                  <a:close/>
                  <a:moveTo>
                    <a:pt x="45" y="33"/>
                  </a:moveTo>
                  <a:lnTo>
                    <a:pt x="43" y="36"/>
                  </a:lnTo>
                  <a:lnTo>
                    <a:pt x="106" y="93"/>
                  </a:lnTo>
                  <a:lnTo>
                    <a:pt x="106" y="88"/>
                  </a:lnTo>
                  <a:lnTo>
                    <a:pt x="45" y="33"/>
                  </a:lnTo>
                  <a:close/>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2" name="Freeform 31"/>
            <p:cNvSpPr>
              <a:spLocks noEditPoints="1"/>
            </p:cNvSpPr>
            <p:nvPr/>
          </p:nvSpPr>
          <p:spPr bwMode="auto">
            <a:xfrm>
              <a:off x="8273567" y="2997459"/>
              <a:ext cx="1127117" cy="946583"/>
            </a:xfrm>
            <a:custGeom>
              <a:avLst/>
              <a:gdLst>
                <a:gd name="T0" fmla="*/ 625 w 630"/>
                <a:gd name="T1" fmla="*/ 546 h 582"/>
                <a:gd name="T2" fmla="*/ 627 w 630"/>
                <a:gd name="T3" fmla="*/ 548 h 582"/>
                <a:gd name="T4" fmla="*/ 575 w 630"/>
                <a:gd name="T5" fmla="*/ 496 h 582"/>
                <a:gd name="T6" fmla="*/ 594 w 630"/>
                <a:gd name="T7" fmla="*/ 579 h 582"/>
                <a:gd name="T8" fmla="*/ 601 w 630"/>
                <a:gd name="T9" fmla="*/ 579 h 582"/>
                <a:gd name="T10" fmla="*/ 613 w 630"/>
                <a:gd name="T11" fmla="*/ 560 h 582"/>
                <a:gd name="T12" fmla="*/ 594 w 630"/>
                <a:gd name="T13" fmla="*/ 572 h 582"/>
                <a:gd name="T14" fmla="*/ 466 w 630"/>
                <a:gd name="T15" fmla="*/ 456 h 582"/>
                <a:gd name="T16" fmla="*/ 469 w 630"/>
                <a:gd name="T17" fmla="*/ 454 h 582"/>
                <a:gd name="T18" fmla="*/ 563 w 630"/>
                <a:gd name="T19" fmla="*/ 494 h 582"/>
                <a:gd name="T20" fmla="*/ 561 w 630"/>
                <a:gd name="T21" fmla="*/ 484 h 582"/>
                <a:gd name="T22" fmla="*/ 497 w 630"/>
                <a:gd name="T23" fmla="*/ 430 h 582"/>
                <a:gd name="T24" fmla="*/ 499 w 630"/>
                <a:gd name="T25" fmla="*/ 432 h 582"/>
                <a:gd name="T26" fmla="*/ 374 w 630"/>
                <a:gd name="T27" fmla="*/ 368 h 582"/>
                <a:gd name="T28" fmla="*/ 445 w 630"/>
                <a:gd name="T29" fmla="*/ 430 h 582"/>
                <a:gd name="T30" fmla="*/ 341 w 630"/>
                <a:gd name="T31" fmla="*/ 330 h 582"/>
                <a:gd name="T32" fmla="*/ 369 w 630"/>
                <a:gd name="T33" fmla="*/ 356 h 582"/>
                <a:gd name="T34" fmla="*/ 372 w 630"/>
                <a:gd name="T35" fmla="*/ 325 h 582"/>
                <a:gd name="T36" fmla="*/ 440 w 630"/>
                <a:gd name="T37" fmla="*/ 385 h 582"/>
                <a:gd name="T38" fmla="*/ 459 w 630"/>
                <a:gd name="T39" fmla="*/ 401 h 582"/>
                <a:gd name="T40" fmla="*/ 459 w 630"/>
                <a:gd name="T41" fmla="*/ 397 h 582"/>
                <a:gd name="T42" fmla="*/ 440 w 630"/>
                <a:gd name="T43" fmla="*/ 380 h 582"/>
                <a:gd name="T44" fmla="*/ 372 w 630"/>
                <a:gd name="T45" fmla="*/ 321 h 582"/>
                <a:gd name="T46" fmla="*/ 367 w 630"/>
                <a:gd name="T47" fmla="*/ 323 h 582"/>
                <a:gd name="T48" fmla="*/ 293 w 630"/>
                <a:gd name="T49" fmla="*/ 283 h 582"/>
                <a:gd name="T50" fmla="*/ 305 w 630"/>
                <a:gd name="T51" fmla="*/ 302 h 582"/>
                <a:gd name="T52" fmla="*/ 312 w 630"/>
                <a:gd name="T53" fmla="*/ 302 h 582"/>
                <a:gd name="T54" fmla="*/ 303 w 630"/>
                <a:gd name="T55" fmla="*/ 259 h 582"/>
                <a:gd name="T56" fmla="*/ 343 w 630"/>
                <a:gd name="T57" fmla="*/ 299 h 582"/>
                <a:gd name="T58" fmla="*/ 343 w 630"/>
                <a:gd name="T59" fmla="*/ 294 h 582"/>
                <a:gd name="T60" fmla="*/ 227 w 630"/>
                <a:gd name="T61" fmla="*/ 226 h 582"/>
                <a:gd name="T62" fmla="*/ 251 w 630"/>
                <a:gd name="T63" fmla="*/ 247 h 582"/>
                <a:gd name="T64" fmla="*/ 291 w 630"/>
                <a:gd name="T65" fmla="*/ 280 h 582"/>
                <a:gd name="T66" fmla="*/ 248 w 630"/>
                <a:gd name="T67" fmla="*/ 240 h 582"/>
                <a:gd name="T68" fmla="*/ 248 w 630"/>
                <a:gd name="T69" fmla="*/ 211 h 582"/>
                <a:gd name="T70" fmla="*/ 263 w 630"/>
                <a:gd name="T71" fmla="*/ 228 h 582"/>
                <a:gd name="T72" fmla="*/ 298 w 630"/>
                <a:gd name="T73" fmla="*/ 261 h 582"/>
                <a:gd name="T74" fmla="*/ 293 w 630"/>
                <a:gd name="T75" fmla="*/ 252 h 582"/>
                <a:gd name="T76" fmla="*/ 248 w 630"/>
                <a:gd name="T77" fmla="*/ 211 h 582"/>
                <a:gd name="T78" fmla="*/ 159 w 630"/>
                <a:gd name="T79" fmla="*/ 157 h 582"/>
                <a:gd name="T80" fmla="*/ 180 w 630"/>
                <a:gd name="T81" fmla="*/ 178 h 582"/>
                <a:gd name="T82" fmla="*/ 180 w 630"/>
                <a:gd name="T83" fmla="*/ 173 h 582"/>
                <a:gd name="T84" fmla="*/ 163 w 630"/>
                <a:gd name="T85" fmla="*/ 157 h 582"/>
                <a:gd name="T86" fmla="*/ 109 w 630"/>
                <a:gd name="T87" fmla="*/ 112 h 582"/>
                <a:gd name="T88" fmla="*/ 125 w 630"/>
                <a:gd name="T89" fmla="*/ 126 h 582"/>
                <a:gd name="T90" fmla="*/ 116 w 630"/>
                <a:gd name="T91" fmla="*/ 112 h 582"/>
                <a:gd name="T92" fmla="*/ 118 w 630"/>
                <a:gd name="T93" fmla="*/ 97 h 582"/>
                <a:gd name="T94" fmla="*/ 173 w 630"/>
                <a:gd name="T95" fmla="*/ 152 h 582"/>
                <a:gd name="T96" fmla="*/ 185 w 630"/>
                <a:gd name="T97" fmla="*/ 162 h 582"/>
                <a:gd name="T98" fmla="*/ 189 w 630"/>
                <a:gd name="T99" fmla="*/ 159 h 582"/>
                <a:gd name="T100" fmla="*/ 173 w 630"/>
                <a:gd name="T101" fmla="*/ 147 h 582"/>
                <a:gd name="T102" fmla="*/ 118 w 630"/>
                <a:gd name="T103" fmla="*/ 97 h 582"/>
                <a:gd name="T104" fmla="*/ 114 w 630"/>
                <a:gd name="T105" fmla="*/ 100 h 582"/>
                <a:gd name="T106" fmla="*/ 111 w 630"/>
                <a:gd name="T107" fmla="*/ 90 h 582"/>
                <a:gd name="T108" fmla="*/ 104 w 630"/>
                <a:gd name="T109" fmla="*/ 107 h 582"/>
                <a:gd name="T110" fmla="*/ 45 w 630"/>
                <a:gd name="T111" fmla="*/ 33 h 582"/>
                <a:gd name="T112" fmla="*/ 106 w 630"/>
                <a:gd name="T113" fmla="*/ 88 h 582"/>
                <a:gd name="T114" fmla="*/ 0 w 630"/>
                <a:gd name="T115" fmla="*/ 7 h 582"/>
                <a:gd name="T116" fmla="*/ 35 w 630"/>
                <a:gd name="T117" fmla="*/ 40 h 582"/>
                <a:gd name="T118" fmla="*/ 9 w 630"/>
                <a:gd name="T119" fmla="*/ 10 h 582"/>
                <a:gd name="T120" fmla="*/ 14 w 630"/>
                <a:gd name="T121" fmla="*/ 12 h 582"/>
                <a:gd name="T122" fmla="*/ 16 w 630"/>
                <a:gd name="T123" fmla="*/ 7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0" h="582">
                  <a:moveTo>
                    <a:pt x="575" y="496"/>
                  </a:moveTo>
                  <a:lnTo>
                    <a:pt x="585" y="513"/>
                  </a:lnTo>
                  <a:lnTo>
                    <a:pt x="625" y="546"/>
                  </a:lnTo>
                  <a:lnTo>
                    <a:pt x="615" y="556"/>
                  </a:lnTo>
                  <a:lnTo>
                    <a:pt x="618" y="560"/>
                  </a:lnTo>
                  <a:lnTo>
                    <a:pt x="627" y="548"/>
                  </a:lnTo>
                  <a:lnTo>
                    <a:pt x="630" y="546"/>
                  </a:lnTo>
                  <a:lnTo>
                    <a:pt x="627" y="544"/>
                  </a:lnTo>
                  <a:lnTo>
                    <a:pt x="575" y="496"/>
                  </a:lnTo>
                  <a:moveTo>
                    <a:pt x="473" y="458"/>
                  </a:moveTo>
                  <a:lnTo>
                    <a:pt x="471" y="461"/>
                  </a:lnTo>
                  <a:lnTo>
                    <a:pt x="594" y="579"/>
                  </a:lnTo>
                  <a:lnTo>
                    <a:pt x="596" y="582"/>
                  </a:lnTo>
                  <a:lnTo>
                    <a:pt x="596" y="582"/>
                  </a:lnTo>
                  <a:lnTo>
                    <a:pt x="601" y="579"/>
                  </a:lnTo>
                  <a:lnTo>
                    <a:pt x="601" y="579"/>
                  </a:lnTo>
                  <a:lnTo>
                    <a:pt x="615" y="563"/>
                  </a:lnTo>
                  <a:lnTo>
                    <a:pt x="613" y="560"/>
                  </a:lnTo>
                  <a:lnTo>
                    <a:pt x="599" y="575"/>
                  </a:lnTo>
                  <a:lnTo>
                    <a:pt x="596" y="577"/>
                  </a:lnTo>
                  <a:lnTo>
                    <a:pt x="594" y="572"/>
                  </a:lnTo>
                  <a:lnTo>
                    <a:pt x="473" y="458"/>
                  </a:lnTo>
                  <a:moveTo>
                    <a:pt x="469" y="454"/>
                  </a:moveTo>
                  <a:lnTo>
                    <a:pt x="466" y="456"/>
                  </a:lnTo>
                  <a:lnTo>
                    <a:pt x="466" y="456"/>
                  </a:lnTo>
                  <a:lnTo>
                    <a:pt x="471" y="454"/>
                  </a:lnTo>
                  <a:lnTo>
                    <a:pt x="469" y="454"/>
                  </a:lnTo>
                  <a:moveTo>
                    <a:pt x="502" y="435"/>
                  </a:moveTo>
                  <a:lnTo>
                    <a:pt x="499" y="437"/>
                  </a:lnTo>
                  <a:lnTo>
                    <a:pt x="563" y="494"/>
                  </a:lnTo>
                  <a:lnTo>
                    <a:pt x="570" y="499"/>
                  </a:lnTo>
                  <a:lnTo>
                    <a:pt x="570" y="501"/>
                  </a:lnTo>
                  <a:lnTo>
                    <a:pt x="561" y="484"/>
                  </a:lnTo>
                  <a:lnTo>
                    <a:pt x="561" y="484"/>
                  </a:lnTo>
                  <a:lnTo>
                    <a:pt x="502" y="435"/>
                  </a:lnTo>
                  <a:moveTo>
                    <a:pt x="497" y="430"/>
                  </a:moveTo>
                  <a:lnTo>
                    <a:pt x="495" y="432"/>
                  </a:lnTo>
                  <a:lnTo>
                    <a:pt x="495" y="435"/>
                  </a:lnTo>
                  <a:lnTo>
                    <a:pt x="499" y="432"/>
                  </a:lnTo>
                  <a:lnTo>
                    <a:pt x="497" y="430"/>
                  </a:lnTo>
                  <a:moveTo>
                    <a:pt x="374" y="361"/>
                  </a:moveTo>
                  <a:lnTo>
                    <a:pt x="374" y="368"/>
                  </a:lnTo>
                  <a:lnTo>
                    <a:pt x="461" y="451"/>
                  </a:lnTo>
                  <a:lnTo>
                    <a:pt x="466" y="449"/>
                  </a:lnTo>
                  <a:lnTo>
                    <a:pt x="445" y="430"/>
                  </a:lnTo>
                  <a:lnTo>
                    <a:pt x="443" y="427"/>
                  </a:lnTo>
                  <a:lnTo>
                    <a:pt x="374" y="361"/>
                  </a:lnTo>
                  <a:moveTo>
                    <a:pt x="341" y="330"/>
                  </a:moveTo>
                  <a:lnTo>
                    <a:pt x="341" y="335"/>
                  </a:lnTo>
                  <a:lnTo>
                    <a:pt x="369" y="363"/>
                  </a:lnTo>
                  <a:lnTo>
                    <a:pt x="369" y="356"/>
                  </a:lnTo>
                  <a:lnTo>
                    <a:pt x="341" y="330"/>
                  </a:lnTo>
                  <a:moveTo>
                    <a:pt x="372" y="321"/>
                  </a:moveTo>
                  <a:lnTo>
                    <a:pt x="372" y="325"/>
                  </a:lnTo>
                  <a:lnTo>
                    <a:pt x="386" y="340"/>
                  </a:lnTo>
                  <a:lnTo>
                    <a:pt x="390" y="342"/>
                  </a:lnTo>
                  <a:lnTo>
                    <a:pt x="440" y="385"/>
                  </a:lnTo>
                  <a:lnTo>
                    <a:pt x="445" y="389"/>
                  </a:lnTo>
                  <a:lnTo>
                    <a:pt x="454" y="399"/>
                  </a:lnTo>
                  <a:lnTo>
                    <a:pt x="459" y="401"/>
                  </a:lnTo>
                  <a:lnTo>
                    <a:pt x="490" y="430"/>
                  </a:lnTo>
                  <a:lnTo>
                    <a:pt x="495" y="427"/>
                  </a:lnTo>
                  <a:lnTo>
                    <a:pt x="459" y="397"/>
                  </a:lnTo>
                  <a:lnTo>
                    <a:pt x="457" y="394"/>
                  </a:lnTo>
                  <a:lnTo>
                    <a:pt x="445" y="382"/>
                  </a:lnTo>
                  <a:lnTo>
                    <a:pt x="440" y="380"/>
                  </a:lnTo>
                  <a:lnTo>
                    <a:pt x="395" y="340"/>
                  </a:lnTo>
                  <a:lnTo>
                    <a:pt x="388" y="335"/>
                  </a:lnTo>
                  <a:lnTo>
                    <a:pt x="372" y="321"/>
                  </a:lnTo>
                  <a:moveTo>
                    <a:pt x="350" y="302"/>
                  </a:moveTo>
                  <a:lnTo>
                    <a:pt x="350" y="306"/>
                  </a:lnTo>
                  <a:lnTo>
                    <a:pt x="367" y="323"/>
                  </a:lnTo>
                  <a:lnTo>
                    <a:pt x="367" y="316"/>
                  </a:lnTo>
                  <a:lnTo>
                    <a:pt x="350" y="302"/>
                  </a:lnTo>
                  <a:moveTo>
                    <a:pt x="293" y="283"/>
                  </a:moveTo>
                  <a:lnTo>
                    <a:pt x="291" y="287"/>
                  </a:lnTo>
                  <a:lnTo>
                    <a:pt x="303" y="297"/>
                  </a:lnTo>
                  <a:lnTo>
                    <a:pt x="305" y="302"/>
                  </a:lnTo>
                  <a:lnTo>
                    <a:pt x="336" y="330"/>
                  </a:lnTo>
                  <a:lnTo>
                    <a:pt x="338" y="325"/>
                  </a:lnTo>
                  <a:lnTo>
                    <a:pt x="312" y="302"/>
                  </a:lnTo>
                  <a:lnTo>
                    <a:pt x="308" y="297"/>
                  </a:lnTo>
                  <a:lnTo>
                    <a:pt x="293" y="283"/>
                  </a:lnTo>
                  <a:moveTo>
                    <a:pt x="303" y="259"/>
                  </a:moveTo>
                  <a:lnTo>
                    <a:pt x="301" y="264"/>
                  </a:lnTo>
                  <a:lnTo>
                    <a:pt x="338" y="294"/>
                  </a:lnTo>
                  <a:lnTo>
                    <a:pt x="343" y="299"/>
                  </a:lnTo>
                  <a:lnTo>
                    <a:pt x="346" y="304"/>
                  </a:lnTo>
                  <a:lnTo>
                    <a:pt x="348" y="299"/>
                  </a:lnTo>
                  <a:lnTo>
                    <a:pt x="343" y="294"/>
                  </a:lnTo>
                  <a:lnTo>
                    <a:pt x="303" y="259"/>
                  </a:lnTo>
                  <a:moveTo>
                    <a:pt x="232" y="223"/>
                  </a:moveTo>
                  <a:lnTo>
                    <a:pt x="227" y="226"/>
                  </a:lnTo>
                  <a:lnTo>
                    <a:pt x="244" y="240"/>
                  </a:lnTo>
                  <a:lnTo>
                    <a:pt x="246" y="245"/>
                  </a:lnTo>
                  <a:lnTo>
                    <a:pt x="251" y="247"/>
                  </a:lnTo>
                  <a:lnTo>
                    <a:pt x="256" y="252"/>
                  </a:lnTo>
                  <a:lnTo>
                    <a:pt x="289" y="285"/>
                  </a:lnTo>
                  <a:lnTo>
                    <a:pt x="291" y="280"/>
                  </a:lnTo>
                  <a:lnTo>
                    <a:pt x="263" y="254"/>
                  </a:lnTo>
                  <a:lnTo>
                    <a:pt x="258" y="249"/>
                  </a:lnTo>
                  <a:lnTo>
                    <a:pt x="248" y="240"/>
                  </a:lnTo>
                  <a:lnTo>
                    <a:pt x="246" y="238"/>
                  </a:lnTo>
                  <a:lnTo>
                    <a:pt x="232" y="223"/>
                  </a:lnTo>
                  <a:moveTo>
                    <a:pt x="248" y="211"/>
                  </a:moveTo>
                  <a:lnTo>
                    <a:pt x="244" y="214"/>
                  </a:lnTo>
                  <a:lnTo>
                    <a:pt x="258" y="226"/>
                  </a:lnTo>
                  <a:lnTo>
                    <a:pt x="263" y="228"/>
                  </a:lnTo>
                  <a:lnTo>
                    <a:pt x="286" y="252"/>
                  </a:lnTo>
                  <a:lnTo>
                    <a:pt x="293" y="256"/>
                  </a:lnTo>
                  <a:lnTo>
                    <a:pt x="298" y="261"/>
                  </a:lnTo>
                  <a:lnTo>
                    <a:pt x="301" y="256"/>
                  </a:lnTo>
                  <a:lnTo>
                    <a:pt x="301" y="256"/>
                  </a:lnTo>
                  <a:lnTo>
                    <a:pt x="293" y="252"/>
                  </a:lnTo>
                  <a:lnTo>
                    <a:pt x="265" y="226"/>
                  </a:lnTo>
                  <a:lnTo>
                    <a:pt x="260" y="223"/>
                  </a:lnTo>
                  <a:lnTo>
                    <a:pt x="248" y="211"/>
                  </a:lnTo>
                  <a:moveTo>
                    <a:pt x="128" y="124"/>
                  </a:moveTo>
                  <a:lnTo>
                    <a:pt x="132" y="133"/>
                  </a:lnTo>
                  <a:lnTo>
                    <a:pt x="159" y="157"/>
                  </a:lnTo>
                  <a:lnTo>
                    <a:pt x="161" y="162"/>
                  </a:lnTo>
                  <a:lnTo>
                    <a:pt x="175" y="176"/>
                  </a:lnTo>
                  <a:lnTo>
                    <a:pt x="180" y="178"/>
                  </a:lnTo>
                  <a:lnTo>
                    <a:pt x="225" y="223"/>
                  </a:lnTo>
                  <a:lnTo>
                    <a:pt x="227" y="221"/>
                  </a:lnTo>
                  <a:lnTo>
                    <a:pt x="180" y="173"/>
                  </a:lnTo>
                  <a:lnTo>
                    <a:pt x="175" y="169"/>
                  </a:lnTo>
                  <a:lnTo>
                    <a:pt x="168" y="162"/>
                  </a:lnTo>
                  <a:lnTo>
                    <a:pt x="163" y="157"/>
                  </a:lnTo>
                  <a:lnTo>
                    <a:pt x="128" y="124"/>
                  </a:lnTo>
                  <a:moveTo>
                    <a:pt x="109" y="105"/>
                  </a:moveTo>
                  <a:lnTo>
                    <a:pt x="109" y="112"/>
                  </a:lnTo>
                  <a:lnTo>
                    <a:pt x="114" y="116"/>
                  </a:lnTo>
                  <a:lnTo>
                    <a:pt x="116" y="119"/>
                  </a:lnTo>
                  <a:lnTo>
                    <a:pt x="125" y="126"/>
                  </a:lnTo>
                  <a:lnTo>
                    <a:pt x="121" y="116"/>
                  </a:lnTo>
                  <a:lnTo>
                    <a:pt x="118" y="114"/>
                  </a:lnTo>
                  <a:lnTo>
                    <a:pt x="116" y="112"/>
                  </a:lnTo>
                  <a:lnTo>
                    <a:pt x="111" y="107"/>
                  </a:lnTo>
                  <a:lnTo>
                    <a:pt x="109" y="105"/>
                  </a:lnTo>
                  <a:moveTo>
                    <a:pt x="118" y="97"/>
                  </a:moveTo>
                  <a:lnTo>
                    <a:pt x="123" y="107"/>
                  </a:lnTo>
                  <a:lnTo>
                    <a:pt x="123" y="107"/>
                  </a:lnTo>
                  <a:lnTo>
                    <a:pt x="173" y="152"/>
                  </a:lnTo>
                  <a:lnTo>
                    <a:pt x="177" y="157"/>
                  </a:lnTo>
                  <a:lnTo>
                    <a:pt x="180" y="157"/>
                  </a:lnTo>
                  <a:lnTo>
                    <a:pt x="185" y="162"/>
                  </a:lnTo>
                  <a:lnTo>
                    <a:pt x="241" y="211"/>
                  </a:lnTo>
                  <a:lnTo>
                    <a:pt x="246" y="209"/>
                  </a:lnTo>
                  <a:lnTo>
                    <a:pt x="189" y="159"/>
                  </a:lnTo>
                  <a:lnTo>
                    <a:pt x="185" y="157"/>
                  </a:lnTo>
                  <a:lnTo>
                    <a:pt x="177" y="150"/>
                  </a:lnTo>
                  <a:lnTo>
                    <a:pt x="173" y="147"/>
                  </a:lnTo>
                  <a:lnTo>
                    <a:pt x="125" y="105"/>
                  </a:lnTo>
                  <a:lnTo>
                    <a:pt x="121" y="100"/>
                  </a:lnTo>
                  <a:lnTo>
                    <a:pt x="118" y="97"/>
                  </a:lnTo>
                  <a:moveTo>
                    <a:pt x="111" y="90"/>
                  </a:moveTo>
                  <a:lnTo>
                    <a:pt x="109" y="95"/>
                  </a:lnTo>
                  <a:lnTo>
                    <a:pt x="114" y="100"/>
                  </a:lnTo>
                  <a:lnTo>
                    <a:pt x="116" y="100"/>
                  </a:lnTo>
                  <a:lnTo>
                    <a:pt x="111" y="93"/>
                  </a:lnTo>
                  <a:lnTo>
                    <a:pt x="111" y="90"/>
                  </a:lnTo>
                  <a:moveTo>
                    <a:pt x="40" y="38"/>
                  </a:moveTo>
                  <a:lnTo>
                    <a:pt x="38" y="43"/>
                  </a:lnTo>
                  <a:lnTo>
                    <a:pt x="104" y="107"/>
                  </a:lnTo>
                  <a:lnTo>
                    <a:pt x="104" y="102"/>
                  </a:lnTo>
                  <a:lnTo>
                    <a:pt x="40" y="38"/>
                  </a:lnTo>
                  <a:moveTo>
                    <a:pt x="45" y="33"/>
                  </a:moveTo>
                  <a:lnTo>
                    <a:pt x="43" y="36"/>
                  </a:lnTo>
                  <a:lnTo>
                    <a:pt x="106" y="93"/>
                  </a:lnTo>
                  <a:lnTo>
                    <a:pt x="106" y="88"/>
                  </a:lnTo>
                  <a:lnTo>
                    <a:pt x="45" y="33"/>
                  </a:lnTo>
                  <a:moveTo>
                    <a:pt x="7" y="0"/>
                  </a:moveTo>
                  <a:lnTo>
                    <a:pt x="0" y="7"/>
                  </a:lnTo>
                  <a:lnTo>
                    <a:pt x="7" y="14"/>
                  </a:lnTo>
                  <a:lnTo>
                    <a:pt x="12" y="17"/>
                  </a:lnTo>
                  <a:lnTo>
                    <a:pt x="35" y="40"/>
                  </a:lnTo>
                  <a:lnTo>
                    <a:pt x="38" y="36"/>
                  </a:lnTo>
                  <a:lnTo>
                    <a:pt x="14" y="12"/>
                  </a:lnTo>
                  <a:lnTo>
                    <a:pt x="9" y="10"/>
                  </a:lnTo>
                  <a:lnTo>
                    <a:pt x="5" y="2"/>
                  </a:lnTo>
                  <a:lnTo>
                    <a:pt x="9" y="10"/>
                  </a:lnTo>
                  <a:lnTo>
                    <a:pt x="14" y="12"/>
                  </a:lnTo>
                  <a:lnTo>
                    <a:pt x="38" y="33"/>
                  </a:lnTo>
                  <a:lnTo>
                    <a:pt x="40" y="31"/>
                  </a:lnTo>
                  <a:lnTo>
                    <a:pt x="16" y="7"/>
                  </a:lnTo>
                  <a:lnTo>
                    <a:pt x="12" y="5"/>
                  </a:lnTo>
                  <a:lnTo>
                    <a:pt x="7"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3" name="Freeform 32"/>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close/>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close/>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close/>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4" name="Freeform 33"/>
            <p:cNvSpPr>
              <a:spLocks noEditPoints="1"/>
            </p:cNvSpPr>
            <p:nvPr/>
          </p:nvSpPr>
          <p:spPr bwMode="auto">
            <a:xfrm>
              <a:off x="9915938" y="3317867"/>
              <a:ext cx="114501" cy="320407"/>
            </a:xfrm>
            <a:custGeom>
              <a:avLst/>
              <a:gdLst>
                <a:gd name="T0" fmla="*/ 52 w 64"/>
                <a:gd name="T1" fmla="*/ 143 h 197"/>
                <a:gd name="T2" fmla="*/ 55 w 64"/>
                <a:gd name="T3" fmla="*/ 162 h 197"/>
                <a:gd name="T4" fmla="*/ 59 w 64"/>
                <a:gd name="T5" fmla="*/ 195 h 197"/>
                <a:gd name="T6" fmla="*/ 52 w 64"/>
                <a:gd name="T7" fmla="*/ 176 h 197"/>
                <a:gd name="T8" fmla="*/ 43 w 64"/>
                <a:gd name="T9" fmla="*/ 145 h 197"/>
                <a:gd name="T10" fmla="*/ 48 w 64"/>
                <a:gd name="T11" fmla="*/ 176 h 197"/>
                <a:gd name="T12" fmla="*/ 55 w 64"/>
                <a:gd name="T13" fmla="*/ 192 h 197"/>
                <a:gd name="T14" fmla="*/ 55 w 64"/>
                <a:gd name="T15" fmla="*/ 197 h 197"/>
                <a:gd name="T16" fmla="*/ 64 w 64"/>
                <a:gd name="T17" fmla="*/ 195 h 197"/>
                <a:gd name="T18" fmla="*/ 57 w 64"/>
                <a:gd name="T19" fmla="*/ 150 h 197"/>
                <a:gd name="T20" fmla="*/ 45 w 64"/>
                <a:gd name="T21" fmla="*/ 90 h 197"/>
                <a:gd name="T22" fmla="*/ 50 w 64"/>
                <a:gd name="T23" fmla="*/ 121 h 197"/>
                <a:gd name="T24" fmla="*/ 52 w 64"/>
                <a:gd name="T25" fmla="*/ 140 h 197"/>
                <a:gd name="T26" fmla="*/ 55 w 64"/>
                <a:gd name="T27" fmla="*/ 138 h 197"/>
                <a:gd name="T28" fmla="*/ 52 w 64"/>
                <a:gd name="T29" fmla="*/ 121 h 197"/>
                <a:gd name="T30" fmla="*/ 52 w 64"/>
                <a:gd name="T31" fmla="*/ 114 h 197"/>
                <a:gd name="T32" fmla="*/ 45 w 64"/>
                <a:gd name="T33" fmla="*/ 90 h 197"/>
                <a:gd name="T34" fmla="*/ 29 w 64"/>
                <a:gd name="T35" fmla="*/ 116 h 197"/>
                <a:gd name="T36" fmla="*/ 33 w 64"/>
                <a:gd name="T37" fmla="*/ 131 h 197"/>
                <a:gd name="T38" fmla="*/ 36 w 64"/>
                <a:gd name="T39" fmla="*/ 140 h 197"/>
                <a:gd name="T40" fmla="*/ 38 w 64"/>
                <a:gd name="T41" fmla="*/ 133 h 197"/>
                <a:gd name="T42" fmla="*/ 33 w 64"/>
                <a:gd name="T43" fmla="*/ 124 h 197"/>
                <a:gd name="T44" fmla="*/ 22 w 64"/>
                <a:gd name="T45" fmla="*/ 88 h 197"/>
                <a:gd name="T46" fmla="*/ 36 w 64"/>
                <a:gd name="T47" fmla="*/ 0 h 197"/>
                <a:gd name="T48" fmla="*/ 3 w 64"/>
                <a:gd name="T49" fmla="*/ 38 h 197"/>
                <a:gd name="T50" fmla="*/ 0 w 64"/>
                <a:gd name="T51" fmla="*/ 41 h 197"/>
                <a:gd name="T52" fmla="*/ 3 w 64"/>
                <a:gd name="T53" fmla="*/ 48 h 197"/>
                <a:gd name="T54" fmla="*/ 12 w 64"/>
                <a:gd name="T55" fmla="*/ 69 h 197"/>
                <a:gd name="T56" fmla="*/ 15 w 64"/>
                <a:gd name="T57" fmla="*/ 76 h 197"/>
                <a:gd name="T58" fmla="*/ 19 w 64"/>
                <a:gd name="T59" fmla="*/ 83 h 197"/>
                <a:gd name="T60" fmla="*/ 17 w 64"/>
                <a:gd name="T61" fmla="*/ 71 h 197"/>
                <a:gd name="T62" fmla="*/ 15 w 64"/>
                <a:gd name="T63" fmla="*/ 64 h 197"/>
                <a:gd name="T64" fmla="*/ 5 w 64"/>
                <a:gd name="T65" fmla="*/ 41 h 197"/>
                <a:gd name="T66" fmla="*/ 33 w 64"/>
                <a:gd name="T67" fmla="*/ 10 h 197"/>
                <a:gd name="T68" fmla="*/ 36 w 64"/>
                <a:gd name="T69" fmla="*/ 26 h 197"/>
                <a:gd name="T70" fmla="*/ 41 w 64"/>
                <a:gd name="T71" fmla="*/ 62 h 197"/>
                <a:gd name="T72" fmla="*/ 48 w 64"/>
                <a:gd name="T73" fmla="*/ 86 h 197"/>
                <a:gd name="T74" fmla="*/ 43 w 64"/>
                <a:gd name="T75" fmla="*/ 55 h 197"/>
                <a:gd name="T76" fmla="*/ 38 w 64"/>
                <a:gd name="T77" fmla="*/ 19 h 197"/>
                <a:gd name="T78" fmla="*/ 36 w 64"/>
                <a:gd name="T79"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197">
                  <a:moveTo>
                    <a:pt x="57" y="143"/>
                  </a:moveTo>
                  <a:lnTo>
                    <a:pt x="52" y="143"/>
                  </a:lnTo>
                  <a:lnTo>
                    <a:pt x="52" y="150"/>
                  </a:lnTo>
                  <a:lnTo>
                    <a:pt x="55" y="162"/>
                  </a:lnTo>
                  <a:lnTo>
                    <a:pt x="59" y="192"/>
                  </a:lnTo>
                  <a:lnTo>
                    <a:pt x="59" y="195"/>
                  </a:lnTo>
                  <a:lnTo>
                    <a:pt x="59" y="192"/>
                  </a:lnTo>
                  <a:lnTo>
                    <a:pt x="52" y="176"/>
                  </a:lnTo>
                  <a:lnTo>
                    <a:pt x="50" y="166"/>
                  </a:lnTo>
                  <a:lnTo>
                    <a:pt x="43" y="145"/>
                  </a:lnTo>
                  <a:lnTo>
                    <a:pt x="38" y="145"/>
                  </a:lnTo>
                  <a:lnTo>
                    <a:pt x="48" y="176"/>
                  </a:lnTo>
                  <a:lnTo>
                    <a:pt x="50" y="183"/>
                  </a:lnTo>
                  <a:lnTo>
                    <a:pt x="55" y="192"/>
                  </a:lnTo>
                  <a:lnTo>
                    <a:pt x="55" y="195"/>
                  </a:lnTo>
                  <a:lnTo>
                    <a:pt x="55" y="197"/>
                  </a:lnTo>
                  <a:lnTo>
                    <a:pt x="62" y="195"/>
                  </a:lnTo>
                  <a:lnTo>
                    <a:pt x="64" y="195"/>
                  </a:lnTo>
                  <a:lnTo>
                    <a:pt x="64" y="192"/>
                  </a:lnTo>
                  <a:lnTo>
                    <a:pt x="57" y="150"/>
                  </a:lnTo>
                  <a:lnTo>
                    <a:pt x="57" y="143"/>
                  </a:lnTo>
                  <a:moveTo>
                    <a:pt x="45" y="90"/>
                  </a:moveTo>
                  <a:lnTo>
                    <a:pt x="48" y="116"/>
                  </a:lnTo>
                  <a:lnTo>
                    <a:pt x="50" y="121"/>
                  </a:lnTo>
                  <a:lnTo>
                    <a:pt x="50" y="126"/>
                  </a:lnTo>
                  <a:lnTo>
                    <a:pt x="52" y="140"/>
                  </a:lnTo>
                  <a:lnTo>
                    <a:pt x="55" y="138"/>
                  </a:lnTo>
                  <a:lnTo>
                    <a:pt x="55" y="138"/>
                  </a:lnTo>
                  <a:lnTo>
                    <a:pt x="55" y="126"/>
                  </a:lnTo>
                  <a:lnTo>
                    <a:pt x="52" y="121"/>
                  </a:lnTo>
                  <a:lnTo>
                    <a:pt x="52" y="119"/>
                  </a:lnTo>
                  <a:lnTo>
                    <a:pt x="52" y="114"/>
                  </a:lnTo>
                  <a:lnTo>
                    <a:pt x="50" y="90"/>
                  </a:lnTo>
                  <a:lnTo>
                    <a:pt x="45" y="90"/>
                  </a:lnTo>
                  <a:moveTo>
                    <a:pt x="17" y="86"/>
                  </a:moveTo>
                  <a:lnTo>
                    <a:pt x="29" y="116"/>
                  </a:lnTo>
                  <a:lnTo>
                    <a:pt x="29" y="121"/>
                  </a:lnTo>
                  <a:lnTo>
                    <a:pt x="33" y="131"/>
                  </a:lnTo>
                  <a:lnTo>
                    <a:pt x="33" y="135"/>
                  </a:lnTo>
                  <a:lnTo>
                    <a:pt x="36" y="140"/>
                  </a:lnTo>
                  <a:lnTo>
                    <a:pt x="41" y="140"/>
                  </a:lnTo>
                  <a:lnTo>
                    <a:pt x="38" y="133"/>
                  </a:lnTo>
                  <a:lnTo>
                    <a:pt x="36" y="128"/>
                  </a:lnTo>
                  <a:lnTo>
                    <a:pt x="33" y="124"/>
                  </a:lnTo>
                  <a:lnTo>
                    <a:pt x="33" y="119"/>
                  </a:lnTo>
                  <a:lnTo>
                    <a:pt x="22" y="88"/>
                  </a:lnTo>
                  <a:lnTo>
                    <a:pt x="17" y="86"/>
                  </a:lnTo>
                  <a:moveTo>
                    <a:pt x="36" y="0"/>
                  </a:moveTo>
                  <a:lnTo>
                    <a:pt x="29" y="7"/>
                  </a:lnTo>
                  <a:lnTo>
                    <a:pt x="3" y="38"/>
                  </a:lnTo>
                  <a:lnTo>
                    <a:pt x="0" y="38"/>
                  </a:lnTo>
                  <a:lnTo>
                    <a:pt x="0" y="41"/>
                  </a:lnTo>
                  <a:lnTo>
                    <a:pt x="3" y="43"/>
                  </a:lnTo>
                  <a:lnTo>
                    <a:pt x="3" y="48"/>
                  </a:lnTo>
                  <a:lnTo>
                    <a:pt x="10" y="64"/>
                  </a:lnTo>
                  <a:lnTo>
                    <a:pt x="12" y="69"/>
                  </a:lnTo>
                  <a:lnTo>
                    <a:pt x="12" y="74"/>
                  </a:lnTo>
                  <a:lnTo>
                    <a:pt x="15" y="76"/>
                  </a:lnTo>
                  <a:lnTo>
                    <a:pt x="15" y="81"/>
                  </a:lnTo>
                  <a:lnTo>
                    <a:pt x="19" y="83"/>
                  </a:lnTo>
                  <a:lnTo>
                    <a:pt x="17" y="74"/>
                  </a:lnTo>
                  <a:lnTo>
                    <a:pt x="17" y="71"/>
                  </a:lnTo>
                  <a:lnTo>
                    <a:pt x="15" y="69"/>
                  </a:lnTo>
                  <a:lnTo>
                    <a:pt x="15" y="64"/>
                  </a:lnTo>
                  <a:lnTo>
                    <a:pt x="7" y="45"/>
                  </a:lnTo>
                  <a:lnTo>
                    <a:pt x="5" y="41"/>
                  </a:lnTo>
                  <a:lnTo>
                    <a:pt x="5" y="41"/>
                  </a:lnTo>
                  <a:lnTo>
                    <a:pt x="33" y="10"/>
                  </a:lnTo>
                  <a:lnTo>
                    <a:pt x="33" y="22"/>
                  </a:lnTo>
                  <a:lnTo>
                    <a:pt x="36" y="26"/>
                  </a:lnTo>
                  <a:lnTo>
                    <a:pt x="41" y="57"/>
                  </a:lnTo>
                  <a:lnTo>
                    <a:pt x="41" y="62"/>
                  </a:lnTo>
                  <a:lnTo>
                    <a:pt x="43" y="86"/>
                  </a:lnTo>
                  <a:lnTo>
                    <a:pt x="48" y="86"/>
                  </a:lnTo>
                  <a:lnTo>
                    <a:pt x="43" y="59"/>
                  </a:lnTo>
                  <a:lnTo>
                    <a:pt x="43" y="55"/>
                  </a:lnTo>
                  <a:lnTo>
                    <a:pt x="38" y="24"/>
                  </a:lnTo>
                  <a:lnTo>
                    <a:pt x="38" y="19"/>
                  </a:lnTo>
                  <a:lnTo>
                    <a:pt x="36" y="10"/>
                  </a:lnTo>
                  <a:lnTo>
                    <a:pt x="3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5" name="Freeform 34"/>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close/>
                  <a:moveTo>
                    <a:pt x="80" y="186"/>
                  </a:moveTo>
                  <a:lnTo>
                    <a:pt x="76" y="186"/>
                  </a:lnTo>
                  <a:lnTo>
                    <a:pt x="68" y="190"/>
                  </a:lnTo>
                  <a:lnTo>
                    <a:pt x="71" y="190"/>
                  </a:lnTo>
                  <a:lnTo>
                    <a:pt x="73" y="190"/>
                  </a:lnTo>
                  <a:lnTo>
                    <a:pt x="80" y="186"/>
                  </a:lnTo>
                  <a:close/>
                  <a:moveTo>
                    <a:pt x="24" y="169"/>
                  </a:moveTo>
                  <a:lnTo>
                    <a:pt x="26" y="193"/>
                  </a:lnTo>
                  <a:lnTo>
                    <a:pt x="28" y="197"/>
                  </a:lnTo>
                  <a:lnTo>
                    <a:pt x="31" y="195"/>
                  </a:lnTo>
                  <a:lnTo>
                    <a:pt x="40" y="195"/>
                  </a:lnTo>
                  <a:lnTo>
                    <a:pt x="38" y="190"/>
                  </a:lnTo>
                  <a:lnTo>
                    <a:pt x="31" y="193"/>
                  </a:lnTo>
                  <a:lnTo>
                    <a:pt x="28" y="176"/>
                  </a:lnTo>
                  <a:lnTo>
                    <a:pt x="24" y="169"/>
                  </a:lnTo>
                  <a:close/>
                  <a:moveTo>
                    <a:pt x="229" y="164"/>
                  </a:moveTo>
                  <a:lnTo>
                    <a:pt x="87" y="183"/>
                  </a:lnTo>
                  <a:lnTo>
                    <a:pt x="83" y="188"/>
                  </a:lnTo>
                  <a:lnTo>
                    <a:pt x="227" y="169"/>
                  </a:lnTo>
                  <a:lnTo>
                    <a:pt x="229" y="164"/>
                  </a:lnTo>
                  <a:close/>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close/>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close/>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close/>
                  <a:moveTo>
                    <a:pt x="270" y="38"/>
                  </a:moveTo>
                  <a:lnTo>
                    <a:pt x="265" y="43"/>
                  </a:lnTo>
                  <a:lnTo>
                    <a:pt x="270" y="43"/>
                  </a:lnTo>
                  <a:lnTo>
                    <a:pt x="272" y="41"/>
                  </a:lnTo>
                  <a:lnTo>
                    <a:pt x="270" y="38"/>
                  </a:lnTo>
                  <a:close/>
                  <a:moveTo>
                    <a:pt x="260" y="38"/>
                  </a:moveTo>
                  <a:lnTo>
                    <a:pt x="255" y="41"/>
                  </a:lnTo>
                  <a:lnTo>
                    <a:pt x="258" y="43"/>
                  </a:lnTo>
                  <a:lnTo>
                    <a:pt x="263" y="38"/>
                  </a:lnTo>
                  <a:lnTo>
                    <a:pt x="260" y="38"/>
                  </a:lnTo>
                  <a:close/>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6" name="Freeform 35"/>
            <p:cNvSpPr>
              <a:spLocks noEditPoints="1"/>
            </p:cNvSpPr>
            <p:nvPr/>
          </p:nvSpPr>
          <p:spPr bwMode="auto">
            <a:xfrm>
              <a:off x="9103698" y="3340637"/>
              <a:ext cx="1266665" cy="320407"/>
            </a:xfrm>
            <a:custGeom>
              <a:avLst/>
              <a:gdLst>
                <a:gd name="T0" fmla="*/ 45 w 708"/>
                <a:gd name="T1" fmla="*/ 193 h 197"/>
                <a:gd name="T2" fmla="*/ 76 w 708"/>
                <a:gd name="T3" fmla="*/ 186 h 197"/>
                <a:gd name="T4" fmla="*/ 80 w 708"/>
                <a:gd name="T5" fmla="*/ 186 h 197"/>
                <a:gd name="T6" fmla="*/ 31 w 708"/>
                <a:gd name="T7" fmla="*/ 195 h 197"/>
                <a:gd name="T8" fmla="*/ 28 w 708"/>
                <a:gd name="T9" fmla="*/ 176 h 197"/>
                <a:gd name="T10" fmla="*/ 83 w 708"/>
                <a:gd name="T11" fmla="*/ 188 h 197"/>
                <a:gd name="T12" fmla="*/ 556 w 708"/>
                <a:gd name="T13" fmla="*/ 119 h 197"/>
                <a:gd name="T14" fmla="*/ 506 w 708"/>
                <a:gd name="T15" fmla="*/ 126 h 197"/>
                <a:gd name="T16" fmla="*/ 473 w 708"/>
                <a:gd name="T17" fmla="*/ 129 h 197"/>
                <a:gd name="T18" fmla="*/ 319 w 708"/>
                <a:gd name="T19" fmla="*/ 152 h 197"/>
                <a:gd name="T20" fmla="*/ 258 w 708"/>
                <a:gd name="T21" fmla="*/ 159 h 197"/>
                <a:gd name="T22" fmla="*/ 263 w 708"/>
                <a:gd name="T23" fmla="*/ 164 h 197"/>
                <a:gd name="T24" fmla="*/ 322 w 708"/>
                <a:gd name="T25" fmla="*/ 155 h 197"/>
                <a:gd name="T26" fmla="*/ 476 w 708"/>
                <a:gd name="T27" fmla="*/ 133 h 197"/>
                <a:gd name="T28" fmla="*/ 511 w 708"/>
                <a:gd name="T29" fmla="*/ 129 h 197"/>
                <a:gd name="T30" fmla="*/ 575 w 708"/>
                <a:gd name="T31" fmla="*/ 119 h 197"/>
                <a:gd name="T32" fmla="*/ 663 w 708"/>
                <a:gd name="T33" fmla="*/ 100 h 197"/>
                <a:gd name="T34" fmla="*/ 665 w 708"/>
                <a:gd name="T35" fmla="*/ 102 h 197"/>
                <a:gd name="T36" fmla="*/ 672 w 708"/>
                <a:gd name="T37" fmla="*/ 107 h 197"/>
                <a:gd name="T38" fmla="*/ 708 w 708"/>
                <a:gd name="T39" fmla="*/ 102 h 197"/>
                <a:gd name="T40" fmla="*/ 665 w 708"/>
                <a:gd name="T41" fmla="*/ 95 h 197"/>
                <a:gd name="T42" fmla="*/ 274 w 708"/>
                <a:gd name="T43" fmla="*/ 45 h 197"/>
                <a:gd name="T44" fmla="*/ 300 w 708"/>
                <a:gd name="T45" fmla="*/ 48 h 197"/>
                <a:gd name="T46" fmla="*/ 379 w 708"/>
                <a:gd name="T47" fmla="*/ 60 h 197"/>
                <a:gd name="T48" fmla="*/ 450 w 708"/>
                <a:gd name="T49" fmla="*/ 69 h 197"/>
                <a:gd name="T50" fmla="*/ 499 w 708"/>
                <a:gd name="T51" fmla="*/ 76 h 197"/>
                <a:gd name="T52" fmla="*/ 528 w 708"/>
                <a:gd name="T53" fmla="*/ 81 h 197"/>
                <a:gd name="T54" fmla="*/ 537 w 708"/>
                <a:gd name="T55" fmla="*/ 76 h 197"/>
                <a:gd name="T56" fmla="*/ 502 w 708"/>
                <a:gd name="T57" fmla="*/ 72 h 197"/>
                <a:gd name="T58" fmla="*/ 461 w 708"/>
                <a:gd name="T59" fmla="*/ 67 h 197"/>
                <a:gd name="T60" fmla="*/ 405 w 708"/>
                <a:gd name="T61" fmla="*/ 57 h 197"/>
                <a:gd name="T62" fmla="*/ 329 w 708"/>
                <a:gd name="T63" fmla="*/ 48 h 197"/>
                <a:gd name="T64" fmla="*/ 289 w 708"/>
                <a:gd name="T65" fmla="*/ 43 h 197"/>
                <a:gd name="T66" fmla="*/ 265 w 708"/>
                <a:gd name="T67" fmla="*/ 43 h 197"/>
                <a:gd name="T68" fmla="*/ 260 w 708"/>
                <a:gd name="T69" fmla="*/ 38 h 197"/>
                <a:gd name="T70" fmla="*/ 260 w 708"/>
                <a:gd name="T71" fmla="*/ 38 h 197"/>
                <a:gd name="T72" fmla="*/ 2 w 708"/>
                <a:gd name="T73" fmla="*/ 29 h 197"/>
                <a:gd name="T74" fmla="*/ 9 w 708"/>
                <a:gd name="T75" fmla="*/ 76 h 197"/>
                <a:gd name="T76" fmla="*/ 19 w 708"/>
                <a:gd name="T77" fmla="*/ 133 h 197"/>
                <a:gd name="T78" fmla="*/ 24 w 708"/>
                <a:gd name="T79" fmla="*/ 136 h 197"/>
                <a:gd name="T80" fmla="*/ 14 w 708"/>
                <a:gd name="T81" fmla="*/ 81 h 197"/>
                <a:gd name="T82" fmla="*/ 9 w 708"/>
                <a:gd name="T83" fmla="*/ 38 h 197"/>
                <a:gd name="T84" fmla="*/ 5 w 708"/>
                <a:gd name="T85" fmla="*/ 5 h 197"/>
                <a:gd name="T86" fmla="*/ 83 w 708"/>
                <a:gd name="T87" fmla="*/ 17 h 197"/>
                <a:gd name="T88" fmla="*/ 201 w 708"/>
                <a:gd name="T89" fmla="*/ 34 h 197"/>
                <a:gd name="T90" fmla="*/ 194 w 708"/>
                <a:gd name="T91" fmla="*/ 29 h 197"/>
                <a:gd name="T92" fmla="*/ 80 w 708"/>
                <a:gd name="T93" fmla="*/ 12 h 197"/>
                <a:gd name="T94" fmla="*/ 0 w 708"/>
                <a:gd name="T95" fmla="*/ 0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08" h="197">
                  <a:moveTo>
                    <a:pt x="66" y="186"/>
                  </a:moveTo>
                  <a:lnTo>
                    <a:pt x="64" y="188"/>
                  </a:lnTo>
                  <a:lnTo>
                    <a:pt x="42" y="190"/>
                  </a:lnTo>
                  <a:lnTo>
                    <a:pt x="45" y="193"/>
                  </a:lnTo>
                  <a:lnTo>
                    <a:pt x="61" y="193"/>
                  </a:lnTo>
                  <a:lnTo>
                    <a:pt x="66" y="186"/>
                  </a:lnTo>
                  <a:moveTo>
                    <a:pt x="80" y="186"/>
                  </a:moveTo>
                  <a:lnTo>
                    <a:pt x="76" y="186"/>
                  </a:lnTo>
                  <a:lnTo>
                    <a:pt x="68" y="190"/>
                  </a:lnTo>
                  <a:lnTo>
                    <a:pt x="71" y="190"/>
                  </a:lnTo>
                  <a:lnTo>
                    <a:pt x="73" y="190"/>
                  </a:lnTo>
                  <a:lnTo>
                    <a:pt x="80" y="186"/>
                  </a:lnTo>
                  <a:moveTo>
                    <a:pt x="24" y="169"/>
                  </a:moveTo>
                  <a:lnTo>
                    <a:pt x="26" y="193"/>
                  </a:lnTo>
                  <a:lnTo>
                    <a:pt x="28" y="197"/>
                  </a:lnTo>
                  <a:lnTo>
                    <a:pt x="31" y="195"/>
                  </a:lnTo>
                  <a:lnTo>
                    <a:pt x="40" y="195"/>
                  </a:lnTo>
                  <a:lnTo>
                    <a:pt x="38" y="190"/>
                  </a:lnTo>
                  <a:lnTo>
                    <a:pt x="31" y="193"/>
                  </a:lnTo>
                  <a:lnTo>
                    <a:pt x="28" y="176"/>
                  </a:lnTo>
                  <a:lnTo>
                    <a:pt x="24" y="169"/>
                  </a:lnTo>
                  <a:moveTo>
                    <a:pt x="229" y="164"/>
                  </a:moveTo>
                  <a:lnTo>
                    <a:pt x="87" y="183"/>
                  </a:lnTo>
                  <a:lnTo>
                    <a:pt x="83" y="188"/>
                  </a:lnTo>
                  <a:lnTo>
                    <a:pt x="227" y="169"/>
                  </a:lnTo>
                  <a:lnTo>
                    <a:pt x="229" y="164"/>
                  </a:lnTo>
                  <a:moveTo>
                    <a:pt x="577" y="114"/>
                  </a:moveTo>
                  <a:lnTo>
                    <a:pt x="556" y="119"/>
                  </a:lnTo>
                  <a:lnTo>
                    <a:pt x="544" y="119"/>
                  </a:lnTo>
                  <a:lnTo>
                    <a:pt x="513" y="124"/>
                  </a:lnTo>
                  <a:lnTo>
                    <a:pt x="509" y="124"/>
                  </a:lnTo>
                  <a:lnTo>
                    <a:pt x="506" y="126"/>
                  </a:lnTo>
                  <a:lnTo>
                    <a:pt x="495" y="126"/>
                  </a:lnTo>
                  <a:lnTo>
                    <a:pt x="490" y="126"/>
                  </a:lnTo>
                  <a:lnTo>
                    <a:pt x="480" y="129"/>
                  </a:lnTo>
                  <a:lnTo>
                    <a:pt x="473" y="129"/>
                  </a:lnTo>
                  <a:lnTo>
                    <a:pt x="416" y="138"/>
                  </a:lnTo>
                  <a:lnTo>
                    <a:pt x="412" y="138"/>
                  </a:lnTo>
                  <a:lnTo>
                    <a:pt x="329" y="150"/>
                  </a:lnTo>
                  <a:lnTo>
                    <a:pt x="319" y="152"/>
                  </a:lnTo>
                  <a:lnTo>
                    <a:pt x="277" y="157"/>
                  </a:lnTo>
                  <a:lnTo>
                    <a:pt x="272" y="157"/>
                  </a:lnTo>
                  <a:lnTo>
                    <a:pt x="263" y="159"/>
                  </a:lnTo>
                  <a:lnTo>
                    <a:pt x="258" y="159"/>
                  </a:lnTo>
                  <a:lnTo>
                    <a:pt x="234" y="164"/>
                  </a:lnTo>
                  <a:lnTo>
                    <a:pt x="232" y="169"/>
                  </a:lnTo>
                  <a:lnTo>
                    <a:pt x="258" y="164"/>
                  </a:lnTo>
                  <a:lnTo>
                    <a:pt x="263" y="164"/>
                  </a:lnTo>
                  <a:lnTo>
                    <a:pt x="274" y="162"/>
                  </a:lnTo>
                  <a:lnTo>
                    <a:pt x="279" y="162"/>
                  </a:lnTo>
                  <a:lnTo>
                    <a:pt x="310" y="157"/>
                  </a:lnTo>
                  <a:lnTo>
                    <a:pt x="322" y="155"/>
                  </a:lnTo>
                  <a:lnTo>
                    <a:pt x="416" y="143"/>
                  </a:lnTo>
                  <a:lnTo>
                    <a:pt x="421" y="140"/>
                  </a:lnTo>
                  <a:lnTo>
                    <a:pt x="469" y="136"/>
                  </a:lnTo>
                  <a:lnTo>
                    <a:pt x="476" y="133"/>
                  </a:lnTo>
                  <a:lnTo>
                    <a:pt x="492" y="131"/>
                  </a:lnTo>
                  <a:lnTo>
                    <a:pt x="497" y="131"/>
                  </a:lnTo>
                  <a:lnTo>
                    <a:pt x="506" y="129"/>
                  </a:lnTo>
                  <a:lnTo>
                    <a:pt x="511" y="129"/>
                  </a:lnTo>
                  <a:lnTo>
                    <a:pt x="513" y="129"/>
                  </a:lnTo>
                  <a:lnTo>
                    <a:pt x="556" y="121"/>
                  </a:lnTo>
                  <a:lnTo>
                    <a:pt x="568" y="121"/>
                  </a:lnTo>
                  <a:lnTo>
                    <a:pt x="575" y="119"/>
                  </a:lnTo>
                  <a:lnTo>
                    <a:pt x="577" y="114"/>
                  </a:lnTo>
                  <a:moveTo>
                    <a:pt x="587" y="83"/>
                  </a:moveTo>
                  <a:lnTo>
                    <a:pt x="587" y="88"/>
                  </a:lnTo>
                  <a:lnTo>
                    <a:pt x="663" y="100"/>
                  </a:lnTo>
                  <a:lnTo>
                    <a:pt x="667" y="100"/>
                  </a:lnTo>
                  <a:lnTo>
                    <a:pt x="677" y="102"/>
                  </a:lnTo>
                  <a:lnTo>
                    <a:pt x="670" y="102"/>
                  </a:lnTo>
                  <a:lnTo>
                    <a:pt x="665" y="102"/>
                  </a:lnTo>
                  <a:lnTo>
                    <a:pt x="580" y="114"/>
                  </a:lnTo>
                  <a:lnTo>
                    <a:pt x="580" y="119"/>
                  </a:lnTo>
                  <a:lnTo>
                    <a:pt x="667" y="107"/>
                  </a:lnTo>
                  <a:lnTo>
                    <a:pt x="672" y="107"/>
                  </a:lnTo>
                  <a:lnTo>
                    <a:pt x="677" y="105"/>
                  </a:lnTo>
                  <a:lnTo>
                    <a:pt x="684" y="105"/>
                  </a:lnTo>
                  <a:lnTo>
                    <a:pt x="689" y="105"/>
                  </a:lnTo>
                  <a:lnTo>
                    <a:pt x="708" y="102"/>
                  </a:lnTo>
                  <a:lnTo>
                    <a:pt x="691" y="100"/>
                  </a:lnTo>
                  <a:lnTo>
                    <a:pt x="686" y="98"/>
                  </a:lnTo>
                  <a:lnTo>
                    <a:pt x="677" y="98"/>
                  </a:lnTo>
                  <a:lnTo>
                    <a:pt x="665" y="95"/>
                  </a:lnTo>
                  <a:lnTo>
                    <a:pt x="658" y="95"/>
                  </a:lnTo>
                  <a:lnTo>
                    <a:pt x="587" y="83"/>
                  </a:lnTo>
                  <a:moveTo>
                    <a:pt x="277" y="41"/>
                  </a:moveTo>
                  <a:lnTo>
                    <a:pt x="274" y="45"/>
                  </a:lnTo>
                  <a:lnTo>
                    <a:pt x="284" y="45"/>
                  </a:lnTo>
                  <a:lnTo>
                    <a:pt x="289" y="45"/>
                  </a:lnTo>
                  <a:lnTo>
                    <a:pt x="296" y="48"/>
                  </a:lnTo>
                  <a:lnTo>
                    <a:pt x="300" y="48"/>
                  </a:lnTo>
                  <a:lnTo>
                    <a:pt x="319" y="50"/>
                  </a:lnTo>
                  <a:lnTo>
                    <a:pt x="324" y="53"/>
                  </a:lnTo>
                  <a:lnTo>
                    <a:pt x="362" y="57"/>
                  </a:lnTo>
                  <a:lnTo>
                    <a:pt x="379" y="60"/>
                  </a:lnTo>
                  <a:lnTo>
                    <a:pt x="388" y="60"/>
                  </a:lnTo>
                  <a:lnTo>
                    <a:pt x="402" y="62"/>
                  </a:lnTo>
                  <a:lnTo>
                    <a:pt x="409" y="64"/>
                  </a:lnTo>
                  <a:lnTo>
                    <a:pt x="450" y="69"/>
                  </a:lnTo>
                  <a:lnTo>
                    <a:pt x="457" y="69"/>
                  </a:lnTo>
                  <a:lnTo>
                    <a:pt x="471" y="72"/>
                  </a:lnTo>
                  <a:lnTo>
                    <a:pt x="476" y="74"/>
                  </a:lnTo>
                  <a:lnTo>
                    <a:pt x="499" y="76"/>
                  </a:lnTo>
                  <a:lnTo>
                    <a:pt x="504" y="76"/>
                  </a:lnTo>
                  <a:lnTo>
                    <a:pt x="518" y="79"/>
                  </a:lnTo>
                  <a:lnTo>
                    <a:pt x="523" y="79"/>
                  </a:lnTo>
                  <a:lnTo>
                    <a:pt x="528" y="81"/>
                  </a:lnTo>
                  <a:lnTo>
                    <a:pt x="532" y="81"/>
                  </a:lnTo>
                  <a:lnTo>
                    <a:pt x="582" y="88"/>
                  </a:lnTo>
                  <a:lnTo>
                    <a:pt x="582" y="83"/>
                  </a:lnTo>
                  <a:lnTo>
                    <a:pt x="537" y="76"/>
                  </a:lnTo>
                  <a:lnTo>
                    <a:pt x="532" y="76"/>
                  </a:lnTo>
                  <a:lnTo>
                    <a:pt x="523" y="76"/>
                  </a:lnTo>
                  <a:lnTo>
                    <a:pt x="518" y="74"/>
                  </a:lnTo>
                  <a:lnTo>
                    <a:pt x="502" y="72"/>
                  </a:lnTo>
                  <a:lnTo>
                    <a:pt x="497" y="72"/>
                  </a:lnTo>
                  <a:lnTo>
                    <a:pt x="473" y="69"/>
                  </a:lnTo>
                  <a:lnTo>
                    <a:pt x="469" y="67"/>
                  </a:lnTo>
                  <a:lnTo>
                    <a:pt x="461" y="67"/>
                  </a:lnTo>
                  <a:lnTo>
                    <a:pt x="457" y="67"/>
                  </a:lnTo>
                  <a:lnTo>
                    <a:pt x="414" y="60"/>
                  </a:lnTo>
                  <a:lnTo>
                    <a:pt x="407" y="60"/>
                  </a:lnTo>
                  <a:lnTo>
                    <a:pt x="405" y="57"/>
                  </a:lnTo>
                  <a:lnTo>
                    <a:pt x="383" y="55"/>
                  </a:lnTo>
                  <a:lnTo>
                    <a:pt x="379" y="55"/>
                  </a:lnTo>
                  <a:lnTo>
                    <a:pt x="369" y="53"/>
                  </a:lnTo>
                  <a:lnTo>
                    <a:pt x="329" y="48"/>
                  </a:lnTo>
                  <a:lnTo>
                    <a:pt x="322" y="48"/>
                  </a:lnTo>
                  <a:lnTo>
                    <a:pt x="303" y="43"/>
                  </a:lnTo>
                  <a:lnTo>
                    <a:pt x="298" y="43"/>
                  </a:lnTo>
                  <a:lnTo>
                    <a:pt x="289" y="43"/>
                  </a:lnTo>
                  <a:lnTo>
                    <a:pt x="284" y="41"/>
                  </a:lnTo>
                  <a:lnTo>
                    <a:pt x="277" y="41"/>
                  </a:lnTo>
                  <a:moveTo>
                    <a:pt x="270" y="38"/>
                  </a:moveTo>
                  <a:lnTo>
                    <a:pt x="265" y="43"/>
                  </a:lnTo>
                  <a:lnTo>
                    <a:pt x="270" y="43"/>
                  </a:lnTo>
                  <a:lnTo>
                    <a:pt x="272" y="41"/>
                  </a:lnTo>
                  <a:lnTo>
                    <a:pt x="270" y="38"/>
                  </a:lnTo>
                  <a:moveTo>
                    <a:pt x="260" y="38"/>
                  </a:moveTo>
                  <a:lnTo>
                    <a:pt x="255" y="41"/>
                  </a:lnTo>
                  <a:lnTo>
                    <a:pt x="258" y="43"/>
                  </a:lnTo>
                  <a:lnTo>
                    <a:pt x="263" y="38"/>
                  </a:lnTo>
                  <a:lnTo>
                    <a:pt x="260" y="38"/>
                  </a:lnTo>
                  <a:moveTo>
                    <a:pt x="0" y="0"/>
                  </a:moveTo>
                  <a:lnTo>
                    <a:pt x="0" y="8"/>
                  </a:lnTo>
                  <a:lnTo>
                    <a:pt x="2" y="19"/>
                  </a:lnTo>
                  <a:lnTo>
                    <a:pt x="2" y="29"/>
                  </a:lnTo>
                  <a:lnTo>
                    <a:pt x="5" y="36"/>
                  </a:lnTo>
                  <a:lnTo>
                    <a:pt x="7" y="57"/>
                  </a:lnTo>
                  <a:lnTo>
                    <a:pt x="7" y="62"/>
                  </a:lnTo>
                  <a:lnTo>
                    <a:pt x="9" y="76"/>
                  </a:lnTo>
                  <a:lnTo>
                    <a:pt x="9" y="81"/>
                  </a:lnTo>
                  <a:lnTo>
                    <a:pt x="12" y="86"/>
                  </a:lnTo>
                  <a:lnTo>
                    <a:pt x="12" y="91"/>
                  </a:lnTo>
                  <a:lnTo>
                    <a:pt x="19" y="133"/>
                  </a:lnTo>
                  <a:lnTo>
                    <a:pt x="19" y="140"/>
                  </a:lnTo>
                  <a:lnTo>
                    <a:pt x="21" y="159"/>
                  </a:lnTo>
                  <a:lnTo>
                    <a:pt x="28" y="167"/>
                  </a:lnTo>
                  <a:lnTo>
                    <a:pt x="24" y="136"/>
                  </a:lnTo>
                  <a:lnTo>
                    <a:pt x="21" y="129"/>
                  </a:lnTo>
                  <a:lnTo>
                    <a:pt x="16" y="88"/>
                  </a:lnTo>
                  <a:lnTo>
                    <a:pt x="14" y="83"/>
                  </a:lnTo>
                  <a:lnTo>
                    <a:pt x="14" y="81"/>
                  </a:lnTo>
                  <a:lnTo>
                    <a:pt x="14" y="76"/>
                  </a:lnTo>
                  <a:lnTo>
                    <a:pt x="12" y="62"/>
                  </a:lnTo>
                  <a:lnTo>
                    <a:pt x="12" y="57"/>
                  </a:lnTo>
                  <a:lnTo>
                    <a:pt x="9" y="38"/>
                  </a:lnTo>
                  <a:lnTo>
                    <a:pt x="5" y="17"/>
                  </a:lnTo>
                  <a:lnTo>
                    <a:pt x="5" y="10"/>
                  </a:lnTo>
                  <a:lnTo>
                    <a:pt x="5" y="8"/>
                  </a:lnTo>
                  <a:lnTo>
                    <a:pt x="5" y="5"/>
                  </a:lnTo>
                  <a:lnTo>
                    <a:pt x="21" y="8"/>
                  </a:lnTo>
                  <a:lnTo>
                    <a:pt x="26" y="10"/>
                  </a:lnTo>
                  <a:lnTo>
                    <a:pt x="78" y="17"/>
                  </a:lnTo>
                  <a:lnTo>
                    <a:pt x="83" y="17"/>
                  </a:lnTo>
                  <a:lnTo>
                    <a:pt x="140" y="24"/>
                  </a:lnTo>
                  <a:lnTo>
                    <a:pt x="147" y="27"/>
                  </a:lnTo>
                  <a:lnTo>
                    <a:pt x="196" y="34"/>
                  </a:lnTo>
                  <a:lnTo>
                    <a:pt x="201" y="34"/>
                  </a:lnTo>
                  <a:lnTo>
                    <a:pt x="248" y="41"/>
                  </a:lnTo>
                  <a:lnTo>
                    <a:pt x="253" y="36"/>
                  </a:lnTo>
                  <a:lnTo>
                    <a:pt x="199" y="29"/>
                  </a:lnTo>
                  <a:lnTo>
                    <a:pt x="194" y="29"/>
                  </a:lnTo>
                  <a:lnTo>
                    <a:pt x="154" y="22"/>
                  </a:lnTo>
                  <a:lnTo>
                    <a:pt x="144" y="22"/>
                  </a:lnTo>
                  <a:lnTo>
                    <a:pt x="85" y="12"/>
                  </a:lnTo>
                  <a:lnTo>
                    <a:pt x="80" y="12"/>
                  </a:lnTo>
                  <a:lnTo>
                    <a:pt x="28" y="5"/>
                  </a:lnTo>
                  <a:lnTo>
                    <a:pt x="24" y="5"/>
                  </a:lnTo>
                  <a:lnTo>
                    <a:pt x="5" y="3"/>
                  </a:lnTo>
                  <a:lnTo>
                    <a:pt x="0" y="0"/>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7" name="Freeform 36"/>
            <p:cNvSpPr>
              <a:spLocks noEditPoints="1"/>
            </p:cNvSpPr>
            <p:nvPr/>
          </p:nvSpPr>
          <p:spPr bwMode="auto">
            <a:xfrm>
              <a:off x="8763774" y="2873851"/>
              <a:ext cx="1538604" cy="1266990"/>
            </a:xfrm>
            <a:custGeom>
              <a:avLst/>
              <a:gdLst>
                <a:gd name="T0" fmla="*/ 151 w 363"/>
                <a:gd name="T1" fmla="*/ 310 h 328"/>
                <a:gd name="T2" fmla="*/ 150 w 363"/>
                <a:gd name="T3" fmla="*/ 308 h 328"/>
                <a:gd name="T4" fmla="*/ 137 w 363"/>
                <a:gd name="T5" fmla="*/ 308 h 328"/>
                <a:gd name="T6" fmla="*/ 73 w 363"/>
                <a:gd name="T7" fmla="*/ 299 h 328"/>
                <a:gd name="T8" fmla="*/ 136 w 363"/>
                <a:gd name="T9" fmla="*/ 307 h 328"/>
                <a:gd name="T10" fmla="*/ 47 w 363"/>
                <a:gd name="T11" fmla="*/ 294 h 328"/>
                <a:gd name="T12" fmla="*/ 47 w 363"/>
                <a:gd name="T13" fmla="*/ 294 h 328"/>
                <a:gd name="T14" fmla="*/ 45 w 363"/>
                <a:gd name="T15" fmla="*/ 294 h 328"/>
                <a:gd name="T16" fmla="*/ 0 w 363"/>
                <a:gd name="T17" fmla="*/ 289 h 328"/>
                <a:gd name="T18" fmla="*/ 5 w 363"/>
                <a:gd name="T19" fmla="*/ 288 h 328"/>
                <a:gd name="T20" fmla="*/ 12 w 363"/>
                <a:gd name="T21" fmla="*/ 280 h 328"/>
                <a:gd name="T22" fmla="*/ 43 w 363"/>
                <a:gd name="T23" fmla="*/ 255 h 328"/>
                <a:gd name="T24" fmla="*/ 44 w 363"/>
                <a:gd name="T25" fmla="*/ 257 h 328"/>
                <a:gd name="T26" fmla="*/ 93 w 363"/>
                <a:gd name="T27" fmla="*/ 215 h 328"/>
                <a:gd name="T28" fmla="*/ 45 w 363"/>
                <a:gd name="T29" fmla="*/ 255 h 328"/>
                <a:gd name="T30" fmla="*/ 96 w 363"/>
                <a:gd name="T31" fmla="*/ 215 h 328"/>
                <a:gd name="T32" fmla="*/ 191 w 363"/>
                <a:gd name="T33" fmla="*/ 137 h 328"/>
                <a:gd name="T34" fmla="*/ 178 w 363"/>
                <a:gd name="T35" fmla="*/ 148 h 328"/>
                <a:gd name="T36" fmla="*/ 171 w 363"/>
                <a:gd name="T37" fmla="*/ 153 h 328"/>
                <a:gd name="T38" fmla="*/ 110 w 363"/>
                <a:gd name="T39" fmla="*/ 202 h 328"/>
                <a:gd name="T40" fmla="*/ 109 w 363"/>
                <a:gd name="T41" fmla="*/ 205 h 328"/>
                <a:gd name="T42" fmla="*/ 172 w 363"/>
                <a:gd name="T43" fmla="*/ 155 h 328"/>
                <a:gd name="T44" fmla="*/ 181 w 363"/>
                <a:gd name="T45" fmla="*/ 148 h 328"/>
                <a:gd name="T46" fmla="*/ 194 w 363"/>
                <a:gd name="T47" fmla="*/ 137 h 328"/>
                <a:gd name="T48" fmla="*/ 360 w 363"/>
                <a:gd name="T49" fmla="*/ 5 h 328"/>
                <a:gd name="T50" fmla="*/ 352 w 363"/>
                <a:gd name="T51" fmla="*/ 9 h 328"/>
                <a:gd name="T52" fmla="*/ 322 w 363"/>
                <a:gd name="T53" fmla="*/ 33 h 328"/>
                <a:gd name="T54" fmla="*/ 287 w 363"/>
                <a:gd name="T55" fmla="*/ 61 h 328"/>
                <a:gd name="T56" fmla="*/ 259 w 363"/>
                <a:gd name="T57" fmla="*/ 83 h 328"/>
                <a:gd name="T58" fmla="*/ 207 w 363"/>
                <a:gd name="T59" fmla="*/ 124 h 328"/>
                <a:gd name="T60" fmla="*/ 199 w 363"/>
                <a:gd name="T61" fmla="*/ 131 h 328"/>
                <a:gd name="T62" fmla="*/ 206 w 363"/>
                <a:gd name="T63" fmla="*/ 128 h 328"/>
                <a:gd name="T64" fmla="*/ 216 w 363"/>
                <a:gd name="T65" fmla="*/ 120 h 328"/>
                <a:gd name="T66" fmla="*/ 287 w 363"/>
                <a:gd name="T67" fmla="*/ 63 h 328"/>
                <a:gd name="T68" fmla="*/ 322 w 363"/>
                <a:gd name="T69" fmla="*/ 35 h 328"/>
                <a:gd name="T70" fmla="*/ 353 w 363"/>
                <a:gd name="T71" fmla="*/ 10 h 328"/>
                <a:gd name="T72" fmla="*/ 346 w 363"/>
                <a:gd name="T73" fmla="*/ 68 h 328"/>
                <a:gd name="T74" fmla="*/ 344 w 363"/>
                <a:gd name="T75" fmla="*/ 79 h 328"/>
                <a:gd name="T76" fmla="*/ 337 w 363"/>
                <a:gd name="T77" fmla="*/ 108 h 328"/>
                <a:gd name="T78" fmla="*/ 333 w 363"/>
                <a:gd name="T79" fmla="*/ 128 h 328"/>
                <a:gd name="T80" fmla="*/ 324 w 363"/>
                <a:gd name="T81" fmla="*/ 169 h 328"/>
                <a:gd name="T82" fmla="*/ 318 w 363"/>
                <a:gd name="T83" fmla="*/ 195 h 328"/>
                <a:gd name="T84" fmla="*/ 308 w 363"/>
                <a:gd name="T85" fmla="*/ 241 h 328"/>
                <a:gd name="T86" fmla="*/ 291 w 363"/>
                <a:gd name="T87" fmla="*/ 316 h 328"/>
                <a:gd name="T88" fmla="*/ 309 w 363"/>
                <a:gd name="T89" fmla="*/ 243 h 328"/>
                <a:gd name="T90" fmla="*/ 319 w 363"/>
                <a:gd name="T91" fmla="*/ 197 h 328"/>
                <a:gd name="T92" fmla="*/ 325 w 363"/>
                <a:gd name="T93" fmla="*/ 171 h 328"/>
                <a:gd name="T94" fmla="*/ 334 w 363"/>
                <a:gd name="T95" fmla="*/ 129 h 328"/>
                <a:gd name="T96" fmla="*/ 339 w 363"/>
                <a:gd name="T97" fmla="*/ 109 h 328"/>
                <a:gd name="T98" fmla="*/ 344 w 363"/>
                <a:gd name="T99" fmla="*/ 84 h 328"/>
                <a:gd name="T100" fmla="*/ 347 w 363"/>
                <a:gd name="T101" fmla="*/ 73 h 328"/>
                <a:gd name="T102" fmla="*/ 362 w 363"/>
                <a:gd name="T103" fmla="*/ 5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3" h="328">
                  <a:moveTo>
                    <a:pt x="142" y="307"/>
                  </a:moveTo>
                  <a:cubicBezTo>
                    <a:pt x="140" y="309"/>
                    <a:pt x="140" y="309"/>
                    <a:pt x="140" y="309"/>
                  </a:cubicBezTo>
                  <a:cubicBezTo>
                    <a:pt x="149" y="310"/>
                    <a:pt x="149" y="310"/>
                    <a:pt x="149" y="310"/>
                  </a:cubicBezTo>
                  <a:cubicBezTo>
                    <a:pt x="151" y="310"/>
                    <a:pt x="151" y="310"/>
                    <a:pt x="151" y="310"/>
                  </a:cubicBezTo>
                  <a:cubicBezTo>
                    <a:pt x="276" y="328"/>
                    <a:pt x="276" y="328"/>
                    <a:pt x="276" y="328"/>
                  </a:cubicBezTo>
                  <a:cubicBezTo>
                    <a:pt x="276" y="328"/>
                    <a:pt x="276" y="328"/>
                    <a:pt x="276" y="328"/>
                  </a:cubicBezTo>
                  <a:cubicBezTo>
                    <a:pt x="276" y="327"/>
                    <a:pt x="276" y="327"/>
                    <a:pt x="276" y="326"/>
                  </a:cubicBezTo>
                  <a:cubicBezTo>
                    <a:pt x="150" y="308"/>
                    <a:pt x="150" y="308"/>
                    <a:pt x="150" y="308"/>
                  </a:cubicBezTo>
                  <a:cubicBezTo>
                    <a:pt x="148" y="308"/>
                    <a:pt x="148" y="308"/>
                    <a:pt x="148" y="308"/>
                  </a:cubicBezTo>
                  <a:cubicBezTo>
                    <a:pt x="142" y="307"/>
                    <a:pt x="142" y="307"/>
                    <a:pt x="142" y="307"/>
                  </a:cubicBezTo>
                  <a:moveTo>
                    <a:pt x="138" y="307"/>
                  </a:moveTo>
                  <a:cubicBezTo>
                    <a:pt x="137" y="308"/>
                    <a:pt x="137" y="308"/>
                    <a:pt x="137" y="308"/>
                  </a:cubicBezTo>
                  <a:cubicBezTo>
                    <a:pt x="139" y="307"/>
                    <a:pt x="139" y="307"/>
                    <a:pt x="139" y="307"/>
                  </a:cubicBezTo>
                  <a:cubicBezTo>
                    <a:pt x="138" y="307"/>
                    <a:pt x="138" y="307"/>
                    <a:pt x="138" y="307"/>
                  </a:cubicBezTo>
                  <a:moveTo>
                    <a:pt x="71" y="297"/>
                  </a:moveTo>
                  <a:cubicBezTo>
                    <a:pt x="73" y="299"/>
                    <a:pt x="73" y="299"/>
                    <a:pt x="73" y="299"/>
                  </a:cubicBezTo>
                  <a:cubicBezTo>
                    <a:pt x="96" y="303"/>
                    <a:pt x="96" y="303"/>
                    <a:pt x="96" y="303"/>
                  </a:cubicBezTo>
                  <a:cubicBezTo>
                    <a:pt x="100" y="303"/>
                    <a:pt x="100" y="303"/>
                    <a:pt x="100" y="303"/>
                  </a:cubicBezTo>
                  <a:cubicBezTo>
                    <a:pt x="136" y="308"/>
                    <a:pt x="136" y="308"/>
                    <a:pt x="136" y="308"/>
                  </a:cubicBezTo>
                  <a:cubicBezTo>
                    <a:pt x="136" y="307"/>
                    <a:pt x="136" y="307"/>
                    <a:pt x="136" y="307"/>
                  </a:cubicBezTo>
                  <a:cubicBezTo>
                    <a:pt x="97" y="301"/>
                    <a:pt x="97" y="301"/>
                    <a:pt x="97" y="301"/>
                  </a:cubicBezTo>
                  <a:cubicBezTo>
                    <a:pt x="94" y="301"/>
                    <a:pt x="94" y="301"/>
                    <a:pt x="94" y="301"/>
                  </a:cubicBezTo>
                  <a:cubicBezTo>
                    <a:pt x="71" y="297"/>
                    <a:pt x="71" y="297"/>
                    <a:pt x="71" y="297"/>
                  </a:cubicBezTo>
                  <a:moveTo>
                    <a:pt x="47" y="294"/>
                  </a:moveTo>
                  <a:cubicBezTo>
                    <a:pt x="47" y="296"/>
                    <a:pt x="47" y="296"/>
                    <a:pt x="47" y="296"/>
                  </a:cubicBezTo>
                  <a:cubicBezTo>
                    <a:pt x="70" y="299"/>
                    <a:pt x="70" y="299"/>
                    <a:pt x="70" y="299"/>
                  </a:cubicBezTo>
                  <a:cubicBezTo>
                    <a:pt x="69" y="297"/>
                    <a:pt x="69" y="297"/>
                    <a:pt x="69" y="297"/>
                  </a:cubicBezTo>
                  <a:cubicBezTo>
                    <a:pt x="47" y="294"/>
                    <a:pt x="47" y="294"/>
                    <a:pt x="47" y="294"/>
                  </a:cubicBezTo>
                  <a:moveTo>
                    <a:pt x="15" y="289"/>
                  </a:moveTo>
                  <a:cubicBezTo>
                    <a:pt x="16" y="291"/>
                    <a:pt x="16" y="291"/>
                    <a:pt x="16" y="291"/>
                  </a:cubicBezTo>
                  <a:cubicBezTo>
                    <a:pt x="45" y="295"/>
                    <a:pt x="45" y="295"/>
                    <a:pt x="45" y="295"/>
                  </a:cubicBezTo>
                  <a:cubicBezTo>
                    <a:pt x="45" y="294"/>
                    <a:pt x="45" y="294"/>
                    <a:pt x="45" y="294"/>
                  </a:cubicBezTo>
                  <a:cubicBezTo>
                    <a:pt x="15" y="289"/>
                    <a:pt x="15" y="289"/>
                    <a:pt x="15" y="289"/>
                  </a:cubicBezTo>
                  <a:moveTo>
                    <a:pt x="10" y="281"/>
                  </a:moveTo>
                  <a:cubicBezTo>
                    <a:pt x="3" y="286"/>
                    <a:pt x="3" y="286"/>
                    <a:pt x="3" y="286"/>
                  </a:cubicBezTo>
                  <a:cubicBezTo>
                    <a:pt x="0" y="289"/>
                    <a:pt x="0" y="289"/>
                    <a:pt x="0" y="289"/>
                  </a:cubicBezTo>
                  <a:cubicBezTo>
                    <a:pt x="4" y="290"/>
                    <a:pt x="4" y="290"/>
                    <a:pt x="4" y="290"/>
                  </a:cubicBezTo>
                  <a:cubicBezTo>
                    <a:pt x="14" y="291"/>
                    <a:pt x="14" y="291"/>
                    <a:pt x="14" y="291"/>
                  </a:cubicBezTo>
                  <a:cubicBezTo>
                    <a:pt x="13" y="289"/>
                    <a:pt x="13" y="289"/>
                    <a:pt x="13" y="289"/>
                  </a:cubicBezTo>
                  <a:cubicBezTo>
                    <a:pt x="5" y="288"/>
                    <a:pt x="5" y="288"/>
                    <a:pt x="5" y="288"/>
                  </a:cubicBezTo>
                  <a:cubicBezTo>
                    <a:pt x="11" y="283"/>
                    <a:pt x="11" y="283"/>
                    <a:pt x="11" y="283"/>
                  </a:cubicBezTo>
                  <a:cubicBezTo>
                    <a:pt x="10" y="281"/>
                    <a:pt x="10" y="281"/>
                    <a:pt x="10" y="281"/>
                  </a:cubicBezTo>
                  <a:moveTo>
                    <a:pt x="40" y="258"/>
                  </a:moveTo>
                  <a:cubicBezTo>
                    <a:pt x="12" y="280"/>
                    <a:pt x="12" y="280"/>
                    <a:pt x="12" y="280"/>
                  </a:cubicBezTo>
                  <a:cubicBezTo>
                    <a:pt x="12" y="282"/>
                    <a:pt x="12" y="282"/>
                    <a:pt x="12" y="282"/>
                  </a:cubicBezTo>
                  <a:cubicBezTo>
                    <a:pt x="41" y="259"/>
                    <a:pt x="41" y="259"/>
                    <a:pt x="41" y="259"/>
                  </a:cubicBezTo>
                  <a:cubicBezTo>
                    <a:pt x="40" y="258"/>
                    <a:pt x="40" y="258"/>
                    <a:pt x="40" y="258"/>
                  </a:cubicBezTo>
                  <a:moveTo>
                    <a:pt x="43" y="255"/>
                  </a:moveTo>
                  <a:cubicBezTo>
                    <a:pt x="42" y="256"/>
                    <a:pt x="42" y="256"/>
                    <a:pt x="42" y="256"/>
                  </a:cubicBezTo>
                  <a:cubicBezTo>
                    <a:pt x="41" y="257"/>
                    <a:pt x="41" y="257"/>
                    <a:pt x="41" y="257"/>
                  </a:cubicBezTo>
                  <a:cubicBezTo>
                    <a:pt x="42" y="258"/>
                    <a:pt x="42" y="258"/>
                    <a:pt x="42" y="258"/>
                  </a:cubicBezTo>
                  <a:cubicBezTo>
                    <a:pt x="44" y="257"/>
                    <a:pt x="44" y="257"/>
                    <a:pt x="44" y="257"/>
                  </a:cubicBezTo>
                  <a:cubicBezTo>
                    <a:pt x="43" y="255"/>
                    <a:pt x="43" y="255"/>
                    <a:pt x="43" y="255"/>
                  </a:cubicBezTo>
                  <a:moveTo>
                    <a:pt x="101" y="208"/>
                  </a:moveTo>
                  <a:cubicBezTo>
                    <a:pt x="95" y="214"/>
                    <a:pt x="95" y="214"/>
                    <a:pt x="95" y="214"/>
                  </a:cubicBezTo>
                  <a:cubicBezTo>
                    <a:pt x="93" y="215"/>
                    <a:pt x="93" y="215"/>
                    <a:pt x="93" y="215"/>
                  </a:cubicBezTo>
                  <a:cubicBezTo>
                    <a:pt x="83" y="223"/>
                    <a:pt x="83" y="223"/>
                    <a:pt x="83" y="223"/>
                  </a:cubicBezTo>
                  <a:cubicBezTo>
                    <a:pt x="81" y="224"/>
                    <a:pt x="81" y="224"/>
                    <a:pt x="81" y="224"/>
                  </a:cubicBezTo>
                  <a:cubicBezTo>
                    <a:pt x="45" y="253"/>
                    <a:pt x="45" y="253"/>
                    <a:pt x="45" y="253"/>
                  </a:cubicBezTo>
                  <a:cubicBezTo>
                    <a:pt x="45" y="255"/>
                    <a:pt x="45" y="255"/>
                    <a:pt x="45" y="255"/>
                  </a:cubicBezTo>
                  <a:cubicBezTo>
                    <a:pt x="83" y="226"/>
                    <a:pt x="83" y="226"/>
                    <a:pt x="83" y="226"/>
                  </a:cubicBezTo>
                  <a:cubicBezTo>
                    <a:pt x="84" y="225"/>
                    <a:pt x="84" y="225"/>
                    <a:pt x="84" y="225"/>
                  </a:cubicBezTo>
                  <a:cubicBezTo>
                    <a:pt x="95" y="216"/>
                    <a:pt x="95" y="216"/>
                    <a:pt x="95" y="216"/>
                  </a:cubicBezTo>
                  <a:cubicBezTo>
                    <a:pt x="96" y="215"/>
                    <a:pt x="96" y="215"/>
                    <a:pt x="96" y="215"/>
                  </a:cubicBezTo>
                  <a:cubicBezTo>
                    <a:pt x="102" y="210"/>
                    <a:pt x="102" y="210"/>
                    <a:pt x="102" y="210"/>
                  </a:cubicBezTo>
                  <a:cubicBezTo>
                    <a:pt x="101" y="208"/>
                    <a:pt x="101" y="208"/>
                    <a:pt x="101" y="208"/>
                  </a:cubicBezTo>
                  <a:moveTo>
                    <a:pt x="196" y="133"/>
                  </a:moveTo>
                  <a:cubicBezTo>
                    <a:pt x="191" y="137"/>
                    <a:pt x="191" y="137"/>
                    <a:pt x="191" y="137"/>
                  </a:cubicBezTo>
                  <a:cubicBezTo>
                    <a:pt x="189" y="139"/>
                    <a:pt x="189" y="139"/>
                    <a:pt x="189" y="139"/>
                  </a:cubicBezTo>
                  <a:cubicBezTo>
                    <a:pt x="183" y="144"/>
                    <a:pt x="183" y="144"/>
                    <a:pt x="183" y="144"/>
                  </a:cubicBezTo>
                  <a:cubicBezTo>
                    <a:pt x="181" y="145"/>
                    <a:pt x="181" y="145"/>
                    <a:pt x="181" y="145"/>
                  </a:cubicBezTo>
                  <a:cubicBezTo>
                    <a:pt x="178" y="148"/>
                    <a:pt x="178" y="148"/>
                    <a:pt x="178" y="148"/>
                  </a:cubicBezTo>
                  <a:cubicBezTo>
                    <a:pt x="175" y="150"/>
                    <a:pt x="175" y="150"/>
                    <a:pt x="175" y="150"/>
                  </a:cubicBezTo>
                  <a:cubicBezTo>
                    <a:pt x="174" y="150"/>
                    <a:pt x="174" y="150"/>
                    <a:pt x="174" y="150"/>
                  </a:cubicBezTo>
                  <a:cubicBezTo>
                    <a:pt x="173" y="152"/>
                    <a:pt x="173" y="152"/>
                    <a:pt x="173" y="152"/>
                  </a:cubicBezTo>
                  <a:cubicBezTo>
                    <a:pt x="171" y="153"/>
                    <a:pt x="171" y="153"/>
                    <a:pt x="171" y="153"/>
                  </a:cubicBezTo>
                  <a:cubicBezTo>
                    <a:pt x="169" y="154"/>
                    <a:pt x="169" y="154"/>
                    <a:pt x="169" y="154"/>
                  </a:cubicBezTo>
                  <a:cubicBezTo>
                    <a:pt x="114" y="199"/>
                    <a:pt x="114" y="199"/>
                    <a:pt x="114" y="199"/>
                  </a:cubicBezTo>
                  <a:cubicBezTo>
                    <a:pt x="111" y="201"/>
                    <a:pt x="111" y="201"/>
                    <a:pt x="111" y="201"/>
                  </a:cubicBezTo>
                  <a:cubicBezTo>
                    <a:pt x="110" y="202"/>
                    <a:pt x="110" y="202"/>
                    <a:pt x="110" y="202"/>
                  </a:cubicBezTo>
                  <a:cubicBezTo>
                    <a:pt x="108" y="203"/>
                    <a:pt x="108" y="203"/>
                    <a:pt x="108" y="203"/>
                  </a:cubicBezTo>
                  <a:cubicBezTo>
                    <a:pt x="103" y="207"/>
                    <a:pt x="103" y="207"/>
                    <a:pt x="103" y="207"/>
                  </a:cubicBezTo>
                  <a:cubicBezTo>
                    <a:pt x="104" y="209"/>
                    <a:pt x="104" y="209"/>
                    <a:pt x="104" y="209"/>
                  </a:cubicBezTo>
                  <a:cubicBezTo>
                    <a:pt x="109" y="205"/>
                    <a:pt x="109" y="205"/>
                    <a:pt x="109" y="205"/>
                  </a:cubicBezTo>
                  <a:cubicBezTo>
                    <a:pt x="111" y="204"/>
                    <a:pt x="111" y="204"/>
                    <a:pt x="111" y="204"/>
                  </a:cubicBezTo>
                  <a:cubicBezTo>
                    <a:pt x="115" y="200"/>
                    <a:pt x="115" y="200"/>
                    <a:pt x="115" y="200"/>
                  </a:cubicBezTo>
                  <a:cubicBezTo>
                    <a:pt x="117" y="198"/>
                    <a:pt x="117" y="198"/>
                    <a:pt x="117" y="198"/>
                  </a:cubicBezTo>
                  <a:cubicBezTo>
                    <a:pt x="172" y="155"/>
                    <a:pt x="172" y="155"/>
                    <a:pt x="172" y="155"/>
                  </a:cubicBezTo>
                  <a:cubicBezTo>
                    <a:pt x="174" y="153"/>
                    <a:pt x="174" y="153"/>
                    <a:pt x="174" y="153"/>
                  </a:cubicBezTo>
                  <a:cubicBezTo>
                    <a:pt x="175" y="152"/>
                    <a:pt x="175" y="152"/>
                    <a:pt x="175" y="152"/>
                  </a:cubicBezTo>
                  <a:cubicBezTo>
                    <a:pt x="178" y="150"/>
                    <a:pt x="178" y="150"/>
                    <a:pt x="178" y="150"/>
                  </a:cubicBezTo>
                  <a:cubicBezTo>
                    <a:pt x="181" y="148"/>
                    <a:pt x="181" y="148"/>
                    <a:pt x="181" y="148"/>
                  </a:cubicBezTo>
                  <a:cubicBezTo>
                    <a:pt x="183" y="146"/>
                    <a:pt x="183" y="146"/>
                    <a:pt x="183" y="146"/>
                  </a:cubicBezTo>
                  <a:cubicBezTo>
                    <a:pt x="185" y="144"/>
                    <a:pt x="185" y="144"/>
                    <a:pt x="185" y="144"/>
                  </a:cubicBezTo>
                  <a:cubicBezTo>
                    <a:pt x="192" y="139"/>
                    <a:pt x="192" y="139"/>
                    <a:pt x="192" y="139"/>
                  </a:cubicBezTo>
                  <a:cubicBezTo>
                    <a:pt x="194" y="137"/>
                    <a:pt x="194" y="137"/>
                    <a:pt x="194" y="137"/>
                  </a:cubicBezTo>
                  <a:cubicBezTo>
                    <a:pt x="195" y="136"/>
                    <a:pt x="195" y="136"/>
                    <a:pt x="195" y="136"/>
                  </a:cubicBezTo>
                  <a:cubicBezTo>
                    <a:pt x="196" y="133"/>
                    <a:pt x="196" y="133"/>
                    <a:pt x="196" y="133"/>
                  </a:cubicBezTo>
                  <a:moveTo>
                    <a:pt x="360" y="5"/>
                  </a:moveTo>
                  <a:cubicBezTo>
                    <a:pt x="360" y="5"/>
                    <a:pt x="360" y="5"/>
                    <a:pt x="360" y="5"/>
                  </a:cubicBezTo>
                  <a:cubicBezTo>
                    <a:pt x="360" y="5"/>
                    <a:pt x="360" y="5"/>
                    <a:pt x="360" y="5"/>
                  </a:cubicBezTo>
                  <a:moveTo>
                    <a:pt x="363" y="0"/>
                  </a:moveTo>
                  <a:cubicBezTo>
                    <a:pt x="359" y="4"/>
                    <a:pt x="359" y="4"/>
                    <a:pt x="359" y="4"/>
                  </a:cubicBezTo>
                  <a:cubicBezTo>
                    <a:pt x="352" y="9"/>
                    <a:pt x="352" y="9"/>
                    <a:pt x="352" y="9"/>
                  </a:cubicBezTo>
                  <a:cubicBezTo>
                    <a:pt x="350" y="10"/>
                    <a:pt x="350" y="10"/>
                    <a:pt x="350" y="10"/>
                  </a:cubicBezTo>
                  <a:cubicBezTo>
                    <a:pt x="325" y="31"/>
                    <a:pt x="325" y="31"/>
                    <a:pt x="325" y="31"/>
                  </a:cubicBezTo>
                  <a:cubicBezTo>
                    <a:pt x="322" y="33"/>
                    <a:pt x="322" y="33"/>
                    <a:pt x="322" y="33"/>
                  </a:cubicBezTo>
                  <a:cubicBezTo>
                    <a:pt x="322" y="33"/>
                    <a:pt x="322" y="33"/>
                    <a:pt x="322" y="33"/>
                  </a:cubicBezTo>
                  <a:cubicBezTo>
                    <a:pt x="318" y="36"/>
                    <a:pt x="318" y="36"/>
                    <a:pt x="318" y="36"/>
                  </a:cubicBezTo>
                  <a:cubicBezTo>
                    <a:pt x="316" y="37"/>
                    <a:pt x="316" y="37"/>
                    <a:pt x="316" y="37"/>
                  </a:cubicBezTo>
                  <a:cubicBezTo>
                    <a:pt x="288" y="60"/>
                    <a:pt x="288" y="60"/>
                    <a:pt x="288" y="60"/>
                  </a:cubicBezTo>
                  <a:cubicBezTo>
                    <a:pt x="287" y="61"/>
                    <a:pt x="287" y="61"/>
                    <a:pt x="287" y="61"/>
                  </a:cubicBezTo>
                  <a:cubicBezTo>
                    <a:pt x="265" y="79"/>
                    <a:pt x="265" y="79"/>
                    <a:pt x="265" y="79"/>
                  </a:cubicBezTo>
                  <a:cubicBezTo>
                    <a:pt x="262" y="80"/>
                    <a:pt x="262" y="80"/>
                    <a:pt x="262" y="80"/>
                  </a:cubicBezTo>
                  <a:cubicBezTo>
                    <a:pt x="262" y="81"/>
                    <a:pt x="262" y="81"/>
                    <a:pt x="262" y="81"/>
                  </a:cubicBezTo>
                  <a:cubicBezTo>
                    <a:pt x="259" y="83"/>
                    <a:pt x="259" y="83"/>
                    <a:pt x="259" y="83"/>
                  </a:cubicBezTo>
                  <a:cubicBezTo>
                    <a:pt x="217" y="116"/>
                    <a:pt x="217" y="116"/>
                    <a:pt x="217" y="116"/>
                  </a:cubicBezTo>
                  <a:cubicBezTo>
                    <a:pt x="214" y="119"/>
                    <a:pt x="214" y="119"/>
                    <a:pt x="214" y="119"/>
                  </a:cubicBezTo>
                  <a:cubicBezTo>
                    <a:pt x="209" y="123"/>
                    <a:pt x="209" y="123"/>
                    <a:pt x="209" y="123"/>
                  </a:cubicBezTo>
                  <a:cubicBezTo>
                    <a:pt x="207" y="124"/>
                    <a:pt x="207" y="124"/>
                    <a:pt x="207" y="124"/>
                  </a:cubicBezTo>
                  <a:cubicBezTo>
                    <a:pt x="205" y="126"/>
                    <a:pt x="205" y="126"/>
                    <a:pt x="205" y="126"/>
                  </a:cubicBezTo>
                  <a:cubicBezTo>
                    <a:pt x="204" y="127"/>
                    <a:pt x="204" y="127"/>
                    <a:pt x="204" y="127"/>
                  </a:cubicBezTo>
                  <a:cubicBezTo>
                    <a:pt x="202" y="129"/>
                    <a:pt x="202" y="129"/>
                    <a:pt x="202" y="129"/>
                  </a:cubicBezTo>
                  <a:cubicBezTo>
                    <a:pt x="199" y="131"/>
                    <a:pt x="199" y="131"/>
                    <a:pt x="199" y="131"/>
                  </a:cubicBezTo>
                  <a:cubicBezTo>
                    <a:pt x="198" y="134"/>
                    <a:pt x="198" y="134"/>
                    <a:pt x="198" y="134"/>
                  </a:cubicBezTo>
                  <a:cubicBezTo>
                    <a:pt x="202" y="131"/>
                    <a:pt x="202" y="131"/>
                    <a:pt x="202" y="131"/>
                  </a:cubicBezTo>
                  <a:cubicBezTo>
                    <a:pt x="204" y="129"/>
                    <a:pt x="204" y="129"/>
                    <a:pt x="204" y="129"/>
                  </a:cubicBezTo>
                  <a:cubicBezTo>
                    <a:pt x="206" y="128"/>
                    <a:pt x="206" y="128"/>
                    <a:pt x="206" y="128"/>
                  </a:cubicBezTo>
                  <a:cubicBezTo>
                    <a:pt x="209" y="125"/>
                    <a:pt x="209" y="125"/>
                    <a:pt x="209" y="125"/>
                  </a:cubicBezTo>
                  <a:cubicBezTo>
                    <a:pt x="211" y="124"/>
                    <a:pt x="211" y="124"/>
                    <a:pt x="211" y="124"/>
                  </a:cubicBezTo>
                  <a:cubicBezTo>
                    <a:pt x="213" y="122"/>
                    <a:pt x="213" y="122"/>
                    <a:pt x="213" y="122"/>
                  </a:cubicBezTo>
                  <a:cubicBezTo>
                    <a:pt x="216" y="120"/>
                    <a:pt x="216" y="120"/>
                    <a:pt x="216" y="120"/>
                  </a:cubicBezTo>
                  <a:cubicBezTo>
                    <a:pt x="263" y="82"/>
                    <a:pt x="263" y="82"/>
                    <a:pt x="263" y="82"/>
                  </a:cubicBezTo>
                  <a:cubicBezTo>
                    <a:pt x="265" y="80"/>
                    <a:pt x="265" y="80"/>
                    <a:pt x="265" y="80"/>
                  </a:cubicBezTo>
                  <a:cubicBezTo>
                    <a:pt x="268" y="78"/>
                    <a:pt x="268" y="78"/>
                    <a:pt x="268" y="78"/>
                  </a:cubicBezTo>
                  <a:cubicBezTo>
                    <a:pt x="287" y="63"/>
                    <a:pt x="287" y="63"/>
                    <a:pt x="287" y="63"/>
                  </a:cubicBezTo>
                  <a:cubicBezTo>
                    <a:pt x="289" y="61"/>
                    <a:pt x="289" y="61"/>
                    <a:pt x="289" y="61"/>
                  </a:cubicBezTo>
                  <a:cubicBezTo>
                    <a:pt x="317" y="39"/>
                    <a:pt x="317" y="39"/>
                    <a:pt x="317" y="39"/>
                  </a:cubicBezTo>
                  <a:cubicBezTo>
                    <a:pt x="319" y="38"/>
                    <a:pt x="319" y="38"/>
                    <a:pt x="319" y="38"/>
                  </a:cubicBezTo>
                  <a:cubicBezTo>
                    <a:pt x="322" y="35"/>
                    <a:pt x="322" y="35"/>
                    <a:pt x="322" y="35"/>
                  </a:cubicBezTo>
                  <a:cubicBezTo>
                    <a:pt x="324" y="34"/>
                    <a:pt x="324" y="34"/>
                    <a:pt x="324" y="34"/>
                  </a:cubicBezTo>
                  <a:cubicBezTo>
                    <a:pt x="325" y="33"/>
                    <a:pt x="325" y="33"/>
                    <a:pt x="325" y="33"/>
                  </a:cubicBezTo>
                  <a:cubicBezTo>
                    <a:pt x="352" y="12"/>
                    <a:pt x="352" y="12"/>
                    <a:pt x="352" y="12"/>
                  </a:cubicBezTo>
                  <a:cubicBezTo>
                    <a:pt x="353" y="10"/>
                    <a:pt x="353" y="10"/>
                    <a:pt x="353" y="10"/>
                  </a:cubicBezTo>
                  <a:cubicBezTo>
                    <a:pt x="360" y="5"/>
                    <a:pt x="360" y="5"/>
                    <a:pt x="360" y="5"/>
                  </a:cubicBezTo>
                  <a:cubicBezTo>
                    <a:pt x="358" y="15"/>
                    <a:pt x="358" y="15"/>
                    <a:pt x="358" y="15"/>
                  </a:cubicBezTo>
                  <a:cubicBezTo>
                    <a:pt x="357" y="17"/>
                    <a:pt x="357" y="17"/>
                    <a:pt x="357" y="17"/>
                  </a:cubicBezTo>
                  <a:cubicBezTo>
                    <a:pt x="346" y="68"/>
                    <a:pt x="346" y="68"/>
                    <a:pt x="346" y="68"/>
                  </a:cubicBezTo>
                  <a:cubicBezTo>
                    <a:pt x="345" y="71"/>
                    <a:pt x="345" y="71"/>
                    <a:pt x="345" y="71"/>
                  </a:cubicBezTo>
                  <a:cubicBezTo>
                    <a:pt x="345" y="74"/>
                    <a:pt x="345" y="74"/>
                    <a:pt x="345" y="74"/>
                  </a:cubicBezTo>
                  <a:cubicBezTo>
                    <a:pt x="344" y="76"/>
                    <a:pt x="344" y="76"/>
                    <a:pt x="344" y="76"/>
                  </a:cubicBezTo>
                  <a:cubicBezTo>
                    <a:pt x="344" y="79"/>
                    <a:pt x="344" y="79"/>
                    <a:pt x="344" y="79"/>
                  </a:cubicBezTo>
                  <a:cubicBezTo>
                    <a:pt x="343" y="81"/>
                    <a:pt x="343" y="81"/>
                    <a:pt x="343" y="81"/>
                  </a:cubicBezTo>
                  <a:cubicBezTo>
                    <a:pt x="341" y="90"/>
                    <a:pt x="341" y="90"/>
                    <a:pt x="341" y="90"/>
                  </a:cubicBezTo>
                  <a:cubicBezTo>
                    <a:pt x="340" y="93"/>
                    <a:pt x="340" y="93"/>
                    <a:pt x="340" y="93"/>
                  </a:cubicBezTo>
                  <a:cubicBezTo>
                    <a:pt x="337" y="108"/>
                    <a:pt x="337" y="108"/>
                    <a:pt x="337" y="108"/>
                  </a:cubicBezTo>
                  <a:cubicBezTo>
                    <a:pt x="337" y="111"/>
                    <a:pt x="337" y="111"/>
                    <a:pt x="337" y="111"/>
                  </a:cubicBezTo>
                  <a:cubicBezTo>
                    <a:pt x="335" y="118"/>
                    <a:pt x="335" y="118"/>
                    <a:pt x="335" y="118"/>
                  </a:cubicBezTo>
                  <a:cubicBezTo>
                    <a:pt x="334" y="121"/>
                    <a:pt x="334" y="121"/>
                    <a:pt x="334" y="121"/>
                  </a:cubicBezTo>
                  <a:cubicBezTo>
                    <a:pt x="333" y="128"/>
                    <a:pt x="333" y="128"/>
                    <a:pt x="333" y="128"/>
                  </a:cubicBezTo>
                  <a:cubicBezTo>
                    <a:pt x="332" y="131"/>
                    <a:pt x="332" y="131"/>
                    <a:pt x="332" y="131"/>
                  </a:cubicBezTo>
                  <a:cubicBezTo>
                    <a:pt x="326" y="156"/>
                    <a:pt x="326" y="156"/>
                    <a:pt x="326" y="156"/>
                  </a:cubicBezTo>
                  <a:cubicBezTo>
                    <a:pt x="326" y="158"/>
                    <a:pt x="326" y="158"/>
                    <a:pt x="326" y="158"/>
                  </a:cubicBezTo>
                  <a:cubicBezTo>
                    <a:pt x="324" y="169"/>
                    <a:pt x="324" y="169"/>
                    <a:pt x="324" y="169"/>
                  </a:cubicBezTo>
                  <a:cubicBezTo>
                    <a:pt x="323" y="171"/>
                    <a:pt x="323" y="171"/>
                    <a:pt x="323" y="171"/>
                  </a:cubicBezTo>
                  <a:cubicBezTo>
                    <a:pt x="323" y="172"/>
                    <a:pt x="323" y="172"/>
                    <a:pt x="323" y="172"/>
                  </a:cubicBezTo>
                  <a:cubicBezTo>
                    <a:pt x="323" y="174"/>
                    <a:pt x="323" y="174"/>
                    <a:pt x="323" y="174"/>
                  </a:cubicBezTo>
                  <a:cubicBezTo>
                    <a:pt x="318" y="195"/>
                    <a:pt x="318" y="195"/>
                    <a:pt x="318" y="195"/>
                  </a:cubicBezTo>
                  <a:cubicBezTo>
                    <a:pt x="317" y="197"/>
                    <a:pt x="317" y="197"/>
                    <a:pt x="317" y="197"/>
                  </a:cubicBezTo>
                  <a:cubicBezTo>
                    <a:pt x="313" y="217"/>
                    <a:pt x="313" y="217"/>
                    <a:pt x="313" y="217"/>
                  </a:cubicBezTo>
                  <a:cubicBezTo>
                    <a:pt x="313" y="219"/>
                    <a:pt x="313" y="219"/>
                    <a:pt x="313" y="219"/>
                  </a:cubicBezTo>
                  <a:cubicBezTo>
                    <a:pt x="308" y="241"/>
                    <a:pt x="308" y="241"/>
                    <a:pt x="308" y="241"/>
                  </a:cubicBezTo>
                  <a:cubicBezTo>
                    <a:pt x="307" y="243"/>
                    <a:pt x="307" y="243"/>
                    <a:pt x="307" y="243"/>
                  </a:cubicBezTo>
                  <a:cubicBezTo>
                    <a:pt x="298" y="287"/>
                    <a:pt x="298" y="287"/>
                    <a:pt x="298" y="287"/>
                  </a:cubicBezTo>
                  <a:cubicBezTo>
                    <a:pt x="297" y="289"/>
                    <a:pt x="297" y="289"/>
                    <a:pt x="297" y="289"/>
                  </a:cubicBezTo>
                  <a:cubicBezTo>
                    <a:pt x="291" y="316"/>
                    <a:pt x="291" y="316"/>
                    <a:pt x="291" y="316"/>
                  </a:cubicBezTo>
                  <a:cubicBezTo>
                    <a:pt x="292" y="316"/>
                    <a:pt x="292" y="316"/>
                    <a:pt x="293" y="316"/>
                  </a:cubicBezTo>
                  <a:cubicBezTo>
                    <a:pt x="299" y="288"/>
                    <a:pt x="299" y="288"/>
                    <a:pt x="299" y="288"/>
                  </a:cubicBezTo>
                  <a:cubicBezTo>
                    <a:pt x="300" y="285"/>
                    <a:pt x="300" y="285"/>
                    <a:pt x="300" y="285"/>
                  </a:cubicBezTo>
                  <a:cubicBezTo>
                    <a:pt x="309" y="243"/>
                    <a:pt x="309" y="243"/>
                    <a:pt x="309" y="243"/>
                  </a:cubicBezTo>
                  <a:cubicBezTo>
                    <a:pt x="310" y="241"/>
                    <a:pt x="310" y="241"/>
                    <a:pt x="310" y="241"/>
                  </a:cubicBezTo>
                  <a:cubicBezTo>
                    <a:pt x="314" y="220"/>
                    <a:pt x="314" y="220"/>
                    <a:pt x="314" y="220"/>
                  </a:cubicBezTo>
                  <a:cubicBezTo>
                    <a:pt x="315" y="218"/>
                    <a:pt x="315" y="218"/>
                    <a:pt x="315" y="218"/>
                  </a:cubicBezTo>
                  <a:cubicBezTo>
                    <a:pt x="319" y="197"/>
                    <a:pt x="319" y="197"/>
                    <a:pt x="319" y="197"/>
                  </a:cubicBezTo>
                  <a:cubicBezTo>
                    <a:pt x="320" y="195"/>
                    <a:pt x="320" y="195"/>
                    <a:pt x="320" y="195"/>
                  </a:cubicBezTo>
                  <a:cubicBezTo>
                    <a:pt x="324" y="174"/>
                    <a:pt x="324" y="174"/>
                    <a:pt x="324" y="174"/>
                  </a:cubicBezTo>
                  <a:cubicBezTo>
                    <a:pt x="325" y="173"/>
                    <a:pt x="325" y="173"/>
                    <a:pt x="325" y="173"/>
                  </a:cubicBezTo>
                  <a:cubicBezTo>
                    <a:pt x="325" y="171"/>
                    <a:pt x="325" y="171"/>
                    <a:pt x="325" y="171"/>
                  </a:cubicBezTo>
                  <a:cubicBezTo>
                    <a:pt x="325" y="169"/>
                    <a:pt x="325" y="169"/>
                    <a:pt x="325" y="169"/>
                  </a:cubicBezTo>
                  <a:cubicBezTo>
                    <a:pt x="328" y="158"/>
                    <a:pt x="328" y="158"/>
                    <a:pt x="328" y="158"/>
                  </a:cubicBezTo>
                  <a:cubicBezTo>
                    <a:pt x="328" y="156"/>
                    <a:pt x="328" y="156"/>
                    <a:pt x="328" y="156"/>
                  </a:cubicBezTo>
                  <a:cubicBezTo>
                    <a:pt x="334" y="129"/>
                    <a:pt x="334" y="129"/>
                    <a:pt x="334" y="129"/>
                  </a:cubicBezTo>
                  <a:cubicBezTo>
                    <a:pt x="335" y="126"/>
                    <a:pt x="335" y="126"/>
                    <a:pt x="335" y="126"/>
                  </a:cubicBezTo>
                  <a:cubicBezTo>
                    <a:pt x="336" y="123"/>
                    <a:pt x="336" y="123"/>
                    <a:pt x="336" y="123"/>
                  </a:cubicBezTo>
                  <a:cubicBezTo>
                    <a:pt x="336" y="121"/>
                    <a:pt x="336" y="121"/>
                    <a:pt x="336" y="121"/>
                  </a:cubicBezTo>
                  <a:cubicBezTo>
                    <a:pt x="339" y="109"/>
                    <a:pt x="339" y="109"/>
                    <a:pt x="339" y="109"/>
                  </a:cubicBezTo>
                  <a:cubicBezTo>
                    <a:pt x="339" y="107"/>
                    <a:pt x="339" y="107"/>
                    <a:pt x="339" y="107"/>
                  </a:cubicBezTo>
                  <a:cubicBezTo>
                    <a:pt x="343" y="91"/>
                    <a:pt x="343" y="91"/>
                    <a:pt x="343" y="91"/>
                  </a:cubicBezTo>
                  <a:cubicBezTo>
                    <a:pt x="343" y="89"/>
                    <a:pt x="343" y="89"/>
                    <a:pt x="343" y="89"/>
                  </a:cubicBezTo>
                  <a:cubicBezTo>
                    <a:pt x="344" y="84"/>
                    <a:pt x="344" y="84"/>
                    <a:pt x="344" y="84"/>
                  </a:cubicBezTo>
                  <a:cubicBezTo>
                    <a:pt x="345" y="81"/>
                    <a:pt x="345" y="81"/>
                    <a:pt x="345" y="81"/>
                  </a:cubicBezTo>
                  <a:cubicBezTo>
                    <a:pt x="346" y="76"/>
                    <a:pt x="346" y="76"/>
                    <a:pt x="346" y="76"/>
                  </a:cubicBezTo>
                  <a:cubicBezTo>
                    <a:pt x="347" y="74"/>
                    <a:pt x="347" y="74"/>
                    <a:pt x="347" y="74"/>
                  </a:cubicBezTo>
                  <a:cubicBezTo>
                    <a:pt x="347" y="73"/>
                    <a:pt x="347" y="73"/>
                    <a:pt x="347" y="73"/>
                  </a:cubicBezTo>
                  <a:cubicBezTo>
                    <a:pt x="347" y="71"/>
                    <a:pt x="347" y="71"/>
                    <a:pt x="347" y="71"/>
                  </a:cubicBezTo>
                  <a:cubicBezTo>
                    <a:pt x="359" y="19"/>
                    <a:pt x="359" y="19"/>
                    <a:pt x="359" y="19"/>
                  </a:cubicBezTo>
                  <a:cubicBezTo>
                    <a:pt x="359" y="17"/>
                    <a:pt x="359" y="17"/>
                    <a:pt x="359" y="17"/>
                  </a:cubicBezTo>
                  <a:cubicBezTo>
                    <a:pt x="362" y="5"/>
                    <a:pt x="362" y="5"/>
                    <a:pt x="362" y="5"/>
                  </a:cubicBezTo>
                  <a:cubicBezTo>
                    <a:pt x="363" y="0"/>
                    <a:pt x="363" y="0"/>
                    <a:pt x="36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8" name="Freeform 37"/>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close/>
                  <a:moveTo>
                    <a:pt x="22" y="237"/>
                  </a:moveTo>
                  <a:lnTo>
                    <a:pt x="3" y="261"/>
                  </a:lnTo>
                  <a:lnTo>
                    <a:pt x="0" y="263"/>
                  </a:lnTo>
                  <a:lnTo>
                    <a:pt x="0" y="266"/>
                  </a:lnTo>
                  <a:lnTo>
                    <a:pt x="7" y="285"/>
                  </a:lnTo>
                  <a:lnTo>
                    <a:pt x="10" y="280"/>
                  </a:lnTo>
                  <a:lnTo>
                    <a:pt x="5" y="263"/>
                  </a:lnTo>
                  <a:lnTo>
                    <a:pt x="24" y="242"/>
                  </a:lnTo>
                  <a:lnTo>
                    <a:pt x="22" y="237"/>
                  </a:lnTo>
                  <a:close/>
                  <a:moveTo>
                    <a:pt x="76" y="233"/>
                  </a:moveTo>
                  <a:lnTo>
                    <a:pt x="41" y="287"/>
                  </a:lnTo>
                  <a:lnTo>
                    <a:pt x="43" y="294"/>
                  </a:lnTo>
                  <a:lnTo>
                    <a:pt x="78" y="237"/>
                  </a:lnTo>
                  <a:lnTo>
                    <a:pt x="76" y="233"/>
                  </a:lnTo>
                  <a:close/>
                  <a:moveTo>
                    <a:pt x="107" y="195"/>
                  </a:moveTo>
                  <a:lnTo>
                    <a:pt x="93" y="206"/>
                  </a:lnTo>
                  <a:lnTo>
                    <a:pt x="81" y="228"/>
                  </a:lnTo>
                  <a:lnTo>
                    <a:pt x="81" y="233"/>
                  </a:lnTo>
                  <a:lnTo>
                    <a:pt x="107" y="195"/>
                  </a:lnTo>
                  <a:close/>
                  <a:moveTo>
                    <a:pt x="64" y="185"/>
                  </a:moveTo>
                  <a:lnTo>
                    <a:pt x="26" y="233"/>
                  </a:lnTo>
                  <a:lnTo>
                    <a:pt x="26" y="237"/>
                  </a:lnTo>
                  <a:lnTo>
                    <a:pt x="64" y="190"/>
                  </a:lnTo>
                  <a:lnTo>
                    <a:pt x="64" y="185"/>
                  </a:lnTo>
                  <a:close/>
                  <a:moveTo>
                    <a:pt x="159" y="76"/>
                  </a:moveTo>
                  <a:lnTo>
                    <a:pt x="138" y="97"/>
                  </a:lnTo>
                  <a:lnTo>
                    <a:pt x="67" y="183"/>
                  </a:lnTo>
                  <a:lnTo>
                    <a:pt x="69" y="187"/>
                  </a:lnTo>
                  <a:lnTo>
                    <a:pt x="159" y="76"/>
                  </a:lnTo>
                  <a:close/>
                  <a:moveTo>
                    <a:pt x="213" y="28"/>
                  </a:moveTo>
                  <a:lnTo>
                    <a:pt x="201" y="38"/>
                  </a:lnTo>
                  <a:lnTo>
                    <a:pt x="102" y="192"/>
                  </a:lnTo>
                  <a:lnTo>
                    <a:pt x="116" y="178"/>
                  </a:lnTo>
                  <a:lnTo>
                    <a:pt x="213" y="28"/>
                  </a:lnTo>
                  <a:close/>
                  <a:moveTo>
                    <a:pt x="216" y="0"/>
                  </a:moveTo>
                  <a:lnTo>
                    <a:pt x="209" y="9"/>
                  </a:lnTo>
                  <a:lnTo>
                    <a:pt x="157" y="74"/>
                  </a:lnTo>
                  <a:lnTo>
                    <a:pt x="178" y="52"/>
                  </a:lnTo>
                  <a:lnTo>
                    <a:pt x="211" y="12"/>
                  </a:lnTo>
                  <a:lnTo>
                    <a:pt x="211" y="21"/>
                  </a:lnTo>
                  <a:lnTo>
                    <a:pt x="209" y="26"/>
                  </a:lnTo>
                  <a:lnTo>
                    <a:pt x="216" y="19"/>
                  </a:lnTo>
                  <a:lnTo>
                    <a:pt x="216" y="12"/>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39" name="Freeform 38"/>
            <p:cNvSpPr>
              <a:spLocks noEditPoints="1"/>
            </p:cNvSpPr>
            <p:nvPr/>
          </p:nvSpPr>
          <p:spPr bwMode="auto">
            <a:xfrm>
              <a:off x="10919608" y="3264194"/>
              <a:ext cx="386440" cy="533469"/>
            </a:xfrm>
            <a:custGeom>
              <a:avLst/>
              <a:gdLst>
                <a:gd name="T0" fmla="*/ 12 w 216"/>
                <a:gd name="T1" fmla="*/ 285 h 328"/>
                <a:gd name="T2" fmla="*/ 7 w 216"/>
                <a:gd name="T3" fmla="*/ 290 h 328"/>
                <a:gd name="T4" fmla="*/ 17 w 216"/>
                <a:gd name="T5" fmla="*/ 320 h 328"/>
                <a:gd name="T6" fmla="*/ 19 w 216"/>
                <a:gd name="T7" fmla="*/ 328 h 328"/>
                <a:gd name="T8" fmla="*/ 26 w 216"/>
                <a:gd name="T9" fmla="*/ 320 h 328"/>
                <a:gd name="T10" fmla="*/ 41 w 216"/>
                <a:gd name="T11" fmla="*/ 299 h 328"/>
                <a:gd name="T12" fmla="*/ 38 w 216"/>
                <a:gd name="T13" fmla="*/ 292 h 328"/>
                <a:gd name="T14" fmla="*/ 22 w 216"/>
                <a:gd name="T15" fmla="*/ 318 h 328"/>
                <a:gd name="T16" fmla="*/ 12 w 216"/>
                <a:gd name="T17" fmla="*/ 285 h 328"/>
                <a:gd name="T18" fmla="*/ 22 w 216"/>
                <a:gd name="T19" fmla="*/ 237 h 328"/>
                <a:gd name="T20" fmla="*/ 3 w 216"/>
                <a:gd name="T21" fmla="*/ 261 h 328"/>
                <a:gd name="T22" fmla="*/ 0 w 216"/>
                <a:gd name="T23" fmla="*/ 263 h 328"/>
                <a:gd name="T24" fmla="*/ 0 w 216"/>
                <a:gd name="T25" fmla="*/ 266 h 328"/>
                <a:gd name="T26" fmla="*/ 7 w 216"/>
                <a:gd name="T27" fmla="*/ 285 h 328"/>
                <a:gd name="T28" fmla="*/ 10 w 216"/>
                <a:gd name="T29" fmla="*/ 280 h 328"/>
                <a:gd name="T30" fmla="*/ 5 w 216"/>
                <a:gd name="T31" fmla="*/ 263 h 328"/>
                <a:gd name="T32" fmla="*/ 24 w 216"/>
                <a:gd name="T33" fmla="*/ 242 h 328"/>
                <a:gd name="T34" fmla="*/ 22 w 216"/>
                <a:gd name="T35" fmla="*/ 237 h 328"/>
                <a:gd name="T36" fmla="*/ 76 w 216"/>
                <a:gd name="T37" fmla="*/ 233 h 328"/>
                <a:gd name="T38" fmla="*/ 41 w 216"/>
                <a:gd name="T39" fmla="*/ 287 h 328"/>
                <a:gd name="T40" fmla="*/ 43 w 216"/>
                <a:gd name="T41" fmla="*/ 294 h 328"/>
                <a:gd name="T42" fmla="*/ 78 w 216"/>
                <a:gd name="T43" fmla="*/ 237 h 328"/>
                <a:gd name="T44" fmla="*/ 76 w 216"/>
                <a:gd name="T45" fmla="*/ 233 h 328"/>
                <a:gd name="T46" fmla="*/ 107 w 216"/>
                <a:gd name="T47" fmla="*/ 195 h 328"/>
                <a:gd name="T48" fmla="*/ 93 w 216"/>
                <a:gd name="T49" fmla="*/ 206 h 328"/>
                <a:gd name="T50" fmla="*/ 81 w 216"/>
                <a:gd name="T51" fmla="*/ 228 h 328"/>
                <a:gd name="T52" fmla="*/ 81 w 216"/>
                <a:gd name="T53" fmla="*/ 233 h 328"/>
                <a:gd name="T54" fmla="*/ 107 w 216"/>
                <a:gd name="T55" fmla="*/ 195 h 328"/>
                <a:gd name="T56" fmla="*/ 64 w 216"/>
                <a:gd name="T57" fmla="*/ 185 h 328"/>
                <a:gd name="T58" fmla="*/ 26 w 216"/>
                <a:gd name="T59" fmla="*/ 233 h 328"/>
                <a:gd name="T60" fmla="*/ 26 w 216"/>
                <a:gd name="T61" fmla="*/ 237 h 328"/>
                <a:gd name="T62" fmla="*/ 64 w 216"/>
                <a:gd name="T63" fmla="*/ 190 h 328"/>
                <a:gd name="T64" fmla="*/ 64 w 216"/>
                <a:gd name="T65" fmla="*/ 185 h 328"/>
                <a:gd name="T66" fmla="*/ 159 w 216"/>
                <a:gd name="T67" fmla="*/ 76 h 328"/>
                <a:gd name="T68" fmla="*/ 138 w 216"/>
                <a:gd name="T69" fmla="*/ 97 h 328"/>
                <a:gd name="T70" fmla="*/ 67 w 216"/>
                <a:gd name="T71" fmla="*/ 183 h 328"/>
                <a:gd name="T72" fmla="*/ 69 w 216"/>
                <a:gd name="T73" fmla="*/ 187 h 328"/>
                <a:gd name="T74" fmla="*/ 159 w 216"/>
                <a:gd name="T75" fmla="*/ 76 h 328"/>
                <a:gd name="T76" fmla="*/ 213 w 216"/>
                <a:gd name="T77" fmla="*/ 28 h 328"/>
                <a:gd name="T78" fmla="*/ 201 w 216"/>
                <a:gd name="T79" fmla="*/ 38 h 328"/>
                <a:gd name="T80" fmla="*/ 102 w 216"/>
                <a:gd name="T81" fmla="*/ 192 h 328"/>
                <a:gd name="T82" fmla="*/ 116 w 216"/>
                <a:gd name="T83" fmla="*/ 178 h 328"/>
                <a:gd name="T84" fmla="*/ 213 w 216"/>
                <a:gd name="T85" fmla="*/ 28 h 328"/>
                <a:gd name="T86" fmla="*/ 216 w 216"/>
                <a:gd name="T87" fmla="*/ 0 h 328"/>
                <a:gd name="T88" fmla="*/ 209 w 216"/>
                <a:gd name="T89" fmla="*/ 9 h 328"/>
                <a:gd name="T90" fmla="*/ 157 w 216"/>
                <a:gd name="T91" fmla="*/ 74 h 328"/>
                <a:gd name="T92" fmla="*/ 178 w 216"/>
                <a:gd name="T93" fmla="*/ 52 h 328"/>
                <a:gd name="T94" fmla="*/ 211 w 216"/>
                <a:gd name="T95" fmla="*/ 12 h 328"/>
                <a:gd name="T96" fmla="*/ 211 w 216"/>
                <a:gd name="T97" fmla="*/ 21 h 328"/>
                <a:gd name="T98" fmla="*/ 209 w 216"/>
                <a:gd name="T99" fmla="*/ 26 h 328"/>
                <a:gd name="T100" fmla="*/ 216 w 216"/>
                <a:gd name="T101" fmla="*/ 19 h 328"/>
                <a:gd name="T102" fmla="*/ 216 w 216"/>
                <a:gd name="T103" fmla="*/ 12 h 328"/>
                <a:gd name="T104" fmla="*/ 216 w 216"/>
                <a:gd name="T105" fmla="*/ 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6" h="328">
                  <a:moveTo>
                    <a:pt x="12" y="285"/>
                  </a:moveTo>
                  <a:lnTo>
                    <a:pt x="7" y="290"/>
                  </a:lnTo>
                  <a:lnTo>
                    <a:pt x="17" y="320"/>
                  </a:lnTo>
                  <a:lnTo>
                    <a:pt x="19" y="328"/>
                  </a:lnTo>
                  <a:lnTo>
                    <a:pt x="26" y="320"/>
                  </a:lnTo>
                  <a:lnTo>
                    <a:pt x="41" y="299"/>
                  </a:lnTo>
                  <a:lnTo>
                    <a:pt x="38" y="292"/>
                  </a:lnTo>
                  <a:lnTo>
                    <a:pt x="22" y="318"/>
                  </a:lnTo>
                  <a:lnTo>
                    <a:pt x="12" y="285"/>
                  </a:lnTo>
                  <a:moveTo>
                    <a:pt x="22" y="237"/>
                  </a:moveTo>
                  <a:lnTo>
                    <a:pt x="3" y="261"/>
                  </a:lnTo>
                  <a:lnTo>
                    <a:pt x="0" y="263"/>
                  </a:lnTo>
                  <a:lnTo>
                    <a:pt x="0" y="266"/>
                  </a:lnTo>
                  <a:lnTo>
                    <a:pt x="7" y="285"/>
                  </a:lnTo>
                  <a:lnTo>
                    <a:pt x="10" y="280"/>
                  </a:lnTo>
                  <a:lnTo>
                    <a:pt x="5" y="263"/>
                  </a:lnTo>
                  <a:lnTo>
                    <a:pt x="24" y="242"/>
                  </a:lnTo>
                  <a:lnTo>
                    <a:pt x="22" y="237"/>
                  </a:lnTo>
                  <a:moveTo>
                    <a:pt x="76" y="233"/>
                  </a:moveTo>
                  <a:lnTo>
                    <a:pt x="41" y="287"/>
                  </a:lnTo>
                  <a:lnTo>
                    <a:pt x="43" y="294"/>
                  </a:lnTo>
                  <a:lnTo>
                    <a:pt x="78" y="237"/>
                  </a:lnTo>
                  <a:lnTo>
                    <a:pt x="76" y="233"/>
                  </a:lnTo>
                  <a:moveTo>
                    <a:pt x="107" y="195"/>
                  </a:moveTo>
                  <a:lnTo>
                    <a:pt x="93" y="206"/>
                  </a:lnTo>
                  <a:lnTo>
                    <a:pt x="81" y="228"/>
                  </a:lnTo>
                  <a:lnTo>
                    <a:pt x="81" y="233"/>
                  </a:lnTo>
                  <a:lnTo>
                    <a:pt x="107" y="195"/>
                  </a:lnTo>
                  <a:moveTo>
                    <a:pt x="64" y="185"/>
                  </a:moveTo>
                  <a:lnTo>
                    <a:pt x="26" y="233"/>
                  </a:lnTo>
                  <a:lnTo>
                    <a:pt x="26" y="237"/>
                  </a:lnTo>
                  <a:lnTo>
                    <a:pt x="64" y="190"/>
                  </a:lnTo>
                  <a:lnTo>
                    <a:pt x="64" y="185"/>
                  </a:lnTo>
                  <a:moveTo>
                    <a:pt x="159" y="76"/>
                  </a:moveTo>
                  <a:lnTo>
                    <a:pt x="138" y="97"/>
                  </a:lnTo>
                  <a:lnTo>
                    <a:pt x="67" y="183"/>
                  </a:lnTo>
                  <a:lnTo>
                    <a:pt x="69" y="187"/>
                  </a:lnTo>
                  <a:lnTo>
                    <a:pt x="159" y="76"/>
                  </a:lnTo>
                  <a:moveTo>
                    <a:pt x="213" y="28"/>
                  </a:moveTo>
                  <a:lnTo>
                    <a:pt x="201" y="38"/>
                  </a:lnTo>
                  <a:lnTo>
                    <a:pt x="102" y="192"/>
                  </a:lnTo>
                  <a:lnTo>
                    <a:pt x="116" y="178"/>
                  </a:lnTo>
                  <a:lnTo>
                    <a:pt x="213" y="28"/>
                  </a:lnTo>
                  <a:moveTo>
                    <a:pt x="216" y="0"/>
                  </a:moveTo>
                  <a:lnTo>
                    <a:pt x="209" y="9"/>
                  </a:lnTo>
                  <a:lnTo>
                    <a:pt x="157" y="74"/>
                  </a:lnTo>
                  <a:lnTo>
                    <a:pt x="178" y="52"/>
                  </a:lnTo>
                  <a:lnTo>
                    <a:pt x="211" y="12"/>
                  </a:lnTo>
                  <a:lnTo>
                    <a:pt x="211" y="21"/>
                  </a:lnTo>
                  <a:lnTo>
                    <a:pt x="209" y="26"/>
                  </a:lnTo>
                  <a:lnTo>
                    <a:pt x="216" y="19"/>
                  </a:lnTo>
                  <a:lnTo>
                    <a:pt x="216" y="12"/>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0" name="Freeform 39"/>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close/>
                  <a:moveTo>
                    <a:pt x="164" y="83"/>
                  </a:moveTo>
                  <a:lnTo>
                    <a:pt x="17" y="308"/>
                  </a:lnTo>
                  <a:lnTo>
                    <a:pt x="17" y="311"/>
                  </a:lnTo>
                  <a:lnTo>
                    <a:pt x="19" y="320"/>
                  </a:lnTo>
                  <a:lnTo>
                    <a:pt x="24" y="316"/>
                  </a:lnTo>
                  <a:lnTo>
                    <a:pt x="164" y="190"/>
                  </a:lnTo>
                  <a:lnTo>
                    <a:pt x="164" y="183"/>
                  </a:lnTo>
                  <a:lnTo>
                    <a:pt x="22" y="311"/>
                  </a:lnTo>
                  <a:lnTo>
                    <a:pt x="164" y="92"/>
                  </a:lnTo>
                  <a:lnTo>
                    <a:pt x="164" y="83"/>
                  </a:lnTo>
                  <a:close/>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1" name="Freeform 40"/>
            <p:cNvSpPr>
              <a:spLocks noEditPoints="1"/>
            </p:cNvSpPr>
            <p:nvPr/>
          </p:nvSpPr>
          <p:spPr bwMode="auto">
            <a:xfrm>
              <a:off x="11080625" y="3283711"/>
              <a:ext cx="386440" cy="548107"/>
            </a:xfrm>
            <a:custGeom>
              <a:avLst/>
              <a:gdLst>
                <a:gd name="T0" fmla="*/ 14 w 216"/>
                <a:gd name="T1" fmla="*/ 316 h 337"/>
                <a:gd name="T2" fmla="*/ 0 w 216"/>
                <a:gd name="T3" fmla="*/ 337 h 337"/>
                <a:gd name="T4" fmla="*/ 17 w 216"/>
                <a:gd name="T5" fmla="*/ 323 h 337"/>
                <a:gd name="T6" fmla="*/ 14 w 216"/>
                <a:gd name="T7" fmla="*/ 316 h 337"/>
                <a:gd name="T8" fmla="*/ 164 w 216"/>
                <a:gd name="T9" fmla="*/ 83 h 337"/>
                <a:gd name="T10" fmla="*/ 17 w 216"/>
                <a:gd name="T11" fmla="*/ 308 h 337"/>
                <a:gd name="T12" fmla="*/ 17 w 216"/>
                <a:gd name="T13" fmla="*/ 311 h 337"/>
                <a:gd name="T14" fmla="*/ 19 w 216"/>
                <a:gd name="T15" fmla="*/ 320 h 337"/>
                <a:gd name="T16" fmla="*/ 24 w 216"/>
                <a:gd name="T17" fmla="*/ 316 h 337"/>
                <a:gd name="T18" fmla="*/ 164 w 216"/>
                <a:gd name="T19" fmla="*/ 190 h 337"/>
                <a:gd name="T20" fmla="*/ 164 w 216"/>
                <a:gd name="T21" fmla="*/ 183 h 337"/>
                <a:gd name="T22" fmla="*/ 22 w 216"/>
                <a:gd name="T23" fmla="*/ 311 h 337"/>
                <a:gd name="T24" fmla="*/ 164 w 216"/>
                <a:gd name="T25" fmla="*/ 92 h 337"/>
                <a:gd name="T26" fmla="*/ 164 w 216"/>
                <a:gd name="T27" fmla="*/ 83 h 337"/>
                <a:gd name="T28" fmla="*/ 216 w 216"/>
                <a:gd name="T29" fmla="*/ 0 h 337"/>
                <a:gd name="T30" fmla="*/ 209 w 216"/>
                <a:gd name="T31" fmla="*/ 12 h 337"/>
                <a:gd name="T32" fmla="*/ 166 w 216"/>
                <a:gd name="T33" fmla="*/ 76 h 337"/>
                <a:gd name="T34" fmla="*/ 166 w 216"/>
                <a:gd name="T35" fmla="*/ 85 h 337"/>
                <a:gd name="T36" fmla="*/ 211 w 216"/>
                <a:gd name="T37" fmla="*/ 14 h 337"/>
                <a:gd name="T38" fmla="*/ 211 w 216"/>
                <a:gd name="T39" fmla="*/ 140 h 337"/>
                <a:gd name="T40" fmla="*/ 166 w 216"/>
                <a:gd name="T41" fmla="*/ 180 h 337"/>
                <a:gd name="T42" fmla="*/ 166 w 216"/>
                <a:gd name="T43" fmla="*/ 185 h 337"/>
                <a:gd name="T44" fmla="*/ 213 w 216"/>
                <a:gd name="T45" fmla="*/ 142 h 337"/>
                <a:gd name="T46" fmla="*/ 216 w 216"/>
                <a:gd name="T47" fmla="*/ 140 h 337"/>
                <a:gd name="T48" fmla="*/ 216 w 216"/>
                <a:gd name="T49" fmla="*/ 140 h 337"/>
                <a:gd name="T50" fmla="*/ 216 w 216"/>
                <a:gd name="T51" fmla="*/ 14 h 337"/>
                <a:gd name="T52" fmla="*/ 216 w 216"/>
                <a:gd name="T53"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 h="337">
                  <a:moveTo>
                    <a:pt x="14" y="316"/>
                  </a:moveTo>
                  <a:lnTo>
                    <a:pt x="0" y="337"/>
                  </a:lnTo>
                  <a:lnTo>
                    <a:pt x="17" y="323"/>
                  </a:lnTo>
                  <a:lnTo>
                    <a:pt x="14" y="316"/>
                  </a:lnTo>
                  <a:moveTo>
                    <a:pt x="164" y="83"/>
                  </a:moveTo>
                  <a:lnTo>
                    <a:pt x="17" y="308"/>
                  </a:lnTo>
                  <a:lnTo>
                    <a:pt x="17" y="311"/>
                  </a:lnTo>
                  <a:lnTo>
                    <a:pt x="19" y="320"/>
                  </a:lnTo>
                  <a:lnTo>
                    <a:pt x="24" y="316"/>
                  </a:lnTo>
                  <a:lnTo>
                    <a:pt x="164" y="190"/>
                  </a:lnTo>
                  <a:lnTo>
                    <a:pt x="164" y="183"/>
                  </a:lnTo>
                  <a:lnTo>
                    <a:pt x="22" y="311"/>
                  </a:lnTo>
                  <a:lnTo>
                    <a:pt x="164" y="92"/>
                  </a:lnTo>
                  <a:lnTo>
                    <a:pt x="164" y="83"/>
                  </a:lnTo>
                  <a:moveTo>
                    <a:pt x="216" y="0"/>
                  </a:moveTo>
                  <a:lnTo>
                    <a:pt x="209" y="12"/>
                  </a:lnTo>
                  <a:lnTo>
                    <a:pt x="166" y="76"/>
                  </a:lnTo>
                  <a:lnTo>
                    <a:pt x="166" y="85"/>
                  </a:lnTo>
                  <a:lnTo>
                    <a:pt x="211" y="14"/>
                  </a:lnTo>
                  <a:lnTo>
                    <a:pt x="211" y="140"/>
                  </a:lnTo>
                  <a:lnTo>
                    <a:pt x="166" y="180"/>
                  </a:lnTo>
                  <a:lnTo>
                    <a:pt x="166" y="185"/>
                  </a:lnTo>
                  <a:lnTo>
                    <a:pt x="213" y="142"/>
                  </a:lnTo>
                  <a:lnTo>
                    <a:pt x="216" y="140"/>
                  </a:lnTo>
                  <a:lnTo>
                    <a:pt x="216" y="140"/>
                  </a:lnTo>
                  <a:lnTo>
                    <a:pt x="216" y="14"/>
                  </a:lnTo>
                  <a:lnTo>
                    <a:pt x="216"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2" name="Freeform 41"/>
            <p:cNvSpPr>
              <a:spLocks noEditPoints="1"/>
            </p:cNvSpPr>
            <p:nvPr/>
          </p:nvSpPr>
          <p:spPr bwMode="auto">
            <a:xfrm>
              <a:off x="7811986" y="2792529"/>
              <a:ext cx="1177211" cy="1556494"/>
            </a:xfrm>
            <a:custGeom>
              <a:avLst/>
              <a:gdLst>
                <a:gd name="T0" fmla="*/ 13 w 278"/>
                <a:gd name="T1" fmla="*/ 403 h 403"/>
                <a:gd name="T2" fmla="*/ 89 w 278"/>
                <a:gd name="T3" fmla="*/ 354 h 403"/>
                <a:gd name="T4" fmla="*/ 62 w 278"/>
                <a:gd name="T5" fmla="*/ 372 h 403"/>
                <a:gd name="T6" fmla="*/ 0 w 278"/>
                <a:gd name="T7" fmla="*/ 396 h 403"/>
                <a:gd name="T8" fmla="*/ 6 w 278"/>
                <a:gd name="T9" fmla="*/ 333 h 403"/>
                <a:gd name="T10" fmla="*/ 89 w 278"/>
                <a:gd name="T11" fmla="*/ 352 h 403"/>
                <a:gd name="T12" fmla="*/ 141 w 278"/>
                <a:gd name="T13" fmla="*/ 319 h 403"/>
                <a:gd name="T14" fmla="*/ 4 w 278"/>
                <a:gd name="T15" fmla="*/ 329 h 403"/>
                <a:gd name="T16" fmla="*/ 8 w 278"/>
                <a:gd name="T17" fmla="*/ 292 h 403"/>
                <a:gd name="T18" fmla="*/ 8 w 278"/>
                <a:gd name="T19" fmla="*/ 292 h 403"/>
                <a:gd name="T20" fmla="*/ 6 w 278"/>
                <a:gd name="T21" fmla="*/ 290 h 403"/>
                <a:gd name="T22" fmla="*/ 222 w 278"/>
                <a:gd name="T23" fmla="*/ 267 h 403"/>
                <a:gd name="T24" fmla="*/ 223 w 278"/>
                <a:gd name="T25" fmla="*/ 269 h 403"/>
                <a:gd name="T26" fmla="*/ 224 w 278"/>
                <a:gd name="T27" fmla="*/ 266 h 403"/>
                <a:gd name="T28" fmla="*/ 226 w 278"/>
                <a:gd name="T29" fmla="*/ 264 h 403"/>
                <a:gd name="T30" fmla="*/ 242 w 278"/>
                <a:gd name="T31" fmla="*/ 254 h 403"/>
                <a:gd name="T32" fmla="*/ 243 w 278"/>
                <a:gd name="T33" fmla="*/ 255 h 403"/>
                <a:gd name="T34" fmla="*/ 245 w 278"/>
                <a:gd name="T35" fmla="*/ 252 h 403"/>
                <a:gd name="T36" fmla="*/ 248 w 278"/>
                <a:gd name="T37" fmla="*/ 253 h 403"/>
                <a:gd name="T38" fmla="*/ 11 w 278"/>
                <a:gd name="T39" fmla="*/ 230 h 403"/>
                <a:gd name="T40" fmla="*/ 8 w 278"/>
                <a:gd name="T41" fmla="*/ 263 h 403"/>
                <a:gd name="T42" fmla="*/ 10 w 278"/>
                <a:gd name="T43" fmla="*/ 259 h 403"/>
                <a:gd name="T44" fmla="*/ 10 w 278"/>
                <a:gd name="T45" fmla="*/ 226 h 403"/>
                <a:gd name="T46" fmla="*/ 11 w 278"/>
                <a:gd name="T47" fmla="*/ 226 h 403"/>
                <a:gd name="T48" fmla="*/ 268 w 278"/>
                <a:gd name="T49" fmla="*/ 226 h 403"/>
                <a:gd name="T50" fmla="*/ 269 w 278"/>
                <a:gd name="T51" fmla="*/ 239 h 403"/>
                <a:gd name="T52" fmla="*/ 276 w 278"/>
                <a:gd name="T53" fmla="*/ 232 h 403"/>
                <a:gd name="T54" fmla="*/ 10 w 278"/>
                <a:gd name="T55" fmla="*/ 224 h 403"/>
                <a:gd name="T56" fmla="*/ 10 w 278"/>
                <a:gd name="T57" fmla="*/ 214 h 403"/>
                <a:gd name="T58" fmla="*/ 266 w 278"/>
                <a:gd name="T59" fmla="*/ 224 h 403"/>
                <a:gd name="T60" fmla="*/ 14 w 278"/>
                <a:gd name="T61" fmla="*/ 188 h 403"/>
                <a:gd name="T62" fmla="*/ 12 w 278"/>
                <a:gd name="T63" fmla="*/ 212 h 403"/>
                <a:gd name="T64" fmla="*/ 227 w 278"/>
                <a:gd name="T65" fmla="*/ 187 h 403"/>
                <a:gd name="T66" fmla="*/ 228 w 278"/>
                <a:gd name="T67" fmla="*/ 185 h 403"/>
                <a:gd name="T68" fmla="*/ 195 w 278"/>
                <a:gd name="T69" fmla="*/ 156 h 403"/>
                <a:gd name="T70" fmla="*/ 204 w 278"/>
                <a:gd name="T71" fmla="*/ 165 h 403"/>
                <a:gd name="T72" fmla="*/ 226 w 278"/>
                <a:gd name="T73" fmla="*/ 185 h 403"/>
                <a:gd name="T74" fmla="*/ 222 w 278"/>
                <a:gd name="T75" fmla="*/ 179 h 403"/>
                <a:gd name="T76" fmla="*/ 200 w 278"/>
                <a:gd name="T77" fmla="*/ 158 h 403"/>
                <a:gd name="T78" fmla="*/ 174 w 278"/>
                <a:gd name="T79" fmla="*/ 133 h 403"/>
                <a:gd name="T80" fmla="*/ 186 w 278"/>
                <a:gd name="T81" fmla="*/ 147 h 403"/>
                <a:gd name="T82" fmla="*/ 186 w 278"/>
                <a:gd name="T83" fmla="*/ 144 h 403"/>
                <a:gd name="T84" fmla="*/ 154 w 278"/>
                <a:gd name="T85" fmla="*/ 114 h 403"/>
                <a:gd name="T86" fmla="*/ 160 w 278"/>
                <a:gd name="T87" fmla="*/ 122 h 403"/>
                <a:gd name="T88" fmla="*/ 162 w 278"/>
                <a:gd name="T89" fmla="*/ 122 h 403"/>
                <a:gd name="T90" fmla="*/ 120 w 278"/>
                <a:gd name="T91" fmla="*/ 81 h 403"/>
                <a:gd name="T92" fmla="*/ 146 w 278"/>
                <a:gd name="T93" fmla="*/ 109 h 403"/>
                <a:gd name="T94" fmla="*/ 152 w 278"/>
                <a:gd name="T95" fmla="*/ 115 h 403"/>
                <a:gd name="T96" fmla="*/ 148 w 278"/>
                <a:gd name="T97" fmla="*/ 108 h 403"/>
                <a:gd name="T98" fmla="*/ 22 w 278"/>
                <a:gd name="T99" fmla="*/ 6 h 403"/>
                <a:gd name="T100" fmla="*/ 18 w 278"/>
                <a:gd name="T101" fmla="*/ 80 h 403"/>
                <a:gd name="T102" fmla="*/ 15 w 278"/>
                <a:gd name="T103" fmla="*/ 130 h 403"/>
                <a:gd name="T104" fmla="*/ 14 w 278"/>
                <a:gd name="T105" fmla="*/ 151 h 403"/>
                <a:gd name="T106" fmla="*/ 12 w 278"/>
                <a:gd name="T107" fmla="*/ 176 h 403"/>
                <a:gd name="T108" fmla="*/ 14 w 278"/>
                <a:gd name="T109" fmla="*/ 176 h 403"/>
                <a:gd name="T110" fmla="*/ 16 w 278"/>
                <a:gd name="T111" fmla="*/ 152 h 403"/>
                <a:gd name="T112" fmla="*/ 17 w 278"/>
                <a:gd name="T113" fmla="*/ 130 h 403"/>
                <a:gd name="T114" fmla="*/ 20 w 278"/>
                <a:gd name="T115" fmla="*/ 80 h 403"/>
                <a:gd name="T116" fmla="*/ 24 w 278"/>
                <a:gd name="T117" fmla="*/ 7 h 403"/>
                <a:gd name="T118" fmla="*/ 35 w 278"/>
                <a:gd name="T119" fmla="*/ 2 h 403"/>
                <a:gd name="T120" fmla="*/ 109 w 278"/>
                <a:gd name="T121" fmla="*/ 73 h 403"/>
                <a:gd name="T122" fmla="*/ 119 w 278"/>
                <a:gd name="T123" fmla="*/ 80 h 403"/>
                <a:gd name="T124" fmla="*/ 36 w 278"/>
                <a:gd name="T125"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78" h="403">
                  <a:moveTo>
                    <a:pt x="59" y="372"/>
                  </a:moveTo>
                  <a:cubicBezTo>
                    <a:pt x="12" y="402"/>
                    <a:pt x="12" y="402"/>
                    <a:pt x="12" y="402"/>
                  </a:cubicBezTo>
                  <a:cubicBezTo>
                    <a:pt x="12" y="402"/>
                    <a:pt x="13" y="403"/>
                    <a:pt x="13" y="403"/>
                  </a:cubicBezTo>
                  <a:cubicBezTo>
                    <a:pt x="60" y="373"/>
                    <a:pt x="60" y="373"/>
                    <a:pt x="60" y="373"/>
                  </a:cubicBezTo>
                  <a:cubicBezTo>
                    <a:pt x="59" y="372"/>
                    <a:pt x="59" y="372"/>
                    <a:pt x="59" y="372"/>
                  </a:cubicBezTo>
                  <a:moveTo>
                    <a:pt x="89" y="354"/>
                  </a:moveTo>
                  <a:cubicBezTo>
                    <a:pt x="86" y="354"/>
                    <a:pt x="86" y="354"/>
                    <a:pt x="86" y="354"/>
                  </a:cubicBezTo>
                  <a:cubicBezTo>
                    <a:pt x="61" y="371"/>
                    <a:pt x="61" y="371"/>
                    <a:pt x="61" y="371"/>
                  </a:cubicBezTo>
                  <a:cubicBezTo>
                    <a:pt x="62" y="372"/>
                    <a:pt x="62" y="372"/>
                    <a:pt x="62" y="372"/>
                  </a:cubicBezTo>
                  <a:cubicBezTo>
                    <a:pt x="89" y="354"/>
                    <a:pt x="89" y="354"/>
                    <a:pt x="89" y="354"/>
                  </a:cubicBezTo>
                  <a:moveTo>
                    <a:pt x="4" y="331"/>
                  </a:moveTo>
                  <a:cubicBezTo>
                    <a:pt x="0" y="396"/>
                    <a:pt x="0" y="396"/>
                    <a:pt x="0" y="396"/>
                  </a:cubicBezTo>
                  <a:cubicBezTo>
                    <a:pt x="1" y="396"/>
                    <a:pt x="1" y="396"/>
                    <a:pt x="1" y="396"/>
                  </a:cubicBezTo>
                  <a:cubicBezTo>
                    <a:pt x="2" y="396"/>
                    <a:pt x="2" y="396"/>
                    <a:pt x="2" y="396"/>
                  </a:cubicBezTo>
                  <a:cubicBezTo>
                    <a:pt x="6" y="333"/>
                    <a:pt x="6" y="333"/>
                    <a:pt x="6" y="333"/>
                  </a:cubicBezTo>
                  <a:cubicBezTo>
                    <a:pt x="4" y="331"/>
                    <a:pt x="4" y="331"/>
                    <a:pt x="4" y="331"/>
                  </a:cubicBezTo>
                  <a:moveTo>
                    <a:pt x="141" y="319"/>
                  </a:moveTo>
                  <a:cubicBezTo>
                    <a:pt x="89" y="352"/>
                    <a:pt x="89" y="352"/>
                    <a:pt x="89" y="352"/>
                  </a:cubicBezTo>
                  <a:cubicBezTo>
                    <a:pt x="92" y="352"/>
                    <a:pt x="92" y="352"/>
                    <a:pt x="92" y="352"/>
                  </a:cubicBezTo>
                  <a:cubicBezTo>
                    <a:pt x="141" y="321"/>
                    <a:pt x="141" y="321"/>
                    <a:pt x="141" y="321"/>
                  </a:cubicBezTo>
                  <a:cubicBezTo>
                    <a:pt x="141" y="319"/>
                    <a:pt x="141" y="319"/>
                    <a:pt x="141" y="319"/>
                  </a:cubicBezTo>
                  <a:moveTo>
                    <a:pt x="8" y="296"/>
                  </a:moveTo>
                  <a:cubicBezTo>
                    <a:pt x="6" y="300"/>
                    <a:pt x="6" y="300"/>
                    <a:pt x="6" y="300"/>
                  </a:cubicBezTo>
                  <a:cubicBezTo>
                    <a:pt x="4" y="329"/>
                    <a:pt x="4" y="329"/>
                    <a:pt x="4" y="329"/>
                  </a:cubicBezTo>
                  <a:cubicBezTo>
                    <a:pt x="6" y="331"/>
                    <a:pt x="6" y="331"/>
                    <a:pt x="6" y="331"/>
                  </a:cubicBezTo>
                  <a:cubicBezTo>
                    <a:pt x="8" y="296"/>
                    <a:pt x="8" y="296"/>
                    <a:pt x="8" y="296"/>
                  </a:cubicBezTo>
                  <a:moveTo>
                    <a:pt x="8" y="292"/>
                  </a:moveTo>
                  <a:cubicBezTo>
                    <a:pt x="6" y="292"/>
                    <a:pt x="6" y="292"/>
                    <a:pt x="6" y="292"/>
                  </a:cubicBezTo>
                  <a:cubicBezTo>
                    <a:pt x="6" y="295"/>
                    <a:pt x="6" y="295"/>
                    <a:pt x="6" y="295"/>
                  </a:cubicBezTo>
                  <a:cubicBezTo>
                    <a:pt x="8" y="292"/>
                    <a:pt x="8" y="292"/>
                    <a:pt x="8" y="292"/>
                  </a:cubicBezTo>
                  <a:moveTo>
                    <a:pt x="9" y="274"/>
                  </a:moveTo>
                  <a:cubicBezTo>
                    <a:pt x="7" y="275"/>
                    <a:pt x="7" y="275"/>
                    <a:pt x="7" y="275"/>
                  </a:cubicBezTo>
                  <a:cubicBezTo>
                    <a:pt x="6" y="290"/>
                    <a:pt x="6" y="290"/>
                    <a:pt x="6" y="290"/>
                  </a:cubicBezTo>
                  <a:cubicBezTo>
                    <a:pt x="8" y="290"/>
                    <a:pt x="8" y="290"/>
                    <a:pt x="8" y="290"/>
                  </a:cubicBezTo>
                  <a:cubicBezTo>
                    <a:pt x="9" y="274"/>
                    <a:pt x="9" y="274"/>
                    <a:pt x="9" y="274"/>
                  </a:cubicBezTo>
                  <a:moveTo>
                    <a:pt x="222" y="267"/>
                  </a:moveTo>
                  <a:cubicBezTo>
                    <a:pt x="143" y="318"/>
                    <a:pt x="143" y="318"/>
                    <a:pt x="143" y="318"/>
                  </a:cubicBezTo>
                  <a:cubicBezTo>
                    <a:pt x="143" y="320"/>
                    <a:pt x="143" y="320"/>
                    <a:pt x="143" y="320"/>
                  </a:cubicBezTo>
                  <a:cubicBezTo>
                    <a:pt x="223" y="269"/>
                    <a:pt x="223" y="269"/>
                    <a:pt x="223" y="269"/>
                  </a:cubicBezTo>
                  <a:cubicBezTo>
                    <a:pt x="222" y="267"/>
                    <a:pt x="222" y="267"/>
                    <a:pt x="222" y="267"/>
                  </a:cubicBezTo>
                  <a:moveTo>
                    <a:pt x="226" y="264"/>
                  </a:moveTo>
                  <a:cubicBezTo>
                    <a:pt x="224" y="266"/>
                    <a:pt x="224" y="266"/>
                    <a:pt x="224" y="266"/>
                  </a:cubicBezTo>
                  <a:cubicBezTo>
                    <a:pt x="224" y="268"/>
                    <a:pt x="224" y="268"/>
                    <a:pt x="224" y="268"/>
                  </a:cubicBezTo>
                  <a:cubicBezTo>
                    <a:pt x="225" y="267"/>
                    <a:pt x="225" y="267"/>
                    <a:pt x="225" y="267"/>
                  </a:cubicBezTo>
                  <a:cubicBezTo>
                    <a:pt x="226" y="264"/>
                    <a:pt x="226" y="264"/>
                    <a:pt x="226" y="264"/>
                  </a:cubicBezTo>
                  <a:moveTo>
                    <a:pt x="245" y="252"/>
                  </a:moveTo>
                  <a:cubicBezTo>
                    <a:pt x="243" y="253"/>
                    <a:pt x="243" y="253"/>
                    <a:pt x="243" y="253"/>
                  </a:cubicBezTo>
                  <a:cubicBezTo>
                    <a:pt x="242" y="254"/>
                    <a:pt x="242" y="254"/>
                    <a:pt x="242" y="254"/>
                  </a:cubicBezTo>
                  <a:cubicBezTo>
                    <a:pt x="229" y="263"/>
                    <a:pt x="229" y="263"/>
                    <a:pt x="229" y="263"/>
                  </a:cubicBezTo>
                  <a:cubicBezTo>
                    <a:pt x="228" y="265"/>
                    <a:pt x="228" y="265"/>
                    <a:pt x="228" y="265"/>
                  </a:cubicBezTo>
                  <a:cubicBezTo>
                    <a:pt x="243" y="255"/>
                    <a:pt x="243" y="255"/>
                    <a:pt x="243" y="255"/>
                  </a:cubicBezTo>
                  <a:cubicBezTo>
                    <a:pt x="245" y="254"/>
                    <a:pt x="245" y="254"/>
                    <a:pt x="245" y="254"/>
                  </a:cubicBezTo>
                  <a:cubicBezTo>
                    <a:pt x="246" y="254"/>
                    <a:pt x="246" y="254"/>
                    <a:pt x="246" y="254"/>
                  </a:cubicBezTo>
                  <a:cubicBezTo>
                    <a:pt x="245" y="252"/>
                    <a:pt x="245" y="252"/>
                    <a:pt x="245" y="252"/>
                  </a:cubicBezTo>
                  <a:moveTo>
                    <a:pt x="267" y="238"/>
                  </a:moveTo>
                  <a:cubicBezTo>
                    <a:pt x="247" y="251"/>
                    <a:pt x="247" y="251"/>
                    <a:pt x="247" y="251"/>
                  </a:cubicBezTo>
                  <a:cubicBezTo>
                    <a:pt x="248" y="253"/>
                    <a:pt x="248" y="253"/>
                    <a:pt x="248" y="253"/>
                  </a:cubicBezTo>
                  <a:cubicBezTo>
                    <a:pt x="267" y="240"/>
                    <a:pt x="267" y="240"/>
                    <a:pt x="267" y="240"/>
                  </a:cubicBezTo>
                  <a:cubicBezTo>
                    <a:pt x="267" y="238"/>
                    <a:pt x="267" y="238"/>
                    <a:pt x="267" y="238"/>
                  </a:cubicBezTo>
                  <a:moveTo>
                    <a:pt x="11" y="230"/>
                  </a:moveTo>
                  <a:cubicBezTo>
                    <a:pt x="9" y="233"/>
                    <a:pt x="9" y="233"/>
                    <a:pt x="9" y="233"/>
                  </a:cubicBezTo>
                  <a:cubicBezTo>
                    <a:pt x="8" y="258"/>
                    <a:pt x="8" y="258"/>
                    <a:pt x="8" y="258"/>
                  </a:cubicBezTo>
                  <a:cubicBezTo>
                    <a:pt x="8" y="263"/>
                    <a:pt x="8" y="263"/>
                    <a:pt x="8" y="263"/>
                  </a:cubicBezTo>
                  <a:cubicBezTo>
                    <a:pt x="7" y="273"/>
                    <a:pt x="7" y="273"/>
                    <a:pt x="7" y="273"/>
                  </a:cubicBezTo>
                  <a:cubicBezTo>
                    <a:pt x="9" y="272"/>
                    <a:pt x="9" y="272"/>
                    <a:pt x="9" y="272"/>
                  </a:cubicBezTo>
                  <a:cubicBezTo>
                    <a:pt x="10" y="259"/>
                    <a:pt x="10" y="259"/>
                    <a:pt x="10" y="259"/>
                  </a:cubicBezTo>
                  <a:cubicBezTo>
                    <a:pt x="10" y="254"/>
                    <a:pt x="10" y="254"/>
                    <a:pt x="10" y="254"/>
                  </a:cubicBezTo>
                  <a:cubicBezTo>
                    <a:pt x="11" y="230"/>
                    <a:pt x="11" y="230"/>
                    <a:pt x="11" y="230"/>
                  </a:cubicBezTo>
                  <a:moveTo>
                    <a:pt x="10" y="226"/>
                  </a:moveTo>
                  <a:cubicBezTo>
                    <a:pt x="9" y="230"/>
                    <a:pt x="9" y="230"/>
                    <a:pt x="9" y="230"/>
                  </a:cubicBezTo>
                  <a:cubicBezTo>
                    <a:pt x="11" y="227"/>
                    <a:pt x="11" y="227"/>
                    <a:pt x="11" y="227"/>
                  </a:cubicBezTo>
                  <a:cubicBezTo>
                    <a:pt x="11" y="226"/>
                    <a:pt x="11" y="226"/>
                    <a:pt x="11" y="226"/>
                  </a:cubicBezTo>
                  <a:cubicBezTo>
                    <a:pt x="10" y="226"/>
                    <a:pt x="10" y="226"/>
                    <a:pt x="10" y="226"/>
                  </a:cubicBezTo>
                  <a:moveTo>
                    <a:pt x="268" y="223"/>
                  </a:moveTo>
                  <a:cubicBezTo>
                    <a:pt x="268" y="226"/>
                    <a:pt x="268" y="226"/>
                    <a:pt x="268" y="226"/>
                  </a:cubicBezTo>
                  <a:cubicBezTo>
                    <a:pt x="275" y="233"/>
                    <a:pt x="275" y="233"/>
                    <a:pt x="275" y="233"/>
                  </a:cubicBezTo>
                  <a:cubicBezTo>
                    <a:pt x="268" y="237"/>
                    <a:pt x="268" y="237"/>
                    <a:pt x="268" y="237"/>
                  </a:cubicBezTo>
                  <a:cubicBezTo>
                    <a:pt x="269" y="239"/>
                    <a:pt x="269" y="239"/>
                    <a:pt x="269" y="239"/>
                  </a:cubicBezTo>
                  <a:cubicBezTo>
                    <a:pt x="276" y="234"/>
                    <a:pt x="276" y="234"/>
                    <a:pt x="276" y="234"/>
                  </a:cubicBezTo>
                  <a:cubicBezTo>
                    <a:pt x="278" y="233"/>
                    <a:pt x="278" y="233"/>
                    <a:pt x="278" y="233"/>
                  </a:cubicBezTo>
                  <a:cubicBezTo>
                    <a:pt x="276" y="232"/>
                    <a:pt x="276" y="232"/>
                    <a:pt x="276" y="232"/>
                  </a:cubicBezTo>
                  <a:cubicBezTo>
                    <a:pt x="268" y="223"/>
                    <a:pt x="268" y="223"/>
                    <a:pt x="268" y="223"/>
                  </a:cubicBezTo>
                  <a:moveTo>
                    <a:pt x="10" y="214"/>
                  </a:moveTo>
                  <a:cubicBezTo>
                    <a:pt x="10" y="224"/>
                    <a:pt x="10" y="224"/>
                    <a:pt x="10" y="224"/>
                  </a:cubicBezTo>
                  <a:cubicBezTo>
                    <a:pt x="12" y="224"/>
                    <a:pt x="12" y="224"/>
                    <a:pt x="12" y="224"/>
                  </a:cubicBezTo>
                  <a:cubicBezTo>
                    <a:pt x="12" y="214"/>
                    <a:pt x="12" y="214"/>
                    <a:pt x="12" y="214"/>
                  </a:cubicBezTo>
                  <a:cubicBezTo>
                    <a:pt x="10" y="214"/>
                    <a:pt x="10" y="214"/>
                    <a:pt x="10" y="214"/>
                  </a:cubicBezTo>
                  <a:moveTo>
                    <a:pt x="249" y="205"/>
                  </a:moveTo>
                  <a:cubicBezTo>
                    <a:pt x="248" y="207"/>
                    <a:pt x="248" y="207"/>
                    <a:pt x="248" y="207"/>
                  </a:cubicBezTo>
                  <a:cubicBezTo>
                    <a:pt x="266" y="224"/>
                    <a:pt x="266" y="224"/>
                    <a:pt x="266" y="224"/>
                  </a:cubicBezTo>
                  <a:cubicBezTo>
                    <a:pt x="266" y="222"/>
                    <a:pt x="266" y="222"/>
                    <a:pt x="266" y="222"/>
                  </a:cubicBezTo>
                  <a:cubicBezTo>
                    <a:pt x="249" y="205"/>
                    <a:pt x="249" y="205"/>
                    <a:pt x="249" y="205"/>
                  </a:cubicBezTo>
                  <a:moveTo>
                    <a:pt x="14" y="188"/>
                  </a:moveTo>
                  <a:cubicBezTo>
                    <a:pt x="12" y="189"/>
                    <a:pt x="12" y="189"/>
                    <a:pt x="12" y="189"/>
                  </a:cubicBezTo>
                  <a:cubicBezTo>
                    <a:pt x="10" y="212"/>
                    <a:pt x="10" y="212"/>
                    <a:pt x="10" y="212"/>
                  </a:cubicBezTo>
                  <a:cubicBezTo>
                    <a:pt x="12" y="212"/>
                    <a:pt x="12" y="212"/>
                    <a:pt x="12" y="212"/>
                  </a:cubicBezTo>
                  <a:cubicBezTo>
                    <a:pt x="14" y="188"/>
                    <a:pt x="14" y="188"/>
                    <a:pt x="14" y="188"/>
                  </a:cubicBezTo>
                  <a:moveTo>
                    <a:pt x="228" y="185"/>
                  </a:moveTo>
                  <a:cubicBezTo>
                    <a:pt x="227" y="187"/>
                    <a:pt x="227" y="187"/>
                    <a:pt x="227" y="187"/>
                  </a:cubicBezTo>
                  <a:cubicBezTo>
                    <a:pt x="247" y="205"/>
                    <a:pt x="247" y="205"/>
                    <a:pt x="247" y="205"/>
                  </a:cubicBezTo>
                  <a:cubicBezTo>
                    <a:pt x="247" y="204"/>
                    <a:pt x="247" y="204"/>
                    <a:pt x="247" y="204"/>
                  </a:cubicBezTo>
                  <a:cubicBezTo>
                    <a:pt x="228" y="185"/>
                    <a:pt x="228" y="185"/>
                    <a:pt x="228" y="185"/>
                  </a:cubicBezTo>
                  <a:moveTo>
                    <a:pt x="196" y="154"/>
                  </a:moveTo>
                  <a:cubicBezTo>
                    <a:pt x="194" y="155"/>
                    <a:pt x="194" y="155"/>
                    <a:pt x="194" y="155"/>
                  </a:cubicBezTo>
                  <a:cubicBezTo>
                    <a:pt x="195" y="156"/>
                    <a:pt x="195" y="156"/>
                    <a:pt x="195" y="156"/>
                  </a:cubicBezTo>
                  <a:cubicBezTo>
                    <a:pt x="197" y="158"/>
                    <a:pt x="197" y="158"/>
                    <a:pt x="197" y="158"/>
                  </a:cubicBezTo>
                  <a:cubicBezTo>
                    <a:pt x="203" y="163"/>
                    <a:pt x="203" y="163"/>
                    <a:pt x="203" y="163"/>
                  </a:cubicBezTo>
                  <a:cubicBezTo>
                    <a:pt x="204" y="165"/>
                    <a:pt x="204" y="165"/>
                    <a:pt x="204" y="165"/>
                  </a:cubicBezTo>
                  <a:cubicBezTo>
                    <a:pt x="219" y="179"/>
                    <a:pt x="219" y="179"/>
                    <a:pt x="219" y="179"/>
                  </a:cubicBezTo>
                  <a:cubicBezTo>
                    <a:pt x="221" y="181"/>
                    <a:pt x="221" y="181"/>
                    <a:pt x="221" y="181"/>
                  </a:cubicBezTo>
                  <a:cubicBezTo>
                    <a:pt x="226" y="185"/>
                    <a:pt x="226" y="185"/>
                    <a:pt x="226" y="185"/>
                  </a:cubicBezTo>
                  <a:cubicBezTo>
                    <a:pt x="226" y="184"/>
                    <a:pt x="226" y="184"/>
                    <a:pt x="226" y="184"/>
                  </a:cubicBezTo>
                  <a:cubicBezTo>
                    <a:pt x="224" y="181"/>
                    <a:pt x="224" y="181"/>
                    <a:pt x="224" y="181"/>
                  </a:cubicBezTo>
                  <a:cubicBezTo>
                    <a:pt x="222" y="179"/>
                    <a:pt x="222" y="179"/>
                    <a:pt x="222" y="179"/>
                  </a:cubicBezTo>
                  <a:cubicBezTo>
                    <a:pt x="206" y="163"/>
                    <a:pt x="206" y="163"/>
                    <a:pt x="206" y="163"/>
                  </a:cubicBezTo>
                  <a:cubicBezTo>
                    <a:pt x="204" y="162"/>
                    <a:pt x="204" y="162"/>
                    <a:pt x="204" y="162"/>
                  </a:cubicBezTo>
                  <a:cubicBezTo>
                    <a:pt x="200" y="158"/>
                    <a:pt x="200" y="158"/>
                    <a:pt x="200" y="158"/>
                  </a:cubicBezTo>
                  <a:cubicBezTo>
                    <a:pt x="198" y="156"/>
                    <a:pt x="198" y="156"/>
                    <a:pt x="198" y="156"/>
                  </a:cubicBezTo>
                  <a:cubicBezTo>
                    <a:pt x="196" y="154"/>
                    <a:pt x="196" y="154"/>
                    <a:pt x="196" y="154"/>
                  </a:cubicBezTo>
                  <a:moveTo>
                    <a:pt x="174" y="133"/>
                  </a:moveTo>
                  <a:cubicBezTo>
                    <a:pt x="175" y="137"/>
                    <a:pt x="175" y="137"/>
                    <a:pt x="175" y="137"/>
                  </a:cubicBezTo>
                  <a:cubicBezTo>
                    <a:pt x="184" y="145"/>
                    <a:pt x="184" y="145"/>
                    <a:pt x="184" y="145"/>
                  </a:cubicBezTo>
                  <a:cubicBezTo>
                    <a:pt x="186" y="147"/>
                    <a:pt x="186" y="147"/>
                    <a:pt x="186" y="147"/>
                  </a:cubicBezTo>
                  <a:cubicBezTo>
                    <a:pt x="193" y="154"/>
                    <a:pt x="193" y="154"/>
                    <a:pt x="193" y="154"/>
                  </a:cubicBezTo>
                  <a:cubicBezTo>
                    <a:pt x="194" y="153"/>
                    <a:pt x="194" y="153"/>
                    <a:pt x="194" y="153"/>
                  </a:cubicBezTo>
                  <a:cubicBezTo>
                    <a:pt x="186" y="144"/>
                    <a:pt x="186" y="144"/>
                    <a:pt x="186" y="144"/>
                  </a:cubicBezTo>
                  <a:cubicBezTo>
                    <a:pt x="184" y="143"/>
                    <a:pt x="184" y="143"/>
                    <a:pt x="184" y="143"/>
                  </a:cubicBezTo>
                  <a:cubicBezTo>
                    <a:pt x="174" y="133"/>
                    <a:pt x="174" y="133"/>
                    <a:pt x="174" y="133"/>
                  </a:cubicBezTo>
                  <a:moveTo>
                    <a:pt x="154" y="114"/>
                  </a:moveTo>
                  <a:cubicBezTo>
                    <a:pt x="154" y="116"/>
                    <a:pt x="154" y="116"/>
                    <a:pt x="154" y="116"/>
                  </a:cubicBezTo>
                  <a:cubicBezTo>
                    <a:pt x="158" y="120"/>
                    <a:pt x="158" y="120"/>
                    <a:pt x="158" y="120"/>
                  </a:cubicBezTo>
                  <a:cubicBezTo>
                    <a:pt x="160" y="122"/>
                    <a:pt x="160" y="122"/>
                    <a:pt x="160" y="122"/>
                  </a:cubicBezTo>
                  <a:cubicBezTo>
                    <a:pt x="172" y="134"/>
                    <a:pt x="172" y="134"/>
                    <a:pt x="172" y="134"/>
                  </a:cubicBezTo>
                  <a:cubicBezTo>
                    <a:pt x="171" y="130"/>
                    <a:pt x="171" y="130"/>
                    <a:pt x="171" y="130"/>
                  </a:cubicBezTo>
                  <a:cubicBezTo>
                    <a:pt x="162" y="122"/>
                    <a:pt x="162" y="122"/>
                    <a:pt x="162" y="122"/>
                  </a:cubicBezTo>
                  <a:cubicBezTo>
                    <a:pt x="161" y="120"/>
                    <a:pt x="161" y="120"/>
                    <a:pt x="161" y="120"/>
                  </a:cubicBezTo>
                  <a:cubicBezTo>
                    <a:pt x="154" y="114"/>
                    <a:pt x="154" y="114"/>
                    <a:pt x="154" y="114"/>
                  </a:cubicBezTo>
                  <a:moveTo>
                    <a:pt x="120" y="81"/>
                  </a:moveTo>
                  <a:cubicBezTo>
                    <a:pt x="119" y="83"/>
                    <a:pt x="119" y="83"/>
                    <a:pt x="119" y="83"/>
                  </a:cubicBezTo>
                  <a:cubicBezTo>
                    <a:pt x="145" y="108"/>
                    <a:pt x="145" y="108"/>
                    <a:pt x="145" y="108"/>
                  </a:cubicBezTo>
                  <a:cubicBezTo>
                    <a:pt x="146" y="109"/>
                    <a:pt x="146" y="109"/>
                    <a:pt x="146" y="109"/>
                  </a:cubicBezTo>
                  <a:cubicBezTo>
                    <a:pt x="151" y="113"/>
                    <a:pt x="151" y="113"/>
                    <a:pt x="151" y="113"/>
                  </a:cubicBezTo>
                  <a:cubicBezTo>
                    <a:pt x="152" y="115"/>
                    <a:pt x="152" y="115"/>
                    <a:pt x="152" y="115"/>
                  </a:cubicBezTo>
                  <a:cubicBezTo>
                    <a:pt x="152" y="115"/>
                    <a:pt x="152" y="115"/>
                    <a:pt x="152" y="115"/>
                  </a:cubicBezTo>
                  <a:cubicBezTo>
                    <a:pt x="153" y="112"/>
                    <a:pt x="153" y="112"/>
                    <a:pt x="153" y="112"/>
                  </a:cubicBezTo>
                  <a:cubicBezTo>
                    <a:pt x="152" y="112"/>
                    <a:pt x="152" y="112"/>
                    <a:pt x="152" y="112"/>
                  </a:cubicBezTo>
                  <a:cubicBezTo>
                    <a:pt x="148" y="108"/>
                    <a:pt x="148" y="108"/>
                    <a:pt x="148" y="108"/>
                  </a:cubicBezTo>
                  <a:cubicBezTo>
                    <a:pt x="146" y="106"/>
                    <a:pt x="146" y="106"/>
                    <a:pt x="146" y="106"/>
                  </a:cubicBezTo>
                  <a:cubicBezTo>
                    <a:pt x="120" y="81"/>
                    <a:pt x="120" y="81"/>
                    <a:pt x="120" y="81"/>
                  </a:cubicBezTo>
                  <a:moveTo>
                    <a:pt x="22" y="6"/>
                  </a:moveTo>
                  <a:cubicBezTo>
                    <a:pt x="19" y="56"/>
                    <a:pt x="19" y="56"/>
                    <a:pt x="19" y="56"/>
                  </a:cubicBezTo>
                  <a:cubicBezTo>
                    <a:pt x="19" y="57"/>
                    <a:pt x="19" y="57"/>
                    <a:pt x="19" y="57"/>
                  </a:cubicBezTo>
                  <a:cubicBezTo>
                    <a:pt x="18" y="80"/>
                    <a:pt x="18" y="80"/>
                    <a:pt x="18" y="80"/>
                  </a:cubicBezTo>
                  <a:cubicBezTo>
                    <a:pt x="18" y="82"/>
                    <a:pt x="18" y="82"/>
                    <a:pt x="18" y="82"/>
                  </a:cubicBezTo>
                  <a:cubicBezTo>
                    <a:pt x="15" y="129"/>
                    <a:pt x="15" y="129"/>
                    <a:pt x="15" y="129"/>
                  </a:cubicBezTo>
                  <a:cubicBezTo>
                    <a:pt x="15" y="130"/>
                    <a:pt x="15" y="130"/>
                    <a:pt x="15" y="130"/>
                  </a:cubicBezTo>
                  <a:cubicBezTo>
                    <a:pt x="14" y="139"/>
                    <a:pt x="14" y="139"/>
                    <a:pt x="14" y="139"/>
                  </a:cubicBezTo>
                  <a:cubicBezTo>
                    <a:pt x="14" y="141"/>
                    <a:pt x="14" y="141"/>
                    <a:pt x="14" y="141"/>
                  </a:cubicBezTo>
                  <a:cubicBezTo>
                    <a:pt x="14" y="151"/>
                    <a:pt x="14" y="151"/>
                    <a:pt x="14" y="151"/>
                  </a:cubicBezTo>
                  <a:cubicBezTo>
                    <a:pt x="14" y="153"/>
                    <a:pt x="14" y="153"/>
                    <a:pt x="14" y="153"/>
                  </a:cubicBezTo>
                  <a:cubicBezTo>
                    <a:pt x="13" y="174"/>
                    <a:pt x="13" y="174"/>
                    <a:pt x="13" y="174"/>
                  </a:cubicBezTo>
                  <a:cubicBezTo>
                    <a:pt x="12" y="176"/>
                    <a:pt x="12" y="176"/>
                    <a:pt x="12" y="176"/>
                  </a:cubicBezTo>
                  <a:cubicBezTo>
                    <a:pt x="12" y="187"/>
                    <a:pt x="12" y="187"/>
                    <a:pt x="12" y="187"/>
                  </a:cubicBezTo>
                  <a:cubicBezTo>
                    <a:pt x="14" y="186"/>
                    <a:pt x="14" y="186"/>
                    <a:pt x="14" y="186"/>
                  </a:cubicBezTo>
                  <a:cubicBezTo>
                    <a:pt x="14" y="176"/>
                    <a:pt x="14" y="176"/>
                    <a:pt x="14" y="176"/>
                  </a:cubicBezTo>
                  <a:cubicBezTo>
                    <a:pt x="14" y="174"/>
                    <a:pt x="14" y="174"/>
                    <a:pt x="14" y="174"/>
                  </a:cubicBezTo>
                  <a:cubicBezTo>
                    <a:pt x="15" y="154"/>
                    <a:pt x="15" y="154"/>
                    <a:pt x="15" y="154"/>
                  </a:cubicBezTo>
                  <a:cubicBezTo>
                    <a:pt x="16" y="152"/>
                    <a:pt x="16" y="152"/>
                    <a:pt x="16" y="152"/>
                  </a:cubicBezTo>
                  <a:cubicBezTo>
                    <a:pt x="16" y="141"/>
                    <a:pt x="16" y="141"/>
                    <a:pt x="16" y="141"/>
                  </a:cubicBezTo>
                  <a:cubicBezTo>
                    <a:pt x="16" y="139"/>
                    <a:pt x="16" y="139"/>
                    <a:pt x="16" y="139"/>
                  </a:cubicBezTo>
                  <a:cubicBezTo>
                    <a:pt x="17" y="130"/>
                    <a:pt x="17" y="130"/>
                    <a:pt x="17" y="130"/>
                  </a:cubicBezTo>
                  <a:cubicBezTo>
                    <a:pt x="17" y="128"/>
                    <a:pt x="17" y="128"/>
                    <a:pt x="17" y="128"/>
                  </a:cubicBezTo>
                  <a:cubicBezTo>
                    <a:pt x="19" y="82"/>
                    <a:pt x="19" y="82"/>
                    <a:pt x="19" y="82"/>
                  </a:cubicBezTo>
                  <a:cubicBezTo>
                    <a:pt x="20" y="80"/>
                    <a:pt x="20" y="80"/>
                    <a:pt x="20" y="80"/>
                  </a:cubicBezTo>
                  <a:cubicBezTo>
                    <a:pt x="21" y="57"/>
                    <a:pt x="21" y="57"/>
                    <a:pt x="21" y="57"/>
                  </a:cubicBezTo>
                  <a:cubicBezTo>
                    <a:pt x="21" y="55"/>
                    <a:pt x="21" y="55"/>
                    <a:pt x="21" y="55"/>
                  </a:cubicBezTo>
                  <a:cubicBezTo>
                    <a:pt x="24" y="7"/>
                    <a:pt x="24" y="7"/>
                    <a:pt x="24" y="7"/>
                  </a:cubicBezTo>
                  <a:cubicBezTo>
                    <a:pt x="23" y="6"/>
                    <a:pt x="22" y="6"/>
                    <a:pt x="22" y="6"/>
                  </a:cubicBezTo>
                  <a:moveTo>
                    <a:pt x="36" y="0"/>
                  </a:moveTo>
                  <a:cubicBezTo>
                    <a:pt x="36" y="1"/>
                    <a:pt x="35" y="1"/>
                    <a:pt x="35" y="2"/>
                  </a:cubicBezTo>
                  <a:cubicBezTo>
                    <a:pt x="106" y="70"/>
                    <a:pt x="106" y="70"/>
                    <a:pt x="106" y="70"/>
                  </a:cubicBezTo>
                  <a:cubicBezTo>
                    <a:pt x="108" y="72"/>
                    <a:pt x="108" y="72"/>
                    <a:pt x="108" y="72"/>
                  </a:cubicBezTo>
                  <a:cubicBezTo>
                    <a:pt x="109" y="73"/>
                    <a:pt x="109" y="73"/>
                    <a:pt x="109" y="73"/>
                  </a:cubicBezTo>
                  <a:cubicBezTo>
                    <a:pt x="111" y="75"/>
                    <a:pt x="111" y="75"/>
                    <a:pt x="111" y="75"/>
                  </a:cubicBezTo>
                  <a:cubicBezTo>
                    <a:pt x="118" y="81"/>
                    <a:pt x="118" y="81"/>
                    <a:pt x="118" y="81"/>
                  </a:cubicBezTo>
                  <a:cubicBezTo>
                    <a:pt x="119" y="80"/>
                    <a:pt x="119" y="80"/>
                    <a:pt x="119" y="80"/>
                  </a:cubicBezTo>
                  <a:cubicBezTo>
                    <a:pt x="109" y="70"/>
                    <a:pt x="109" y="70"/>
                    <a:pt x="109" y="70"/>
                  </a:cubicBezTo>
                  <a:cubicBezTo>
                    <a:pt x="107" y="69"/>
                    <a:pt x="107" y="69"/>
                    <a:pt x="107" y="69"/>
                  </a:cubicBezTo>
                  <a:cubicBezTo>
                    <a:pt x="36" y="0"/>
                    <a:pt x="36" y="0"/>
                    <a:pt x="3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3" name="Freeform 42"/>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close/>
                  <a:moveTo>
                    <a:pt x="204" y="411"/>
                  </a:moveTo>
                  <a:lnTo>
                    <a:pt x="178" y="413"/>
                  </a:lnTo>
                  <a:lnTo>
                    <a:pt x="178" y="418"/>
                  </a:lnTo>
                  <a:lnTo>
                    <a:pt x="204" y="416"/>
                  </a:lnTo>
                  <a:lnTo>
                    <a:pt x="204" y="411"/>
                  </a:lnTo>
                  <a:close/>
                  <a:moveTo>
                    <a:pt x="322" y="401"/>
                  </a:moveTo>
                  <a:lnTo>
                    <a:pt x="209" y="411"/>
                  </a:lnTo>
                  <a:lnTo>
                    <a:pt x="209" y="416"/>
                  </a:lnTo>
                  <a:lnTo>
                    <a:pt x="318" y="406"/>
                  </a:lnTo>
                  <a:lnTo>
                    <a:pt x="322" y="401"/>
                  </a:lnTo>
                  <a:close/>
                  <a:moveTo>
                    <a:pt x="400" y="394"/>
                  </a:moveTo>
                  <a:lnTo>
                    <a:pt x="329" y="401"/>
                  </a:lnTo>
                  <a:lnTo>
                    <a:pt x="325" y="406"/>
                  </a:lnTo>
                  <a:lnTo>
                    <a:pt x="400" y="399"/>
                  </a:lnTo>
                  <a:lnTo>
                    <a:pt x="400" y="394"/>
                  </a:lnTo>
                  <a:close/>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close/>
                  <a:moveTo>
                    <a:pt x="173" y="321"/>
                  </a:moveTo>
                  <a:lnTo>
                    <a:pt x="123" y="354"/>
                  </a:lnTo>
                  <a:lnTo>
                    <a:pt x="119" y="361"/>
                  </a:lnTo>
                  <a:lnTo>
                    <a:pt x="173" y="328"/>
                  </a:lnTo>
                  <a:lnTo>
                    <a:pt x="173" y="321"/>
                  </a:lnTo>
                  <a:close/>
                  <a:moveTo>
                    <a:pt x="194" y="306"/>
                  </a:moveTo>
                  <a:lnTo>
                    <a:pt x="178" y="318"/>
                  </a:lnTo>
                  <a:lnTo>
                    <a:pt x="178" y="323"/>
                  </a:lnTo>
                  <a:lnTo>
                    <a:pt x="197" y="311"/>
                  </a:lnTo>
                  <a:lnTo>
                    <a:pt x="194" y="306"/>
                  </a:lnTo>
                  <a:close/>
                  <a:moveTo>
                    <a:pt x="199" y="306"/>
                  </a:moveTo>
                  <a:lnTo>
                    <a:pt x="199" y="309"/>
                  </a:lnTo>
                  <a:lnTo>
                    <a:pt x="202" y="309"/>
                  </a:lnTo>
                  <a:lnTo>
                    <a:pt x="199" y="306"/>
                  </a:lnTo>
                  <a:close/>
                  <a:moveTo>
                    <a:pt x="547" y="290"/>
                  </a:moveTo>
                  <a:lnTo>
                    <a:pt x="509" y="385"/>
                  </a:lnTo>
                  <a:lnTo>
                    <a:pt x="405" y="394"/>
                  </a:lnTo>
                  <a:lnTo>
                    <a:pt x="405" y="397"/>
                  </a:lnTo>
                  <a:lnTo>
                    <a:pt x="509" y="390"/>
                  </a:lnTo>
                  <a:lnTo>
                    <a:pt x="512" y="390"/>
                  </a:lnTo>
                  <a:lnTo>
                    <a:pt x="512" y="387"/>
                  </a:lnTo>
                  <a:lnTo>
                    <a:pt x="552" y="290"/>
                  </a:lnTo>
                  <a:lnTo>
                    <a:pt x="547" y="290"/>
                  </a:lnTo>
                  <a:close/>
                  <a:moveTo>
                    <a:pt x="550" y="283"/>
                  </a:moveTo>
                  <a:lnTo>
                    <a:pt x="550" y="285"/>
                  </a:lnTo>
                  <a:lnTo>
                    <a:pt x="554" y="285"/>
                  </a:lnTo>
                  <a:lnTo>
                    <a:pt x="554" y="285"/>
                  </a:lnTo>
                  <a:lnTo>
                    <a:pt x="550" y="283"/>
                  </a:lnTo>
                  <a:close/>
                  <a:moveTo>
                    <a:pt x="242" y="278"/>
                  </a:moveTo>
                  <a:lnTo>
                    <a:pt x="202" y="302"/>
                  </a:lnTo>
                  <a:lnTo>
                    <a:pt x="204" y="306"/>
                  </a:lnTo>
                  <a:lnTo>
                    <a:pt x="249" y="278"/>
                  </a:lnTo>
                  <a:lnTo>
                    <a:pt x="242" y="278"/>
                  </a:lnTo>
                  <a:close/>
                  <a:moveTo>
                    <a:pt x="554" y="278"/>
                  </a:moveTo>
                  <a:lnTo>
                    <a:pt x="552" y="280"/>
                  </a:lnTo>
                  <a:lnTo>
                    <a:pt x="554" y="280"/>
                  </a:lnTo>
                  <a:lnTo>
                    <a:pt x="554" y="278"/>
                  </a:lnTo>
                  <a:close/>
                  <a:moveTo>
                    <a:pt x="273" y="259"/>
                  </a:moveTo>
                  <a:lnTo>
                    <a:pt x="249" y="273"/>
                  </a:lnTo>
                  <a:lnTo>
                    <a:pt x="256" y="273"/>
                  </a:lnTo>
                  <a:lnTo>
                    <a:pt x="277" y="259"/>
                  </a:lnTo>
                  <a:lnTo>
                    <a:pt x="273" y="259"/>
                  </a:lnTo>
                  <a:close/>
                  <a:moveTo>
                    <a:pt x="566" y="257"/>
                  </a:moveTo>
                  <a:lnTo>
                    <a:pt x="561" y="259"/>
                  </a:lnTo>
                  <a:lnTo>
                    <a:pt x="559" y="266"/>
                  </a:lnTo>
                  <a:lnTo>
                    <a:pt x="557" y="268"/>
                  </a:lnTo>
                  <a:lnTo>
                    <a:pt x="557" y="271"/>
                  </a:lnTo>
                  <a:lnTo>
                    <a:pt x="559" y="278"/>
                  </a:lnTo>
                  <a:lnTo>
                    <a:pt x="559" y="273"/>
                  </a:lnTo>
                  <a:lnTo>
                    <a:pt x="561" y="268"/>
                  </a:lnTo>
                  <a:lnTo>
                    <a:pt x="566" y="257"/>
                  </a:lnTo>
                  <a:close/>
                  <a:moveTo>
                    <a:pt x="566" y="245"/>
                  </a:moveTo>
                  <a:lnTo>
                    <a:pt x="564" y="254"/>
                  </a:lnTo>
                  <a:lnTo>
                    <a:pt x="568" y="252"/>
                  </a:lnTo>
                  <a:lnTo>
                    <a:pt x="571" y="245"/>
                  </a:lnTo>
                  <a:lnTo>
                    <a:pt x="566" y="245"/>
                  </a:lnTo>
                  <a:close/>
                  <a:moveTo>
                    <a:pt x="296" y="242"/>
                  </a:moveTo>
                  <a:lnTo>
                    <a:pt x="277" y="254"/>
                  </a:lnTo>
                  <a:lnTo>
                    <a:pt x="284" y="254"/>
                  </a:lnTo>
                  <a:lnTo>
                    <a:pt x="299" y="245"/>
                  </a:lnTo>
                  <a:lnTo>
                    <a:pt x="296" y="242"/>
                  </a:lnTo>
                  <a:close/>
                  <a:moveTo>
                    <a:pt x="571" y="235"/>
                  </a:moveTo>
                  <a:lnTo>
                    <a:pt x="568" y="240"/>
                  </a:lnTo>
                  <a:lnTo>
                    <a:pt x="573" y="240"/>
                  </a:lnTo>
                  <a:lnTo>
                    <a:pt x="573" y="240"/>
                  </a:lnTo>
                  <a:lnTo>
                    <a:pt x="571" y="235"/>
                  </a:lnTo>
                  <a:close/>
                  <a:moveTo>
                    <a:pt x="415" y="166"/>
                  </a:moveTo>
                  <a:lnTo>
                    <a:pt x="410" y="169"/>
                  </a:lnTo>
                  <a:lnTo>
                    <a:pt x="403" y="173"/>
                  </a:lnTo>
                  <a:lnTo>
                    <a:pt x="299" y="240"/>
                  </a:lnTo>
                  <a:lnTo>
                    <a:pt x="303" y="242"/>
                  </a:lnTo>
                  <a:lnTo>
                    <a:pt x="410" y="173"/>
                  </a:lnTo>
                  <a:lnTo>
                    <a:pt x="415" y="171"/>
                  </a:lnTo>
                  <a:lnTo>
                    <a:pt x="415" y="166"/>
                  </a:lnTo>
                  <a:close/>
                  <a:moveTo>
                    <a:pt x="493" y="116"/>
                  </a:moveTo>
                  <a:lnTo>
                    <a:pt x="431" y="154"/>
                  </a:lnTo>
                  <a:lnTo>
                    <a:pt x="429" y="157"/>
                  </a:lnTo>
                  <a:lnTo>
                    <a:pt x="419" y="164"/>
                  </a:lnTo>
                  <a:lnTo>
                    <a:pt x="417" y="169"/>
                  </a:lnTo>
                  <a:lnTo>
                    <a:pt x="431" y="159"/>
                  </a:lnTo>
                  <a:lnTo>
                    <a:pt x="436" y="157"/>
                  </a:lnTo>
                  <a:lnTo>
                    <a:pt x="495" y="119"/>
                  </a:lnTo>
                  <a:lnTo>
                    <a:pt x="493" y="116"/>
                  </a:lnTo>
                  <a:close/>
                  <a:moveTo>
                    <a:pt x="663" y="10"/>
                  </a:moveTo>
                  <a:lnTo>
                    <a:pt x="663" y="10"/>
                  </a:lnTo>
                  <a:lnTo>
                    <a:pt x="663" y="10"/>
                  </a:lnTo>
                  <a:close/>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4" name="Freeform 43"/>
            <p:cNvSpPr>
              <a:spLocks noEditPoints="1"/>
            </p:cNvSpPr>
            <p:nvPr/>
          </p:nvSpPr>
          <p:spPr bwMode="auto">
            <a:xfrm>
              <a:off x="7701063" y="3225160"/>
              <a:ext cx="1204048" cy="707498"/>
            </a:xfrm>
            <a:custGeom>
              <a:avLst/>
              <a:gdLst>
                <a:gd name="T0" fmla="*/ 173 w 673"/>
                <a:gd name="T1" fmla="*/ 418 h 435"/>
                <a:gd name="T2" fmla="*/ 178 w 673"/>
                <a:gd name="T3" fmla="*/ 418 h 435"/>
                <a:gd name="T4" fmla="*/ 209 w 673"/>
                <a:gd name="T5" fmla="*/ 411 h 435"/>
                <a:gd name="T6" fmla="*/ 400 w 673"/>
                <a:gd name="T7" fmla="*/ 394 h 435"/>
                <a:gd name="T8" fmla="*/ 400 w 673"/>
                <a:gd name="T9" fmla="*/ 394 h 435"/>
                <a:gd name="T10" fmla="*/ 62 w 673"/>
                <a:gd name="T11" fmla="*/ 394 h 435"/>
                <a:gd name="T12" fmla="*/ 45 w 673"/>
                <a:gd name="T13" fmla="*/ 404 h 435"/>
                <a:gd name="T14" fmla="*/ 38 w 673"/>
                <a:gd name="T15" fmla="*/ 430 h 435"/>
                <a:gd name="T16" fmla="*/ 83 w 673"/>
                <a:gd name="T17" fmla="*/ 423 h 435"/>
                <a:gd name="T18" fmla="*/ 41 w 673"/>
                <a:gd name="T19" fmla="*/ 425 h 435"/>
                <a:gd name="T20" fmla="*/ 78 w 673"/>
                <a:gd name="T21" fmla="*/ 387 h 435"/>
                <a:gd name="T22" fmla="*/ 173 w 673"/>
                <a:gd name="T23" fmla="*/ 321 h 435"/>
                <a:gd name="T24" fmla="*/ 173 w 673"/>
                <a:gd name="T25" fmla="*/ 321 h 435"/>
                <a:gd name="T26" fmla="*/ 197 w 673"/>
                <a:gd name="T27" fmla="*/ 311 h 435"/>
                <a:gd name="T28" fmla="*/ 202 w 673"/>
                <a:gd name="T29" fmla="*/ 309 h 435"/>
                <a:gd name="T30" fmla="*/ 405 w 673"/>
                <a:gd name="T31" fmla="*/ 394 h 435"/>
                <a:gd name="T32" fmla="*/ 512 w 673"/>
                <a:gd name="T33" fmla="*/ 387 h 435"/>
                <a:gd name="T34" fmla="*/ 550 w 673"/>
                <a:gd name="T35" fmla="*/ 285 h 435"/>
                <a:gd name="T36" fmla="*/ 242 w 673"/>
                <a:gd name="T37" fmla="*/ 278 h 435"/>
                <a:gd name="T38" fmla="*/ 242 w 673"/>
                <a:gd name="T39" fmla="*/ 278 h 435"/>
                <a:gd name="T40" fmla="*/ 554 w 673"/>
                <a:gd name="T41" fmla="*/ 278 h 435"/>
                <a:gd name="T42" fmla="*/ 277 w 673"/>
                <a:gd name="T43" fmla="*/ 259 h 435"/>
                <a:gd name="T44" fmla="*/ 559 w 673"/>
                <a:gd name="T45" fmla="*/ 266 h 435"/>
                <a:gd name="T46" fmla="*/ 559 w 673"/>
                <a:gd name="T47" fmla="*/ 273 h 435"/>
                <a:gd name="T48" fmla="*/ 564 w 673"/>
                <a:gd name="T49" fmla="*/ 254 h 435"/>
                <a:gd name="T50" fmla="*/ 296 w 673"/>
                <a:gd name="T51" fmla="*/ 242 h 435"/>
                <a:gd name="T52" fmla="*/ 296 w 673"/>
                <a:gd name="T53" fmla="*/ 242 h 435"/>
                <a:gd name="T54" fmla="*/ 573 w 673"/>
                <a:gd name="T55" fmla="*/ 240 h 435"/>
                <a:gd name="T56" fmla="*/ 403 w 673"/>
                <a:gd name="T57" fmla="*/ 173 h 435"/>
                <a:gd name="T58" fmla="*/ 415 w 673"/>
                <a:gd name="T59" fmla="*/ 171 h 435"/>
                <a:gd name="T60" fmla="*/ 429 w 673"/>
                <a:gd name="T61" fmla="*/ 157 h 435"/>
                <a:gd name="T62" fmla="*/ 436 w 673"/>
                <a:gd name="T63" fmla="*/ 157 h 435"/>
                <a:gd name="T64" fmla="*/ 663 w 673"/>
                <a:gd name="T65" fmla="*/ 10 h 435"/>
                <a:gd name="T66" fmla="*/ 661 w 673"/>
                <a:gd name="T67" fmla="*/ 7 h 435"/>
                <a:gd name="T68" fmla="*/ 578 w 673"/>
                <a:gd name="T69" fmla="*/ 62 h 435"/>
                <a:gd name="T70" fmla="*/ 547 w 673"/>
                <a:gd name="T71" fmla="*/ 81 h 435"/>
                <a:gd name="T72" fmla="*/ 514 w 673"/>
                <a:gd name="T73" fmla="*/ 102 h 435"/>
                <a:gd name="T74" fmla="*/ 497 w 673"/>
                <a:gd name="T75" fmla="*/ 114 h 435"/>
                <a:gd name="T76" fmla="*/ 514 w 673"/>
                <a:gd name="T77" fmla="*/ 107 h 435"/>
                <a:gd name="T78" fmla="*/ 547 w 673"/>
                <a:gd name="T79" fmla="*/ 86 h 435"/>
                <a:gd name="T80" fmla="*/ 576 w 673"/>
                <a:gd name="T81" fmla="*/ 67 h 435"/>
                <a:gd name="T82" fmla="*/ 663 w 673"/>
                <a:gd name="T83" fmla="*/ 12 h 435"/>
                <a:gd name="T84" fmla="*/ 618 w 673"/>
                <a:gd name="T85" fmla="*/ 121 h 435"/>
                <a:gd name="T86" fmla="*/ 602 w 673"/>
                <a:gd name="T87" fmla="*/ 164 h 435"/>
                <a:gd name="T88" fmla="*/ 576 w 673"/>
                <a:gd name="T89" fmla="*/ 235 h 435"/>
                <a:gd name="T90" fmla="*/ 606 w 673"/>
                <a:gd name="T91" fmla="*/ 159 h 435"/>
                <a:gd name="T92" fmla="*/ 623 w 673"/>
                <a:gd name="T93" fmla="*/ 119 h 435"/>
                <a:gd name="T94" fmla="*/ 668 w 673"/>
                <a:gd name="T95" fmla="*/ 12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3" h="435">
                  <a:moveTo>
                    <a:pt x="173" y="413"/>
                  </a:moveTo>
                  <a:lnTo>
                    <a:pt x="88" y="423"/>
                  </a:lnTo>
                  <a:lnTo>
                    <a:pt x="86" y="425"/>
                  </a:lnTo>
                  <a:lnTo>
                    <a:pt x="173" y="418"/>
                  </a:lnTo>
                  <a:lnTo>
                    <a:pt x="173" y="413"/>
                  </a:lnTo>
                  <a:moveTo>
                    <a:pt x="204" y="411"/>
                  </a:moveTo>
                  <a:lnTo>
                    <a:pt x="178" y="413"/>
                  </a:lnTo>
                  <a:lnTo>
                    <a:pt x="178" y="418"/>
                  </a:lnTo>
                  <a:lnTo>
                    <a:pt x="204" y="416"/>
                  </a:lnTo>
                  <a:lnTo>
                    <a:pt x="204" y="411"/>
                  </a:lnTo>
                  <a:moveTo>
                    <a:pt x="322" y="401"/>
                  </a:moveTo>
                  <a:lnTo>
                    <a:pt x="209" y="411"/>
                  </a:lnTo>
                  <a:lnTo>
                    <a:pt x="209" y="416"/>
                  </a:lnTo>
                  <a:lnTo>
                    <a:pt x="318" y="406"/>
                  </a:lnTo>
                  <a:lnTo>
                    <a:pt x="322" y="401"/>
                  </a:lnTo>
                  <a:moveTo>
                    <a:pt x="400" y="394"/>
                  </a:moveTo>
                  <a:lnTo>
                    <a:pt x="329" y="401"/>
                  </a:lnTo>
                  <a:lnTo>
                    <a:pt x="325" y="406"/>
                  </a:lnTo>
                  <a:lnTo>
                    <a:pt x="400" y="399"/>
                  </a:lnTo>
                  <a:lnTo>
                    <a:pt x="400" y="394"/>
                  </a:lnTo>
                  <a:moveTo>
                    <a:pt x="116" y="359"/>
                  </a:moveTo>
                  <a:lnTo>
                    <a:pt x="83" y="380"/>
                  </a:lnTo>
                  <a:lnTo>
                    <a:pt x="78" y="382"/>
                  </a:lnTo>
                  <a:lnTo>
                    <a:pt x="62" y="394"/>
                  </a:lnTo>
                  <a:lnTo>
                    <a:pt x="55" y="397"/>
                  </a:lnTo>
                  <a:lnTo>
                    <a:pt x="60" y="401"/>
                  </a:lnTo>
                  <a:lnTo>
                    <a:pt x="52" y="401"/>
                  </a:lnTo>
                  <a:lnTo>
                    <a:pt x="45" y="404"/>
                  </a:lnTo>
                  <a:lnTo>
                    <a:pt x="15" y="425"/>
                  </a:lnTo>
                  <a:lnTo>
                    <a:pt x="0" y="435"/>
                  </a:lnTo>
                  <a:lnTo>
                    <a:pt x="17" y="432"/>
                  </a:lnTo>
                  <a:lnTo>
                    <a:pt x="38" y="430"/>
                  </a:lnTo>
                  <a:lnTo>
                    <a:pt x="43" y="430"/>
                  </a:lnTo>
                  <a:lnTo>
                    <a:pt x="76" y="427"/>
                  </a:lnTo>
                  <a:lnTo>
                    <a:pt x="81" y="427"/>
                  </a:lnTo>
                  <a:lnTo>
                    <a:pt x="83" y="423"/>
                  </a:lnTo>
                  <a:lnTo>
                    <a:pt x="81" y="423"/>
                  </a:lnTo>
                  <a:lnTo>
                    <a:pt x="76" y="423"/>
                  </a:lnTo>
                  <a:lnTo>
                    <a:pt x="45" y="425"/>
                  </a:lnTo>
                  <a:lnTo>
                    <a:pt x="41" y="425"/>
                  </a:lnTo>
                  <a:lnTo>
                    <a:pt x="17" y="427"/>
                  </a:lnTo>
                  <a:lnTo>
                    <a:pt x="50" y="406"/>
                  </a:lnTo>
                  <a:lnTo>
                    <a:pt x="57" y="401"/>
                  </a:lnTo>
                  <a:lnTo>
                    <a:pt x="78" y="387"/>
                  </a:lnTo>
                  <a:lnTo>
                    <a:pt x="83" y="385"/>
                  </a:lnTo>
                  <a:lnTo>
                    <a:pt x="112" y="366"/>
                  </a:lnTo>
                  <a:lnTo>
                    <a:pt x="116" y="359"/>
                  </a:lnTo>
                  <a:moveTo>
                    <a:pt x="173" y="321"/>
                  </a:moveTo>
                  <a:lnTo>
                    <a:pt x="123" y="354"/>
                  </a:lnTo>
                  <a:lnTo>
                    <a:pt x="119" y="361"/>
                  </a:lnTo>
                  <a:lnTo>
                    <a:pt x="173" y="328"/>
                  </a:lnTo>
                  <a:lnTo>
                    <a:pt x="173" y="321"/>
                  </a:lnTo>
                  <a:moveTo>
                    <a:pt x="194" y="306"/>
                  </a:moveTo>
                  <a:lnTo>
                    <a:pt x="178" y="318"/>
                  </a:lnTo>
                  <a:lnTo>
                    <a:pt x="178" y="323"/>
                  </a:lnTo>
                  <a:lnTo>
                    <a:pt x="197" y="311"/>
                  </a:lnTo>
                  <a:lnTo>
                    <a:pt x="194" y="306"/>
                  </a:lnTo>
                  <a:moveTo>
                    <a:pt x="199" y="306"/>
                  </a:moveTo>
                  <a:lnTo>
                    <a:pt x="199" y="309"/>
                  </a:lnTo>
                  <a:lnTo>
                    <a:pt x="202" y="309"/>
                  </a:lnTo>
                  <a:lnTo>
                    <a:pt x="199" y="306"/>
                  </a:lnTo>
                  <a:moveTo>
                    <a:pt x="547" y="290"/>
                  </a:moveTo>
                  <a:lnTo>
                    <a:pt x="509" y="385"/>
                  </a:lnTo>
                  <a:lnTo>
                    <a:pt x="405" y="394"/>
                  </a:lnTo>
                  <a:lnTo>
                    <a:pt x="405" y="397"/>
                  </a:lnTo>
                  <a:lnTo>
                    <a:pt x="509" y="390"/>
                  </a:lnTo>
                  <a:lnTo>
                    <a:pt x="512" y="390"/>
                  </a:lnTo>
                  <a:lnTo>
                    <a:pt x="512" y="387"/>
                  </a:lnTo>
                  <a:lnTo>
                    <a:pt x="552" y="290"/>
                  </a:lnTo>
                  <a:lnTo>
                    <a:pt x="547" y="290"/>
                  </a:lnTo>
                  <a:moveTo>
                    <a:pt x="550" y="283"/>
                  </a:moveTo>
                  <a:lnTo>
                    <a:pt x="550" y="285"/>
                  </a:lnTo>
                  <a:lnTo>
                    <a:pt x="554" y="285"/>
                  </a:lnTo>
                  <a:lnTo>
                    <a:pt x="554" y="285"/>
                  </a:lnTo>
                  <a:lnTo>
                    <a:pt x="550" y="283"/>
                  </a:lnTo>
                  <a:moveTo>
                    <a:pt x="242" y="278"/>
                  </a:moveTo>
                  <a:lnTo>
                    <a:pt x="202" y="302"/>
                  </a:lnTo>
                  <a:lnTo>
                    <a:pt x="204" y="306"/>
                  </a:lnTo>
                  <a:lnTo>
                    <a:pt x="249" y="278"/>
                  </a:lnTo>
                  <a:lnTo>
                    <a:pt x="242" y="278"/>
                  </a:lnTo>
                  <a:moveTo>
                    <a:pt x="554" y="278"/>
                  </a:moveTo>
                  <a:lnTo>
                    <a:pt x="552" y="280"/>
                  </a:lnTo>
                  <a:lnTo>
                    <a:pt x="554" y="280"/>
                  </a:lnTo>
                  <a:lnTo>
                    <a:pt x="554" y="278"/>
                  </a:lnTo>
                  <a:moveTo>
                    <a:pt x="273" y="259"/>
                  </a:moveTo>
                  <a:lnTo>
                    <a:pt x="249" y="273"/>
                  </a:lnTo>
                  <a:lnTo>
                    <a:pt x="256" y="273"/>
                  </a:lnTo>
                  <a:lnTo>
                    <a:pt x="277" y="259"/>
                  </a:lnTo>
                  <a:lnTo>
                    <a:pt x="273" y="259"/>
                  </a:lnTo>
                  <a:moveTo>
                    <a:pt x="566" y="257"/>
                  </a:moveTo>
                  <a:lnTo>
                    <a:pt x="561" y="259"/>
                  </a:lnTo>
                  <a:lnTo>
                    <a:pt x="559" y="266"/>
                  </a:lnTo>
                  <a:lnTo>
                    <a:pt x="557" y="268"/>
                  </a:lnTo>
                  <a:lnTo>
                    <a:pt x="557" y="271"/>
                  </a:lnTo>
                  <a:lnTo>
                    <a:pt x="559" y="278"/>
                  </a:lnTo>
                  <a:lnTo>
                    <a:pt x="559" y="273"/>
                  </a:lnTo>
                  <a:lnTo>
                    <a:pt x="561" y="268"/>
                  </a:lnTo>
                  <a:lnTo>
                    <a:pt x="566" y="257"/>
                  </a:lnTo>
                  <a:moveTo>
                    <a:pt x="566" y="245"/>
                  </a:moveTo>
                  <a:lnTo>
                    <a:pt x="564" y="254"/>
                  </a:lnTo>
                  <a:lnTo>
                    <a:pt x="568" y="252"/>
                  </a:lnTo>
                  <a:lnTo>
                    <a:pt x="571" y="245"/>
                  </a:lnTo>
                  <a:lnTo>
                    <a:pt x="566" y="245"/>
                  </a:lnTo>
                  <a:moveTo>
                    <a:pt x="296" y="242"/>
                  </a:moveTo>
                  <a:lnTo>
                    <a:pt x="277" y="254"/>
                  </a:lnTo>
                  <a:lnTo>
                    <a:pt x="284" y="254"/>
                  </a:lnTo>
                  <a:lnTo>
                    <a:pt x="299" y="245"/>
                  </a:lnTo>
                  <a:lnTo>
                    <a:pt x="296" y="242"/>
                  </a:lnTo>
                  <a:moveTo>
                    <a:pt x="571" y="235"/>
                  </a:moveTo>
                  <a:lnTo>
                    <a:pt x="568" y="240"/>
                  </a:lnTo>
                  <a:lnTo>
                    <a:pt x="573" y="240"/>
                  </a:lnTo>
                  <a:lnTo>
                    <a:pt x="573" y="240"/>
                  </a:lnTo>
                  <a:lnTo>
                    <a:pt x="571" y="235"/>
                  </a:lnTo>
                  <a:moveTo>
                    <a:pt x="415" y="166"/>
                  </a:moveTo>
                  <a:lnTo>
                    <a:pt x="410" y="169"/>
                  </a:lnTo>
                  <a:lnTo>
                    <a:pt x="403" y="173"/>
                  </a:lnTo>
                  <a:lnTo>
                    <a:pt x="299" y="240"/>
                  </a:lnTo>
                  <a:lnTo>
                    <a:pt x="303" y="242"/>
                  </a:lnTo>
                  <a:lnTo>
                    <a:pt x="410" y="173"/>
                  </a:lnTo>
                  <a:lnTo>
                    <a:pt x="415" y="171"/>
                  </a:lnTo>
                  <a:lnTo>
                    <a:pt x="415" y="166"/>
                  </a:lnTo>
                  <a:moveTo>
                    <a:pt x="493" y="116"/>
                  </a:moveTo>
                  <a:lnTo>
                    <a:pt x="431" y="154"/>
                  </a:lnTo>
                  <a:lnTo>
                    <a:pt x="429" y="157"/>
                  </a:lnTo>
                  <a:lnTo>
                    <a:pt x="419" y="164"/>
                  </a:lnTo>
                  <a:lnTo>
                    <a:pt x="417" y="169"/>
                  </a:lnTo>
                  <a:lnTo>
                    <a:pt x="431" y="159"/>
                  </a:lnTo>
                  <a:lnTo>
                    <a:pt x="436" y="157"/>
                  </a:lnTo>
                  <a:lnTo>
                    <a:pt x="495" y="119"/>
                  </a:lnTo>
                  <a:lnTo>
                    <a:pt x="493" y="116"/>
                  </a:lnTo>
                  <a:moveTo>
                    <a:pt x="663" y="10"/>
                  </a:moveTo>
                  <a:lnTo>
                    <a:pt x="663" y="10"/>
                  </a:lnTo>
                  <a:lnTo>
                    <a:pt x="663" y="10"/>
                  </a:lnTo>
                  <a:moveTo>
                    <a:pt x="673" y="0"/>
                  </a:moveTo>
                  <a:lnTo>
                    <a:pt x="668" y="3"/>
                  </a:lnTo>
                  <a:lnTo>
                    <a:pt x="661" y="7"/>
                  </a:lnTo>
                  <a:lnTo>
                    <a:pt x="661" y="7"/>
                  </a:lnTo>
                  <a:lnTo>
                    <a:pt x="661" y="7"/>
                  </a:lnTo>
                  <a:lnTo>
                    <a:pt x="654" y="12"/>
                  </a:lnTo>
                  <a:lnTo>
                    <a:pt x="578" y="62"/>
                  </a:lnTo>
                  <a:lnTo>
                    <a:pt x="573" y="64"/>
                  </a:lnTo>
                  <a:lnTo>
                    <a:pt x="566" y="69"/>
                  </a:lnTo>
                  <a:lnTo>
                    <a:pt x="561" y="71"/>
                  </a:lnTo>
                  <a:lnTo>
                    <a:pt x="547" y="81"/>
                  </a:lnTo>
                  <a:lnTo>
                    <a:pt x="545" y="83"/>
                  </a:lnTo>
                  <a:lnTo>
                    <a:pt x="521" y="98"/>
                  </a:lnTo>
                  <a:lnTo>
                    <a:pt x="519" y="100"/>
                  </a:lnTo>
                  <a:lnTo>
                    <a:pt x="514" y="102"/>
                  </a:lnTo>
                  <a:lnTo>
                    <a:pt x="507" y="107"/>
                  </a:lnTo>
                  <a:lnTo>
                    <a:pt x="502" y="109"/>
                  </a:lnTo>
                  <a:lnTo>
                    <a:pt x="500" y="112"/>
                  </a:lnTo>
                  <a:lnTo>
                    <a:pt x="497" y="114"/>
                  </a:lnTo>
                  <a:lnTo>
                    <a:pt x="497" y="116"/>
                  </a:lnTo>
                  <a:lnTo>
                    <a:pt x="500" y="116"/>
                  </a:lnTo>
                  <a:lnTo>
                    <a:pt x="505" y="114"/>
                  </a:lnTo>
                  <a:lnTo>
                    <a:pt x="514" y="107"/>
                  </a:lnTo>
                  <a:lnTo>
                    <a:pt x="519" y="102"/>
                  </a:lnTo>
                  <a:lnTo>
                    <a:pt x="521" y="102"/>
                  </a:lnTo>
                  <a:lnTo>
                    <a:pt x="526" y="100"/>
                  </a:lnTo>
                  <a:lnTo>
                    <a:pt x="547" y="86"/>
                  </a:lnTo>
                  <a:lnTo>
                    <a:pt x="552" y="83"/>
                  </a:lnTo>
                  <a:lnTo>
                    <a:pt x="564" y="74"/>
                  </a:lnTo>
                  <a:lnTo>
                    <a:pt x="568" y="71"/>
                  </a:lnTo>
                  <a:lnTo>
                    <a:pt x="576" y="67"/>
                  </a:lnTo>
                  <a:lnTo>
                    <a:pt x="580" y="64"/>
                  </a:lnTo>
                  <a:lnTo>
                    <a:pt x="663" y="12"/>
                  </a:lnTo>
                  <a:lnTo>
                    <a:pt x="663" y="10"/>
                  </a:lnTo>
                  <a:lnTo>
                    <a:pt x="663" y="12"/>
                  </a:lnTo>
                  <a:lnTo>
                    <a:pt x="621" y="112"/>
                  </a:lnTo>
                  <a:lnTo>
                    <a:pt x="621" y="116"/>
                  </a:lnTo>
                  <a:lnTo>
                    <a:pt x="621" y="116"/>
                  </a:lnTo>
                  <a:lnTo>
                    <a:pt x="618" y="121"/>
                  </a:lnTo>
                  <a:lnTo>
                    <a:pt x="611" y="140"/>
                  </a:lnTo>
                  <a:lnTo>
                    <a:pt x="609" y="145"/>
                  </a:lnTo>
                  <a:lnTo>
                    <a:pt x="602" y="159"/>
                  </a:lnTo>
                  <a:lnTo>
                    <a:pt x="602" y="164"/>
                  </a:lnTo>
                  <a:lnTo>
                    <a:pt x="597" y="171"/>
                  </a:lnTo>
                  <a:lnTo>
                    <a:pt x="597" y="173"/>
                  </a:lnTo>
                  <a:lnTo>
                    <a:pt x="573" y="230"/>
                  </a:lnTo>
                  <a:lnTo>
                    <a:pt x="576" y="235"/>
                  </a:lnTo>
                  <a:lnTo>
                    <a:pt x="599" y="178"/>
                  </a:lnTo>
                  <a:lnTo>
                    <a:pt x="602" y="173"/>
                  </a:lnTo>
                  <a:lnTo>
                    <a:pt x="606" y="162"/>
                  </a:lnTo>
                  <a:lnTo>
                    <a:pt x="606" y="159"/>
                  </a:lnTo>
                  <a:lnTo>
                    <a:pt x="611" y="147"/>
                  </a:lnTo>
                  <a:lnTo>
                    <a:pt x="613" y="143"/>
                  </a:lnTo>
                  <a:lnTo>
                    <a:pt x="621" y="124"/>
                  </a:lnTo>
                  <a:lnTo>
                    <a:pt x="623" y="119"/>
                  </a:lnTo>
                  <a:lnTo>
                    <a:pt x="625" y="116"/>
                  </a:lnTo>
                  <a:lnTo>
                    <a:pt x="625" y="114"/>
                  </a:lnTo>
                  <a:lnTo>
                    <a:pt x="668" y="12"/>
                  </a:lnTo>
                  <a:lnTo>
                    <a:pt x="668" y="12"/>
                  </a:lnTo>
                  <a:lnTo>
                    <a:pt x="670" y="7"/>
                  </a:lnTo>
                  <a:lnTo>
                    <a:pt x="670" y="5"/>
                  </a:lnTo>
                  <a:lnTo>
                    <a:pt x="673"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5" name="Freeform 44"/>
            <p:cNvSpPr>
              <a:spLocks noEditPoints="1"/>
            </p:cNvSpPr>
            <p:nvPr/>
          </p:nvSpPr>
          <p:spPr bwMode="auto">
            <a:xfrm>
              <a:off x="5668675" y="3495147"/>
              <a:ext cx="3070052" cy="201677"/>
            </a:xfrm>
            <a:custGeom>
              <a:avLst/>
              <a:gdLst>
                <a:gd name="T0" fmla="*/ 652 w 725"/>
                <a:gd name="T1" fmla="*/ 49 h 52"/>
                <a:gd name="T2" fmla="*/ 713 w 725"/>
                <a:gd name="T3" fmla="*/ 52 h 52"/>
                <a:gd name="T4" fmla="*/ 712 w 725"/>
                <a:gd name="T5" fmla="*/ 50 h 52"/>
                <a:gd name="T6" fmla="*/ 723 w 725"/>
                <a:gd name="T7" fmla="*/ 50 h 52"/>
                <a:gd name="T8" fmla="*/ 718 w 725"/>
                <a:gd name="T9" fmla="*/ 52 h 52"/>
                <a:gd name="T10" fmla="*/ 725 w 725"/>
                <a:gd name="T11" fmla="*/ 49 h 52"/>
                <a:gd name="T12" fmla="*/ 657 w 725"/>
                <a:gd name="T13" fmla="*/ 48 h 52"/>
                <a:gd name="T14" fmla="*/ 663 w 725"/>
                <a:gd name="T15" fmla="*/ 48 h 52"/>
                <a:gd name="T16" fmla="*/ 638 w 725"/>
                <a:gd name="T17" fmla="*/ 49 h 52"/>
                <a:gd name="T18" fmla="*/ 605 w 725"/>
                <a:gd name="T19" fmla="*/ 48 h 52"/>
                <a:gd name="T20" fmla="*/ 678 w 725"/>
                <a:gd name="T21" fmla="*/ 45 h 52"/>
                <a:gd name="T22" fmla="*/ 715 w 725"/>
                <a:gd name="T23" fmla="*/ 50 h 52"/>
                <a:gd name="T24" fmla="*/ 563 w 725"/>
                <a:gd name="T25" fmla="*/ 44 h 52"/>
                <a:gd name="T26" fmla="*/ 603 w 725"/>
                <a:gd name="T27" fmla="*/ 47 h 52"/>
                <a:gd name="T28" fmla="*/ 563 w 725"/>
                <a:gd name="T29" fmla="*/ 44 h 52"/>
                <a:gd name="T30" fmla="*/ 561 w 725"/>
                <a:gd name="T31" fmla="*/ 44 h 52"/>
                <a:gd name="T32" fmla="*/ 559 w 725"/>
                <a:gd name="T33" fmla="*/ 46 h 52"/>
                <a:gd name="T34" fmla="*/ 669 w 725"/>
                <a:gd name="T35" fmla="*/ 44 h 52"/>
                <a:gd name="T36" fmla="*/ 550 w 725"/>
                <a:gd name="T37" fmla="*/ 45 h 52"/>
                <a:gd name="T38" fmla="*/ 522 w 725"/>
                <a:gd name="T39" fmla="*/ 42 h 52"/>
                <a:gd name="T40" fmla="*/ 548 w 725"/>
                <a:gd name="T41" fmla="*/ 45 h 52"/>
                <a:gd name="T42" fmla="*/ 522 w 725"/>
                <a:gd name="T43" fmla="*/ 42 h 52"/>
                <a:gd name="T44" fmla="*/ 666 w 725"/>
                <a:gd name="T45" fmla="*/ 45 h 52"/>
                <a:gd name="T46" fmla="*/ 476 w 725"/>
                <a:gd name="T47" fmla="*/ 42 h 52"/>
                <a:gd name="T48" fmla="*/ 520 w 725"/>
                <a:gd name="T49" fmla="*/ 42 h 52"/>
                <a:gd name="T50" fmla="*/ 468 w 725"/>
                <a:gd name="T51" fmla="*/ 40 h 52"/>
                <a:gd name="T52" fmla="*/ 468 w 725"/>
                <a:gd name="T53" fmla="*/ 40 h 52"/>
                <a:gd name="T54" fmla="*/ 458 w 725"/>
                <a:gd name="T55" fmla="*/ 42 h 52"/>
                <a:gd name="T56" fmla="*/ 456 w 725"/>
                <a:gd name="T57" fmla="*/ 40 h 52"/>
                <a:gd name="T58" fmla="*/ 652 w 725"/>
                <a:gd name="T59" fmla="*/ 44 h 52"/>
                <a:gd name="T60" fmla="*/ 612 w 725"/>
                <a:gd name="T61" fmla="*/ 40 h 52"/>
                <a:gd name="T62" fmla="*/ 415 w 725"/>
                <a:gd name="T63" fmla="*/ 40 h 52"/>
                <a:gd name="T64" fmla="*/ 413 w 725"/>
                <a:gd name="T65" fmla="*/ 38 h 52"/>
                <a:gd name="T66" fmla="*/ 408 w 725"/>
                <a:gd name="T67" fmla="*/ 38 h 52"/>
                <a:gd name="T68" fmla="*/ 408 w 725"/>
                <a:gd name="T69" fmla="*/ 38 h 52"/>
                <a:gd name="T70" fmla="*/ 405 w 725"/>
                <a:gd name="T71" fmla="*/ 38 h 52"/>
                <a:gd name="T72" fmla="*/ 595 w 725"/>
                <a:gd name="T73" fmla="*/ 39 h 52"/>
                <a:gd name="T74" fmla="*/ 600 w 725"/>
                <a:gd name="T75" fmla="*/ 37 h 52"/>
                <a:gd name="T76" fmla="*/ 555 w 725"/>
                <a:gd name="T77" fmla="*/ 34 h 52"/>
                <a:gd name="T78" fmla="*/ 556 w 725"/>
                <a:gd name="T79" fmla="*/ 33 h 52"/>
                <a:gd name="T80" fmla="*/ 331 w 725"/>
                <a:gd name="T81" fmla="*/ 35 h 52"/>
                <a:gd name="T82" fmla="*/ 536 w 725"/>
                <a:gd name="T83" fmla="*/ 33 h 52"/>
                <a:gd name="T84" fmla="*/ 553 w 725"/>
                <a:gd name="T85" fmla="*/ 33 h 52"/>
                <a:gd name="T86" fmla="*/ 189 w 725"/>
                <a:gd name="T87" fmla="*/ 29 h 52"/>
                <a:gd name="T88" fmla="*/ 189 w 725"/>
                <a:gd name="T89" fmla="*/ 29 h 52"/>
                <a:gd name="T90" fmla="*/ 495 w 725"/>
                <a:gd name="T91" fmla="*/ 30 h 52"/>
                <a:gd name="T92" fmla="*/ 528 w 725"/>
                <a:gd name="T93" fmla="*/ 33 h 52"/>
                <a:gd name="T94" fmla="*/ 488 w 725"/>
                <a:gd name="T95" fmla="*/ 27 h 52"/>
                <a:gd name="T96" fmla="*/ 482 w 725"/>
                <a:gd name="T97" fmla="*/ 27 h 52"/>
                <a:gd name="T98" fmla="*/ 453 w 725"/>
                <a:gd name="T99" fmla="*/ 26 h 52"/>
                <a:gd name="T100" fmla="*/ 455 w 725"/>
                <a:gd name="T101" fmla="*/ 24 h 52"/>
                <a:gd name="T102" fmla="*/ 1 w 725"/>
                <a:gd name="T103" fmla="*/ 21 h 52"/>
                <a:gd name="T104" fmla="*/ 1 w 725"/>
                <a:gd name="T105" fmla="*/ 21 h 52"/>
                <a:gd name="T106" fmla="*/ 426 w 725"/>
                <a:gd name="T107" fmla="*/ 23 h 52"/>
                <a:gd name="T108" fmla="*/ 393 w 725"/>
                <a:gd name="T109" fmla="*/ 21 h 52"/>
                <a:gd name="T110" fmla="*/ 333 w 725"/>
                <a:gd name="T111" fmla="*/ 13 h 52"/>
                <a:gd name="T112" fmla="*/ 333 w 725"/>
                <a:gd name="T113" fmla="*/ 13 h 52"/>
                <a:gd name="T114" fmla="*/ 331 w 725"/>
                <a:gd name="T115" fmla="*/ 13 h 52"/>
                <a:gd name="T116" fmla="*/ 0 w 725"/>
                <a:gd name="T117" fmla="*/ 19 h 52"/>
                <a:gd name="T118" fmla="*/ 192 w 725"/>
                <a:gd name="T119" fmla="*/ 1 h 52"/>
                <a:gd name="T120" fmla="*/ 290 w 725"/>
                <a:gd name="T121" fmla="*/ 1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25" h="52">
                  <a:moveTo>
                    <a:pt x="652" y="49"/>
                  </a:moveTo>
                  <a:cubicBezTo>
                    <a:pt x="647" y="49"/>
                    <a:pt x="647" y="49"/>
                    <a:pt x="647" y="49"/>
                  </a:cubicBezTo>
                  <a:cubicBezTo>
                    <a:pt x="652" y="49"/>
                    <a:pt x="652" y="49"/>
                    <a:pt x="652" y="49"/>
                  </a:cubicBezTo>
                  <a:cubicBezTo>
                    <a:pt x="652" y="49"/>
                    <a:pt x="652" y="49"/>
                    <a:pt x="652" y="49"/>
                  </a:cubicBezTo>
                  <a:moveTo>
                    <a:pt x="665" y="48"/>
                  </a:moveTo>
                  <a:cubicBezTo>
                    <a:pt x="664" y="50"/>
                    <a:pt x="664" y="50"/>
                    <a:pt x="664" y="50"/>
                  </a:cubicBezTo>
                  <a:cubicBezTo>
                    <a:pt x="711" y="52"/>
                    <a:pt x="711" y="52"/>
                    <a:pt x="711" y="52"/>
                  </a:cubicBezTo>
                  <a:cubicBezTo>
                    <a:pt x="713" y="52"/>
                    <a:pt x="713" y="52"/>
                    <a:pt x="713" y="52"/>
                  </a:cubicBezTo>
                  <a:cubicBezTo>
                    <a:pt x="716" y="52"/>
                    <a:pt x="716" y="52"/>
                    <a:pt x="716" y="52"/>
                  </a:cubicBezTo>
                  <a:cubicBezTo>
                    <a:pt x="715" y="50"/>
                    <a:pt x="715" y="50"/>
                    <a:pt x="715" y="50"/>
                  </a:cubicBezTo>
                  <a:cubicBezTo>
                    <a:pt x="714" y="50"/>
                    <a:pt x="714" y="50"/>
                    <a:pt x="714" y="50"/>
                  </a:cubicBezTo>
                  <a:cubicBezTo>
                    <a:pt x="712" y="50"/>
                    <a:pt x="712" y="50"/>
                    <a:pt x="712" y="50"/>
                  </a:cubicBezTo>
                  <a:cubicBezTo>
                    <a:pt x="665" y="48"/>
                    <a:pt x="665" y="48"/>
                    <a:pt x="665" y="48"/>
                  </a:cubicBezTo>
                  <a:moveTo>
                    <a:pt x="716" y="48"/>
                  </a:moveTo>
                  <a:cubicBezTo>
                    <a:pt x="717" y="50"/>
                    <a:pt x="717" y="50"/>
                    <a:pt x="717" y="50"/>
                  </a:cubicBezTo>
                  <a:cubicBezTo>
                    <a:pt x="723" y="50"/>
                    <a:pt x="723" y="50"/>
                    <a:pt x="723" y="50"/>
                  </a:cubicBezTo>
                  <a:cubicBezTo>
                    <a:pt x="725" y="51"/>
                    <a:pt x="725" y="51"/>
                    <a:pt x="725" y="51"/>
                  </a:cubicBezTo>
                  <a:cubicBezTo>
                    <a:pt x="723" y="50"/>
                    <a:pt x="723" y="50"/>
                    <a:pt x="723" y="50"/>
                  </a:cubicBezTo>
                  <a:cubicBezTo>
                    <a:pt x="717" y="50"/>
                    <a:pt x="717" y="50"/>
                    <a:pt x="717" y="50"/>
                  </a:cubicBezTo>
                  <a:cubicBezTo>
                    <a:pt x="718" y="52"/>
                    <a:pt x="718" y="52"/>
                    <a:pt x="718" y="52"/>
                  </a:cubicBezTo>
                  <a:cubicBezTo>
                    <a:pt x="725" y="52"/>
                    <a:pt x="725" y="52"/>
                    <a:pt x="725" y="52"/>
                  </a:cubicBezTo>
                  <a:cubicBezTo>
                    <a:pt x="725" y="52"/>
                    <a:pt x="725" y="52"/>
                    <a:pt x="725" y="52"/>
                  </a:cubicBezTo>
                  <a:cubicBezTo>
                    <a:pt x="725" y="50"/>
                    <a:pt x="725" y="50"/>
                    <a:pt x="725" y="50"/>
                  </a:cubicBezTo>
                  <a:cubicBezTo>
                    <a:pt x="725" y="49"/>
                    <a:pt x="725" y="49"/>
                    <a:pt x="725" y="49"/>
                  </a:cubicBezTo>
                  <a:cubicBezTo>
                    <a:pt x="724" y="49"/>
                    <a:pt x="724" y="49"/>
                    <a:pt x="724" y="49"/>
                  </a:cubicBezTo>
                  <a:cubicBezTo>
                    <a:pt x="720" y="48"/>
                    <a:pt x="720" y="48"/>
                    <a:pt x="720" y="48"/>
                  </a:cubicBezTo>
                  <a:cubicBezTo>
                    <a:pt x="716" y="48"/>
                    <a:pt x="716" y="48"/>
                    <a:pt x="716" y="48"/>
                  </a:cubicBezTo>
                  <a:moveTo>
                    <a:pt x="657" y="48"/>
                  </a:moveTo>
                  <a:cubicBezTo>
                    <a:pt x="654" y="48"/>
                    <a:pt x="654" y="48"/>
                    <a:pt x="654" y="48"/>
                  </a:cubicBezTo>
                  <a:cubicBezTo>
                    <a:pt x="654" y="50"/>
                    <a:pt x="654" y="50"/>
                    <a:pt x="654" y="50"/>
                  </a:cubicBezTo>
                  <a:cubicBezTo>
                    <a:pt x="661" y="50"/>
                    <a:pt x="661" y="50"/>
                    <a:pt x="661" y="50"/>
                  </a:cubicBezTo>
                  <a:cubicBezTo>
                    <a:pt x="663" y="48"/>
                    <a:pt x="663" y="48"/>
                    <a:pt x="663" y="48"/>
                  </a:cubicBezTo>
                  <a:cubicBezTo>
                    <a:pt x="657" y="48"/>
                    <a:pt x="657" y="48"/>
                    <a:pt x="657" y="48"/>
                  </a:cubicBezTo>
                  <a:moveTo>
                    <a:pt x="628" y="47"/>
                  </a:moveTo>
                  <a:cubicBezTo>
                    <a:pt x="630" y="49"/>
                    <a:pt x="630" y="49"/>
                    <a:pt x="630" y="49"/>
                  </a:cubicBezTo>
                  <a:cubicBezTo>
                    <a:pt x="638" y="49"/>
                    <a:pt x="638" y="49"/>
                    <a:pt x="638" y="49"/>
                  </a:cubicBezTo>
                  <a:cubicBezTo>
                    <a:pt x="647" y="47"/>
                    <a:pt x="647" y="47"/>
                    <a:pt x="647" y="47"/>
                  </a:cubicBezTo>
                  <a:cubicBezTo>
                    <a:pt x="628" y="47"/>
                    <a:pt x="628" y="47"/>
                    <a:pt x="628" y="47"/>
                  </a:cubicBezTo>
                  <a:moveTo>
                    <a:pt x="607" y="46"/>
                  </a:moveTo>
                  <a:cubicBezTo>
                    <a:pt x="605" y="48"/>
                    <a:pt x="605" y="48"/>
                    <a:pt x="605" y="48"/>
                  </a:cubicBezTo>
                  <a:cubicBezTo>
                    <a:pt x="627" y="48"/>
                    <a:pt x="627" y="48"/>
                    <a:pt x="627" y="48"/>
                  </a:cubicBezTo>
                  <a:cubicBezTo>
                    <a:pt x="625" y="47"/>
                    <a:pt x="625" y="47"/>
                    <a:pt x="625" y="47"/>
                  </a:cubicBezTo>
                  <a:cubicBezTo>
                    <a:pt x="607" y="46"/>
                    <a:pt x="607" y="46"/>
                    <a:pt x="607" y="46"/>
                  </a:cubicBezTo>
                  <a:moveTo>
                    <a:pt x="678" y="45"/>
                  </a:moveTo>
                  <a:cubicBezTo>
                    <a:pt x="671" y="46"/>
                    <a:pt x="671" y="46"/>
                    <a:pt x="671" y="46"/>
                  </a:cubicBezTo>
                  <a:cubicBezTo>
                    <a:pt x="712" y="49"/>
                    <a:pt x="712" y="49"/>
                    <a:pt x="712" y="49"/>
                  </a:cubicBezTo>
                  <a:cubicBezTo>
                    <a:pt x="714" y="50"/>
                    <a:pt x="714" y="50"/>
                    <a:pt x="714" y="50"/>
                  </a:cubicBezTo>
                  <a:cubicBezTo>
                    <a:pt x="715" y="50"/>
                    <a:pt x="715" y="50"/>
                    <a:pt x="715" y="50"/>
                  </a:cubicBezTo>
                  <a:cubicBezTo>
                    <a:pt x="714" y="48"/>
                    <a:pt x="714" y="48"/>
                    <a:pt x="714" y="48"/>
                  </a:cubicBezTo>
                  <a:cubicBezTo>
                    <a:pt x="713" y="48"/>
                    <a:pt x="713" y="48"/>
                    <a:pt x="713" y="48"/>
                  </a:cubicBezTo>
                  <a:cubicBezTo>
                    <a:pt x="678" y="45"/>
                    <a:pt x="678" y="45"/>
                    <a:pt x="678" y="45"/>
                  </a:cubicBezTo>
                  <a:moveTo>
                    <a:pt x="563" y="44"/>
                  </a:moveTo>
                  <a:cubicBezTo>
                    <a:pt x="563" y="46"/>
                    <a:pt x="563" y="46"/>
                    <a:pt x="563" y="46"/>
                  </a:cubicBezTo>
                  <a:cubicBezTo>
                    <a:pt x="582" y="47"/>
                    <a:pt x="582" y="47"/>
                    <a:pt x="582" y="47"/>
                  </a:cubicBezTo>
                  <a:cubicBezTo>
                    <a:pt x="585" y="47"/>
                    <a:pt x="585" y="47"/>
                    <a:pt x="585" y="47"/>
                  </a:cubicBezTo>
                  <a:cubicBezTo>
                    <a:pt x="603" y="47"/>
                    <a:pt x="603" y="47"/>
                    <a:pt x="603" y="47"/>
                  </a:cubicBezTo>
                  <a:cubicBezTo>
                    <a:pt x="604" y="46"/>
                    <a:pt x="604" y="46"/>
                    <a:pt x="604" y="46"/>
                  </a:cubicBezTo>
                  <a:cubicBezTo>
                    <a:pt x="588" y="45"/>
                    <a:pt x="588" y="45"/>
                    <a:pt x="588" y="45"/>
                  </a:cubicBezTo>
                  <a:cubicBezTo>
                    <a:pt x="585" y="45"/>
                    <a:pt x="585" y="45"/>
                    <a:pt x="585" y="45"/>
                  </a:cubicBezTo>
                  <a:cubicBezTo>
                    <a:pt x="563" y="44"/>
                    <a:pt x="563" y="44"/>
                    <a:pt x="563" y="44"/>
                  </a:cubicBezTo>
                  <a:moveTo>
                    <a:pt x="560" y="44"/>
                  </a:moveTo>
                  <a:cubicBezTo>
                    <a:pt x="561" y="46"/>
                    <a:pt x="561" y="46"/>
                    <a:pt x="561" y="46"/>
                  </a:cubicBezTo>
                  <a:cubicBezTo>
                    <a:pt x="561" y="46"/>
                    <a:pt x="561" y="46"/>
                    <a:pt x="561" y="46"/>
                  </a:cubicBezTo>
                  <a:cubicBezTo>
                    <a:pt x="561" y="44"/>
                    <a:pt x="561" y="44"/>
                    <a:pt x="561" y="44"/>
                  </a:cubicBezTo>
                  <a:cubicBezTo>
                    <a:pt x="560" y="44"/>
                    <a:pt x="560" y="44"/>
                    <a:pt x="560" y="44"/>
                  </a:cubicBezTo>
                  <a:moveTo>
                    <a:pt x="555" y="44"/>
                  </a:moveTo>
                  <a:cubicBezTo>
                    <a:pt x="555" y="46"/>
                    <a:pt x="555" y="46"/>
                    <a:pt x="555" y="46"/>
                  </a:cubicBezTo>
                  <a:cubicBezTo>
                    <a:pt x="559" y="46"/>
                    <a:pt x="559" y="46"/>
                    <a:pt x="559" y="46"/>
                  </a:cubicBezTo>
                  <a:cubicBezTo>
                    <a:pt x="558" y="44"/>
                    <a:pt x="558" y="44"/>
                    <a:pt x="558" y="44"/>
                  </a:cubicBezTo>
                  <a:cubicBezTo>
                    <a:pt x="555" y="44"/>
                    <a:pt x="555" y="44"/>
                    <a:pt x="555" y="44"/>
                  </a:cubicBezTo>
                  <a:moveTo>
                    <a:pt x="669" y="44"/>
                  </a:moveTo>
                  <a:cubicBezTo>
                    <a:pt x="669" y="44"/>
                    <a:pt x="669" y="44"/>
                    <a:pt x="669" y="44"/>
                  </a:cubicBezTo>
                  <a:cubicBezTo>
                    <a:pt x="671" y="44"/>
                    <a:pt x="671" y="44"/>
                    <a:pt x="671" y="44"/>
                  </a:cubicBezTo>
                  <a:cubicBezTo>
                    <a:pt x="669" y="44"/>
                    <a:pt x="669" y="44"/>
                    <a:pt x="669" y="44"/>
                  </a:cubicBezTo>
                  <a:moveTo>
                    <a:pt x="550" y="44"/>
                  </a:moveTo>
                  <a:cubicBezTo>
                    <a:pt x="550" y="45"/>
                    <a:pt x="550" y="45"/>
                    <a:pt x="550" y="45"/>
                  </a:cubicBezTo>
                  <a:cubicBezTo>
                    <a:pt x="553" y="45"/>
                    <a:pt x="553" y="45"/>
                    <a:pt x="553" y="45"/>
                  </a:cubicBezTo>
                  <a:cubicBezTo>
                    <a:pt x="553" y="44"/>
                    <a:pt x="553" y="44"/>
                    <a:pt x="553" y="44"/>
                  </a:cubicBezTo>
                  <a:cubicBezTo>
                    <a:pt x="550" y="44"/>
                    <a:pt x="550" y="44"/>
                    <a:pt x="550" y="44"/>
                  </a:cubicBezTo>
                  <a:moveTo>
                    <a:pt x="522" y="42"/>
                  </a:moveTo>
                  <a:cubicBezTo>
                    <a:pt x="521" y="44"/>
                    <a:pt x="521" y="44"/>
                    <a:pt x="521" y="44"/>
                  </a:cubicBezTo>
                  <a:cubicBezTo>
                    <a:pt x="531" y="45"/>
                    <a:pt x="531" y="45"/>
                    <a:pt x="531" y="45"/>
                  </a:cubicBezTo>
                  <a:cubicBezTo>
                    <a:pt x="532" y="45"/>
                    <a:pt x="532" y="45"/>
                    <a:pt x="532" y="45"/>
                  </a:cubicBezTo>
                  <a:cubicBezTo>
                    <a:pt x="548" y="45"/>
                    <a:pt x="548" y="45"/>
                    <a:pt x="548" y="45"/>
                  </a:cubicBezTo>
                  <a:cubicBezTo>
                    <a:pt x="548" y="43"/>
                    <a:pt x="548" y="43"/>
                    <a:pt x="548" y="43"/>
                  </a:cubicBezTo>
                  <a:cubicBezTo>
                    <a:pt x="533" y="43"/>
                    <a:pt x="533" y="43"/>
                    <a:pt x="533" y="43"/>
                  </a:cubicBezTo>
                  <a:cubicBezTo>
                    <a:pt x="531" y="43"/>
                    <a:pt x="531" y="43"/>
                    <a:pt x="531" y="43"/>
                  </a:cubicBezTo>
                  <a:cubicBezTo>
                    <a:pt x="522" y="42"/>
                    <a:pt x="522" y="42"/>
                    <a:pt x="522" y="42"/>
                  </a:cubicBezTo>
                  <a:moveTo>
                    <a:pt x="654" y="42"/>
                  </a:moveTo>
                  <a:cubicBezTo>
                    <a:pt x="654" y="44"/>
                    <a:pt x="654" y="44"/>
                    <a:pt x="654" y="44"/>
                  </a:cubicBezTo>
                  <a:cubicBezTo>
                    <a:pt x="663" y="45"/>
                    <a:pt x="663" y="45"/>
                    <a:pt x="663" y="45"/>
                  </a:cubicBezTo>
                  <a:cubicBezTo>
                    <a:pt x="666" y="45"/>
                    <a:pt x="666" y="45"/>
                    <a:pt x="666" y="45"/>
                  </a:cubicBezTo>
                  <a:cubicBezTo>
                    <a:pt x="667" y="44"/>
                    <a:pt x="667" y="44"/>
                    <a:pt x="667" y="44"/>
                  </a:cubicBezTo>
                  <a:cubicBezTo>
                    <a:pt x="654" y="42"/>
                    <a:pt x="654" y="42"/>
                    <a:pt x="654" y="42"/>
                  </a:cubicBezTo>
                  <a:moveTo>
                    <a:pt x="478" y="41"/>
                  </a:moveTo>
                  <a:cubicBezTo>
                    <a:pt x="476" y="42"/>
                    <a:pt x="476" y="42"/>
                    <a:pt x="476" y="42"/>
                  </a:cubicBezTo>
                  <a:cubicBezTo>
                    <a:pt x="516" y="44"/>
                    <a:pt x="516" y="44"/>
                    <a:pt x="516" y="44"/>
                  </a:cubicBezTo>
                  <a:cubicBezTo>
                    <a:pt x="517" y="44"/>
                    <a:pt x="517" y="44"/>
                    <a:pt x="517" y="44"/>
                  </a:cubicBezTo>
                  <a:cubicBezTo>
                    <a:pt x="518" y="44"/>
                    <a:pt x="518" y="44"/>
                    <a:pt x="518" y="44"/>
                  </a:cubicBezTo>
                  <a:cubicBezTo>
                    <a:pt x="520" y="42"/>
                    <a:pt x="520" y="42"/>
                    <a:pt x="520" y="42"/>
                  </a:cubicBezTo>
                  <a:cubicBezTo>
                    <a:pt x="518" y="42"/>
                    <a:pt x="518" y="42"/>
                    <a:pt x="518" y="42"/>
                  </a:cubicBezTo>
                  <a:cubicBezTo>
                    <a:pt x="516" y="42"/>
                    <a:pt x="516" y="42"/>
                    <a:pt x="516" y="42"/>
                  </a:cubicBezTo>
                  <a:cubicBezTo>
                    <a:pt x="478" y="41"/>
                    <a:pt x="478" y="41"/>
                    <a:pt x="478" y="41"/>
                  </a:cubicBezTo>
                  <a:moveTo>
                    <a:pt x="468" y="40"/>
                  </a:moveTo>
                  <a:cubicBezTo>
                    <a:pt x="465" y="42"/>
                    <a:pt x="465" y="42"/>
                    <a:pt x="465" y="42"/>
                  </a:cubicBezTo>
                  <a:cubicBezTo>
                    <a:pt x="473" y="42"/>
                    <a:pt x="473" y="42"/>
                    <a:pt x="473" y="42"/>
                  </a:cubicBezTo>
                  <a:cubicBezTo>
                    <a:pt x="475" y="41"/>
                    <a:pt x="475" y="41"/>
                    <a:pt x="475" y="41"/>
                  </a:cubicBezTo>
                  <a:cubicBezTo>
                    <a:pt x="468" y="40"/>
                    <a:pt x="468" y="40"/>
                    <a:pt x="468" y="40"/>
                  </a:cubicBezTo>
                  <a:moveTo>
                    <a:pt x="445" y="39"/>
                  </a:moveTo>
                  <a:cubicBezTo>
                    <a:pt x="447" y="41"/>
                    <a:pt x="447" y="41"/>
                    <a:pt x="447" y="41"/>
                  </a:cubicBezTo>
                  <a:cubicBezTo>
                    <a:pt x="456" y="42"/>
                    <a:pt x="456" y="42"/>
                    <a:pt x="456" y="42"/>
                  </a:cubicBezTo>
                  <a:cubicBezTo>
                    <a:pt x="458" y="42"/>
                    <a:pt x="458" y="42"/>
                    <a:pt x="458" y="42"/>
                  </a:cubicBezTo>
                  <a:cubicBezTo>
                    <a:pt x="462" y="42"/>
                    <a:pt x="462" y="42"/>
                    <a:pt x="462" y="42"/>
                  </a:cubicBezTo>
                  <a:cubicBezTo>
                    <a:pt x="465" y="40"/>
                    <a:pt x="465" y="40"/>
                    <a:pt x="465" y="40"/>
                  </a:cubicBezTo>
                  <a:cubicBezTo>
                    <a:pt x="458" y="40"/>
                    <a:pt x="458" y="40"/>
                    <a:pt x="458" y="40"/>
                  </a:cubicBezTo>
                  <a:cubicBezTo>
                    <a:pt x="456" y="40"/>
                    <a:pt x="456" y="40"/>
                    <a:pt x="456" y="40"/>
                  </a:cubicBezTo>
                  <a:cubicBezTo>
                    <a:pt x="445" y="39"/>
                    <a:pt x="445" y="39"/>
                    <a:pt x="445" y="39"/>
                  </a:cubicBezTo>
                  <a:moveTo>
                    <a:pt x="617" y="39"/>
                  </a:moveTo>
                  <a:cubicBezTo>
                    <a:pt x="620" y="41"/>
                    <a:pt x="620" y="41"/>
                    <a:pt x="620" y="41"/>
                  </a:cubicBezTo>
                  <a:cubicBezTo>
                    <a:pt x="652" y="44"/>
                    <a:pt x="652" y="44"/>
                    <a:pt x="652" y="44"/>
                  </a:cubicBezTo>
                  <a:cubicBezTo>
                    <a:pt x="652" y="42"/>
                    <a:pt x="652" y="42"/>
                    <a:pt x="652" y="42"/>
                  </a:cubicBezTo>
                  <a:cubicBezTo>
                    <a:pt x="617" y="39"/>
                    <a:pt x="617" y="39"/>
                    <a:pt x="617" y="39"/>
                  </a:cubicBezTo>
                  <a:moveTo>
                    <a:pt x="614" y="39"/>
                  </a:moveTo>
                  <a:cubicBezTo>
                    <a:pt x="612" y="40"/>
                    <a:pt x="612" y="40"/>
                    <a:pt x="612" y="40"/>
                  </a:cubicBezTo>
                  <a:cubicBezTo>
                    <a:pt x="617" y="41"/>
                    <a:pt x="617" y="41"/>
                    <a:pt x="617" y="41"/>
                  </a:cubicBezTo>
                  <a:cubicBezTo>
                    <a:pt x="614" y="39"/>
                    <a:pt x="614" y="39"/>
                    <a:pt x="614" y="39"/>
                  </a:cubicBezTo>
                  <a:moveTo>
                    <a:pt x="415" y="38"/>
                  </a:moveTo>
                  <a:cubicBezTo>
                    <a:pt x="415" y="40"/>
                    <a:pt x="415" y="40"/>
                    <a:pt x="415" y="40"/>
                  </a:cubicBezTo>
                  <a:cubicBezTo>
                    <a:pt x="445" y="41"/>
                    <a:pt x="445" y="41"/>
                    <a:pt x="445" y="41"/>
                  </a:cubicBezTo>
                  <a:cubicBezTo>
                    <a:pt x="443" y="39"/>
                    <a:pt x="443" y="39"/>
                    <a:pt x="443" y="39"/>
                  </a:cubicBezTo>
                  <a:cubicBezTo>
                    <a:pt x="415" y="38"/>
                    <a:pt x="415" y="38"/>
                    <a:pt x="415" y="38"/>
                  </a:cubicBezTo>
                  <a:moveTo>
                    <a:pt x="413" y="38"/>
                  </a:moveTo>
                  <a:cubicBezTo>
                    <a:pt x="413" y="39"/>
                    <a:pt x="413" y="39"/>
                    <a:pt x="413" y="39"/>
                  </a:cubicBezTo>
                  <a:cubicBezTo>
                    <a:pt x="413" y="38"/>
                    <a:pt x="413" y="38"/>
                    <a:pt x="413" y="38"/>
                  </a:cubicBezTo>
                  <a:cubicBezTo>
                    <a:pt x="413" y="38"/>
                    <a:pt x="413" y="38"/>
                    <a:pt x="413" y="38"/>
                  </a:cubicBezTo>
                  <a:moveTo>
                    <a:pt x="408" y="38"/>
                  </a:moveTo>
                  <a:cubicBezTo>
                    <a:pt x="409" y="40"/>
                    <a:pt x="409" y="40"/>
                    <a:pt x="409" y="40"/>
                  </a:cubicBezTo>
                  <a:cubicBezTo>
                    <a:pt x="411" y="40"/>
                    <a:pt x="411" y="40"/>
                    <a:pt x="411" y="40"/>
                  </a:cubicBezTo>
                  <a:cubicBezTo>
                    <a:pt x="411" y="38"/>
                    <a:pt x="411" y="38"/>
                    <a:pt x="411" y="38"/>
                  </a:cubicBezTo>
                  <a:cubicBezTo>
                    <a:pt x="408" y="38"/>
                    <a:pt x="408" y="38"/>
                    <a:pt x="408" y="38"/>
                  </a:cubicBezTo>
                  <a:moveTo>
                    <a:pt x="333" y="35"/>
                  </a:moveTo>
                  <a:cubicBezTo>
                    <a:pt x="333" y="37"/>
                    <a:pt x="333" y="37"/>
                    <a:pt x="333" y="37"/>
                  </a:cubicBezTo>
                  <a:cubicBezTo>
                    <a:pt x="407" y="40"/>
                    <a:pt x="407" y="40"/>
                    <a:pt x="407" y="40"/>
                  </a:cubicBezTo>
                  <a:cubicBezTo>
                    <a:pt x="405" y="38"/>
                    <a:pt x="405" y="38"/>
                    <a:pt x="405" y="38"/>
                  </a:cubicBezTo>
                  <a:cubicBezTo>
                    <a:pt x="333" y="35"/>
                    <a:pt x="333" y="35"/>
                    <a:pt x="333" y="35"/>
                  </a:cubicBezTo>
                  <a:moveTo>
                    <a:pt x="562" y="34"/>
                  </a:moveTo>
                  <a:cubicBezTo>
                    <a:pt x="562" y="36"/>
                    <a:pt x="562" y="36"/>
                    <a:pt x="562" y="36"/>
                  </a:cubicBezTo>
                  <a:cubicBezTo>
                    <a:pt x="595" y="39"/>
                    <a:pt x="595" y="39"/>
                    <a:pt x="595" y="39"/>
                  </a:cubicBezTo>
                  <a:cubicBezTo>
                    <a:pt x="597" y="39"/>
                    <a:pt x="597" y="39"/>
                    <a:pt x="597" y="39"/>
                  </a:cubicBezTo>
                  <a:cubicBezTo>
                    <a:pt x="610" y="40"/>
                    <a:pt x="610" y="40"/>
                    <a:pt x="610" y="40"/>
                  </a:cubicBezTo>
                  <a:cubicBezTo>
                    <a:pt x="612" y="38"/>
                    <a:pt x="612" y="38"/>
                    <a:pt x="612" y="38"/>
                  </a:cubicBezTo>
                  <a:cubicBezTo>
                    <a:pt x="600" y="37"/>
                    <a:pt x="600" y="37"/>
                    <a:pt x="600" y="37"/>
                  </a:cubicBezTo>
                  <a:cubicBezTo>
                    <a:pt x="597" y="37"/>
                    <a:pt x="597" y="37"/>
                    <a:pt x="597" y="37"/>
                  </a:cubicBezTo>
                  <a:cubicBezTo>
                    <a:pt x="562" y="34"/>
                    <a:pt x="562" y="34"/>
                    <a:pt x="562" y="34"/>
                  </a:cubicBezTo>
                  <a:moveTo>
                    <a:pt x="556" y="33"/>
                  </a:moveTo>
                  <a:cubicBezTo>
                    <a:pt x="555" y="34"/>
                    <a:pt x="555" y="34"/>
                    <a:pt x="555" y="34"/>
                  </a:cubicBezTo>
                  <a:cubicBezTo>
                    <a:pt x="556" y="35"/>
                    <a:pt x="556" y="35"/>
                    <a:pt x="556" y="35"/>
                  </a:cubicBezTo>
                  <a:cubicBezTo>
                    <a:pt x="561" y="36"/>
                    <a:pt x="561" y="36"/>
                    <a:pt x="561" y="36"/>
                  </a:cubicBezTo>
                  <a:cubicBezTo>
                    <a:pt x="560" y="34"/>
                    <a:pt x="560" y="34"/>
                    <a:pt x="560" y="34"/>
                  </a:cubicBezTo>
                  <a:cubicBezTo>
                    <a:pt x="556" y="33"/>
                    <a:pt x="556" y="33"/>
                    <a:pt x="556" y="33"/>
                  </a:cubicBezTo>
                  <a:moveTo>
                    <a:pt x="292" y="33"/>
                  </a:moveTo>
                  <a:cubicBezTo>
                    <a:pt x="292" y="35"/>
                    <a:pt x="292" y="35"/>
                    <a:pt x="292" y="35"/>
                  </a:cubicBezTo>
                  <a:cubicBezTo>
                    <a:pt x="331" y="37"/>
                    <a:pt x="331" y="37"/>
                    <a:pt x="331" y="37"/>
                  </a:cubicBezTo>
                  <a:cubicBezTo>
                    <a:pt x="331" y="35"/>
                    <a:pt x="331" y="35"/>
                    <a:pt x="331" y="35"/>
                  </a:cubicBezTo>
                  <a:cubicBezTo>
                    <a:pt x="292" y="33"/>
                    <a:pt x="292" y="33"/>
                    <a:pt x="292" y="33"/>
                  </a:cubicBezTo>
                  <a:moveTo>
                    <a:pt x="531" y="31"/>
                  </a:moveTo>
                  <a:cubicBezTo>
                    <a:pt x="530" y="33"/>
                    <a:pt x="530" y="33"/>
                    <a:pt x="530" y="33"/>
                  </a:cubicBezTo>
                  <a:cubicBezTo>
                    <a:pt x="536" y="33"/>
                    <a:pt x="536" y="33"/>
                    <a:pt x="536" y="33"/>
                  </a:cubicBezTo>
                  <a:cubicBezTo>
                    <a:pt x="538" y="34"/>
                    <a:pt x="538" y="34"/>
                    <a:pt x="538" y="34"/>
                  </a:cubicBezTo>
                  <a:cubicBezTo>
                    <a:pt x="553" y="35"/>
                    <a:pt x="553" y="35"/>
                    <a:pt x="553" y="35"/>
                  </a:cubicBezTo>
                  <a:cubicBezTo>
                    <a:pt x="553" y="34"/>
                    <a:pt x="553" y="34"/>
                    <a:pt x="553" y="34"/>
                  </a:cubicBezTo>
                  <a:cubicBezTo>
                    <a:pt x="553" y="33"/>
                    <a:pt x="553" y="33"/>
                    <a:pt x="553" y="33"/>
                  </a:cubicBezTo>
                  <a:cubicBezTo>
                    <a:pt x="539" y="32"/>
                    <a:pt x="539" y="32"/>
                    <a:pt x="539" y="32"/>
                  </a:cubicBezTo>
                  <a:cubicBezTo>
                    <a:pt x="537" y="32"/>
                    <a:pt x="537" y="32"/>
                    <a:pt x="537" y="32"/>
                  </a:cubicBezTo>
                  <a:cubicBezTo>
                    <a:pt x="531" y="31"/>
                    <a:pt x="531" y="31"/>
                    <a:pt x="531" y="31"/>
                  </a:cubicBezTo>
                  <a:moveTo>
                    <a:pt x="189" y="29"/>
                  </a:moveTo>
                  <a:cubicBezTo>
                    <a:pt x="189" y="30"/>
                    <a:pt x="189" y="30"/>
                    <a:pt x="189" y="31"/>
                  </a:cubicBezTo>
                  <a:cubicBezTo>
                    <a:pt x="290" y="35"/>
                    <a:pt x="290" y="35"/>
                    <a:pt x="290" y="35"/>
                  </a:cubicBezTo>
                  <a:cubicBezTo>
                    <a:pt x="290" y="33"/>
                    <a:pt x="290" y="33"/>
                    <a:pt x="290" y="33"/>
                  </a:cubicBezTo>
                  <a:cubicBezTo>
                    <a:pt x="189" y="29"/>
                    <a:pt x="189" y="29"/>
                    <a:pt x="189" y="29"/>
                  </a:cubicBezTo>
                  <a:moveTo>
                    <a:pt x="488" y="27"/>
                  </a:moveTo>
                  <a:cubicBezTo>
                    <a:pt x="487" y="28"/>
                    <a:pt x="487" y="28"/>
                    <a:pt x="487" y="28"/>
                  </a:cubicBezTo>
                  <a:cubicBezTo>
                    <a:pt x="491" y="29"/>
                    <a:pt x="491" y="29"/>
                    <a:pt x="491" y="29"/>
                  </a:cubicBezTo>
                  <a:cubicBezTo>
                    <a:pt x="495" y="30"/>
                    <a:pt x="495" y="30"/>
                    <a:pt x="495" y="30"/>
                  </a:cubicBezTo>
                  <a:cubicBezTo>
                    <a:pt x="495" y="30"/>
                    <a:pt x="495" y="30"/>
                    <a:pt x="495" y="30"/>
                  </a:cubicBezTo>
                  <a:cubicBezTo>
                    <a:pt x="516" y="32"/>
                    <a:pt x="516" y="32"/>
                    <a:pt x="516" y="32"/>
                  </a:cubicBezTo>
                  <a:cubicBezTo>
                    <a:pt x="518" y="32"/>
                    <a:pt x="518" y="32"/>
                    <a:pt x="518" y="32"/>
                  </a:cubicBezTo>
                  <a:cubicBezTo>
                    <a:pt x="528" y="33"/>
                    <a:pt x="528" y="33"/>
                    <a:pt x="528" y="33"/>
                  </a:cubicBezTo>
                  <a:cubicBezTo>
                    <a:pt x="529" y="31"/>
                    <a:pt x="529" y="31"/>
                    <a:pt x="529" y="31"/>
                  </a:cubicBezTo>
                  <a:cubicBezTo>
                    <a:pt x="518" y="30"/>
                    <a:pt x="518" y="30"/>
                    <a:pt x="518" y="30"/>
                  </a:cubicBezTo>
                  <a:cubicBezTo>
                    <a:pt x="516" y="30"/>
                    <a:pt x="516" y="30"/>
                    <a:pt x="516" y="30"/>
                  </a:cubicBezTo>
                  <a:cubicBezTo>
                    <a:pt x="488" y="27"/>
                    <a:pt x="488" y="27"/>
                    <a:pt x="488" y="27"/>
                  </a:cubicBezTo>
                  <a:moveTo>
                    <a:pt x="482" y="27"/>
                  </a:moveTo>
                  <a:cubicBezTo>
                    <a:pt x="484" y="27"/>
                    <a:pt x="484" y="27"/>
                    <a:pt x="484" y="27"/>
                  </a:cubicBezTo>
                  <a:cubicBezTo>
                    <a:pt x="485" y="27"/>
                    <a:pt x="485" y="27"/>
                    <a:pt x="485" y="27"/>
                  </a:cubicBezTo>
                  <a:cubicBezTo>
                    <a:pt x="482" y="27"/>
                    <a:pt x="482" y="27"/>
                    <a:pt x="482" y="27"/>
                  </a:cubicBezTo>
                  <a:moveTo>
                    <a:pt x="428" y="22"/>
                  </a:moveTo>
                  <a:cubicBezTo>
                    <a:pt x="429" y="23"/>
                    <a:pt x="429" y="23"/>
                    <a:pt x="429" y="23"/>
                  </a:cubicBezTo>
                  <a:cubicBezTo>
                    <a:pt x="430" y="24"/>
                    <a:pt x="430" y="24"/>
                    <a:pt x="430" y="24"/>
                  </a:cubicBezTo>
                  <a:cubicBezTo>
                    <a:pt x="453" y="26"/>
                    <a:pt x="453" y="26"/>
                    <a:pt x="453" y="26"/>
                  </a:cubicBezTo>
                  <a:cubicBezTo>
                    <a:pt x="455" y="26"/>
                    <a:pt x="455" y="26"/>
                    <a:pt x="455" y="26"/>
                  </a:cubicBezTo>
                  <a:cubicBezTo>
                    <a:pt x="482" y="29"/>
                    <a:pt x="482" y="29"/>
                    <a:pt x="482" y="29"/>
                  </a:cubicBezTo>
                  <a:cubicBezTo>
                    <a:pt x="469" y="26"/>
                    <a:pt x="469" y="26"/>
                    <a:pt x="469" y="26"/>
                  </a:cubicBezTo>
                  <a:cubicBezTo>
                    <a:pt x="455" y="24"/>
                    <a:pt x="455" y="24"/>
                    <a:pt x="455" y="24"/>
                  </a:cubicBezTo>
                  <a:cubicBezTo>
                    <a:pt x="453" y="24"/>
                    <a:pt x="453" y="24"/>
                    <a:pt x="453" y="24"/>
                  </a:cubicBezTo>
                  <a:cubicBezTo>
                    <a:pt x="428" y="22"/>
                    <a:pt x="428" y="22"/>
                    <a:pt x="428" y="22"/>
                  </a:cubicBezTo>
                  <a:moveTo>
                    <a:pt x="1" y="21"/>
                  </a:moveTo>
                  <a:cubicBezTo>
                    <a:pt x="1" y="21"/>
                    <a:pt x="1" y="21"/>
                    <a:pt x="1" y="21"/>
                  </a:cubicBezTo>
                  <a:cubicBezTo>
                    <a:pt x="1" y="22"/>
                    <a:pt x="1" y="23"/>
                    <a:pt x="0" y="23"/>
                  </a:cubicBezTo>
                  <a:cubicBezTo>
                    <a:pt x="159" y="30"/>
                    <a:pt x="159" y="30"/>
                    <a:pt x="159" y="30"/>
                  </a:cubicBezTo>
                  <a:cubicBezTo>
                    <a:pt x="159" y="29"/>
                    <a:pt x="159" y="28"/>
                    <a:pt x="159" y="28"/>
                  </a:cubicBezTo>
                  <a:cubicBezTo>
                    <a:pt x="1" y="21"/>
                    <a:pt x="1" y="21"/>
                    <a:pt x="1" y="21"/>
                  </a:cubicBezTo>
                  <a:moveTo>
                    <a:pt x="409" y="20"/>
                  </a:moveTo>
                  <a:cubicBezTo>
                    <a:pt x="410" y="22"/>
                    <a:pt x="410" y="22"/>
                    <a:pt x="410" y="22"/>
                  </a:cubicBezTo>
                  <a:cubicBezTo>
                    <a:pt x="426" y="23"/>
                    <a:pt x="426" y="23"/>
                    <a:pt x="426" y="23"/>
                  </a:cubicBezTo>
                  <a:cubicBezTo>
                    <a:pt x="426" y="23"/>
                    <a:pt x="426" y="23"/>
                    <a:pt x="426" y="23"/>
                  </a:cubicBezTo>
                  <a:cubicBezTo>
                    <a:pt x="428" y="22"/>
                    <a:pt x="428" y="22"/>
                    <a:pt x="428" y="22"/>
                  </a:cubicBezTo>
                  <a:cubicBezTo>
                    <a:pt x="409" y="20"/>
                    <a:pt x="409" y="20"/>
                    <a:pt x="409" y="20"/>
                  </a:cubicBezTo>
                  <a:moveTo>
                    <a:pt x="391" y="19"/>
                  </a:moveTo>
                  <a:cubicBezTo>
                    <a:pt x="393" y="21"/>
                    <a:pt x="393" y="21"/>
                    <a:pt x="393" y="21"/>
                  </a:cubicBezTo>
                  <a:cubicBezTo>
                    <a:pt x="408" y="22"/>
                    <a:pt x="408" y="22"/>
                    <a:pt x="408" y="22"/>
                  </a:cubicBezTo>
                  <a:cubicBezTo>
                    <a:pt x="407" y="20"/>
                    <a:pt x="407" y="20"/>
                    <a:pt x="407" y="20"/>
                  </a:cubicBezTo>
                  <a:cubicBezTo>
                    <a:pt x="391" y="19"/>
                    <a:pt x="391" y="19"/>
                    <a:pt x="391" y="19"/>
                  </a:cubicBezTo>
                  <a:moveTo>
                    <a:pt x="333" y="13"/>
                  </a:moveTo>
                  <a:cubicBezTo>
                    <a:pt x="333" y="15"/>
                    <a:pt x="333" y="15"/>
                    <a:pt x="333" y="15"/>
                  </a:cubicBezTo>
                  <a:cubicBezTo>
                    <a:pt x="390" y="20"/>
                    <a:pt x="390" y="20"/>
                    <a:pt x="390" y="20"/>
                  </a:cubicBezTo>
                  <a:cubicBezTo>
                    <a:pt x="389" y="18"/>
                    <a:pt x="389" y="18"/>
                    <a:pt x="389" y="18"/>
                  </a:cubicBezTo>
                  <a:cubicBezTo>
                    <a:pt x="333" y="13"/>
                    <a:pt x="333" y="13"/>
                    <a:pt x="333" y="13"/>
                  </a:cubicBezTo>
                  <a:moveTo>
                    <a:pt x="292" y="10"/>
                  </a:moveTo>
                  <a:cubicBezTo>
                    <a:pt x="292" y="11"/>
                    <a:pt x="292" y="11"/>
                    <a:pt x="292" y="11"/>
                  </a:cubicBezTo>
                  <a:cubicBezTo>
                    <a:pt x="331" y="15"/>
                    <a:pt x="331" y="15"/>
                    <a:pt x="331" y="15"/>
                  </a:cubicBezTo>
                  <a:cubicBezTo>
                    <a:pt x="331" y="13"/>
                    <a:pt x="331" y="13"/>
                    <a:pt x="331" y="13"/>
                  </a:cubicBezTo>
                  <a:cubicBezTo>
                    <a:pt x="292" y="10"/>
                    <a:pt x="292" y="10"/>
                    <a:pt x="292" y="10"/>
                  </a:cubicBezTo>
                  <a:moveTo>
                    <a:pt x="176" y="2"/>
                  </a:moveTo>
                  <a:cubicBezTo>
                    <a:pt x="0" y="17"/>
                    <a:pt x="0" y="17"/>
                    <a:pt x="0" y="17"/>
                  </a:cubicBezTo>
                  <a:cubicBezTo>
                    <a:pt x="0" y="18"/>
                    <a:pt x="0" y="19"/>
                    <a:pt x="0" y="19"/>
                  </a:cubicBezTo>
                  <a:cubicBezTo>
                    <a:pt x="176" y="4"/>
                    <a:pt x="176" y="4"/>
                    <a:pt x="176" y="4"/>
                  </a:cubicBezTo>
                  <a:cubicBezTo>
                    <a:pt x="176" y="2"/>
                    <a:pt x="176" y="2"/>
                    <a:pt x="176" y="2"/>
                  </a:cubicBezTo>
                  <a:moveTo>
                    <a:pt x="192" y="0"/>
                  </a:moveTo>
                  <a:cubicBezTo>
                    <a:pt x="192" y="1"/>
                    <a:pt x="192" y="1"/>
                    <a:pt x="192" y="1"/>
                  </a:cubicBezTo>
                  <a:cubicBezTo>
                    <a:pt x="177" y="2"/>
                    <a:pt x="177" y="2"/>
                    <a:pt x="177" y="2"/>
                  </a:cubicBezTo>
                  <a:cubicBezTo>
                    <a:pt x="177" y="4"/>
                    <a:pt x="177" y="4"/>
                    <a:pt x="177" y="4"/>
                  </a:cubicBezTo>
                  <a:cubicBezTo>
                    <a:pt x="192" y="2"/>
                    <a:pt x="192" y="2"/>
                    <a:pt x="192" y="2"/>
                  </a:cubicBezTo>
                  <a:cubicBezTo>
                    <a:pt x="290" y="11"/>
                    <a:pt x="290" y="11"/>
                    <a:pt x="290" y="11"/>
                  </a:cubicBezTo>
                  <a:cubicBezTo>
                    <a:pt x="290" y="9"/>
                    <a:pt x="290" y="9"/>
                    <a:pt x="290" y="9"/>
                  </a:cubicBezTo>
                  <a:cubicBezTo>
                    <a:pt x="192" y="1"/>
                    <a:pt x="192" y="1"/>
                    <a:pt x="192" y="1"/>
                  </a:cubicBezTo>
                  <a:cubicBezTo>
                    <a:pt x="192" y="0"/>
                    <a:pt x="192" y="0"/>
                    <a:pt x="19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6" name="Freeform 45"/>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close/>
                  <a:moveTo>
                    <a:pt x="296" y="216"/>
                  </a:moveTo>
                  <a:lnTo>
                    <a:pt x="296" y="220"/>
                  </a:lnTo>
                  <a:lnTo>
                    <a:pt x="346" y="256"/>
                  </a:lnTo>
                  <a:lnTo>
                    <a:pt x="294" y="251"/>
                  </a:lnTo>
                  <a:lnTo>
                    <a:pt x="294" y="256"/>
                  </a:lnTo>
                  <a:lnTo>
                    <a:pt x="343" y="261"/>
                  </a:lnTo>
                  <a:lnTo>
                    <a:pt x="360" y="263"/>
                  </a:lnTo>
                  <a:lnTo>
                    <a:pt x="348" y="254"/>
                  </a:lnTo>
                  <a:lnTo>
                    <a:pt x="296" y="216"/>
                  </a:lnTo>
                  <a:close/>
                  <a:moveTo>
                    <a:pt x="291" y="213"/>
                  </a:moveTo>
                  <a:lnTo>
                    <a:pt x="289" y="216"/>
                  </a:lnTo>
                  <a:lnTo>
                    <a:pt x="291" y="218"/>
                  </a:lnTo>
                  <a:lnTo>
                    <a:pt x="291" y="213"/>
                  </a:lnTo>
                  <a:lnTo>
                    <a:pt x="291" y="213"/>
                  </a:lnTo>
                  <a:close/>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close/>
                  <a:moveTo>
                    <a:pt x="251" y="182"/>
                  </a:moveTo>
                  <a:lnTo>
                    <a:pt x="246" y="185"/>
                  </a:lnTo>
                  <a:lnTo>
                    <a:pt x="284" y="213"/>
                  </a:lnTo>
                  <a:lnTo>
                    <a:pt x="289" y="211"/>
                  </a:lnTo>
                  <a:lnTo>
                    <a:pt x="251" y="182"/>
                  </a:lnTo>
                  <a:close/>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close/>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close/>
                  <a:moveTo>
                    <a:pt x="45" y="92"/>
                  </a:moveTo>
                  <a:lnTo>
                    <a:pt x="40" y="95"/>
                  </a:lnTo>
                  <a:lnTo>
                    <a:pt x="43" y="99"/>
                  </a:lnTo>
                  <a:lnTo>
                    <a:pt x="45" y="104"/>
                  </a:lnTo>
                  <a:lnTo>
                    <a:pt x="59" y="140"/>
                  </a:lnTo>
                  <a:lnTo>
                    <a:pt x="59" y="128"/>
                  </a:lnTo>
                  <a:lnTo>
                    <a:pt x="47" y="99"/>
                  </a:lnTo>
                  <a:lnTo>
                    <a:pt x="45" y="92"/>
                  </a:lnTo>
                  <a:lnTo>
                    <a:pt x="45" y="92"/>
                  </a:lnTo>
                  <a:close/>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close/>
                  <a:moveTo>
                    <a:pt x="76" y="54"/>
                  </a:moveTo>
                  <a:lnTo>
                    <a:pt x="73" y="57"/>
                  </a:lnTo>
                  <a:lnTo>
                    <a:pt x="73" y="59"/>
                  </a:lnTo>
                  <a:lnTo>
                    <a:pt x="95" y="73"/>
                  </a:lnTo>
                  <a:lnTo>
                    <a:pt x="97" y="71"/>
                  </a:lnTo>
                  <a:lnTo>
                    <a:pt x="76" y="54"/>
                  </a:lnTo>
                  <a:close/>
                  <a:moveTo>
                    <a:pt x="24" y="47"/>
                  </a:moveTo>
                  <a:lnTo>
                    <a:pt x="21" y="49"/>
                  </a:lnTo>
                  <a:lnTo>
                    <a:pt x="38" y="92"/>
                  </a:lnTo>
                  <a:lnTo>
                    <a:pt x="43" y="87"/>
                  </a:lnTo>
                  <a:lnTo>
                    <a:pt x="26" y="47"/>
                  </a:lnTo>
                  <a:lnTo>
                    <a:pt x="24" y="47"/>
                  </a:lnTo>
                  <a:close/>
                  <a:moveTo>
                    <a:pt x="64" y="45"/>
                  </a:moveTo>
                  <a:lnTo>
                    <a:pt x="64" y="52"/>
                  </a:lnTo>
                  <a:lnTo>
                    <a:pt x="66" y="52"/>
                  </a:lnTo>
                  <a:lnTo>
                    <a:pt x="69" y="54"/>
                  </a:lnTo>
                  <a:lnTo>
                    <a:pt x="69" y="54"/>
                  </a:lnTo>
                  <a:lnTo>
                    <a:pt x="69" y="49"/>
                  </a:lnTo>
                  <a:lnTo>
                    <a:pt x="69" y="49"/>
                  </a:lnTo>
                  <a:lnTo>
                    <a:pt x="66" y="47"/>
                  </a:lnTo>
                  <a:lnTo>
                    <a:pt x="64" y="45"/>
                  </a:lnTo>
                  <a:close/>
                  <a:moveTo>
                    <a:pt x="45" y="33"/>
                  </a:moveTo>
                  <a:lnTo>
                    <a:pt x="43" y="35"/>
                  </a:lnTo>
                  <a:lnTo>
                    <a:pt x="54" y="42"/>
                  </a:lnTo>
                  <a:lnTo>
                    <a:pt x="59" y="47"/>
                  </a:lnTo>
                  <a:lnTo>
                    <a:pt x="59" y="42"/>
                  </a:lnTo>
                  <a:lnTo>
                    <a:pt x="45" y="33"/>
                  </a:lnTo>
                  <a:close/>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7" name="Freeform 46"/>
            <p:cNvSpPr>
              <a:spLocks noEditPoints="1"/>
            </p:cNvSpPr>
            <p:nvPr/>
          </p:nvSpPr>
          <p:spPr bwMode="auto">
            <a:xfrm>
              <a:off x="7905018" y="3395936"/>
              <a:ext cx="644067" cy="427752"/>
            </a:xfrm>
            <a:custGeom>
              <a:avLst/>
              <a:gdLst>
                <a:gd name="T0" fmla="*/ 256 w 360"/>
                <a:gd name="T1" fmla="*/ 251 h 263"/>
                <a:gd name="T2" fmla="*/ 289 w 360"/>
                <a:gd name="T3" fmla="*/ 251 h 263"/>
                <a:gd name="T4" fmla="*/ 296 w 360"/>
                <a:gd name="T5" fmla="*/ 216 h 263"/>
                <a:gd name="T6" fmla="*/ 346 w 360"/>
                <a:gd name="T7" fmla="*/ 256 h 263"/>
                <a:gd name="T8" fmla="*/ 294 w 360"/>
                <a:gd name="T9" fmla="*/ 256 h 263"/>
                <a:gd name="T10" fmla="*/ 360 w 360"/>
                <a:gd name="T11" fmla="*/ 263 h 263"/>
                <a:gd name="T12" fmla="*/ 296 w 360"/>
                <a:gd name="T13" fmla="*/ 216 h 263"/>
                <a:gd name="T14" fmla="*/ 289 w 360"/>
                <a:gd name="T15" fmla="*/ 216 h 263"/>
                <a:gd name="T16" fmla="*/ 291 w 360"/>
                <a:gd name="T17" fmla="*/ 213 h 263"/>
                <a:gd name="T18" fmla="*/ 85 w 360"/>
                <a:gd name="T19" fmla="*/ 187 h 263"/>
                <a:gd name="T20" fmla="*/ 88 w 360"/>
                <a:gd name="T21" fmla="*/ 204 h 263"/>
                <a:gd name="T22" fmla="*/ 99 w 360"/>
                <a:gd name="T23" fmla="*/ 235 h 263"/>
                <a:gd name="T24" fmla="*/ 251 w 360"/>
                <a:gd name="T25" fmla="*/ 251 h 263"/>
                <a:gd name="T26" fmla="*/ 102 w 360"/>
                <a:gd name="T27" fmla="*/ 230 h 263"/>
                <a:gd name="T28" fmla="*/ 88 w 360"/>
                <a:gd name="T29" fmla="*/ 197 h 263"/>
                <a:gd name="T30" fmla="*/ 251 w 360"/>
                <a:gd name="T31" fmla="*/ 182 h 263"/>
                <a:gd name="T32" fmla="*/ 284 w 360"/>
                <a:gd name="T33" fmla="*/ 213 h 263"/>
                <a:gd name="T34" fmla="*/ 251 w 360"/>
                <a:gd name="T35" fmla="*/ 182 h 263"/>
                <a:gd name="T36" fmla="*/ 204 w 360"/>
                <a:gd name="T37" fmla="*/ 154 h 263"/>
                <a:gd name="T38" fmla="*/ 230 w 360"/>
                <a:gd name="T39" fmla="*/ 173 h 263"/>
                <a:gd name="T40" fmla="*/ 241 w 360"/>
                <a:gd name="T41" fmla="*/ 180 h 263"/>
                <a:gd name="T42" fmla="*/ 241 w 360"/>
                <a:gd name="T43" fmla="*/ 178 h 263"/>
                <a:gd name="T44" fmla="*/ 218 w 360"/>
                <a:gd name="T45" fmla="*/ 159 h 263"/>
                <a:gd name="T46" fmla="*/ 206 w 360"/>
                <a:gd name="T47" fmla="*/ 149 h 263"/>
                <a:gd name="T48" fmla="*/ 64 w 360"/>
                <a:gd name="T49" fmla="*/ 144 h 263"/>
                <a:gd name="T50" fmla="*/ 71 w 360"/>
                <a:gd name="T51" fmla="*/ 166 h 263"/>
                <a:gd name="T52" fmla="*/ 80 w 360"/>
                <a:gd name="T53" fmla="*/ 190 h 263"/>
                <a:gd name="T54" fmla="*/ 78 w 360"/>
                <a:gd name="T55" fmla="*/ 171 h 263"/>
                <a:gd name="T56" fmla="*/ 66 w 360"/>
                <a:gd name="T57" fmla="*/ 144 h 263"/>
                <a:gd name="T58" fmla="*/ 45 w 360"/>
                <a:gd name="T59" fmla="*/ 92 h 263"/>
                <a:gd name="T60" fmla="*/ 43 w 360"/>
                <a:gd name="T61" fmla="*/ 99 h 263"/>
                <a:gd name="T62" fmla="*/ 59 w 360"/>
                <a:gd name="T63" fmla="*/ 140 h 263"/>
                <a:gd name="T64" fmla="*/ 47 w 360"/>
                <a:gd name="T65" fmla="*/ 99 h 263"/>
                <a:gd name="T66" fmla="*/ 45 w 360"/>
                <a:gd name="T67" fmla="*/ 92 h 263"/>
                <a:gd name="T68" fmla="*/ 99 w 360"/>
                <a:gd name="T69" fmla="*/ 78 h 263"/>
                <a:gd name="T70" fmla="*/ 185 w 360"/>
                <a:gd name="T71" fmla="*/ 140 h 263"/>
                <a:gd name="T72" fmla="*/ 204 w 360"/>
                <a:gd name="T73" fmla="*/ 147 h 263"/>
                <a:gd name="T74" fmla="*/ 185 w 360"/>
                <a:gd name="T75" fmla="*/ 135 h 263"/>
                <a:gd name="T76" fmla="*/ 107 w 360"/>
                <a:gd name="T77" fmla="*/ 78 h 263"/>
                <a:gd name="T78" fmla="*/ 76 w 360"/>
                <a:gd name="T79" fmla="*/ 54 h 263"/>
                <a:gd name="T80" fmla="*/ 73 w 360"/>
                <a:gd name="T81" fmla="*/ 59 h 263"/>
                <a:gd name="T82" fmla="*/ 97 w 360"/>
                <a:gd name="T83" fmla="*/ 71 h 263"/>
                <a:gd name="T84" fmla="*/ 24 w 360"/>
                <a:gd name="T85" fmla="*/ 47 h 263"/>
                <a:gd name="T86" fmla="*/ 38 w 360"/>
                <a:gd name="T87" fmla="*/ 92 h 263"/>
                <a:gd name="T88" fmla="*/ 26 w 360"/>
                <a:gd name="T89" fmla="*/ 47 h 263"/>
                <a:gd name="T90" fmla="*/ 64 w 360"/>
                <a:gd name="T91" fmla="*/ 45 h 263"/>
                <a:gd name="T92" fmla="*/ 66 w 360"/>
                <a:gd name="T93" fmla="*/ 52 h 263"/>
                <a:gd name="T94" fmla="*/ 69 w 360"/>
                <a:gd name="T95" fmla="*/ 54 h 263"/>
                <a:gd name="T96" fmla="*/ 69 w 360"/>
                <a:gd name="T97" fmla="*/ 49 h 263"/>
                <a:gd name="T98" fmla="*/ 64 w 360"/>
                <a:gd name="T99" fmla="*/ 45 h 263"/>
                <a:gd name="T100" fmla="*/ 43 w 360"/>
                <a:gd name="T101" fmla="*/ 35 h 263"/>
                <a:gd name="T102" fmla="*/ 59 w 360"/>
                <a:gd name="T103" fmla="*/ 47 h 263"/>
                <a:gd name="T104" fmla="*/ 45 w 360"/>
                <a:gd name="T105" fmla="*/ 33 h 263"/>
                <a:gd name="T106" fmla="*/ 0 w 360"/>
                <a:gd name="T107" fmla="*/ 2 h 263"/>
                <a:gd name="T108" fmla="*/ 19 w 360"/>
                <a:gd name="T109" fmla="*/ 42 h 263"/>
                <a:gd name="T110" fmla="*/ 24 w 360"/>
                <a:gd name="T111" fmla="*/ 42 h 263"/>
                <a:gd name="T112" fmla="*/ 38 w 360"/>
                <a:gd name="T113" fmla="*/ 33 h 263"/>
                <a:gd name="T114" fmla="*/ 12 w 360"/>
                <a:gd name="T115" fmla="*/ 7 h 263"/>
                <a:gd name="T116" fmla="*/ 0 w 360"/>
                <a:gd name="T117"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0" h="263">
                  <a:moveTo>
                    <a:pt x="258" y="247"/>
                  </a:moveTo>
                  <a:lnTo>
                    <a:pt x="256" y="251"/>
                  </a:lnTo>
                  <a:lnTo>
                    <a:pt x="289" y="256"/>
                  </a:lnTo>
                  <a:lnTo>
                    <a:pt x="289" y="251"/>
                  </a:lnTo>
                  <a:lnTo>
                    <a:pt x="258" y="247"/>
                  </a:lnTo>
                  <a:moveTo>
                    <a:pt x="296" y="216"/>
                  </a:moveTo>
                  <a:lnTo>
                    <a:pt x="296" y="220"/>
                  </a:lnTo>
                  <a:lnTo>
                    <a:pt x="346" y="256"/>
                  </a:lnTo>
                  <a:lnTo>
                    <a:pt x="294" y="251"/>
                  </a:lnTo>
                  <a:lnTo>
                    <a:pt x="294" y="256"/>
                  </a:lnTo>
                  <a:lnTo>
                    <a:pt x="343" y="261"/>
                  </a:lnTo>
                  <a:lnTo>
                    <a:pt x="360" y="263"/>
                  </a:lnTo>
                  <a:lnTo>
                    <a:pt x="348" y="254"/>
                  </a:lnTo>
                  <a:lnTo>
                    <a:pt x="296" y="216"/>
                  </a:lnTo>
                  <a:moveTo>
                    <a:pt x="291" y="213"/>
                  </a:moveTo>
                  <a:lnTo>
                    <a:pt x="289" y="216"/>
                  </a:lnTo>
                  <a:lnTo>
                    <a:pt x="291" y="218"/>
                  </a:lnTo>
                  <a:lnTo>
                    <a:pt x="291" y="213"/>
                  </a:lnTo>
                  <a:lnTo>
                    <a:pt x="291" y="213"/>
                  </a:lnTo>
                  <a:moveTo>
                    <a:pt x="85" y="187"/>
                  </a:moveTo>
                  <a:lnTo>
                    <a:pt x="85" y="201"/>
                  </a:lnTo>
                  <a:lnTo>
                    <a:pt x="88" y="204"/>
                  </a:lnTo>
                  <a:lnTo>
                    <a:pt x="99" y="232"/>
                  </a:lnTo>
                  <a:lnTo>
                    <a:pt x="99" y="235"/>
                  </a:lnTo>
                  <a:lnTo>
                    <a:pt x="102" y="235"/>
                  </a:lnTo>
                  <a:lnTo>
                    <a:pt x="251" y="251"/>
                  </a:lnTo>
                  <a:lnTo>
                    <a:pt x="253" y="247"/>
                  </a:lnTo>
                  <a:lnTo>
                    <a:pt x="102" y="230"/>
                  </a:lnTo>
                  <a:lnTo>
                    <a:pt x="90" y="201"/>
                  </a:lnTo>
                  <a:lnTo>
                    <a:pt x="88" y="197"/>
                  </a:lnTo>
                  <a:lnTo>
                    <a:pt x="85" y="187"/>
                  </a:lnTo>
                  <a:moveTo>
                    <a:pt x="251" y="182"/>
                  </a:moveTo>
                  <a:lnTo>
                    <a:pt x="246" y="185"/>
                  </a:lnTo>
                  <a:lnTo>
                    <a:pt x="284" y="213"/>
                  </a:lnTo>
                  <a:lnTo>
                    <a:pt x="289" y="211"/>
                  </a:lnTo>
                  <a:lnTo>
                    <a:pt x="251" y="182"/>
                  </a:lnTo>
                  <a:moveTo>
                    <a:pt x="206" y="149"/>
                  </a:moveTo>
                  <a:lnTo>
                    <a:pt x="204" y="154"/>
                  </a:lnTo>
                  <a:lnTo>
                    <a:pt x="211" y="159"/>
                  </a:lnTo>
                  <a:lnTo>
                    <a:pt x="230" y="173"/>
                  </a:lnTo>
                  <a:lnTo>
                    <a:pt x="234" y="175"/>
                  </a:lnTo>
                  <a:lnTo>
                    <a:pt x="241" y="180"/>
                  </a:lnTo>
                  <a:lnTo>
                    <a:pt x="246" y="180"/>
                  </a:lnTo>
                  <a:lnTo>
                    <a:pt x="241" y="178"/>
                  </a:lnTo>
                  <a:lnTo>
                    <a:pt x="237" y="173"/>
                  </a:lnTo>
                  <a:lnTo>
                    <a:pt x="218" y="159"/>
                  </a:lnTo>
                  <a:lnTo>
                    <a:pt x="211" y="154"/>
                  </a:lnTo>
                  <a:lnTo>
                    <a:pt x="206" y="149"/>
                  </a:lnTo>
                  <a:moveTo>
                    <a:pt x="64" y="142"/>
                  </a:moveTo>
                  <a:lnTo>
                    <a:pt x="64" y="144"/>
                  </a:lnTo>
                  <a:lnTo>
                    <a:pt x="64" y="149"/>
                  </a:lnTo>
                  <a:lnTo>
                    <a:pt x="71" y="166"/>
                  </a:lnTo>
                  <a:lnTo>
                    <a:pt x="73" y="171"/>
                  </a:lnTo>
                  <a:lnTo>
                    <a:pt x="80" y="190"/>
                  </a:lnTo>
                  <a:lnTo>
                    <a:pt x="80" y="175"/>
                  </a:lnTo>
                  <a:lnTo>
                    <a:pt x="78" y="171"/>
                  </a:lnTo>
                  <a:lnTo>
                    <a:pt x="76" y="166"/>
                  </a:lnTo>
                  <a:lnTo>
                    <a:pt x="66" y="144"/>
                  </a:lnTo>
                  <a:lnTo>
                    <a:pt x="64" y="142"/>
                  </a:lnTo>
                  <a:moveTo>
                    <a:pt x="45" y="92"/>
                  </a:moveTo>
                  <a:lnTo>
                    <a:pt x="40" y="95"/>
                  </a:lnTo>
                  <a:lnTo>
                    <a:pt x="43" y="99"/>
                  </a:lnTo>
                  <a:lnTo>
                    <a:pt x="45" y="104"/>
                  </a:lnTo>
                  <a:lnTo>
                    <a:pt x="59" y="140"/>
                  </a:lnTo>
                  <a:lnTo>
                    <a:pt x="59" y="128"/>
                  </a:lnTo>
                  <a:lnTo>
                    <a:pt x="47" y="99"/>
                  </a:lnTo>
                  <a:lnTo>
                    <a:pt x="45" y="92"/>
                  </a:lnTo>
                  <a:lnTo>
                    <a:pt x="45" y="92"/>
                  </a:lnTo>
                  <a:moveTo>
                    <a:pt x="102" y="73"/>
                  </a:moveTo>
                  <a:lnTo>
                    <a:pt x="99" y="78"/>
                  </a:lnTo>
                  <a:lnTo>
                    <a:pt x="182" y="137"/>
                  </a:lnTo>
                  <a:lnTo>
                    <a:pt x="185" y="140"/>
                  </a:lnTo>
                  <a:lnTo>
                    <a:pt x="199" y="152"/>
                  </a:lnTo>
                  <a:lnTo>
                    <a:pt x="204" y="147"/>
                  </a:lnTo>
                  <a:lnTo>
                    <a:pt x="189" y="137"/>
                  </a:lnTo>
                  <a:lnTo>
                    <a:pt x="185" y="135"/>
                  </a:lnTo>
                  <a:lnTo>
                    <a:pt x="109" y="80"/>
                  </a:lnTo>
                  <a:lnTo>
                    <a:pt x="107" y="78"/>
                  </a:lnTo>
                  <a:lnTo>
                    <a:pt x="102" y="73"/>
                  </a:lnTo>
                  <a:moveTo>
                    <a:pt x="76" y="54"/>
                  </a:moveTo>
                  <a:lnTo>
                    <a:pt x="73" y="57"/>
                  </a:lnTo>
                  <a:lnTo>
                    <a:pt x="73" y="59"/>
                  </a:lnTo>
                  <a:lnTo>
                    <a:pt x="95" y="73"/>
                  </a:lnTo>
                  <a:lnTo>
                    <a:pt x="97" y="71"/>
                  </a:lnTo>
                  <a:lnTo>
                    <a:pt x="76" y="54"/>
                  </a:lnTo>
                  <a:moveTo>
                    <a:pt x="24" y="47"/>
                  </a:moveTo>
                  <a:lnTo>
                    <a:pt x="21" y="49"/>
                  </a:lnTo>
                  <a:lnTo>
                    <a:pt x="38" y="92"/>
                  </a:lnTo>
                  <a:lnTo>
                    <a:pt x="43" y="87"/>
                  </a:lnTo>
                  <a:lnTo>
                    <a:pt x="26" y="47"/>
                  </a:lnTo>
                  <a:lnTo>
                    <a:pt x="24" y="47"/>
                  </a:lnTo>
                  <a:moveTo>
                    <a:pt x="64" y="45"/>
                  </a:moveTo>
                  <a:lnTo>
                    <a:pt x="64" y="52"/>
                  </a:lnTo>
                  <a:lnTo>
                    <a:pt x="66" y="52"/>
                  </a:lnTo>
                  <a:lnTo>
                    <a:pt x="69" y="54"/>
                  </a:lnTo>
                  <a:lnTo>
                    <a:pt x="69" y="54"/>
                  </a:lnTo>
                  <a:lnTo>
                    <a:pt x="69" y="49"/>
                  </a:lnTo>
                  <a:lnTo>
                    <a:pt x="69" y="49"/>
                  </a:lnTo>
                  <a:lnTo>
                    <a:pt x="66" y="47"/>
                  </a:lnTo>
                  <a:lnTo>
                    <a:pt x="64" y="45"/>
                  </a:lnTo>
                  <a:moveTo>
                    <a:pt x="45" y="33"/>
                  </a:moveTo>
                  <a:lnTo>
                    <a:pt x="43" y="35"/>
                  </a:lnTo>
                  <a:lnTo>
                    <a:pt x="54" y="42"/>
                  </a:lnTo>
                  <a:lnTo>
                    <a:pt x="59" y="47"/>
                  </a:lnTo>
                  <a:lnTo>
                    <a:pt x="59" y="42"/>
                  </a:lnTo>
                  <a:lnTo>
                    <a:pt x="45" y="33"/>
                  </a:lnTo>
                  <a:moveTo>
                    <a:pt x="0" y="0"/>
                  </a:moveTo>
                  <a:lnTo>
                    <a:pt x="0" y="2"/>
                  </a:lnTo>
                  <a:lnTo>
                    <a:pt x="5" y="14"/>
                  </a:lnTo>
                  <a:lnTo>
                    <a:pt x="19" y="42"/>
                  </a:lnTo>
                  <a:lnTo>
                    <a:pt x="19" y="45"/>
                  </a:lnTo>
                  <a:lnTo>
                    <a:pt x="24" y="42"/>
                  </a:lnTo>
                  <a:lnTo>
                    <a:pt x="9" y="11"/>
                  </a:lnTo>
                  <a:lnTo>
                    <a:pt x="38" y="33"/>
                  </a:lnTo>
                  <a:lnTo>
                    <a:pt x="43" y="30"/>
                  </a:lnTo>
                  <a:lnTo>
                    <a:pt x="12" y="7"/>
                  </a:lnTo>
                  <a:lnTo>
                    <a:pt x="7" y="4"/>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8" name="Freeform 47"/>
            <p:cNvSpPr>
              <a:spLocks noEditPoints="1"/>
            </p:cNvSpPr>
            <p:nvPr/>
          </p:nvSpPr>
          <p:spPr bwMode="auto">
            <a:xfrm>
              <a:off x="7777993" y="2862466"/>
              <a:ext cx="706685" cy="1551615"/>
            </a:xfrm>
            <a:custGeom>
              <a:avLst/>
              <a:gdLst>
                <a:gd name="T0" fmla="*/ 68 w 167"/>
                <a:gd name="T1" fmla="*/ 355 h 402"/>
                <a:gd name="T2" fmla="*/ 69 w 167"/>
                <a:gd name="T3" fmla="*/ 353 h 402"/>
                <a:gd name="T4" fmla="*/ 144 w 167"/>
                <a:gd name="T5" fmla="*/ 395 h 402"/>
                <a:gd name="T6" fmla="*/ 38 w 167"/>
                <a:gd name="T7" fmla="*/ 234 h 402"/>
                <a:gd name="T8" fmla="*/ 29 w 167"/>
                <a:gd name="T9" fmla="*/ 248 h 402"/>
                <a:gd name="T10" fmla="*/ 0 w 167"/>
                <a:gd name="T11" fmla="*/ 303 h 402"/>
                <a:gd name="T12" fmla="*/ 14 w 167"/>
                <a:gd name="T13" fmla="*/ 315 h 402"/>
                <a:gd name="T14" fmla="*/ 14 w 167"/>
                <a:gd name="T15" fmla="*/ 313 h 402"/>
                <a:gd name="T16" fmla="*/ 16 w 167"/>
                <a:gd name="T17" fmla="*/ 278 h 402"/>
                <a:gd name="T18" fmla="*/ 34 w 167"/>
                <a:gd name="T19" fmla="*/ 243 h 402"/>
                <a:gd name="T20" fmla="*/ 153 w 167"/>
                <a:gd name="T21" fmla="*/ 228 h 402"/>
                <a:gd name="T22" fmla="*/ 151 w 167"/>
                <a:gd name="T23" fmla="*/ 260 h 402"/>
                <a:gd name="T24" fmla="*/ 147 w 167"/>
                <a:gd name="T25" fmla="*/ 333 h 402"/>
                <a:gd name="T26" fmla="*/ 153 w 167"/>
                <a:gd name="T27" fmla="*/ 261 h 402"/>
                <a:gd name="T28" fmla="*/ 155 w 167"/>
                <a:gd name="T29" fmla="*/ 231 h 402"/>
                <a:gd name="T30" fmla="*/ 42 w 167"/>
                <a:gd name="T31" fmla="*/ 223 h 402"/>
                <a:gd name="T32" fmla="*/ 156 w 167"/>
                <a:gd name="T33" fmla="*/ 212 h 402"/>
                <a:gd name="T34" fmla="*/ 155 w 167"/>
                <a:gd name="T35" fmla="*/ 222 h 402"/>
                <a:gd name="T36" fmla="*/ 55 w 167"/>
                <a:gd name="T37" fmla="*/ 199 h 402"/>
                <a:gd name="T38" fmla="*/ 45 w 167"/>
                <a:gd name="T39" fmla="*/ 221 h 402"/>
                <a:gd name="T40" fmla="*/ 55 w 167"/>
                <a:gd name="T41" fmla="*/ 198 h 402"/>
                <a:gd name="T42" fmla="*/ 154 w 167"/>
                <a:gd name="T43" fmla="*/ 211 h 402"/>
                <a:gd name="T44" fmla="*/ 157 w 167"/>
                <a:gd name="T45" fmla="*/ 190 h 402"/>
                <a:gd name="T46" fmla="*/ 57 w 167"/>
                <a:gd name="T47" fmla="*/ 199 h 402"/>
                <a:gd name="T48" fmla="*/ 61 w 167"/>
                <a:gd name="T49" fmla="*/ 187 h 402"/>
                <a:gd name="T50" fmla="*/ 161 w 167"/>
                <a:gd name="T51" fmla="*/ 78 h 402"/>
                <a:gd name="T52" fmla="*/ 161 w 167"/>
                <a:gd name="T53" fmla="*/ 92 h 402"/>
                <a:gd name="T54" fmla="*/ 160 w 167"/>
                <a:gd name="T55" fmla="*/ 105 h 402"/>
                <a:gd name="T56" fmla="*/ 157 w 167"/>
                <a:gd name="T57" fmla="*/ 155 h 402"/>
                <a:gd name="T58" fmla="*/ 155 w 167"/>
                <a:gd name="T59" fmla="*/ 188 h 402"/>
                <a:gd name="T60" fmla="*/ 158 w 167"/>
                <a:gd name="T61" fmla="*/ 165 h 402"/>
                <a:gd name="T62" fmla="*/ 160 w 167"/>
                <a:gd name="T63" fmla="*/ 136 h 402"/>
                <a:gd name="T64" fmla="*/ 162 w 167"/>
                <a:gd name="T65" fmla="*/ 98 h 402"/>
                <a:gd name="T66" fmla="*/ 163 w 167"/>
                <a:gd name="T67" fmla="*/ 82 h 402"/>
                <a:gd name="T68" fmla="*/ 164 w 167"/>
                <a:gd name="T69" fmla="*/ 73 h 402"/>
                <a:gd name="T70" fmla="*/ 163 w 167"/>
                <a:gd name="T71" fmla="*/ 51 h 402"/>
                <a:gd name="T72" fmla="*/ 167 w 167"/>
                <a:gd name="T73" fmla="*/ 3 h 402"/>
                <a:gd name="T74" fmla="*/ 166 w 167"/>
                <a:gd name="T75" fmla="*/ 36 h 402"/>
                <a:gd name="T76" fmla="*/ 133 w 167"/>
                <a:gd name="T77" fmla="*/ 49 h 402"/>
                <a:gd name="T78" fmla="*/ 126 w 167"/>
                <a:gd name="T79" fmla="*/ 63 h 402"/>
                <a:gd name="T80" fmla="*/ 103 w 167"/>
                <a:gd name="T81" fmla="*/ 108 h 402"/>
                <a:gd name="T82" fmla="*/ 92 w 167"/>
                <a:gd name="T83" fmla="*/ 128 h 402"/>
                <a:gd name="T84" fmla="*/ 71 w 167"/>
                <a:gd name="T85" fmla="*/ 168 h 402"/>
                <a:gd name="T86" fmla="*/ 72 w 167"/>
                <a:gd name="T87" fmla="*/ 171 h 402"/>
                <a:gd name="T88" fmla="*/ 93 w 167"/>
                <a:gd name="T89" fmla="*/ 129 h 402"/>
                <a:gd name="T90" fmla="*/ 118 w 167"/>
                <a:gd name="T91" fmla="*/ 82 h 402"/>
                <a:gd name="T92" fmla="*/ 133 w 167"/>
                <a:gd name="T93" fmla="*/ 53 h 402"/>
                <a:gd name="T94" fmla="*/ 160 w 167"/>
                <a:gd name="T95"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7" h="402">
                  <a:moveTo>
                    <a:pt x="59" y="346"/>
                  </a:moveTo>
                  <a:cubicBezTo>
                    <a:pt x="59" y="346"/>
                    <a:pt x="58" y="346"/>
                    <a:pt x="57" y="347"/>
                  </a:cubicBezTo>
                  <a:cubicBezTo>
                    <a:pt x="67" y="354"/>
                    <a:pt x="67" y="354"/>
                    <a:pt x="67" y="354"/>
                  </a:cubicBezTo>
                  <a:cubicBezTo>
                    <a:pt x="68" y="355"/>
                    <a:pt x="68" y="355"/>
                    <a:pt x="68" y="355"/>
                  </a:cubicBezTo>
                  <a:cubicBezTo>
                    <a:pt x="133" y="402"/>
                    <a:pt x="133" y="402"/>
                    <a:pt x="133" y="402"/>
                  </a:cubicBezTo>
                  <a:cubicBezTo>
                    <a:pt x="134" y="402"/>
                    <a:pt x="134" y="401"/>
                    <a:pt x="134" y="401"/>
                  </a:cubicBezTo>
                  <a:cubicBezTo>
                    <a:pt x="70" y="354"/>
                    <a:pt x="70" y="354"/>
                    <a:pt x="70" y="354"/>
                  </a:cubicBezTo>
                  <a:cubicBezTo>
                    <a:pt x="69" y="353"/>
                    <a:pt x="69" y="353"/>
                    <a:pt x="69" y="353"/>
                  </a:cubicBezTo>
                  <a:cubicBezTo>
                    <a:pt x="59" y="346"/>
                    <a:pt x="59" y="346"/>
                    <a:pt x="59" y="346"/>
                  </a:cubicBezTo>
                  <a:moveTo>
                    <a:pt x="149" y="335"/>
                  </a:moveTo>
                  <a:cubicBezTo>
                    <a:pt x="147" y="335"/>
                    <a:pt x="147" y="335"/>
                    <a:pt x="147" y="335"/>
                  </a:cubicBezTo>
                  <a:cubicBezTo>
                    <a:pt x="144" y="395"/>
                    <a:pt x="144" y="395"/>
                    <a:pt x="144" y="395"/>
                  </a:cubicBezTo>
                  <a:cubicBezTo>
                    <a:pt x="144" y="395"/>
                    <a:pt x="145" y="395"/>
                    <a:pt x="145" y="395"/>
                  </a:cubicBezTo>
                  <a:cubicBezTo>
                    <a:pt x="145" y="395"/>
                    <a:pt x="146" y="395"/>
                    <a:pt x="146" y="395"/>
                  </a:cubicBezTo>
                  <a:cubicBezTo>
                    <a:pt x="149" y="335"/>
                    <a:pt x="149" y="335"/>
                    <a:pt x="149" y="335"/>
                  </a:cubicBezTo>
                  <a:moveTo>
                    <a:pt x="38" y="234"/>
                  </a:moveTo>
                  <a:cubicBezTo>
                    <a:pt x="37" y="235"/>
                    <a:pt x="37" y="235"/>
                    <a:pt x="37" y="235"/>
                  </a:cubicBezTo>
                  <a:cubicBezTo>
                    <a:pt x="35" y="238"/>
                    <a:pt x="35" y="238"/>
                    <a:pt x="35" y="238"/>
                  </a:cubicBezTo>
                  <a:cubicBezTo>
                    <a:pt x="31" y="245"/>
                    <a:pt x="31" y="245"/>
                    <a:pt x="31" y="245"/>
                  </a:cubicBezTo>
                  <a:cubicBezTo>
                    <a:pt x="29" y="248"/>
                    <a:pt x="29" y="248"/>
                    <a:pt x="29" y="248"/>
                  </a:cubicBezTo>
                  <a:cubicBezTo>
                    <a:pt x="17" y="272"/>
                    <a:pt x="17" y="272"/>
                    <a:pt x="17" y="272"/>
                  </a:cubicBezTo>
                  <a:cubicBezTo>
                    <a:pt x="16" y="274"/>
                    <a:pt x="16" y="274"/>
                    <a:pt x="16" y="274"/>
                  </a:cubicBezTo>
                  <a:cubicBezTo>
                    <a:pt x="14" y="277"/>
                    <a:pt x="14" y="277"/>
                    <a:pt x="14" y="277"/>
                  </a:cubicBezTo>
                  <a:cubicBezTo>
                    <a:pt x="0" y="303"/>
                    <a:pt x="0" y="303"/>
                    <a:pt x="0" y="303"/>
                  </a:cubicBezTo>
                  <a:cubicBezTo>
                    <a:pt x="0" y="305"/>
                    <a:pt x="0" y="305"/>
                    <a:pt x="0" y="305"/>
                  </a:cubicBezTo>
                  <a:cubicBezTo>
                    <a:pt x="1" y="305"/>
                    <a:pt x="1" y="305"/>
                    <a:pt x="1" y="305"/>
                  </a:cubicBezTo>
                  <a:cubicBezTo>
                    <a:pt x="12" y="313"/>
                    <a:pt x="12" y="313"/>
                    <a:pt x="12" y="313"/>
                  </a:cubicBezTo>
                  <a:cubicBezTo>
                    <a:pt x="14" y="315"/>
                    <a:pt x="14" y="315"/>
                    <a:pt x="14" y="315"/>
                  </a:cubicBezTo>
                  <a:cubicBezTo>
                    <a:pt x="43" y="336"/>
                    <a:pt x="43" y="336"/>
                    <a:pt x="43" y="336"/>
                  </a:cubicBezTo>
                  <a:cubicBezTo>
                    <a:pt x="43" y="335"/>
                    <a:pt x="43" y="335"/>
                    <a:pt x="43" y="334"/>
                  </a:cubicBezTo>
                  <a:cubicBezTo>
                    <a:pt x="43" y="334"/>
                    <a:pt x="43" y="334"/>
                    <a:pt x="43" y="334"/>
                  </a:cubicBezTo>
                  <a:cubicBezTo>
                    <a:pt x="14" y="313"/>
                    <a:pt x="14" y="313"/>
                    <a:pt x="14" y="313"/>
                  </a:cubicBezTo>
                  <a:cubicBezTo>
                    <a:pt x="12" y="311"/>
                    <a:pt x="12" y="311"/>
                    <a:pt x="12" y="311"/>
                  </a:cubicBezTo>
                  <a:cubicBezTo>
                    <a:pt x="2" y="304"/>
                    <a:pt x="2" y="304"/>
                    <a:pt x="2" y="304"/>
                  </a:cubicBezTo>
                  <a:cubicBezTo>
                    <a:pt x="14" y="282"/>
                    <a:pt x="14" y="282"/>
                    <a:pt x="14" y="282"/>
                  </a:cubicBezTo>
                  <a:cubicBezTo>
                    <a:pt x="16" y="278"/>
                    <a:pt x="16" y="278"/>
                    <a:pt x="16" y="278"/>
                  </a:cubicBezTo>
                  <a:cubicBezTo>
                    <a:pt x="18" y="273"/>
                    <a:pt x="18" y="273"/>
                    <a:pt x="18" y="273"/>
                  </a:cubicBezTo>
                  <a:cubicBezTo>
                    <a:pt x="19" y="272"/>
                    <a:pt x="19" y="272"/>
                    <a:pt x="19" y="272"/>
                  </a:cubicBezTo>
                  <a:cubicBezTo>
                    <a:pt x="32" y="246"/>
                    <a:pt x="32" y="246"/>
                    <a:pt x="32" y="246"/>
                  </a:cubicBezTo>
                  <a:cubicBezTo>
                    <a:pt x="34" y="243"/>
                    <a:pt x="34" y="243"/>
                    <a:pt x="34" y="243"/>
                  </a:cubicBezTo>
                  <a:cubicBezTo>
                    <a:pt x="38" y="234"/>
                    <a:pt x="38" y="234"/>
                    <a:pt x="38" y="234"/>
                  </a:cubicBezTo>
                  <a:moveTo>
                    <a:pt x="155" y="225"/>
                  </a:moveTo>
                  <a:cubicBezTo>
                    <a:pt x="153" y="227"/>
                    <a:pt x="153" y="227"/>
                    <a:pt x="153" y="227"/>
                  </a:cubicBezTo>
                  <a:cubicBezTo>
                    <a:pt x="153" y="228"/>
                    <a:pt x="153" y="228"/>
                    <a:pt x="153" y="228"/>
                  </a:cubicBezTo>
                  <a:cubicBezTo>
                    <a:pt x="153" y="230"/>
                    <a:pt x="153" y="230"/>
                    <a:pt x="153" y="230"/>
                  </a:cubicBezTo>
                  <a:cubicBezTo>
                    <a:pt x="152" y="244"/>
                    <a:pt x="152" y="244"/>
                    <a:pt x="152" y="244"/>
                  </a:cubicBezTo>
                  <a:cubicBezTo>
                    <a:pt x="152" y="246"/>
                    <a:pt x="152" y="246"/>
                    <a:pt x="152" y="246"/>
                  </a:cubicBezTo>
                  <a:cubicBezTo>
                    <a:pt x="151" y="260"/>
                    <a:pt x="151" y="260"/>
                    <a:pt x="151" y="260"/>
                  </a:cubicBezTo>
                  <a:cubicBezTo>
                    <a:pt x="151" y="262"/>
                    <a:pt x="151" y="262"/>
                    <a:pt x="151" y="262"/>
                  </a:cubicBezTo>
                  <a:cubicBezTo>
                    <a:pt x="149" y="301"/>
                    <a:pt x="149" y="301"/>
                    <a:pt x="149" y="301"/>
                  </a:cubicBezTo>
                  <a:cubicBezTo>
                    <a:pt x="149" y="303"/>
                    <a:pt x="149" y="303"/>
                    <a:pt x="149" y="303"/>
                  </a:cubicBezTo>
                  <a:cubicBezTo>
                    <a:pt x="147" y="333"/>
                    <a:pt x="147" y="333"/>
                    <a:pt x="147" y="333"/>
                  </a:cubicBezTo>
                  <a:cubicBezTo>
                    <a:pt x="149" y="333"/>
                    <a:pt x="149" y="333"/>
                    <a:pt x="149" y="333"/>
                  </a:cubicBezTo>
                  <a:cubicBezTo>
                    <a:pt x="151" y="302"/>
                    <a:pt x="151" y="302"/>
                    <a:pt x="151" y="302"/>
                  </a:cubicBezTo>
                  <a:cubicBezTo>
                    <a:pt x="151" y="300"/>
                    <a:pt x="151" y="300"/>
                    <a:pt x="151" y="300"/>
                  </a:cubicBezTo>
                  <a:cubicBezTo>
                    <a:pt x="153" y="261"/>
                    <a:pt x="153" y="261"/>
                    <a:pt x="153" y="261"/>
                  </a:cubicBezTo>
                  <a:cubicBezTo>
                    <a:pt x="153" y="260"/>
                    <a:pt x="153" y="260"/>
                    <a:pt x="153" y="260"/>
                  </a:cubicBezTo>
                  <a:cubicBezTo>
                    <a:pt x="154" y="246"/>
                    <a:pt x="154" y="246"/>
                    <a:pt x="154" y="246"/>
                  </a:cubicBezTo>
                  <a:cubicBezTo>
                    <a:pt x="154" y="244"/>
                    <a:pt x="154" y="244"/>
                    <a:pt x="154" y="244"/>
                  </a:cubicBezTo>
                  <a:cubicBezTo>
                    <a:pt x="155" y="231"/>
                    <a:pt x="155" y="231"/>
                    <a:pt x="155" y="231"/>
                  </a:cubicBezTo>
                  <a:cubicBezTo>
                    <a:pt x="155" y="229"/>
                    <a:pt x="155" y="229"/>
                    <a:pt x="155" y="229"/>
                  </a:cubicBezTo>
                  <a:cubicBezTo>
                    <a:pt x="155" y="225"/>
                    <a:pt x="155" y="225"/>
                    <a:pt x="155" y="225"/>
                  </a:cubicBezTo>
                  <a:moveTo>
                    <a:pt x="44" y="223"/>
                  </a:moveTo>
                  <a:cubicBezTo>
                    <a:pt x="42" y="223"/>
                    <a:pt x="42" y="223"/>
                    <a:pt x="42" y="223"/>
                  </a:cubicBezTo>
                  <a:cubicBezTo>
                    <a:pt x="37" y="233"/>
                    <a:pt x="37" y="233"/>
                    <a:pt x="37" y="233"/>
                  </a:cubicBezTo>
                  <a:cubicBezTo>
                    <a:pt x="41" y="230"/>
                    <a:pt x="41" y="230"/>
                    <a:pt x="41" y="230"/>
                  </a:cubicBezTo>
                  <a:cubicBezTo>
                    <a:pt x="44" y="223"/>
                    <a:pt x="44" y="223"/>
                    <a:pt x="44" y="223"/>
                  </a:cubicBezTo>
                  <a:moveTo>
                    <a:pt x="156" y="212"/>
                  </a:moveTo>
                  <a:cubicBezTo>
                    <a:pt x="154" y="213"/>
                    <a:pt x="154" y="213"/>
                    <a:pt x="154" y="213"/>
                  </a:cubicBezTo>
                  <a:cubicBezTo>
                    <a:pt x="154" y="213"/>
                    <a:pt x="154" y="213"/>
                    <a:pt x="154" y="213"/>
                  </a:cubicBezTo>
                  <a:cubicBezTo>
                    <a:pt x="153" y="225"/>
                    <a:pt x="153" y="225"/>
                    <a:pt x="153" y="225"/>
                  </a:cubicBezTo>
                  <a:cubicBezTo>
                    <a:pt x="155" y="222"/>
                    <a:pt x="155" y="222"/>
                    <a:pt x="155" y="222"/>
                  </a:cubicBezTo>
                  <a:cubicBezTo>
                    <a:pt x="156" y="214"/>
                    <a:pt x="156" y="214"/>
                    <a:pt x="156" y="214"/>
                  </a:cubicBezTo>
                  <a:cubicBezTo>
                    <a:pt x="156" y="212"/>
                    <a:pt x="156" y="212"/>
                    <a:pt x="156" y="212"/>
                  </a:cubicBezTo>
                  <a:moveTo>
                    <a:pt x="55" y="198"/>
                  </a:moveTo>
                  <a:cubicBezTo>
                    <a:pt x="55" y="199"/>
                    <a:pt x="55" y="199"/>
                    <a:pt x="55" y="199"/>
                  </a:cubicBezTo>
                  <a:cubicBezTo>
                    <a:pt x="50" y="207"/>
                    <a:pt x="50" y="207"/>
                    <a:pt x="50" y="207"/>
                  </a:cubicBezTo>
                  <a:cubicBezTo>
                    <a:pt x="50" y="209"/>
                    <a:pt x="50" y="209"/>
                    <a:pt x="50" y="209"/>
                  </a:cubicBezTo>
                  <a:cubicBezTo>
                    <a:pt x="43" y="221"/>
                    <a:pt x="43" y="221"/>
                    <a:pt x="43" y="221"/>
                  </a:cubicBezTo>
                  <a:cubicBezTo>
                    <a:pt x="45" y="221"/>
                    <a:pt x="45" y="221"/>
                    <a:pt x="45" y="221"/>
                  </a:cubicBezTo>
                  <a:cubicBezTo>
                    <a:pt x="52" y="209"/>
                    <a:pt x="52" y="209"/>
                    <a:pt x="52" y="209"/>
                  </a:cubicBezTo>
                  <a:cubicBezTo>
                    <a:pt x="52" y="208"/>
                    <a:pt x="52" y="208"/>
                    <a:pt x="52" y="208"/>
                  </a:cubicBezTo>
                  <a:cubicBezTo>
                    <a:pt x="55" y="202"/>
                    <a:pt x="55" y="202"/>
                    <a:pt x="55" y="202"/>
                  </a:cubicBezTo>
                  <a:cubicBezTo>
                    <a:pt x="55" y="198"/>
                    <a:pt x="55" y="198"/>
                    <a:pt x="55" y="198"/>
                  </a:cubicBezTo>
                  <a:moveTo>
                    <a:pt x="155" y="190"/>
                  </a:moveTo>
                  <a:cubicBezTo>
                    <a:pt x="154" y="206"/>
                    <a:pt x="154" y="206"/>
                    <a:pt x="154" y="206"/>
                  </a:cubicBezTo>
                  <a:cubicBezTo>
                    <a:pt x="154" y="208"/>
                    <a:pt x="154" y="208"/>
                    <a:pt x="154" y="208"/>
                  </a:cubicBezTo>
                  <a:cubicBezTo>
                    <a:pt x="154" y="211"/>
                    <a:pt x="154" y="211"/>
                    <a:pt x="154" y="211"/>
                  </a:cubicBezTo>
                  <a:cubicBezTo>
                    <a:pt x="156" y="210"/>
                    <a:pt x="156" y="210"/>
                    <a:pt x="156" y="210"/>
                  </a:cubicBezTo>
                  <a:cubicBezTo>
                    <a:pt x="156" y="208"/>
                    <a:pt x="156" y="208"/>
                    <a:pt x="156" y="208"/>
                  </a:cubicBezTo>
                  <a:cubicBezTo>
                    <a:pt x="156" y="206"/>
                    <a:pt x="156" y="206"/>
                    <a:pt x="156" y="206"/>
                  </a:cubicBezTo>
                  <a:cubicBezTo>
                    <a:pt x="157" y="190"/>
                    <a:pt x="157" y="190"/>
                    <a:pt x="157" y="190"/>
                  </a:cubicBezTo>
                  <a:cubicBezTo>
                    <a:pt x="155" y="190"/>
                    <a:pt x="155" y="190"/>
                    <a:pt x="155" y="190"/>
                  </a:cubicBezTo>
                  <a:moveTo>
                    <a:pt x="61" y="187"/>
                  </a:moveTo>
                  <a:cubicBezTo>
                    <a:pt x="57" y="195"/>
                    <a:pt x="57" y="195"/>
                    <a:pt x="57" y="195"/>
                  </a:cubicBezTo>
                  <a:cubicBezTo>
                    <a:pt x="57" y="199"/>
                    <a:pt x="57" y="199"/>
                    <a:pt x="57" y="199"/>
                  </a:cubicBezTo>
                  <a:cubicBezTo>
                    <a:pt x="57" y="198"/>
                    <a:pt x="57" y="198"/>
                    <a:pt x="57" y="198"/>
                  </a:cubicBezTo>
                  <a:cubicBezTo>
                    <a:pt x="58" y="197"/>
                    <a:pt x="58" y="197"/>
                    <a:pt x="58" y="197"/>
                  </a:cubicBezTo>
                  <a:cubicBezTo>
                    <a:pt x="62" y="190"/>
                    <a:pt x="62" y="190"/>
                    <a:pt x="62" y="190"/>
                  </a:cubicBezTo>
                  <a:cubicBezTo>
                    <a:pt x="61" y="187"/>
                    <a:pt x="61" y="187"/>
                    <a:pt x="61" y="187"/>
                  </a:cubicBezTo>
                  <a:moveTo>
                    <a:pt x="162" y="68"/>
                  </a:moveTo>
                  <a:cubicBezTo>
                    <a:pt x="162" y="72"/>
                    <a:pt x="162" y="72"/>
                    <a:pt x="162" y="72"/>
                  </a:cubicBezTo>
                  <a:cubicBezTo>
                    <a:pt x="162" y="74"/>
                    <a:pt x="162" y="74"/>
                    <a:pt x="162" y="74"/>
                  </a:cubicBezTo>
                  <a:cubicBezTo>
                    <a:pt x="161" y="78"/>
                    <a:pt x="161" y="78"/>
                    <a:pt x="161" y="78"/>
                  </a:cubicBezTo>
                  <a:cubicBezTo>
                    <a:pt x="161" y="80"/>
                    <a:pt x="161" y="80"/>
                    <a:pt x="161" y="80"/>
                  </a:cubicBezTo>
                  <a:cubicBezTo>
                    <a:pt x="161" y="81"/>
                    <a:pt x="161" y="81"/>
                    <a:pt x="161" y="81"/>
                  </a:cubicBezTo>
                  <a:cubicBezTo>
                    <a:pt x="161" y="84"/>
                    <a:pt x="161" y="84"/>
                    <a:pt x="161" y="84"/>
                  </a:cubicBezTo>
                  <a:cubicBezTo>
                    <a:pt x="161" y="92"/>
                    <a:pt x="161" y="92"/>
                    <a:pt x="161" y="92"/>
                  </a:cubicBezTo>
                  <a:cubicBezTo>
                    <a:pt x="161" y="94"/>
                    <a:pt x="161" y="94"/>
                    <a:pt x="161" y="94"/>
                  </a:cubicBezTo>
                  <a:cubicBezTo>
                    <a:pt x="160" y="97"/>
                    <a:pt x="160" y="97"/>
                    <a:pt x="160" y="97"/>
                  </a:cubicBezTo>
                  <a:cubicBezTo>
                    <a:pt x="160" y="103"/>
                    <a:pt x="160" y="103"/>
                    <a:pt x="160" y="103"/>
                  </a:cubicBezTo>
                  <a:cubicBezTo>
                    <a:pt x="160" y="105"/>
                    <a:pt x="160" y="105"/>
                    <a:pt x="160" y="105"/>
                  </a:cubicBezTo>
                  <a:cubicBezTo>
                    <a:pt x="158" y="134"/>
                    <a:pt x="158" y="134"/>
                    <a:pt x="158" y="134"/>
                  </a:cubicBezTo>
                  <a:cubicBezTo>
                    <a:pt x="158" y="135"/>
                    <a:pt x="158" y="135"/>
                    <a:pt x="158" y="135"/>
                  </a:cubicBezTo>
                  <a:cubicBezTo>
                    <a:pt x="157" y="153"/>
                    <a:pt x="157" y="153"/>
                    <a:pt x="157" y="153"/>
                  </a:cubicBezTo>
                  <a:cubicBezTo>
                    <a:pt x="157" y="155"/>
                    <a:pt x="157" y="155"/>
                    <a:pt x="157" y="155"/>
                  </a:cubicBezTo>
                  <a:cubicBezTo>
                    <a:pt x="157" y="164"/>
                    <a:pt x="157" y="164"/>
                    <a:pt x="157" y="164"/>
                  </a:cubicBezTo>
                  <a:cubicBezTo>
                    <a:pt x="157" y="166"/>
                    <a:pt x="157" y="166"/>
                    <a:pt x="157" y="166"/>
                  </a:cubicBezTo>
                  <a:cubicBezTo>
                    <a:pt x="157" y="167"/>
                    <a:pt x="157" y="167"/>
                    <a:pt x="157" y="167"/>
                  </a:cubicBezTo>
                  <a:cubicBezTo>
                    <a:pt x="155" y="188"/>
                    <a:pt x="155" y="188"/>
                    <a:pt x="155" y="188"/>
                  </a:cubicBezTo>
                  <a:cubicBezTo>
                    <a:pt x="157" y="188"/>
                    <a:pt x="157" y="188"/>
                    <a:pt x="157" y="188"/>
                  </a:cubicBezTo>
                  <a:cubicBezTo>
                    <a:pt x="158" y="167"/>
                    <a:pt x="158" y="167"/>
                    <a:pt x="158" y="167"/>
                  </a:cubicBezTo>
                  <a:cubicBezTo>
                    <a:pt x="158" y="165"/>
                    <a:pt x="158" y="165"/>
                    <a:pt x="158" y="165"/>
                  </a:cubicBezTo>
                  <a:cubicBezTo>
                    <a:pt x="158" y="165"/>
                    <a:pt x="158" y="165"/>
                    <a:pt x="158" y="165"/>
                  </a:cubicBezTo>
                  <a:cubicBezTo>
                    <a:pt x="159" y="163"/>
                    <a:pt x="159" y="163"/>
                    <a:pt x="159" y="163"/>
                  </a:cubicBezTo>
                  <a:cubicBezTo>
                    <a:pt x="159" y="157"/>
                    <a:pt x="159" y="157"/>
                    <a:pt x="159" y="157"/>
                  </a:cubicBezTo>
                  <a:cubicBezTo>
                    <a:pt x="159" y="155"/>
                    <a:pt x="159" y="155"/>
                    <a:pt x="159" y="155"/>
                  </a:cubicBezTo>
                  <a:cubicBezTo>
                    <a:pt x="160" y="136"/>
                    <a:pt x="160" y="136"/>
                    <a:pt x="160" y="136"/>
                  </a:cubicBezTo>
                  <a:cubicBezTo>
                    <a:pt x="160" y="134"/>
                    <a:pt x="160" y="134"/>
                    <a:pt x="160" y="134"/>
                  </a:cubicBezTo>
                  <a:cubicBezTo>
                    <a:pt x="162" y="104"/>
                    <a:pt x="162" y="104"/>
                    <a:pt x="162" y="104"/>
                  </a:cubicBezTo>
                  <a:cubicBezTo>
                    <a:pt x="162" y="103"/>
                    <a:pt x="162" y="103"/>
                    <a:pt x="162" y="103"/>
                  </a:cubicBezTo>
                  <a:cubicBezTo>
                    <a:pt x="162" y="98"/>
                    <a:pt x="162" y="98"/>
                    <a:pt x="162" y="98"/>
                  </a:cubicBezTo>
                  <a:cubicBezTo>
                    <a:pt x="162" y="96"/>
                    <a:pt x="162" y="96"/>
                    <a:pt x="162" y="96"/>
                  </a:cubicBezTo>
                  <a:cubicBezTo>
                    <a:pt x="162" y="93"/>
                    <a:pt x="162" y="93"/>
                    <a:pt x="162" y="93"/>
                  </a:cubicBezTo>
                  <a:cubicBezTo>
                    <a:pt x="163" y="88"/>
                    <a:pt x="163" y="88"/>
                    <a:pt x="163" y="88"/>
                  </a:cubicBezTo>
                  <a:cubicBezTo>
                    <a:pt x="163" y="82"/>
                    <a:pt x="163" y="82"/>
                    <a:pt x="163" y="82"/>
                  </a:cubicBezTo>
                  <a:cubicBezTo>
                    <a:pt x="163" y="79"/>
                    <a:pt x="163" y="79"/>
                    <a:pt x="163" y="79"/>
                  </a:cubicBezTo>
                  <a:cubicBezTo>
                    <a:pt x="163" y="79"/>
                    <a:pt x="163" y="79"/>
                    <a:pt x="163" y="79"/>
                  </a:cubicBezTo>
                  <a:cubicBezTo>
                    <a:pt x="163" y="75"/>
                    <a:pt x="163" y="75"/>
                    <a:pt x="163" y="75"/>
                  </a:cubicBezTo>
                  <a:cubicBezTo>
                    <a:pt x="164" y="73"/>
                    <a:pt x="164" y="73"/>
                    <a:pt x="164" y="73"/>
                  </a:cubicBezTo>
                  <a:cubicBezTo>
                    <a:pt x="164" y="72"/>
                    <a:pt x="164" y="72"/>
                    <a:pt x="164" y="72"/>
                  </a:cubicBezTo>
                  <a:cubicBezTo>
                    <a:pt x="162" y="68"/>
                    <a:pt x="162" y="68"/>
                    <a:pt x="162" y="68"/>
                  </a:cubicBezTo>
                  <a:moveTo>
                    <a:pt x="165" y="49"/>
                  </a:moveTo>
                  <a:cubicBezTo>
                    <a:pt x="164" y="50"/>
                    <a:pt x="164" y="50"/>
                    <a:pt x="163" y="51"/>
                  </a:cubicBezTo>
                  <a:cubicBezTo>
                    <a:pt x="162" y="63"/>
                    <a:pt x="162" y="63"/>
                    <a:pt x="162" y="63"/>
                  </a:cubicBezTo>
                  <a:cubicBezTo>
                    <a:pt x="164" y="67"/>
                    <a:pt x="164" y="67"/>
                    <a:pt x="164" y="67"/>
                  </a:cubicBezTo>
                  <a:cubicBezTo>
                    <a:pt x="165" y="49"/>
                    <a:pt x="165" y="49"/>
                    <a:pt x="165" y="49"/>
                  </a:cubicBezTo>
                  <a:moveTo>
                    <a:pt x="167" y="3"/>
                  </a:moveTo>
                  <a:cubicBezTo>
                    <a:pt x="167" y="3"/>
                    <a:pt x="167" y="3"/>
                    <a:pt x="166" y="3"/>
                  </a:cubicBezTo>
                  <a:cubicBezTo>
                    <a:pt x="166" y="3"/>
                    <a:pt x="166" y="3"/>
                    <a:pt x="166" y="3"/>
                  </a:cubicBezTo>
                  <a:cubicBezTo>
                    <a:pt x="164" y="34"/>
                    <a:pt x="164" y="34"/>
                    <a:pt x="164" y="34"/>
                  </a:cubicBezTo>
                  <a:cubicBezTo>
                    <a:pt x="165" y="34"/>
                    <a:pt x="165" y="35"/>
                    <a:pt x="166" y="36"/>
                  </a:cubicBezTo>
                  <a:cubicBezTo>
                    <a:pt x="167" y="3"/>
                    <a:pt x="167" y="3"/>
                    <a:pt x="167" y="3"/>
                  </a:cubicBezTo>
                  <a:moveTo>
                    <a:pt x="159" y="0"/>
                  </a:moveTo>
                  <a:cubicBezTo>
                    <a:pt x="134" y="48"/>
                    <a:pt x="134" y="48"/>
                    <a:pt x="134" y="48"/>
                  </a:cubicBezTo>
                  <a:cubicBezTo>
                    <a:pt x="133" y="49"/>
                    <a:pt x="133" y="49"/>
                    <a:pt x="133" y="49"/>
                  </a:cubicBezTo>
                  <a:cubicBezTo>
                    <a:pt x="133" y="50"/>
                    <a:pt x="133" y="50"/>
                    <a:pt x="133" y="50"/>
                  </a:cubicBezTo>
                  <a:cubicBezTo>
                    <a:pt x="132" y="52"/>
                    <a:pt x="132" y="52"/>
                    <a:pt x="132" y="52"/>
                  </a:cubicBezTo>
                  <a:cubicBezTo>
                    <a:pt x="127" y="62"/>
                    <a:pt x="127" y="62"/>
                    <a:pt x="127" y="62"/>
                  </a:cubicBezTo>
                  <a:cubicBezTo>
                    <a:pt x="126" y="63"/>
                    <a:pt x="126" y="63"/>
                    <a:pt x="126" y="63"/>
                  </a:cubicBezTo>
                  <a:cubicBezTo>
                    <a:pt x="120" y="75"/>
                    <a:pt x="120" y="75"/>
                    <a:pt x="120" y="75"/>
                  </a:cubicBezTo>
                  <a:cubicBezTo>
                    <a:pt x="118" y="78"/>
                    <a:pt x="118" y="78"/>
                    <a:pt x="118" y="78"/>
                  </a:cubicBezTo>
                  <a:cubicBezTo>
                    <a:pt x="104" y="106"/>
                    <a:pt x="104" y="106"/>
                    <a:pt x="104" y="106"/>
                  </a:cubicBezTo>
                  <a:cubicBezTo>
                    <a:pt x="103" y="108"/>
                    <a:pt x="103" y="108"/>
                    <a:pt x="103" y="108"/>
                  </a:cubicBezTo>
                  <a:cubicBezTo>
                    <a:pt x="98" y="117"/>
                    <a:pt x="98" y="117"/>
                    <a:pt x="98" y="117"/>
                  </a:cubicBezTo>
                  <a:cubicBezTo>
                    <a:pt x="99" y="117"/>
                    <a:pt x="99" y="117"/>
                    <a:pt x="99" y="117"/>
                  </a:cubicBezTo>
                  <a:cubicBezTo>
                    <a:pt x="97" y="119"/>
                    <a:pt x="97" y="119"/>
                    <a:pt x="97" y="119"/>
                  </a:cubicBezTo>
                  <a:cubicBezTo>
                    <a:pt x="92" y="128"/>
                    <a:pt x="92" y="128"/>
                    <a:pt x="92" y="128"/>
                  </a:cubicBezTo>
                  <a:cubicBezTo>
                    <a:pt x="91" y="129"/>
                    <a:pt x="91" y="129"/>
                    <a:pt x="91" y="129"/>
                  </a:cubicBezTo>
                  <a:cubicBezTo>
                    <a:pt x="78" y="156"/>
                    <a:pt x="78" y="156"/>
                    <a:pt x="78" y="156"/>
                  </a:cubicBezTo>
                  <a:cubicBezTo>
                    <a:pt x="77" y="157"/>
                    <a:pt x="77" y="157"/>
                    <a:pt x="77" y="157"/>
                  </a:cubicBezTo>
                  <a:cubicBezTo>
                    <a:pt x="71" y="168"/>
                    <a:pt x="71" y="168"/>
                    <a:pt x="71" y="168"/>
                  </a:cubicBezTo>
                  <a:cubicBezTo>
                    <a:pt x="70" y="169"/>
                    <a:pt x="70" y="169"/>
                    <a:pt x="70" y="169"/>
                  </a:cubicBezTo>
                  <a:cubicBezTo>
                    <a:pt x="63" y="184"/>
                    <a:pt x="63" y="184"/>
                    <a:pt x="63" y="184"/>
                  </a:cubicBezTo>
                  <a:cubicBezTo>
                    <a:pt x="63" y="187"/>
                    <a:pt x="63" y="187"/>
                    <a:pt x="63" y="187"/>
                  </a:cubicBezTo>
                  <a:cubicBezTo>
                    <a:pt x="72" y="171"/>
                    <a:pt x="72" y="171"/>
                    <a:pt x="72" y="171"/>
                  </a:cubicBezTo>
                  <a:cubicBezTo>
                    <a:pt x="73" y="169"/>
                    <a:pt x="73" y="169"/>
                    <a:pt x="73" y="169"/>
                  </a:cubicBezTo>
                  <a:cubicBezTo>
                    <a:pt x="78" y="158"/>
                    <a:pt x="78" y="158"/>
                    <a:pt x="78" y="158"/>
                  </a:cubicBezTo>
                  <a:cubicBezTo>
                    <a:pt x="79" y="156"/>
                    <a:pt x="79" y="156"/>
                    <a:pt x="79" y="156"/>
                  </a:cubicBezTo>
                  <a:cubicBezTo>
                    <a:pt x="93" y="129"/>
                    <a:pt x="93" y="129"/>
                    <a:pt x="93" y="129"/>
                  </a:cubicBezTo>
                  <a:cubicBezTo>
                    <a:pt x="94" y="128"/>
                    <a:pt x="94" y="128"/>
                    <a:pt x="94" y="128"/>
                  </a:cubicBezTo>
                  <a:cubicBezTo>
                    <a:pt x="105" y="108"/>
                    <a:pt x="105" y="108"/>
                    <a:pt x="105" y="108"/>
                  </a:cubicBezTo>
                  <a:cubicBezTo>
                    <a:pt x="106" y="106"/>
                    <a:pt x="106" y="106"/>
                    <a:pt x="106" y="106"/>
                  </a:cubicBezTo>
                  <a:cubicBezTo>
                    <a:pt x="118" y="82"/>
                    <a:pt x="118" y="82"/>
                    <a:pt x="118" y="82"/>
                  </a:cubicBezTo>
                  <a:cubicBezTo>
                    <a:pt x="120" y="79"/>
                    <a:pt x="120" y="79"/>
                    <a:pt x="120" y="79"/>
                  </a:cubicBezTo>
                  <a:cubicBezTo>
                    <a:pt x="127" y="65"/>
                    <a:pt x="127" y="65"/>
                    <a:pt x="127" y="65"/>
                  </a:cubicBezTo>
                  <a:cubicBezTo>
                    <a:pt x="128" y="63"/>
                    <a:pt x="128" y="63"/>
                    <a:pt x="128" y="63"/>
                  </a:cubicBezTo>
                  <a:cubicBezTo>
                    <a:pt x="133" y="53"/>
                    <a:pt x="133" y="53"/>
                    <a:pt x="133" y="53"/>
                  </a:cubicBezTo>
                  <a:cubicBezTo>
                    <a:pt x="134" y="51"/>
                    <a:pt x="134" y="51"/>
                    <a:pt x="134" y="51"/>
                  </a:cubicBezTo>
                  <a:cubicBezTo>
                    <a:pt x="135" y="50"/>
                    <a:pt x="135" y="50"/>
                    <a:pt x="135" y="50"/>
                  </a:cubicBezTo>
                  <a:cubicBezTo>
                    <a:pt x="136" y="49"/>
                    <a:pt x="136" y="49"/>
                    <a:pt x="136" y="49"/>
                  </a:cubicBezTo>
                  <a:cubicBezTo>
                    <a:pt x="160" y="1"/>
                    <a:pt x="160" y="1"/>
                    <a:pt x="160" y="1"/>
                  </a:cubicBezTo>
                  <a:cubicBezTo>
                    <a:pt x="160" y="1"/>
                    <a:pt x="159" y="1"/>
                    <a:pt x="159"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49" name="Freeform 48"/>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close/>
                  <a:moveTo>
                    <a:pt x="315" y="33"/>
                  </a:moveTo>
                  <a:lnTo>
                    <a:pt x="303" y="36"/>
                  </a:lnTo>
                  <a:lnTo>
                    <a:pt x="299" y="38"/>
                  </a:lnTo>
                  <a:lnTo>
                    <a:pt x="285" y="38"/>
                  </a:lnTo>
                  <a:lnTo>
                    <a:pt x="287" y="43"/>
                  </a:lnTo>
                  <a:lnTo>
                    <a:pt x="296" y="43"/>
                  </a:lnTo>
                  <a:lnTo>
                    <a:pt x="301" y="41"/>
                  </a:lnTo>
                  <a:lnTo>
                    <a:pt x="320" y="38"/>
                  </a:lnTo>
                  <a:lnTo>
                    <a:pt x="315" y="33"/>
                  </a:lnTo>
                  <a:close/>
                  <a:moveTo>
                    <a:pt x="315" y="26"/>
                  </a:moveTo>
                  <a:lnTo>
                    <a:pt x="318" y="31"/>
                  </a:lnTo>
                  <a:lnTo>
                    <a:pt x="332" y="31"/>
                  </a:lnTo>
                  <a:lnTo>
                    <a:pt x="320" y="33"/>
                  </a:lnTo>
                  <a:lnTo>
                    <a:pt x="325" y="38"/>
                  </a:lnTo>
                  <a:lnTo>
                    <a:pt x="332" y="36"/>
                  </a:lnTo>
                  <a:lnTo>
                    <a:pt x="365" y="31"/>
                  </a:lnTo>
                  <a:lnTo>
                    <a:pt x="332" y="29"/>
                  </a:lnTo>
                  <a:lnTo>
                    <a:pt x="315" y="26"/>
                  </a:lnTo>
                  <a:close/>
                  <a:moveTo>
                    <a:pt x="277" y="22"/>
                  </a:moveTo>
                  <a:lnTo>
                    <a:pt x="280" y="26"/>
                  </a:lnTo>
                  <a:lnTo>
                    <a:pt x="301" y="29"/>
                  </a:lnTo>
                  <a:lnTo>
                    <a:pt x="306" y="29"/>
                  </a:lnTo>
                  <a:lnTo>
                    <a:pt x="313" y="29"/>
                  </a:lnTo>
                  <a:lnTo>
                    <a:pt x="311" y="24"/>
                  </a:lnTo>
                  <a:lnTo>
                    <a:pt x="308" y="24"/>
                  </a:lnTo>
                  <a:lnTo>
                    <a:pt x="303" y="24"/>
                  </a:lnTo>
                  <a:lnTo>
                    <a:pt x="277" y="22"/>
                  </a:lnTo>
                  <a:close/>
                  <a:moveTo>
                    <a:pt x="221" y="14"/>
                  </a:moveTo>
                  <a:lnTo>
                    <a:pt x="216" y="19"/>
                  </a:lnTo>
                  <a:lnTo>
                    <a:pt x="256" y="24"/>
                  </a:lnTo>
                  <a:lnTo>
                    <a:pt x="263" y="24"/>
                  </a:lnTo>
                  <a:lnTo>
                    <a:pt x="275" y="26"/>
                  </a:lnTo>
                  <a:lnTo>
                    <a:pt x="273" y="22"/>
                  </a:lnTo>
                  <a:lnTo>
                    <a:pt x="258" y="19"/>
                  </a:lnTo>
                  <a:lnTo>
                    <a:pt x="251" y="19"/>
                  </a:lnTo>
                  <a:lnTo>
                    <a:pt x="221" y="14"/>
                  </a:lnTo>
                  <a:close/>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0" name="Freeform 49"/>
            <p:cNvSpPr>
              <a:spLocks noEditPoints="1"/>
            </p:cNvSpPr>
            <p:nvPr/>
          </p:nvSpPr>
          <p:spPr bwMode="auto">
            <a:xfrm>
              <a:off x="8175168" y="3576468"/>
              <a:ext cx="653013" cy="143126"/>
            </a:xfrm>
            <a:custGeom>
              <a:avLst/>
              <a:gdLst>
                <a:gd name="T0" fmla="*/ 277 w 365"/>
                <a:gd name="T1" fmla="*/ 41 h 88"/>
                <a:gd name="T2" fmla="*/ 183 w 365"/>
                <a:gd name="T3" fmla="*/ 55 h 88"/>
                <a:gd name="T4" fmla="*/ 187 w 365"/>
                <a:gd name="T5" fmla="*/ 60 h 88"/>
                <a:gd name="T6" fmla="*/ 280 w 365"/>
                <a:gd name="T7" fmla="*/ 45 h 88"/>
                <a:gd name="T8" fmla="*/ 280 w 365"/>
                <a:gd name="T9" fmla="*/ 41 h 88"/>
                <a:gd name="T10" fmla="*/ 303 w 365"/>
                <a:gd name="T11" fmla="*/ 36 h 88"/>
                <a:gd name="T12" fmla="*/ 285 w 365"/>
                <a:gd name="T13" fmla="*/ 38 h 88"/>
                <a:gd name="T14" fmla="*/ 296 w 365"/>
                <a:gd name="T15" fmla="*/ 43 h 88"/>
                <a:gd name="T16" fmla="*/ 320 w 365"/>
                <a:gd name="T17" fmla="*/ 38 h 88"/>
                <a:gd name="T18" fmla="*/ 315 w 365"/>
                <a:gd name="T19" fmla="*/ 26 h 88"/>
                <a:gd name="T20" fmla="*/ 332 w 365"/>
                <a:gd name="T21" fmla="*/ 31 h 88"/>
                <a:gd name="T22" fmla="*/ 325 w 365"/>
                <a:gd name="T23" fmla="*/ 38 h 88"/>
                <a:gd name="T24" fmla="*/ 365 w 365"/>
                <a:gd name="T25" fmla="*/ 31 h 88"/>
                <a:gd name="T26" fmla="*/ 315 w 365"/>
                <a:gd name="T27" fmla="*/ 26 h 88"/>
                <a:gd name="T28" fmla="*/ 280 w 365"/>
                <a:gd name="T29" fmla="*/ 26 h 88"/>
                <a:gd name="T30" fmla="*/ 306 w 365"/>
                <a:gd name="T31" fmla="*/ 29 h 88"/>
                <a:gd name="T32" fmla="*/ 311 w 365"/>
                <a:gd name="T33" fmla="*/ 24 h 88"/>
                <a:gd name="T34" fmla="*/ 303 w 365"/>
                <a:gd name="T35" fmla="*/ 24 h 88"/>
                <a:gd name="T36" fmla="*/ 221 w 365"/>
                <a:gd name="T37" fmla="*/ 14 h 88"/>
                <a:gd name="T38" fmla="*/ 256 w 365"/>
                <a:gd name="T39" fmla="*/ 24 h 88"/>
                <a:gd name="T40" fmla="*/ 275 w 365"/>
                <a:gd name="T41" fmla="*/ 26 h 88"/>
                <a:gd name="T42" fmla="*/ 258 w 365"/>
                <a:gd name="T43" fmla="*/ 19 h 88"/>
                <a:gd name="T44" fmla="*/ 221 w 365"/>
                <a:gd name="T45" fmla="*/ 14 h 88"/>
                <a:gd name="T46" fmla="*/ 88 w 365"/>
                <a:gd name="T47" fmla="*/ 3 h 88"/>
                <a:gd name="T48" fmla="*/ 48 w 365"/>
                <a:gd name="T49" fmla="*/ 41 h 88"/>
                <a:gd name="T50" fmla="*/ 43 w 365"/>
                <a:gd name="T51" fmla="*/ 45 h 88"/>
                <a:gd name="T52" fmla="*/ 27 w 365"/>
                <a:gd name="T53" fmla="*/ 62 h 88"/>
                <a:gd name="T54" fmla="*/ 0 w 365"/>
                <a:gd name="T55" fmla="*/ 88 h 88"/>
                <a:gd name="T56" fmla="*/ 95 w 365"/>
                <a:gd name="T57" fmla="*/ 74 h 88"/>
                <a:gd name="T58" fmla="*/ 131 w 365"/>
                <a:gd name="T59" fmla="*/ 67 h 88"/>
                <a:gd name="T60" fmla="*/ 147 w 365"/>
                <a:gd name="T61" fmla="*/ 64 h 88"/>
                <a:gd name="T62" fmla="*/ 171 w 365"/>
                <a:gd name="T63" fmla="*/ 62 h 88"/>
                <a:gd name="T64" fmla="*/ 169 w 365"/>
                <a:gd name="T65" fmla="*/ 57 h 88"/>
                <a:gd name="T66" fmla="*/ 143 w 365"/>
                <a:gd name="T67" fmla="*/ 62 h 88"/>
                <a:gd name="T68" fmla="*/ 109 w 365"/>
                <a:gd name="T69" fmla="*/ 67 h 88"/>
                <a:gd name="T70" fmla="*/ 90 w 365"/>
                <a:gd name="T71" fmla="*/ 69 h 88"/>
                <a:gd name="T72" fmla="*/ 31 w 365"/>
                <a:gd name="T73" fmla="*/ 64 h 88"/>
                <a:gd name="T74" fmla="*/ 48 w 365"/>
                <a:gd name="T75" fmla="*/ 45 h 88"/>
                <a:gd name="T76" fmla="*/ 55 w 365"/>
                <a:gd name="T77" fmla="*/ 38 h 88"/>
                <a:gd name="T78" fmla="*/ 145 w 365"/>
                <a:gd name="T79" fmla="*/ 12 h 88"/>
                <a:gd name="T80" fmla="*/ 211 w 365"/>
                <a:gd name="T81" fmla="*/ 19 h 88"/>
                <a:gd name="T82" fmla="*/ 150 w 365"/>
                <a:gd name="T83" fmla="*/ 7 h 88"/>
                <a:gd name="T84" fmla="*/ 90 w 365"/>
                <a:gd name="T85"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5" h="88">
                  <a:moveTo>
                    <a:pt x="280" y="41"/>
                  </a:moveTo>
                  <a:lnTo>
                    <a:pt x="277" y="41"/>
                  </a:lnTo>
                  <a:lnTo>
                    <a:pt x="187" y="55"/>
                  </a:lnTo>
                  <a:lnTo>
                    <a:pt x="183" y="55"/>
                  </a:lnTo>
                  <a:lnTo>
                    <a:pt x="178" y="60"/>
                  </a:lnTo>
                  <a:lnTo>
                    <a:pt x="187" y="60"/>
                  </a:lnTo>
                  <a:lnTo>
                    <a:pt x="204" y="57"/>
                  </a:lnTo>
                  <a:lnTo>
                    <a:pt x="280" y="45"/>
                  </a:lnTo>
                  <a:lnTo>
                    <a:pt x="282" y="43"/>
                  </a:lnTo>
                  <a:lnTo>
                    <a:pt x="280" y="41"/>
                  </a:lnTo>
                  <a:moveTo>
                    <a:pt x="315" y="33"/>
                  </a:moveTo>
                  <a:lnTo>
                    <a:pt x="303" y="36"/>
                  </a:lnTo>
                  <a:lnTo>
                    <a:pt x="299" y="38"/>
                  </a:lnTo>
                  <a:lnTo>
                    <a:pt x="285" y="38"/>
                  </a:lnTo>
                  <a:lnTo>
                    <a:pt x="287" y="43"/>
                  </a:lnTo>
                  <a:lnTo>
                    <a:pt x="296" y="43"/>
                  </a:lnTo>
                  <a:lnTo>
                    <a:pt x="301" y="41"/>
                  </a:lnTo>
                  <a:lnTo>
                    <a:pt x="320" y="38"/>
                  </a:lnTo>
                  <a:lnTo>
                    <a:pt x="315" y="33"/>
                  </a:lnTo>
                  <a:moveTo>
                    <a:pt x="315" y="26"/>
                  </a:moveTo>
                  <a:lnTo>
                    <a:pt x="318" y="31"/>
                  </a:lnTo>
                  <a:lnTo>
                    <a:pt x="332" y="31"/>
                  </a:lnTo>
                  <a:lnTo>
                    <a:pt x="320" y="33"/>
                  </a:lnTo>
                  <a:lnTo>
                    <a:pt x="325" y="38"/>
                  </a:lnTo>
                  <a:lnTo>
                    <a:pt x="332" y="36"/>
                  </a:lnTo>
                  <a:lnTo>
                    <a:pt x="365" y="31"/>
                  </a:lnTo>
                  <a:lnTo>
                    <a:pt x="332" y="29"/>
                  </a:lnTo>
                  <a:lnTo>
                    <a:pt x="315" y="26"/>
                  </a:lnTo>
                  <a:moveTo>
                    <a:pt x="277" y="22"/>
                  </a:moveTo>
                  <a:lnTo>
                    <a:pt x="280" y="26"/>
                  </a:lnTo>
                  <a:lnTo>
                    <a:pt x="301" y="29"/>
                  </a:lnTo>
                  <a:lnTo>
                    <a:pt x="306" y="29"/>
                  </a:lnTo>
                  <a:lnTo>
                    <a:pt x="313" y="29"/>
                  </a:lnTo>
                  <a:lnTo>
                    <a:pt x="311" y="24"/>
                  </a:lnTo>
                  <a:lnTo>
                    <a:pt x="308" y="24"/>
                  </a:lnTo>
                  <a:lnTo>
                    <a:pt x="303" y="24"/>
                  </a:lnTo>
                  <a:lnTo>
                    <a:pt x="277" y="22"/>
                  </a:lnTo>
                  <a:moveTo>
                    <a:pt x="221" y="14"/>
                  </a:moveTo>
                  <a:lnTo>
                    <a:pt x="216" y="19"/>
                  </a:lnTo>
                  <a:lnTo>
                    <a:pt x="256" y="24"/>
                  </a:lnTo>
                  <a:lnTo>
                    <a:pt x="263" y="24"/>
                  </a:lnTo>
                  <a:lnTo>
                    <a:pt x="275" y="26"/>
                  </a:lnTo>
                  <a:lnTo>
                    <a:pt x="273" y="22"/>
                  </a:lnTo>
                  <a:lnTo>
                    <a:pt x="258" y="19"/>
                  </a:lnTo>
                  <a:lnTo>
                    <a:pt x="251" y="19"/>
                  </a:lnTo>
                  <a:lnTo>
                    <a:pt x="221" y="14"/>
                  </a:lnTo>
                  <a:moveTo>
                    <a:pt x="88" y="0"/>
                  </a:moveTo>
                  <a:lnTo>
                    <a:pt x="88" y="3"/>
                  </a:lnTo>
                  <a:lnTo>
                    <a:pt x="53" y="36"/>
                  </a:lnTo>
                  <a:lnTo>
                    <a:pt x="48" y="41"/>
                  </a:lnTo>
                  <a:lnTo>
                    <a:pt x="48" y="41"/>
                  </a:lnTo>
                  <a:lnTo>
                    <a:pt x="43" y="45"/>
                  </a:lnTo>
                  <a:lnTo>
                    <a:pt x="29" y="60"/>
                  </a:lnTo>
                  <a:lnTo>
                    <a:pt x="27" y="62"/>
                  </a:lnTo>
                  <a:lnTo>
                    <a:pt x="10" y="79"/>
                  </a:lnTo>
                  <a:lnTo>
                    <a:pt x="0" y="88"/>
                  </a:lnTo>
                  <a:lnTo>
                    <a:pt x="15" y="86"/>
                  </a:lnTo>
                  <a:lnTo>
                    <a:pt x="95" y="74"/>
                  </a:lnTo>
                  <a:lnTo>
                    <a:pt x="100" y="71"/>
                  </a:lnTo>
                  <a:lnTo>
                    <a:pt x="131" y="67"/>
                  </a:lnTo>
                  <a:lnTo>
                    <a:pt x="143" y="67"/>
                  </a:lnTo>
                  <a:lnTo>
                    <a:pt x="147" y="64"/>
                  </a:lnTo>
                  <a:lnTo>
                    <a:pt x="154" y="64"/>
                  </a:lnTo>
                  <a:lnTo>
                    <a:pt x="171" y="62"/>
                  </a:lnTo>
                  <a:lnTo>
                    <a:pt x="176" y="57"/>
                  </a:lnTo>
                  <a:lnTo>
                    <a:pt x="169" y="57"/>
                  </a:lnTo>
                  <a:lnTo>
                    <a:pt x="147" y="60"/>
                  </a:lnTo>
                  <a:lnTo>
                    <a:pt x="143" y="62"/>
                  </a:lnTo>
                  <a:lnTo>
                    <a:pt x="131" y="62"/>
                  </a:lnTo>
                  <a:lnTo>
                    <a:pt x="109" y="67"/>
                  </a:lnTo>
                  <a:lnTo>
                    <a:pt x="95" y="69"/>
                  </a:lnTo>
                  <a:lnTo>
                    <a:pt x="90" y="69"/>
                  </a:lnTo>
                  <a:lnTo>
                    <a:pt x="15" y="81"/>
                  </a:lnTo>
                  <a:lnTo>
                    <a:pt x="31" y="64"/>
                  </a:lnTo>
                  <a:lnTo>
                    <a:pt x="36" y="60"/>
                  </a:lnTo>
                  <a:lnTo>
                    <a:pt x="48" y="45"/>
                  </a:lnTo>
                  <a:lnTo>
                    <a:pt x="53" y="43"/>
                  </a:lnTo>
                  <a:lnTo>
                    <a:pt x="55" y="38"/>
                  </a:lnTo>
                  <a:lnTo>
                    <a:pt x="90" y="5"/>
                  </a:lnTo>
                  <a:lnTo>
                    <a:pt x="145" y="12"/>
                  </a:lnTo>
                  <a:lnTo>
                    <a:pt x="150" y="12"/>
                  </a:lnTo>
                  <a:lnTo>
                    <a:pt x="211" y="19"/>
                  </a:lnTo>
                  <a:lnTo>
                    <a:pt x="214" y="14"/>
                  </a:lnTo>
                  <a:lnTo>
                    <a:pt x="150" y="7"/>
                  </a:lnTo>
                  <a:lnTo>
                    <a:pt x="145" y="7"/>
                  </a:lnTo>
                  <a:lnTo>
                    <a:pt x="90" y="0"/>
                  </a:lnTo>
                  <a:lnTo>
                    <a:pt x="8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1" name="Freeform 50"/>
            <p:cNvSpPr>
              <a:spLocks noEditPoints="1"/>
            </p:cNvSpPr>
            <p:nvPr/>
          </p:nvSpPr>
          <p:spPr bwMode="auto">
            <a:xfrm>
              <a:off x="8010573" y="3433343"/>
              <a:ext cx="71563" cy="552986"/>
            </a:xfrm>
            <a:custGeom>
              <a:avLst/>
              <a:gdLst>
                <a:gd name="T0" fmla="*/ 5 w 17"/>
                <a:gd name="T1" fmla="*/ 16 h 143"/>
                <a:gd name="T2" fmla="*/ 7 w 17"/>
                <a:gd name="T3" fmla="*/ 42 h 143"/>
                <a:gd name="T4" fmla="*/ 8 w 17"/>
                <a:gd name="T5" fmla="*/ 52 h 143"/>
                <a:gd name="T6" fmla="*/ 8 w 17"/>
                <a:gd name="T7" fmla="*/ 62 h 143"/>
                <a:gd name="T8" fmla="*/ 9 w 17"/>
                <a:gd name="T9" fmla="*/ 70 h 143"/>
                <a:gd name="T10" fmla="*/ 10 w 17"/>
                <a:gd name="T11" fmla="*/ 77 h 143"/>
                <a:gd name="T12" fmla="*/ 13 w 17"/>
                <a:gd name="T13" fmla="*/ 121 h 143"/>
                <a:gd name="T14" fmla="*/ 2 w 17"/>
                <a:gd name="T15" fmla="*/ 141 h 143"/>
                <a:gd name="T16" fmla="*/ 2 w 17"/>
                <a:gd name="T17" fmla="*/ 120 h 143"/>
                <a:gd name="T18" fmla="*/ 2 w 17"/>
                <a:gd name="T19" fmla="*/ 80 h 143"/>
                <a:gd name="T20" fmla="*/ 2 w 17"/>
                <a:gd name="T21" fmla="*/ 60 h 143"/>
                <a:gd name="T22" fmla="*/ 2 w 17"/>
                <a:gd name="T23" fmla="*/ 51 h 143"/>
                <a:gd name="T24" fmla="*/ 2 w 17"/>
                <a:gd name="T25" fmla="*/ 19 h 143"/>
                <a:gd name="T26" fmla="*/ 0 w 17"/>
                <a:gd name="T27" fmla="*/ 21 h 143"/>
                <a:gd name="T28" fmla="*/ 0 w 17"/>
                <a:gd name="T29" fmla="*/ 49 h 143"/>
                <a:gd name="T30" fmla="*/ 0 w 17"/>
                <a:gd name="T31" fmla="*/ 50 h 143"/>
                <a:gd name="T32" fmla="*/ 0 w 17"/>
                <a:gd name="T33" fmla="*/ 60 h 143"/>
                <a:gd name="T34" fmla="*/ 0 w 17"/>
                <a:gd name="T35" fmla="*/ 81 h 143"/>
                <a:gd name="T36" fmla="*/ 0 w 17"/>
                <a:gd name="T37" fmla="*/ 120 h 143"/>
                <a:gd name="T38" fmla="*/ 0 w 17"/>
                <a:gd name="T39" fmla="*/ 141 h 143"/>
                <a:gd name="T40" fmla="*/ 2 w 17"/>
                <a:gd name="T41" fmla="*/ 143 h 143"/>
                <a:gd name="T42" fmla="*/ 17 w 17"/>
                <a:gd name="T43" fmla="*/ 142 h 143"/>
                <a:gd name="T44" fmla="*/ 15 w 17"/>
                <a:gd name="T45" fmla="*/ 121 h 143"/>
                <a:gd name="T46" fmla="*/ 11 w 17"/>
                <a:gd name="T47" fmla="*/ 76 h 143"/>
                <a:gd name="T48" fmla="*/ 11 w 17"/>
                <a:gd name="T49" fmla="*/ 69 h 143"/>
                <a:gd name="T50" fmla="*/ 10 w 17"/>
                <a:gd name="T51" fmla="*/ 60 h 143"/>
                <a:gd name="T52" fmla="*/ 9 w 17"/>
                <a:gd name="T53" fmla="*/ 50 h 143"/>
                <a:gd name="T54" fmla="*/ 8 w 17"/>
                <a:gd name="T55" fmla="*/ 36 h 143"/>
                <a:gd name="T56" fmla="*/ 6 w 17"/>
                <a:gd name="T57" fmla="*/ 14 h 143"/>
                <a:gd name="T58" fmla="*/ 3 w 17"/>
                <a:gd name="T59" fmla="*/ 2 h 143"/>
                <a:gd name="T60" fmla="*/ 4 w 17"/>
                <a:gd name="T61" fmla="*/ 10 h 143"/>
                <a:gd name="T62" fmla="*/ 4 w 17"/>
                <a:gd name="T63" fmla="*/ 13 h 143"/>
                <a:gd name="T64" fmla="*/ 6 w 17"/>
                <a:gd name="T65" fmla="*/ 10 h 143"/>
                <a:gd name="T66" fmla="*/ 6 w 17"/>
                <a:gd name="T67" fmla="*/ 7 h 143"/>
                <a:gd name="T68" fmla="*/ 5 w 17"/>
                <a:gd name="T69" fmla="*/ 1 h 143"/>
                <a:gd name="T70" fmla="*/ 0 w 17"/>
                <a:gd name="T71" fmla="*/ 0 h 143"/>
                <a:gd name="T72" fmla="*/ 0 w 17"/>
                <a:gd name="T73" fmla="*/ 1 h 143"/>
                <a:gd name="T74" fmla="*/ 0 w 17"/>
                <a:gd name="T75" fmla="*/ 10 h 143"/>
                <a:gd name="T76" fmla="*/ 0 w 17"/>
                <a:gd name="T77" fmla="*/ 17 h 143"/>
                <a:gd name="T78" fmla="*/ 2 w 17"/>
                <a:gd name="T79" fmla="*/ 16 h 143"/>
                <a:gd name="T80" fmla="*/ 2 w 17"/>
                <a:gd name="T81" fmla="*/ 12 h 143"/>
                <a:gd name="T82" fmla="*/ 2 w 17"/>
                <a:gd name="T83" fmla="*/ 9 h 143"/>
                <a:gd name="T84" fmla="*/ 2 w 17"/>
                <a:gd name="T85"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7" h="143">
                  <a:moveTo>
                    <a:pt x="6" y="14"/>
                  </a:moveTo>
                  <a:cubicBezTo>
                    <a:pt x="5" y="16"/>
                    <a:pt x="5" y="16"/>
                    <a:pt x="5" y="16"/>
                  </a:cubicBezTo>
                  <a:cubicBezTo>
                    <a:pt x="6" y="39"/>
                    <a:pt x="6" y="39"/>
                    <a:pt x="6" y="39"/>
                  </a:cubicBezTo>
                  <a:cubicBezTo>
                    <a:pt x="7" y="42"/>
                    <a:pt x="7" y="42"/>
                    <a:pt x="7" y="42"/>
                  </a:cubicBezTo>
                  <a:cubicBezTo>
                    <a:pt x="7" y="50"/>
                    <a:pt x="7" y="50"/>
                    <a:pt x="7" y="50"/>
                  </a:cubicBezTo>
                  <a:cubicBezTo>
                    <a:pt x="8" y="52"/>
                    <a:pt x="8" y="52"/>
                    <a:pt x="8" y="52"/>
                  </a:cubicBezTo>
                  <a:cubicBezTo>
                    <a:pt x="8" y="60"/>
                    <a:pt x="8" y="60"/>
                    <a:pt x="8" y="60"/>
                  </a:cubicBezTo>
                  <a:cubicBezTo>
                    <a:pt x="8" y="62"/>
                    <a:pt x="8" y="62"/>
                    <a:pt x="8" y="62"/>
                  </a:cubicBezTo>
                  <a:cubicBezTo>
                    <a:pt x="9" y="64"/>
                    <a:pt x="9" y="64"/>
                    <a:pt x="9" y="64"/>
                  </a:cubicBezTo>
                  <a:cubicBezTo>
                    <a:pt x="9" y="70"/>
                    <a:pt x="9" y="70"/>
                    <a:pt x="9" y="70"/>
                  </a:cubicBezTo>
                  <a:cubicBezTo>
                    <a:pt x="9" y="75"/>
                    <a:pt x="9" y="75"/>
                    <a:pt x="9" y="75"/>
                  </a:cubicBezTo>
                  <a:cubicBezTo>
                    <a:pt x="10" y="77"/>
                    <a:pt x="10" y="77"/>
                    <a:pt x="10" y="77"/>
                  </a:cubicBezTo>
                  <a:cubicBezTo>
                    <a:pt x="13" y="119"/>
                    <a:pt x="13" y="119"/>
                    <a:pt x="13" y="119"/>
                  </a:cubicBezTo>
                  <a:cubicBezTo>
                    <a:pt x="13" y="121"/>
                    <a:pt x="13" y="121"/>
                    <a:pt x="13" y="121"/>
                  </a:cubicBezTo>
                  <a:cubicBezTo>
                    <a:pt x="15" y="140"/>
                    <a:pt x="15" y="140"/>
                    <a:pt x="15" y="140"/>
                  </a:cubicBezTo>
                  <a:cubicBezTo>
                    <a:pt x="2" y="141"/>
                    <a:pt x="2" y="141"/>
                    <a:pt x="2" y="141"/>
                  </a:cubicBezTo>
                  <a:cubicBezTo>
                    <a:pt x="2" y="122"/>
                    <a:pt x="2" y="122"/>
                    <a:pt x="2" y="122"/>
                  </a:cubicBezTo>
                  <a:cubicBezTo>
                    <a:pt x="2" y="120"/>
                    <a:pt x="2" y="120"/>
                    <a:pt x="2" y="120"/>
                  </a:cubicBezTo>
                  <a:cubicBezTo>
                    <a:pt x="2" y="82"/>
                    <a:pt x="2" y="82"/>
                    <a:pt x="2" y="82"/>
                  </a:cubicBezTo>
                  <a:cubicBezTo>
                    <a:pt x="2" y="80"/>
                    <a:pt x="2" y="80"/>
                    <a:pt x="2" y="80"/>
                  </a:cubicBezTo>
                  <a:cubicBezTo>
                    <a:pt x="2" y="62"/>
                    <a:pt x="2" y="62"/>
                    <a:pt x="2" y="62"/>
                  </a:cubicBezTo>
                  <a:cubicBezTo>
                    <a:pt x="2" y="60"/>
                    <a:pt x="2" y="60"/>
                    <a:pt x="2" y="60"/>
                  </a:cubicBezTo>
                  <a:cubicBezTo>
                    <a:pt x="2" y="53"/>
                    <a:pt x="2" y="53"/>
                    <a:pt x="2" y="53"/>
                  </a:cubicBezTo>
                  <a:cubicBezTo>
                    <a:pt x="2" y="51"/>
                    <a:pt x="2" y="51"/>
                    <a:pt x="2" y="51"/>
                  </a:cubicBezTo>
                  <a:cubicBezTo>
                    <a:pt x="2" y="47"/>
                    <a:pt x="2" y="47"/>
                    <a:pt x="2" y="47"/>
                  </a:cubicBezTo>
                  <a:cubicBezTo>
                    <a:pt x="2" y="19"/>
                    <a:pt x="2" y="19"/>
                    <a:pt x="2" y="19"/>
                  </a:cubicBezTo>
                  <a:cubicBezTo>
                    <a:pt x="0" y="21"/>
                    <a:pt x="0" y="21"/>
                    <a:pt x="0" y="21"/>
                  </a:cubicBezTo>
                  <a:cubicBezTo>
                    <a:pt x="0" y="21"/>
                    <a:pt x="0" y="21"/>
                    <a:pt x="0" y="21"/>
                  </a:cubicBezTo>
                  <a:cubicBezTo>
                    <a:pt x="0" y="44"/>
                    <a:pt x="0" y="44"/>
                    <a:pt x="0" y="44"/>
                  </a:cubicBezTo>
                  <a:cubicBezTo>
                    <a:pt x="0" y="49"/>
                    <a:pt x="0" y="49"/>
                    <a:pt x="0" y="49"/>
                  </a:cubicBezTo>
                  <a:cubicBezTo>
                    <a:pt x="0" y="49"/>
                    <a:pt x="0" y="49"/>
                    <a:pt x="0" y="49"/>
                  </a:cubicBezTo>
                  <a:cubicBezTo>
                    <a:pt x="0" y="50"/>
                    <a:pt x="0" y="50"/>
                    <a:pt x="0" y="50"/>
                  </a:cubicBezTo>
                  <a:cubicBezTo>
                    <a:pt x="0" y="54"/>
                    <a:pt x="0" y="54"/>
                    <a:pt x="0" y="54"/>
                  </a:cubicBezTo>
                  <a:cubicBezTo>
                    <a:pt x="0" y="60"/>
                    <a:pt x="0" y="60"/>
                    <a:pt x="0" y="60"/>
                  </a:cubicBezTo>
                  <a:cubicBezTo>
                    <a:pt x="0" y="61"/>
                    <a:pt x="0" y="61"/>
                    <a:pt x="0" y="61"/>
                  </a:cubicBezTo>
                  <a:cubicBezTo>
                    <a:pt x="0" y="81"/>
                    <a:pt x="0" y="81"/>
                    <a:pt x="0" y="81"/>
                  </a:cubicBezTo>
                  <a:cubicBezTo>
                    <a:pt x="0" y="84"/>
                    <a:pt x="0" y="84"/>
                    <a:pt x="0" y="84"/>
                  </a:cubicBezTo>
                  <a:cubicBezTo>
                    <a:pt x="0" y="120"/>
                    <a:pt x="0" y="120"/>
                    <a:pt x="0" y="120"/>
                  </a:cubicBezTo>
                  <a:cubicBezTo>
                    <a:pt x="0" y="122"/>
                    <a:pt x="0" y="122"/>
                    <a:pt x="0" y="122"/>
                  </a:cubicBezTo>
                  <a:cubicBezTo>
                    <a:pt x="0" y="141"/>
                    <a:pt x="0" y="141"/>
                    <a:pt x="0" y="141"/>
                  </a:cubicBezTo>
                  <a:cubicBezTo>
                    <a:pt x="0" y="143"/>
                    <a:pt x="0" y="143"/>
                    <a:pt x="0" y="143"/>
                  </a:cubicBezTo>
                  <a:cubicBezTo>
                    <a:pt x="2" y="143"/>
                    <a:pt x="2" y="143"/>
                    <a:pt x="2" y="143"/>
                  </a:cubicBezTo>
                  <a:cubicBezTo>
                    <a:pt x="15" y="142"/>
                    <a:pt x="15" y="142"/>
                    <a:pt x="15" y="142"/>
                  </a:cubicBezTo>
                  <a:cubicBezTo>
                    <a:pt x="17" y="142"/>
                    <a:pt x="17" y="142"/>
                    <a:pt x="17" y="142"/>
                  </a:cubicBezTo>
                  <a:cubicBezTo>
                    <a:pt x="17" y="140"/>
                    <a:pt x="17" y="140"/>
                    <a:pt x="17" y="140"/>
                  </a:cubicBezTo>
                  <a:cubicBezTo>
                    <a:pt x="15" y="121"/>
                    <a:pt x="15" y="121"/>
                    <a:pt x="15" y="121"/>
                  </a:cubicBezTo>
                  <a:cubicBezTo>
                    <a:pt x="15" y="119"/>
                    <a:pt x="15" y="119"/>
                    <a:pt x="15" y="119"/>
                  </a:cubicBezTo>
                  <a:cubicBezTo>
                    <a:pt x="11" y="76"/>
                    <a:pt x="11" y="76"/>
                    <a:pt x="11" y="76"/>
                  </a:cubicBezTo>
                  <a:cubicBezTo>
                    <a:pt x="11" y="75"/>
                    <a:pt x="11" y="75"/>
                    <a:pt x="11" y="75"/>
                  </a:cubicBezTo>
                  <a:cubicBezTo>
                    <a:pt x="11" y="69"/>
                    <a:pt x="11" y="69"/>
                    <a:pt x="11" y="69"/>
                  </a:cubicBezTo>
                  <a:cubicBezTo>
                    <a:pt x="10" y="62"/>
                    <a:pt x="10" y="62"/>
                    <a:pt x="10" y="62"/>
                  </a:cubicBezTo>
                  <a:cubicBezTo>
                    <a:pt x="10" y="60"/>
                    <a:pt x="10" y="60"/>
                    <a:pt x="10" y="60"/>
                  </a:cubicBezTo>
                  <a:cubicBezTo>
                    <a:pt x="9" y="52"/>
                    <a:pt x="9" y="52"/>
                    <a:pt x="9" y="52"/>
                  </a:cubicBezTo>
                  <a:cubicBezTo>
                    <a:pt x="9" y="50"/>
                    <a:pt x="9" y="50"/>
                    <a:pt x="9" y="50"/>
                  </a:cubicBezTo>
                  <a:cubicBezTo>
                    <a:pt x="8" y="39"/>
                    <a:pt x="8" y="39"/>
                    <a:pt x="8" y="39"/>
                  </a:cubicBezTo>
                  <a:cubicBezTo>
                    <a:pt x="8" y="36"/>
                    <a:pt x="8" y="36"/>
                    <a:pt x="8" y="36"/>
                  </a:cubicBezTo>
                  <a:cubicBezTo>
                    <a:pt x="6" y="15"/>
                    <a:pt x="6" y="15"/>
                    <a:pt x="6" y="15"/>
                  </a:cubicBezTo>
                  <a:cubicBezTo>
                    <a:pt x="6" y="14"/>
                    <a:pt x="6" y="14"/>
                    <a:pt x="6" y="14"/>
                  </a:cubicBezTo>
                  <a:moveTo>
                    <a:pt x="3" y="1"/>
                  </a:moveTo>
                  <a:cubicBezTo>
                    <a:pt x="3" y="2"/>
                    <a:pt x="3" y="2"/>
                    <a:pt x="3" y="2"/>
                  </a:cubicBezTo>
                  <a:cubicBezTo>
                    <a:pt x="4" y="9"/>
                    <a:pt x="4" y="9"/>
                    <a:pt x="4" y="9"/>
                  </a:cubicBezTo>
                  <a:cubicBezTo>
                    <a:pt x="4" y="10"/>
                    <a:pt x="4" y="10"/>
                    <a:pt x="4" y="10"/>
                  </a:cubicBezTo>
                  <a:cubicBezTo>
                    <a:pt x="4" y="11"/>
                    <a:pt x="4" y="11"/>
                    <a:pt x="4" y="11"/>
                  </a:cubicBezTo>
                  <a:cubicBezTo>
                    <a:pt x="4" y="13"/>
                    <a:pt x="4" y="13"/>
                    <a:pt x="4" y="13"/>
                  </a:cubicBezTo>
                  <a:cubicBezTo>
                    <a:pt x="6" y="11"/>
                    <a:pt x="6" y="11"/>
                    <a:pt x="6" y="11"/>
                  </a:cubicBezTo>
                  <a:cubicBezTo>
                    <a:pt x="6" y="10"/>
                    <a:pt x="6" y="10"/>
                    <a:pt x="6" y="10"/>
                  </a:cubicBezTo>
                  <a:cubicBezTo>
                    <a:pt x="6" y="10"/>
                    <a:pt x="6" y="10"/>
                    <a:pt x="6" y="10"/>
                  </a:cubicBezTo>
                  <a:cubicBezTo>
                    <a:pt x="6" y="7"/>
                    <a:pt x="6" y="7"/>
                    <a:pt x="6" y="7"/>
                  </a:cubicBezTo>
                  <a:cubicBezTo>
                    <a:pt x="5" y="3"/>
                    <a:pt x="5" y="3"/>
                    <a:pt x="5" y="3"/>
                  </a:cubicBezTo>
                  <a:cubicBezTo>
                    <a:pt x="5" y="1"/>
                    <a:pt x="5" y="1"/>
                    <a:pt x="5" y="1"/>
                  </a:cubicBezTo>
                  <a:cubicBezTo>
                    <a:pt x="4" y="1"/>
                    <a:pt x="4" y="1"/>
                    <a:pt x="3" y="1"/>
                  </a:cubicBezTo>
                  <a:moveTo>
                    <a:pt x="0" y="0"/>
                  </a:moveTo>
                  <a:cubicBezTo>
                    <a:pt x="0" y="0"/>
                    <a:pt x="0" y="0"/>
                    <a:pt x="0" y="0"/>
                  </a:cubicBezTo>
                  <a:cubicBezTo>
                    <a:pt x="0" y="1"/>
                    <a:pt x="0" y="1"/>
                    <a:pt x="0" y="1"/>
                  </a:cubicBezTo>
                  <a:cubicBezTo>
                    <a:pt x="0" y="8"/>
                    <a:pt x="0" y="8"/>
                    <a:pt x="0" y="8"/>
                  </a:cubicBezTo>
                  <a:cubicBezTo>
                    <a:pt x="0" y="10"/>
                    <a:pt x="0" y="10"/>
                    <a:pt x="0" y="10"/>
                  </a:cubicBezTo>
                  <a:cubicBezTo>
                    <a:pt x="0" y="10"/>
                    <a:pt x="0" y="10"/>
                    <a:pt x="0" y="10"/>
                  </a:cubicBezTo>
                  <a:cubicBezTo>
                    <a:pt x="0" y="17"/>
                    <a:pt x="0" y="17"/>
                    <a:pt x="0" y="17"/>
                  </a:cubicBezTo>
                  <a:cubicBezTo>
                    <a:pt x="0" y="18"/>
                    <a:pt x="0" y="18"/>
                    <a:pt x="0" y="18"/>
                  </a:cubicBezTo>
                  <a:cubicBezTo>
                    <a:pt x="2" y="16"/>
                    <a:pt x="2" y="16"/>
                    <a:pt x="2" y="16"/>
                  </a:cubicBezTo>
                  <a:cubicBezTo>
                    <a:pt x="2" y="14"/>
                    <a:pt x="2" y="14"/>
                    <a:pt x="2" y="14"/>
                  </a:cubicBezTo>
                  <a:cubicBezTo>
                    <a:pt x="2" y="12"/>
                    <a:pt x="2" y="12"/>
                    <a:pt x="2" y="12"/>
                  </a:cubicBezTo>
                  <a:cubicBezTo>
                    <a:pt x="2" y="9"/>
                    <a:pt x="2" y="9"/>
                    <a:pt x="2" y="9"/>
                  </a:cubicBezTo>
                  <a:cubicBezTo>
                    <a:pt x="2" y="9"/>
                    <a:pt x="2" y="9"/>
                    <a:pt x="2" y="9"/>
                  </a:cubicBezTo>
                  <a:cubicBezTo>
                    <a:pt x="2" y="1"/>
                    <a:pt x="2" y="1"/>
                    <a:pt x="2" y="1"/>
                  </a:cubicBezTo>
                  <a:cubicBezTo>
                    <a:pt x="2" y="0"/>
                    <a:pt x="2" y="0"/>
                    <a:pt x="2" y="0"/>
                  </a:cubicBezTo>
                  <a:cubicBezTo>
                    <a:pt x="1" y="0"/>
                    <a:pt x="1"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2" name="Freeform 51"/>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close/>
                  <a:moveTo>
                    <a:pt x="5" y="242"/>
                  </a:moveTo>
                  <a:lnTo>
                    <a:pt x="0" y="275"/>
                  </a:lnTo>
                  <a:lnTo>
                    <a:pt x="7" y="285"/>
                  </a:lnTo>
                  <a:lnTo>
                    <a:pt x="9" y="282"/>
                  </a:lnTo>
                  <a:lnTo>
                    <a:pt x="19" y="263"/>
                  </a:lnTo>
                  <a:lnTo>
                    <a:pt x="16" y="259"/>
                  </a:lnTo>
                  <a:lnTo>
                    <a:pt x="5" y="280"/>
                  </a:lnTo>
                  <a:lnTo>
                    <a:pt x="7" y="247"/>
                  </a:lnTo>
                  <a:lnTo>
                    <a:pt x="5" y="242"/>
                  </a:lnTo>
                  <a:close/>
                  <a:moveTo>
                    <a:pt x="40" y="216"/>
                  </a:moveTo>
                  <a:lnTo>
                    <a:pt x="19" y="256"/>
                  </a:lnTo>
                  <a:lnTo>
                    <a:pt x="21" y="259"/>
                  </a:lnTo>
                  <a:lnTo>
                    <a:pt x="45" y="218"/>
                  </a:lnTo>
                  <a:lnTo>
                    <a:pt x="40" y="216"/>
                  </a:lnTo>
                  <a:close/>
                  <a:moveTo>
                    <a:pt x="7" y="202"/>
                  </a:moveTo>
                  <a:lnTo>
                    <a:pt x="7" y="202"/>
                  </a:lnTo>
                  <a:lnTo>
                    <a:pt x="5" y="237"/>
                  </a:lnTo>
                  <a:lnTo>
                    <a:pt x="7" y="242"/>
                  </a:lnTo>
                  <a:lnTo>
                    <a:pt x="12" y="202"/>
                  </a:lnTo>
                  <a:lnTo>
                    <a:pt x="7" y="202"/>
                  </a:lnTo>
                  <a:close/>
                  <a:moveTo>
                    <a:pt x="12" y="197"/>
                  </a:moveTo>
                  <a:lnTo>
                    <a:pt x="9" y="197"/>
                  </a:lnTo>
                  <a:lnTo>
                    <a:pt x="12" y="197"/>
                  </a:lnTo>
                  <a:lnTo>
                    <a:pt x="12" y="197"/>
                  </a:lnTo>
                  <a:close/>
                  <a:moveTo>
                    <a:pt x="16" y="147"/>
                  </a:moveTo>
                  <a:lnTo>
                    <a:pt x="12" y="154"/>
                  </a:lnTo>
                  <a:lnTo>
                    <a:pt x="7" y="195"/>
                  </a:lnTo>
                  <a:lnTo>
                    <a:pt x="12" y="190"/>
                  </a:lnTo>
                  <a:lnTo>
                    <a:pt x="16" y="147"/>
                  </a:lnTo>
                  <a:close/>
                  <a:moveTo>
                    <a:pt x="106" y="107"/>
                  </a:moveTo>
                  <a:lnTo>
                    <a:pt x="95" y="116"/>
                  </a:lnTo>
                  <a:lnTo>
                    <a:pt x="42" y="214"/>
                  </a:lnTo>
                  <a:lnTo>
                    <a:pt x="45" y="214"/>
                  </a:lnTo>
                  <a:lnTo>
                    <a:pt x="106" y="107"/>
                  </a:lnTo>
                  <a:close/>
                  <a:moveTo>
                    <a:pt x="111" y="85"/>
                  </a:moveTo>
                  <a:lnTo>
                    <a:pt x="102" y="102"/>
                  </a:lnTo>
                  <a:lnTo>
                    <a:pt x="113" y="93"/>
                  </a:lnTo>
                  <a:lnTo>
                    <a:pt x="113" y="90"/>
                  </a:lnTo>
                  <a:lnTo>
                    <a:pt x="111" y="85"/>
                  </a:lnTo>
                  <a:close/>
                  <a:moveTo>
                    <a:pt x="113" y="71"/>
                  </a:moveTo>
                  <a:lnTo>
                    <a:pt x="116" y="78"/>
                  </a:lnTo>
                  <a:lnTo>
                    <a:pt x="116" y="78"/>
                  </a:lnTo>
                  <a:lnTo>
                    <a:pt x="116" y="78"/>
                  </a:lnTo>
                  <a:lnTo>
                    <a:pt x="118" y="85"/>
                  </a:lnTo>
                  <a:lnTo>
                    <a:pt x="121" y="81"/>
                  </a:lnTo>
                  <a:lnTo>
                    <a:pt x="123" y="76"/>
                  </a:lnTo>
                  <a:lnTo>
                    <a:pt x="118" y="74"/>
                  </a:lnTo>
                  <a:lnTo>
                    <a:pt x="113" y="71"/>
                  </a:lnTo>
                  <a:close/>
                  <a:moveTo>
                    <a:pt x="21" y="64"/>
                  </a:moveTo>
                  <a:lnTo>
                    <a:pt x="16" y="76"/>
                  </a:lnTo>
                  <a:lnTo>
                    <a:pt x="16" y="90"/>
                  </a:lnTo>
                  <a:lnTo>
                    <a:pt x="14" y="97"/>
                  </a:lnTo>
                  <a:lnTo>
                    <a:pt x="12" y="145"/>
                  </a:lnTo>
                  <a:lnTo>
                    <a:pt x="16" y="140"/>
                  </a:lnTo>
                  <a:lnTo>
                    <a:pt x="19" y="93"/>
                  </a:lnTo>
                  <a:lnTo>
                    <a:pt x="21" y="88"/>
                  </a:lnTo>
                  <a:lnTo>
                    <a:pt x="21" y="64"/>
                  </a:lnTo>
                  <a:close/>
                  <a:moveTo>
                    <a:pt x="87" y="50"/>
                  </a:moveTo>
                  <a:lnTo>
                    <a:pt x="85" y="55"/>
                  </a:lnTo>
                  <a:lnTo>
                    <a:pt x="87" y="57"/>
                  </a:lnTo>
                  <a:lnTo>
                    <a:pt x="109" y="71"/>
                  </a:lnTo>
                  <a:lnTo>
                    <a:pt x="106" y="64"/>
                  </a:lnTo>
                  <a:lnTo>
                    <a:pt x="92" y="55"/>
                  </a:lnTo>
                  <a:lnTo>
                    <a:pt x="90" y="50"/>
                  </a:lnTo>
                  <a:lnTo>
                    <a:pt x="87" y="50"/>
                  </a:lnTo>
                  <a:close/>
                  <a:moveTo>
                    <a:pt x="42" y="14"/>
                  </a:moveTo>
                  <a:lnTo>
                    <a:pt x="42" y="19"/>
                  </a:lnTo>
                  <a:lnTo>
                    <a:pt x="83" y="52"/>
                  </a:lnTo>
                  <a:lnTo>
                    <a:pt x="85" y="47"/>
                  </a:lnTo>
                  <a:lnTo>
                    <a:pt x="42" y="14"/>
                  </a:lnTo>
                  <a:close/>
                  <a:moveTo>
                    <a:pt x="24" y="0"/>
                  </a:moveTo>
                  <a:lnTo>
                    <a:pt x="21" y="7"/>
                  </a:lnTo>
                  <a:lnTo>
                    <a:pt x="19" y="64"/>
                  </a:lnTo>
                  <a:lnTo>
                    <a:pt x="24" y="52"/>
                  </a:lnTo>
                  <a:lnTo>
                    <a:pt x="26" y="7"/>
                  </a:lnTo>
                  <a:lnTo>
                    <a:pt x="38" y="17"/>
                  </a:lnTo>
                  <a:lnTo>
                    <a:pt x="40" y="12"/>
                  </a:lnTo>
                  <a:lnTo>
                    <a:pt x="28" y="5"/>
                  </a:lnTo>
                  <a:lnTo>
                    <a:pt x="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3" name="Freeform 52"/>
            <p:cNvSpPr>
              <a:spLocks noEditPoints="1"/>
            </p:cNvSpPr>
            <p:nvPr/>
          </p:nvSpPr>
          <p:spPr bwMode="auto">
            <a:xfrm>
              <a:off x="10742490" y="3460993"/>
              <a:ext cx="220057" cy="486304"/>
            </a:xfrm>
            <a:custGeom>
              <a:avLst/>
              <a:gdLst>
                <a:gd name="T0" fmla="*/ 0 w 123"/>
                <a:gd name="T1" fmla="*/ 299 h 299"/>
                <a:gd name="T2" fmla="*/ 0 w 123"/>
                <a:gd name="T3" fmla="*/ 282 h 299"/>
                <a:gd name="T4" fmla="*/ 0 w 123"/>
                <a:gd name="T5" fmla="*/ 275 h 299"/>
                <a:gd name="T6" fmla="*/ 9 w 123"/>
                <a:gd name="T7" fmla="*/ 282 h 299"/>
                <a:gd name="T8" fmla="*/ 16 w 123"/>
                <a:gd name="T9" fmla="*/ 259 h 299"/>
                <a:gd name="T10" fmla="*/ 7 w 123"/>
                <a:gd name="T11" fmla="*/ 247 h 299"/>
                <a:gd name="T12" fmla="*/ 40 w 123"/>
                <a:gd name="T13" fmla="*/ 216 h 299"/>
                <a:gd name="T14" fmla="*/ 21 w 123"/>
                <a:gd name="T15" fmla="*/ 259 h 299"/>
                <a:gd name="T16" fmla="*/ 40 w 123"/>
                <a:gd name="T17" fmla="*/ 216 h 299"/>
                <a:gd name="T18" fmla="*/ 7 w 123"/>
                <a:gd name="T19" fmla="*/ 202 h 299"/>
                <a:gd name="T20" fmla="*/ 7 w 123"/>
                <a:gd name="T21" fmla="*/ 242 h 299"/>
                <a:gd name="T22" fmla="*/ 7 w 123"/>
                <a:gd name="T23" fmla="*/ 202 h 299"/>
                <a:gd name="T24" fmla="*/ 9 w 123"/>
                <a:gd name="T25" fmla="*/ 197 h 299"/>
                <a:gd name="T26" fmla="*/ 12 w 123"/>
                <a:gd name="T27" fmla="*/ 197 h 299"/>
                <a:gd name="T28" fmla="*/ 12 w 123"/>
                <a:gd name="T29" fmla="*/ 154 h 299"/>
                <a:gd name="T30" fmla="*/ 12 w 123"/>
                <a:gd name="T31" fmla="*/ 190 h 299"/>
                <a:gd name="T32" fmla="*/ 106 w 123"/>
                <a:gd name="T33" fmla="*/ 107 h 299"/>
                <a:gd name="T34" fmla="*/ 42 w 123"/>
                <a:gd name="T35" fmla="*/ 214 h 299"/>
                <a:gd name="T36" fmla="*/ 106 w 123"/>
                <a:gd name="T37" fmla="*/ 107 h 299"/>
                <a:gd name="T38" fmla="*/ 102 w 123"/>
                <a:gd name="T39" fmla="*/ 102 h 299"/>
                <a:gd name="T40" fmla="*/ 113 w 123"/>
                <a:gd name="T41" fmla="*/ 90 h 299"/>
                <a:gd name="T42" fmla="*/ 113 w 123"/>
                <a:gd name="T43" fmla="*/ 71 h 299"/>
                <a:gd name="T44" fmla="*/ 116 w 123"/>
                <a:gd name="T45" fmla="*/ 78 h 299"/>
                <a:gd name="T46" fmla="*/ 118 w 123"/>
                <a:gd name="T47" fmla="*/ 85 h 299"/>
                <a:gd name="T48" fmla="*/ 123 w 123"/>
                <a:gd name="T49" fmla="*/ 76 h 299"/>
                <a:gd name="T50" fmla="*/ 113 w 123"/>
                <a:gd name="T51" fmla="*/ 71 h 299"/>
                <a:gd name="T52" fmla="*/ 16 w 123"/>
                <a:gd name="T53" fmla="*/ 76 h 299"/>
                <a:gd name="T54" fmla="*/ 14 w 123"/>
                <a:gd name="T55" fmla="*/ 97 h 299"/>
                <a:gd name="T56" fmla="*/ 16 w 123"/>
                <a:gd name="T57" fmla="*/ 140 h 299"/>
                <a:gd name="T58" fmla="*/ 21 w 123"/>
                <a:gd name="T59" fmla="*/ 88 h 299"/>
                <a:gd name="T60" fmla="*/ 87 w 123"/>
                <a:gd name="T61" fmla="*/ 50 h 299"/>
                <a:gd name="T62" fmla="*/ 87 w 123"/>
                <a:gd name="T63" fmla="*/ 57 h 299"/>
                <a:gd name="T64" fmla="*/ 106 w 123"/>
                <a:gd name="T65" fmla="*/ 64 h 299"/>
                <a:gd name="T66" fmla="*/ 90 w 123"/>
                <a:gd name="T67" fmla="*/ 50 h 299"/>
                <a:gd name="T68" fmla="*/ 42 w 123"/>
                <a:gd name="T69" fmla="*/ 14 h 299"/>
                <a:gd name="T70" fmla="*/ 83 w 123"/>
                <a:gd name="T71" fmla="*/ 52 h 299"/>
                <a:gd name="T72" fmla="*/ 42 w 123"/>
                <a:gd name="T73" fmla="*/ 14 h 299"/>
                <a:gd name="T74" fmla="*/ 21 w 123"/>
                <a:gd name="T75" fmla="*/ 7 h 299"/>
                <a:gd name="T76" fmla="*/ 24 w 123"/>
                <a:gd name="T77" fmla="*/ 52 h 299"/>
                <a:gd name="T78" fmla="*/ 38 w 123"/>
                <a:gd name="T79" fmla="*/ 17 h 299"/>
                <a:gd name="T80" fmla="*/ 28 w 123"/>
                <a:gd name="T81" fmla="*/ 5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3" h="299">
                  <a:moveTo>
                    <a:pt x="0" y="282"/>
                  </a:moveTo>
                  <a:lnTo>
                    <a:pt x="0" y="299"/>
                  </a:lnTo>
                  <a:lnTo>
                    <a:pt x="5" y="287"/>
                  </a:lnTo>
                  <a:lnTo>
                    <a:pt x="0" y="282"/>
                  </a:lnTo>
                  <a:moveTo>
                    <a:pt x="5" y="242"/>
                  </a:moveTo>
                  <a:lnTo>
                    <a:pt x="0" y="275"/>
                  </a:lnTo>
                  <a:lnTo>
                    <a:pt x="7" y="285"/>
                  </a:lnTo>
                  <a:lnTo>
                    <a:pt x="9" y="282"/>
                  </a:lnTo>
                  <a:lnTo>
                    <a:pt x="19" y="263"/>
                  </a:lnTo>
                  <a:lnTo>
                    <a:pt x="16" y="259"/>
                  </a:lnTo>
                  <a:lnTo>
                    <a:pt x="5" y="280"/>
                  </a:lnTo>
                  <a:lnTo>
                    <a:pt x="7" y="247"/>
                  </a:lnTo>
                  <a:lnTo>
                    <a:pt x="5" y="242"/>
                  </a:lnTo>
                  <a:moveTo>
                    <a:pt x="40" y="216"/>
                  </a:moveTo>
                  <a:lnTo>
                    <a:pt x="19" y="256"/>
                  </a:lnTo>
                  <a:lnTo>
                    <a:pt x="21" y="259"/>
                  </a:lnTo>
                  <a:lnTo>
                    <a:pt x="45" y="218"/>
                  </a:lnTo>
                  <a:lnTo>
                    <a:pt x="40" y="216"/>
                  </a:lnTo>
                  <a:moveTo>
                    <a:pt x="7" y="202"/>
                  </a:moveTo>
                  <a:lnTo>
                    <a:pt x="7" y="202"/>
                  </a:lnTo>
                  <a:lnTo>
                    <a:pt x="5" y="237"/>
                  </a:lnTo>
                  <a:lnTo>
                    <a:pt x="7" y="242"/>
                  </a:lnTo>
                  <a:lnTo>
                    <a:pt x="12" y="202"/>
                  </a:lnTo>
                  <a:lnTo>
                    <a:pt x="7" y="202"/>
                  </a:lnTo>
                  <a:moveTo>
                    <a:pt x="12" y="197"/>
                  </a:moveTo>
                  <a:lnTo>
                    <a:pt x="9" y="197"/>
                  </a:lnTo>
                  <a:lnTo>
                    <a:pt x="12" y="197"/>
                  </a:lnTo>
                  <a:lnTo>
                    <a:pt x="12" y="197"/>
                  </a:lnTo>
                  <a:moveTo>
                    <a:pt x="16" y="147"/>
                  </a:moveTo>
                  <a:lnTo>
                    <a:pt x="12" y="154"/>
                  </a:lnTo>
                  <a:lnTo>
                    <a:pt x="7" y="195"/>
                  </a:lnTo>
                  <a:lnTo>
                    <a:pt x="12" y="190"/>
                  </a:lnTo>
                  <a:lnTo>
                    <a:pt x="16" y="147"/>
                  </a:lnTo>
                  <a:moveTo>
                    <a:pt x="106" y="107"/>
                  </a:moveTo>
                  <a:lnTo>
                    <a:pt x="95" y="116"/>
                  </a:lnTo>
                  <a:lnTo>
                    <a:pt x="42" y="214"/>
                  </a:lnTo>
                  <a:lnTo>
                    <a:pt x="45" y="214"/>
                  </a:lnTo>
                  <a:lnTo>
                    <a:pt x="106" y="107"/>
                  </a:lnTo>
                  <a:moveTo>
                    <a:pt x="111" y="85"/>
                  </a:moveTo>
                  <a:lnTo>
                    <a:pt x="102" y="102"/>
                  </a:lnTo>
                  <a:lnTo>
                    <a:pt x="113" y="93"/>
                  </a:lnTo>
                  <a:lnTo>
                    <a:pt x="113" y="90"/>
                  </a:lnTo>
                  <a:lnTo>
                    <a:pt x="111" y="85"/>
                  </a:lnTo>
                  <a:moveTo>
                    <a:pt x="113" y="71"/>
                  </a:moveTo>
                  <a:lnTo>
                    <a:pt x="116" y="78"/>
                  </a:lnTo>
                  <a:lnTo>
                    <a:pt x="116" y="78"/>
                  </a:lnTo>
                  <a:lnTo>
                    <a:pt x="116" y="78"/>
                  </a:lnTo>
                  <a:lnTo>
                    <a:pt x="118" y="85"/>
                  </a:lnTo>
                  <a:lnTo>
                    <a:pt x="121" y="81"/>
                  </a:lnTo>
                  <a:lnTo>
                    <a:pt x="123" y="76"/>
                  </a:lnTo>
                  <a:lnTo>
                    <a:pt x="118" y="74"/>
                  </a:lnTo>
                  <a:lnTo>
                    <a:pt x="113" y="71"/>
                  </a:lnTo>
                  <a:moveTo>
                    <a:pt x="21" y="64"/>
                  </a:moveTo>
                  <a:lnTo>
                    <a:pt x="16" y="76"/>
                  </a:lnTo>
                  <a:lnTo>
                    <a:pt x="16" y="90"/>
                  </a:lnTo>
                  <a:lnTo>
                    <a:pt x="14" y="97"/>
                  </a:lnTo>
                  <a:lnTo>
                    <a:pt x="12" y="145"/>
                  </a:lnTo>
                  <a:lnTo>
                    <a:pt x="16" y="140"/>
                  </a:lnTo>
                  <a:lnTo>
                    <a:pt x="19" y="93"/>
                  </a:lnTo>
                  <a:lnTo>
                    <a:pt x="21" y="88"/>
                  </a:lnTo>
                  <a:lnTo>
                    <a:pt x="21" y="64"/>
                  </a:lnTo>
                  <a:moveTo>
                    <a:pt x="87" y="50"/>
                  </a:moveTo>
                  <a:lnTo>
                    <a:pt x="85" y="55"/>
                  </a:lnTo>
                  <a:lnTo>
                    <a:pt x="87" y="57"/>
                  </a:lnTo>
                  <a:lnTo>
                    <a:pt x="109" y="71"/>
                  </a:lnTo>
                  <a:lnTo>
                    <a:pt x="106" y="64"/>
                  </a:lnTo>
                  <a:lnTo>
                    <a:pt x="92" y="55"/>
                  </a:lnTo>
                  <a:lnTo>
                    <a:pt x="90" y="50"/>
                  </a:lnTo>
                  <a:lnTo>
                    <a:pt x="87" y="50"/>
                  </a:lnTo>
                  <a:moveTo>
                    <a:pt x="42" y="14"/>
                  </a:moveTo>
                  <a:lnTo>
                    <a:pt x="42" y="19"/>
                  </a:lnTo>
                  <a:lnTo>
                    <a:pt x="83" y="52"/>
                  </a:lnTo>
                  <a:lnTo>
                    <a:pt x="85" y="47"/>
                  </a:lnTo>
                  <a:lnTo>
                    <a:pt x="42" y="14"/>
                  </a:lnTo>
                  <a:moveTo>
                    <a:pt x="24" y="0"/>
                  </a:moveTo>
                  <a:lnTo>
                    <a:pt x="21" y="7"/>
                  </a:lnTo>
                  <a:lnTo>
                    <a:pt x="19" y="64"/>
                  </a:lnTo>
                  <a:lnTo>
                    <a:pt x="24" y="52"/>
                  </a:lnTo>
                  <a:lnTo>
                    <a:pt x="26" y="7"/>
                  </a:lnTo>
                  <a:lnTo>
                    <a:pt x="38" y="17"/>
                  </a:lnTo>
                  <a:lnTo>
                    <a:pt x="40" y="12"/>
                  </a:lnTo>
                  <a:lnTo>
                    <a:pt x="28" y="5"/>
                  </a:lnTo>
                  <a:lnTo>
                    <a:pt x="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4" name="Freeform 53"/>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close/>
                  <a:moveTo>
                    <a:pt x="7" y="223"/>
                  </a:moveTo>
                  <a:lnTo>
                    <a:pt x="73" y="275"/>
                  </a:lnTo>
                  <a:lnTo>
                    <a:pt x="73" y="271"/>
                  </a:lnTo>
                  <a:lnTo>
                    <a:pt x="23" y="233"/>
                  </a:lnTo>
                  <a:lnTo>
                    <a:pt x="7" y="223"/>
                  </a:lnTo>
                  <a:close/>
                  <a:moveTo>
                    <a:pt x="144" y="176"/>
                  </a:moveTo>
                  <a:lnTo>
                    <a:pt x="113" y="247"/>
                  </a:lnTo>
                  <a:lnTo>
                    <a:pt x="116" y="254"/>
                  </a:lnTo>
                  <a:lnTo>
                    <a:pt x="146" y="180"/>
                  </a:lnTo>
                  <a:lnTo>
                    <a:pt x="144" y="176"/>
                  </a:lnTo>
                  <a:close/>
                  <a:moveTo>
                    <a:pt x="78" y="142"/>
                  </a:moveTo>
                  <a:lnTo>
                    <a:pt x="59" y="159"/>
                  </a:lnTo>
                  <a:lnTo>
                    <a:pt x="56" y="164"/>
                  </a:lnTo>
                  <a:lnTo>
                    <a:pt x="2" y="214"/>
                  </a:lnTo>
                  <a:lnTo>
                    <a:pt x="0" y="216"/>
                  </a:lnTo>
                  <a:lnTo>
                    <a:pt x="9" y="221"/>
                  </a:lnTo>
                  <a:lnTo>
                    <a:pt x="4" y="218"/>
                  </a:lnTo>
                  <a:lnTo>
                    <a:pt x="56" y="169"/>
                  </a:lnTo>
                  <a:lnTo>
                    <a:pt x="61" y="164"/>
                  </a:lnTo>
                  <a:lnTo>
                    <a:pt x="80" y="145"/>
                  </a:lnTo>
                  <a:lnTo>
                    <a:pt x="78" y="142"/>
                  </a:lnTo>
                  <a:close/>
                  <a:moveTo>
                    <a:pt x="123" y="100"/>
                  </a:moveTo>
                  <a:lnTo>
                    <a:pt x="82" y="138"/>
                  </a:lnTo>
                  <a:lnTo>
                    <a:pt x="82" y="142"/>
                  </a:lnTo>
                  <a:lnTo>
                    <a:pt x="125" y="102"/>
                  </a:lnTo>
                  <a:lnTo>
                    <a:pt x="123" y="100"/>
                  </a:lnTo>
                  <a:close/>
                  <a:moveTo>
                    <a:pt x="213" y="19"/>
                  </a:moveTo>
                  <a:lnTo>
                    <a:pt x="213" y="19"/>
                  </a:lnTo>
                  <a:lnTo>
                    <a:pt x="213" y="19"/>
                  </a:lnTo>
                  <a:close/>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5" name="Freeform 54"/>
            <p:cNvSpPr>
              <a:spLocks noEditPoints="1"/>
            </p:cNvSpPr>
            <p:nvPr/>
          </p:nvSpPr>
          <p:spPr bwMode="auto">
            <a:xfrm>
              <a:off x="10831944" y="3460993"/>
              <a:ext cx="400753" cy="478171"/>
            </a:xfrm>
            <a:custGeom>
              <a:avLst/>
              <a:gdLst>
                <a:gd name="T0" fmla="*/ 111 w 224"/>
                <a:gd name="T1" fmla="*/ 254 h 294"/>
                <a:gd name="T2" fmla="*/ 94 w 224"/>
                <a:gd name="T3" fmla="*/ 290 h 294"/>
                <a:gd name="T4" fmla="*/ 78 w 224"/>
                <a:gd name="T5" fmla="*/ 275 h 294"/>
                <a:gd name="T6" fmla="*/ 78 w 224"/>
                <a:gd name="T7" fmla="*/ 280 h 294"/>
                <a:gd name="T8" fmla="*/ 92 w 224"/>
                <a:gd name="T9" fmla="*/ 292 h 294"/>
                <a:gd name="T10" fmla="*/ 97 w 224"/>
                <a:gd name="T11" fmla="*/ 294 h 294"/>
                <a:gd name="T12" fmla="*/ 99 w 224"/>
                <a:gd name="T13" fmla="*/ 290 h 294"/>
                <a:gd name="T14" fmla="*/ 111 w 224"/>
                <a:gd name="T15" fmla="*/ 261 h 294"/>
                <a:gd name="T16" fmla="*/ 111 w 224"/>
                <a:gd name="T17" fmla="*/ 254 h 294"/>
                <a:gd name="T18" fmla="*/ 7 w 224"/>
                <a:gd name="T19" fmla="*/ 223 h 294"/>
                <a:gd name="T20" fmla="*/ 73 w 224"/>
                <a:gd name="T21" fmla="*/ 275 h 294"/>
                <a:gd name="T22" fmla="*/ 73 w 224"/>
                <a:gd name="T23" fmla="*/ 271 h 294"/>
                <a:gd name="T24" fmla="*/ 23 w 224"/>
                <a:gd name="T25" fmla="*/ 233 h 294"/>
                <a:gd name="T26" fmla="*/ 7 w 224"/>
                <a:gd name="T27" fmla="*/ 223 h 294"/>
                <a:gd name="T28" fmla="*/ 144 w 224"/>
                <a:gd name="T29" fmla="*/ 176 h 294"/>
                <a:gd name="T30" fmla="*/ 113 w 224"/>
                <a:gd name="T31" fmla="*/ 247 h 294"/>
                <a:gd name="T32" fmla="*/ 116 w 224"/>
                <a:gd name="T33" fmla="*/ 254 h 294"/>
                <a:gd name="T34" fmla="*/ 146 w 224"/>
                <a:gd name="T35" fmla="*/ 180 h 294"/>
                <a:gd name="T36" fmla="*/ 144 w 224"/>
                <a:gd name="T37" fmla="*/ 176 h 294"/>
                <a:gd name="T38" fmla="*/ 78 w 224"/>
                <a:gd name="T39" fmla="*/ 142 h 294"/>
                <a:gd name="T40" fmla="*/ 59 w 224"/>
                <a:gd name="T41" fmla="*/ 159 h 294"/>
                <a:gd name="T42" fmla="*/ 56 w 224"/>
                <a:gd name="T43" fmla="*/ 164 h 294"/>
                <a:gd name="T44" fmla="*/ 2 w 224"/>
                <a:gd name="T45" fmla="*/ 214 h 294"/>
                <a:gd name="T46" fmla="*/ 0 w 224"/>
                <a:gd name="T47" fmla="*/ 216 h 294"/>
                <a:gd name="T48" fmla="*/ 9 w 224"/>
                <a:gd name="T49" fmla="*/ 221 h 294"/>
                <a:gd name="T50" fmla="*/ 4 w 224"/>
                <a:gd name="T51" fmla="*/ 218 h 294"/>
                <a:gd name="T52" fmla="*/ 56 w 224"/>
                <a:gd name="T53" fmla="*/ 169 h 294"/>
                <a:gd name="T54" fmla="*/ 61 w 224"/>
                <a:gd name="T55" fmla="*/ 164 h 294"/>
                <a:gd name="T56" fmla="*/ 80 w 224"/>
                <a:gd name="T57" fmla="*/ 145 h 294"/>
                <a:gd name="T58" fmla="*/ 78 w 224"/>
                <a:gd name="T59" fmla="*/ 142 h 294"/>
                <a:gd name="T60" fmla="*/ 123 w 224"/>
                <a:gd name="T61" fmla="*/ 100 h 294"/>
                <a:gd name="T62" fmla="*/ 82 w 224"/>
                <a:gd name="T63" fmla="*/ 138 h 294"/>
                <a:gd name="T64" fmla="*/ 82 w 224"/>
                <a:gd name="T65" fmla="*/ 142 h 294"/>
                <a:gd name="T66" fmla="*/ 125 w 224"/>
                <a:gd name="T67" fmla="*/ 102 h 294"/>
                <a:gd name="T68" fmla="*/ 123 w 224"/>
                <a:gd name="T69" fmla="*/ 100 h 294"/>
                <a:gd name="T70" fmla="*/ 213 w 224"/>
                <a:gd name="T71" fmla="*/ 19 h 294"/>
                <a:gd name="T72" fmla="*/ 213 w 224"/>
                <a:gd name="T73" fmla="*/ 19 h 294"/>
                <a:gd name="T74" fmla="*/ 213 w 224"/>
                <a:gd name="T75" fmla="*/ 19 h 294"/>
                <a:gd name="T76" fmla="*/ 224 w 224"/>
                <a:gd name="T77" fmla="*/ 0 h 294"/>
                <a:gd name="T78" fmla="*/ 208 w 224"/>
                <a:gd name="T79" fmla="*/ 14 h 294"/>
                <a:gd name="T80" fmla="*/ 165 w 224"/>
                <a:gd name="T81" fmla="*/ 57 h 294"/>
                <a:gd name="T82" fmla="*/ 151 w 224"/>
                <a:gd name="T83" fmla="*/ 71 h 294"/>
                <a:gd name="T84" fmla="*/ 125 w 224"/>
                <a:gd name="T85" fmla="*/ 95 h 294"/>
                <a:gd name="T86" fmla="*/ 127 w 224"/>
                <a:gd name="T87" fmla="*/ 100 h 294"/>
                <a:gd name="T88" fmla="*/ 142 w 224"/>
                <a:gd name="T89" fmla="*/ 85 h 294"/>
                <a:gd name="T90" fmla="*/ 156 w 224"/>
                <a:gd name="T91" fmla="*/ 74 h 294"/>
                <a:gd name="T92" fmla="*/ 213 w 224"/>
                <a:gd name="T93" fmla="*/ 19 h 294"/>
                <a:gd name="T94" fmla="*/ 146 w 224"/>
                <a:gd name="T95" fmla="*/ 169 h 294"/>
                <a:gd name="T96" fmla="*/ 149 w 224"/>
                <a:gd name="T97" fmla="*/ 176 h 294"/>
                <a:gd name="T98" fmla="*/ 215 w 224"/>
                <a:gd name="T99" fmla="*/ 19 h 294"/>
                <a:gd name="T100" fmla="*/ 224 w 224"/>
                <a:gd name="T101"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24" h="294">
                  <a:moveTo>
                    <a:pt x="111" y="254"/>
                  </a:moveTo>
                  <a:lnTo>
                    <a:pt x="94" y="290"/>
                  </a:lnTo>
                  <a:lnTo>
                    <a:pt x="78" y="275"/>
                  </a:lnTo>
                  <a:lnTo>
                    <a:pt x="78" y="280"/>
                  </a:lnTo>
                  <a:lnTo>
                    <a:pt x="92" y="292"/>
                  </a:lnTo>
                  <a:lnTo>
                    <a:pt x="97" y="294"/>
                  </a:lnTo>
                  <a:lnTo>
                    <a:pt x="99" y="290"/>
                  </a:lnTo>
                  <a:lnTo>
                    <a:pt x="111" y="261"/>
                  </a:lnTo>
                  <a:lnTo>
                    <a:pt x="111" y="254"/>
                  </a:lnTo>
                  <a:moveTo>
                    <a:pt x="7" y="223"/>
                  </a:moveTo>
                  <a:lnTo>
                    <a:pt x="73" y="275"/>
                  </a:lnTo>
                  <a:lnTo>
                    <a:pt x="73" y="271"/>
                  </a:lnTo>
                  <a:lnTo>
                    <a:pt x="23" y="233"/>
                  </a:lnTo>
                  <a:lnTo>
                    <a:pt x="7" y="223"/>
                  </a:lnTo>
                  <a:moveTo>
                    <a:pt x="144" y="176"/>
                  </a:moveTo>
                  <a:lnTo>
                    <a:pt x="113" y="247"/>
                  </a:lnTo>
                  <a:lnTo>
                    <a:pt x="116" y="254"/>
                  </a:lnTo>
                  <a:lnTo>
                    <a:pt x="146" y="180"/>
                  </a:lnTo>
                  <a:lnTo>
                    <a:pt x="144" y="176"/>
                  </a:lnTo>
                  <a:moveTo>
                    <a:pt x="78" y="142"/>
                  </a:moveTo>
                  <a:lnTo>
                    <a:pt x="59" y="159"/>
                  </a:lnTo>
                  <a:lnTo>
                    <a:pt x="56" y="164"/>
                  </a:lnTo>
                  <a:lnTo>
                    <a:pt x="2" y="214"/>
                  </a:lnTo>
                  <a:lnTo>
                    <a:pt x="0" y="216"/>
                  </a:lnTo>
                  <a:lnTo>
                    <a:pt x="9" y="221"/>
                  </a:lnTo>
                  <a:lnTo>
                    <a:pt x="4" y="218"/>
                  </a:lnTo>
                  <a:lnTo>
                    <a:pt x="56" y="169"/>
                  </a:lnTo>
                  <a:lnTo>
                    <a:pt x="61" y="164"/>
                  </a:lnTo>
                  <a:lnTo>
                    <a:pt x="80" y="145"/>
                  </a:lnTo>
                  <a:lnTo>
                    <a:pt x="78" y="142"/>
                  </a:lnTo>
                  <a:moveTo>
                    <a:pt x="123" y="100"/>
                  </a:moveTo>
                  <a:lnTo>
                    <a:pt x="82" y="138"/>
                  </a:lnTo>
                  <a:lnTo>
                    <a:pt x="82" y="142"/>
                  </a:lnTo>
                  <a:lnTo>
                    <a:pt x="125" y="102"/>
                  </a:lnTo>
                  <a:lnTo>
                    <a:pt x="123" y="100"/>
                  </a:lnTo>
                  <a:moveTo>
                    <a:pt x="213" y="19"/>
                  </a:moveTo>
                  <a:lnTo>
                    <a:pt x="213" y="19"/>
                  </a:lnTo>
                  <a:lnTo>
                    <a:pt x="213" y="19"/>
                  </a:lnTo>
                  <a:moveTo>
                    <a:pt x="224" y="0"/>
                  </a:moveTo>
                  <a:lnTo>
                    <a:pt x="208" y="14"/>
                  </a:lnTo>
                  <a:lnTo>
                    <a:pt x="165" y="57"/>
                  </a:lnTo>
                  <a:lnTo>
                    <a:pt x="151" y="71"/>
                  </a:lnTo>
                  <a:lnTo>
                    <a:pt x="125" y="95"/>
                  </a:lnTo>
                  <a:lnTo>
                    <a:pt x="127" y="100"/>
                  </a:lnTo>
                  <a:lnTo>
                    <a:pt x="142" y="85"/>
                  </a:lnTo>
                  <a:lnTo>
                    <a:pt x="156" y="74"/>
                  </a:lnTo>
                  <a:lnTo>
                    <a:pt x="213" y="19"/>
                  </a:lnTo>
                  <a:lnTo>
                    <a:pt x="146" y="169"/>
                  </a:lnTo>
                  <a:lnTo>
                    <a:pt x="149" y="176"/>
                  </a:lnTo>
                  <a:lnTo>
                    <a:pt x="215" y="19"/>
                  </a:lnTo>
                  <a:lnTo>
                    <a:pt x="22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6" name="Freeform 55"/>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close/>
                  <a:moveTo>
                    <a:pt x="59" y="209"/>
                  </a:moveTo>
                  <a:lnTo>
                    <a:pt x="12" y="254"/>
                  </a:lnTo>
                  <a:lnTo>
                    <a:pt x="17" y="259"/>
                  </a:lnTo>
                  <a:lnTo>
                    <a:pt x="62" y="214"/>
                  </a:lnTo>
                  <a:lnTo>
                    <a:pt x="59" y="209"/>
                  </a:lnTo>
                  <a:close/>
                  <a:moveTo>
                    <a:pt x="50" y="195"/>
                  </a:moveTo>
                  <a:lnTo>
                    <a:pt x="7" y="249"/>
                  </a:lnTo>
                  <a:lnTo>
                    <a:pt x="12" y="254"/>
                  </a:lnTo>
                  <a:lnTo>
                    <a:pt x="52" y="200"/>
                  </a:lnTo>
                  <a:lnTo>
                    <a:pt x="50" y="195"/>
                  </a:lnTo>
                  <a:close/>
                  <a:moveTo>
                    <a:pt x="78" y="192"/>
                  </a:moveTo>
                  <a:lnTo>
                    <a:pt x="66" y="204"/>
                  </a:lnTo>
                  <a:lnTo>
                    <a:pt x="64" y="207"/>
                  </a:lnTo>
                  <a:lnTo>
                    <a:pt x="64" y="207"/>
                  </a:lnTo>
                  <a:lnTo>
                    <a:pt x="66" y="209"/>
                  </a:lnTo>
                  <a:lnTo>
                    <a:pt x="69" y="207"/>
                  </a:lnTo>
                  <a:lnTo>
                    <a:pt x="78" y="197"/>
                  </a:lnTo>
                  <a:lnTo>
                    <a:pt x="81" y="195"/>
                  </a:lnTo>
                  <a:lnTo>
                    <a:pt x="78" y="192"/>
                  </a:lnTo>
                  <a:close/>
                  <a:moveTo>
                    <a:pt x="66" y="173"/>
                  </a:moveTo>
                  <a:lnTo>
                    <a:pt x="57" y="188"/>
                  </a:lnTo>
                  <a:lnTo>
                    <a:pt x="52" y="190"/>
                  </a:lnTo>
                  <a:lnTo>
                    <a:pt x="52" y="192"/>
                  </a:lnTo>
                  <a:lnTo>
                    <a:pt x="55" y="195"/>
                  </a:lnTo>
                  <a:lnTo>
                    <a:pt x="55" y="195"/>
                  </a:lnTo>
                  <a:lnTo>
                    <a:pt x="59" y="190"/>
                  </a:lnTo>
                  <a:lnTo>
                    <a:pt x="69" y="178"/>
                  </a:lnTo>
                  <a:lnTo>
                    <a:pt x="66" y="173"/>
                  </a:lnTo>
                  <a:close/>
                  <a:moveTo>
                    <a:pt x="97" y="173"/>
                  </a:moveTo>
                  <a:lnTo>
                    <a:pt x="83" y="188"/>
                  </a:lnTo>
                  <a:lnTo>
                    <a:pt x="83" y="188"/>
                  </a:lnTo>
                  <a:lnTo>
                    <a:pt x="85" y="192"/>
                  </a:lnTo>
                  <a:lnTo>
                    <a:pt x="102" y="176"/>
                  </a:lnTo>
                  <a:lnTo>
                    <a:pt x="102" y="176"/>
                  </a:lnTo>
                  <a:lnTo>
                    <a:pt x="97" y="173"/>
                  </a:lnTo>
                  <a:close/>
                  <a:moveTo>
                    <a:pt x="76" y="162"/>
                  </a:moveTo>
                  <a:lnTo>
                    <a:pt x="69" y="171"/>
                  </a:lnTo>
                  <a:lnTo>
                    <a:pt x="71" y="173"/>
                  </a:lnTo>
                  <a:lnTo>
                    <a:pt x="76" y="166"/>
                  </a:lnTo>
                  <a:lnTo>
                    <a:pt x="78" y="164"/>
                  </a:lnTo>
                  <a:lnTo>
                    <a:pt x="76" y="162"/>
                  </a:lnTo>
                  <a:close/>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close/>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close/>
                  <a:moveTo>
                    <a:pt x="194" y="0"/>
                  </a:moveTo>
                  <a:lnTo>
                    <a:pt x="194" y="0"/>
                  </a:lnTo>
                  <a:lnTo>
                    <a:pt x="213" y="67"/>
                  </a:lnTo>
                  <a:lnTo>
                    <a:pt x="216" y="67"/>
                  </a:lnTo>
                  <a:lnTo>
                    <a:pt x="213" y="64"/>
                  </a:lnTo>
                  <a:lnTo>
                    <a:pt x="213" y="59"/>
                  </a:lnTo>
                  <a:lnTo>
                    <a:pt x="211" y="52"/>
                  </a:lnTo>
                  <a:lnTo>
                    <a:pt x="211" y="52"/>
                  </a:lnTo>
                  <a:lnTo>
                    <a:pt x="208" y="45"/>
                  </a:lnTo>
                  <a:lnTo>
                    <a:pt x="197" y="10"/>
                  </a:lnTo>
                  <a:lnTo>
                    <a:pt x="194"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7" name="Freeform 56"/>
            <p:cNvSpPr>
              <a:spLocks noEditPoints="1"/>
            </p:cNvSpPr>
            <p:nvPr/>
          </p:nvSpPr>
          <p:spPr bwMode="auto">
            <a:xfrm>
              <a:off x="10572528" y="3503279"/>
              <a:ext cx="386440" cy="435884"/>
            </a:xfrm>
            <a:custGeom>
              <a:avLst/>
              <a:gdLst>
                <a:gd name="T0" fmla="*/ 0 w 216"/>
                <a:gd name="T1" fmla="*/ 261 h 268"/>
                <a:gd name="T2" fmla="*/ 12 w 216"/>
                <a:gd name="T3" fmla="*/ 261 h 268"/>
                <a:gd name="T4" fmla="*/ 3 w 216"/>
                <a:gd name="T5" fmla="*/ 264 h 268"/>
                <a:gd name="T6" fmla="*/ 5 w 216"/>
                <a:gd name="T7" fmla="*/ 254 h 268"/>
                <a:gd name="T8" fmla="*/ 12 w 216"/>
                <a:gd name="T9" fmla="*/ 254 h 268"/>
                <a:gd name="T10" fmla="*/ 62 w 216"/>
                <a:gd name="T11" fmla="*/ 214 h 268"/>
                <a:gd name="T12" fmla="*/ 50 w 216"/>
                <a:gd name="T13" fmla="*/ 195 h 268"/>
                <a:gd name="T14" fmla="*/ 12 w 216"/>
                <a:gd name="T15" fmla="*/ 254 h 268"/>
                <a:gd name="T16" fmla="*/ 50 w 216"/>
                <a:gd name="T17" fmla="*/ 195 h 268"/>
                <a:gd name="T18" fmla="*/ 66 w 216"/>
                <a:gd name="T19" fmla="*/ 204 h 268"/>
                <a:gd name="T20" fmla="*/ 64 w 216"/>
                <a:gd name="T21" fmla="*/ 207 h 268"/>
                <a:gd name="T22" fmla="*/ 69 w 216"/>
                <a:gd name="T23" fmla="*/ 207 h 268"/>
                <a:gd name="T24" fmla="*/ 81 w 216"/>
                <a:gd name="T25" fmla="*/ 195 h 268"/>
                <a:gd name="T26" fmla="*/ 66 w 216"/>
                <a:gd name="T27" fmla="*/ 173 h 268"/>
                <a:gd name="T28" fmla="*/ 52 w 216"/>
                <a:gd name="T29" fmla="*/ 190 h 268"/>
                <a:gd name="T30" fmla="*/ 55 w 216"/>
                <a:gd name="T31" fmla="*/ 195 h 268"/>
                <a:gd name="T32" fmla="*/ 59 w 216"/>
                <a:gd name="T33" fmla="*/ 190 h 268"/>
                <a:gd name="T34" fmla="*/ 66 w 216"/>
                <a:gd name="T35" fmla="*/ 173 h 268"/>
                <a:gd name="T36" fmla="*/ 83 w 216"/>
                <a:gd name="T37" fmla="*/ 188 h 268"/>
                <a:gd name="T38" fmla="*/ 85 w 216"/>
                <a:gd name="T39" fmla="*/ 192 h 268"/>
                <a:gd name="T40" fmla="*/ 102 w 216"/>
                <a:gd name="T41" fmla="*/ 176 h 268"/>
                <a:gd name="T42" fmla="*/ 76 w 216"/>
                <a:gd name="T43" fmla="*/ 162 h 268"/>
                <a:gd name="T44" fmla="*/ 71 w 216"/>
                <a:gd name="T45" fmla="*/ 173 h 268"/>
                <a:gd name="T46" fmla="*/ 78 w 216"/>
                <a:gd name="T47" fmla="*/ 164 h 268"/>
                <a:gd name="T48" fmla="*/ 208 w 216"/>
                <a:gd name="T49" fmla="*/ 67 h 268"/>
                <a:gd name="T50" fmla="*/ 197 w 216"/>
                <a:gd name="T51" fmla="*/ 76 h 268"/>
                <a:gd name="T52" fmla="*/ 102 w 216"/>
                <a:gd name="T53" fmla="*/ 169 h 268"/>
                <a:gd name="T54" fmla="*/ 104 w 216"/>
                <a:gd name="T55" fmla="*/ 171 h 268"/>
                <a:gd name="T56" fmla="*/ 190 w 216"/>
                <a:gd name="T57" fmla="*/ 90 h 268"/>
                <a:gd name="T58" fmla="*/ 211 w 216"/>
                <a:gd name="T59" fmla="*/ 71 h 268"/>
                <a:gd name="T60" fmla="*/ 192 w 216"/>
                <a:gd name="T61" fmla="*/ 5 h 268"/>
                <a:gd name="T62" fmla="*/ 185 w 216"/>
                <a:gd name="T63" fmla="*/ 14 h 268"/>
                <a:gd name="T64" fmla="*/ 180 w 216"/>
                <a:gd name="T65" fmla="*/ 21 h 268"/>
                <a:gd name="T66" fmla="*/ 173 w 216"/>
                <a:gd name="T67" fmla="*/ 31 h 268"/>
                <a:gd name="T68" fmla="*/ 111 w 216"/>
                <a:gd name="T69" fmla="*/ 114 h 268"/>
                <a:gd name="T70" fmla="*/ 81 w 216"/>
                <a:gd name="T71" fmla="*/ 154 h 268"/>
                <a:gd name="T72" fmla="*/ 81 w 216"/>
                <a:gd name="T73" fmla="*/ 159 h 268"/>
                <a:gd name="T74" fmla="*/ 111 w 216"/>
                <a:gd name="T75" fmla="*/ 121 h 268"/>
                <a:gd name="T76" fmla="*/ 180 w 216"/>
                <a:gd name="T77" fmla="*/ 29 h 268"/>
                <a:gd name="T78" fmla="*/ 185 w 216"/>
                <a:gd name="T79" fmla="*/ 21 h 268"/>
                <a:gd name="T80" fmla="*/ 194 w 216"/>
                <a:gd name="T81" fmla="*/ 10 h 268"/>
                <a:gd name="T82" fmla="*/ 194 w 216"/>
                <a:gd name="T83" fmla="*/ 0 h 268"/>
                <a:gd name="T84" fmla="*/ 213 w 216"/>
                <a:gd name="T85" fmla="*/ 67 h 268"/>
                <a:gd name="T86" fmla="*/ 213 w 216"/>
                <a:gd name="T87" fmla="*/ 64 h 268"/>
                <a:gd name="T88" fmla="*/ 211 w 216"/>
                <a:gd name="T89" fmla="*/ 52 h 268"/>
                <a:gd name="T90" fmla="*/ 208 w 216"/>
                <a:gd name="T91" fmla="*/ 45 h 268"/>
                <a:gd name="T92" fmla="*/ 194 w 216"/>
                <a:gd name="T9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16" h="268">
                  <a:moveTo>
                    <a:pt x="5" y="254"/>
                  </a:moveTo>
                  <a:lnTo>
                    <a:pt x="0" y="261"/>
                  </a:lnTo>
                  <a:lnTo>
                    <a:pt x="5" y="268"/>
                  </a:lnTo>
                  <a:lnTo>
                    <a:pt x="12" y="261"/>
                  </a:lnTo>
                  <a:lnTo>
                    <a:pt x="10" y="259"/>
                  </a:lnTo>
                  <a:lnTo>
                    <a:pt x="3" y="264"/>
                  </a:lnTo>
                  <a:lnTo>
                    <a:pt x="10" y="256"/>
                  </a:lnTo>
                  <a:lnTo>
                    <a:pt x="5" y="254"/>
                  </a:lnTo>
                  <a:moveTo>
                    <a:pt x="59" y="209"/>
                  </a:moveTo>
                  <a:lnTo>
                    <a:pt x="12" y="254"/>
                  </a:lnTo>
                  <a:lnTo>
                    <a:pt x="17" y="259"/>
                  </a:lnTo>
                  <a:lnTo>
                    <a:pt x="62" y="214"/>
                  </a:lnTo>
                  <a:lnTo>
                    <a:pt x="59" y="209"/>
                  </a:lnTo>
                  <a:moveTo>
                    <a:pt x="50" y="195"/>
                  </a:moveTo>
                  <a:lnTo>
                    <a:pt x="7" y="249"/>
                  </a:lnTo>
                  <a:lnTo>
                    <a:pt x="12" y="254"/>
                  </a:lnTo>
                  <a:lnTo>
                    <a:pt x="52" y="200"/>
                  </a:lnTo>
                  <a:lnTo>
                    <a:pt x="50" y="195"/>
                  </a:lnTo>
                  <a:moveTo>
                    <a:pt x="78" y="192"/>
                  </a:moveTo>
                  <a:lnTo>
                    <a:pt x="66" y="204"/>
                  </a:lnTo>
                  <a:lnTo>
                    <a:pt x="64" y="207"/>
                  </a:lnTo>
                  <a:lnTo>
                    <a:pt x="64" y="207"/>
                  </a:lnTo>
                  <a:lnTo>
                    <a:pt x="66" y="209"/>
                  </a:lnTo>
                  <a:lnTo>
                    <a:pt x="69" y="207"/>
                  </a:lnTo>
                  <a:lnTo>
                    <a:pt x="78" y="197"/>
                  </a:lnTo>
                  <a:lnTo>
                    <a:pt x="81" y="195"/>
                  </a:lnTo>
                  <a:lnTo>
                    <a:pt x="78" y="192"/>
                  </a:lnTo>
                  <a:moveTo>
                    <a:pt x="66" y="173"/>
                  </a:moveTo>
                  <a:lnTo>
                    <a:pt x="57" y="188"/>
                  </a:lnTo>
                  <a:lnTo>
                    <a:pt x="52" y="190"/>
                  </a:lnTo>
                  <a:lnTo>
                    <a:pt x="52" y="192"/>
                  </a:lnTo>
                  <a:lnTo>
                    <a:pt x="55" y="195"/>
                  </a:lnTo>
                  <a:lnTo>
                    <a:pt x="55" y="195"/>
                  </a:lnTo>
                  <a:lnTo>
                    <a:pt x="59" y="190"/>
                  </a:lnTo>
                  <a:lnTo>
                    <a:pt x="69" y="178"/>
                  </a:lnTo>
                  <a:lnTo>
                    <a:pt x="66" y="173"/>
                  </a:lnTo>
                  <a:moveTo>
                    <a:pt x="97" y="173"/>
                  </a:moveTo>
                  <a:lnTo>
                    <a:pt x="83" y="188"/>
                  </a:lnTo>
                  <a:lnTo>
                    <a:pt x="83" y="188"/>
                  </a:lnTo>
                  <a:lnTo>
                    <a:pt x="85" y="192"/>
                  </a:lnTo>
                  <a:lnTo>
                    <a:pt x="102" y="176"/>
                  </a:lnTo>
                  <a:lnTo>
                    <a:pt x="102" y="176"/>
                  </a:lnTo>
                  <a:lnTo>
                    <a:pt x="97" y="173"/>
                  </a:lnTo>
                  <a:moveTo>
                    <a:pt x="76" y="162"/>
                  </a:moveTo>
                  <a:lnTo>
                    <a:pt x="69" y="171"/>
                  </a:lnTo>
                  <a:lnTo>
                    <a:pt x="71" y="173"/>
                  </a:lnTo>
                  <a:lnTo>
                    <a:pt x="76" y="166"/>
                  </a:lnTo>
                  <a:lnTo>
                    <a:pt x="78" y="164"/>
                  </a:lnTo>
                  <a:lnTo>
                    <a:pt x="76" y="162"/>
                  </a:lnTo>
                  <a:moveTo>
                    <a:pt x="208" y="67"/>
                  </a:moveTo>
                  <a:lnTo>
                    <a:pt x="208" y="67"/>
                  </a:lnTo>
                  <a:lnTo>
                    <a:pt x="197" y="76"/>
                  </a:lnTo>
                  <a:lnTo>
                    <a:pt x="107" y="164"/>
                  </a:lnTo>
                  <a:lnTo>
                    <a:pt x="102" y="169"/>
                  </a:lnTo>
                  <a:lnTo>
                    <a:pt x="102" y="169"/>
                  </a:lnTo>
                  <a:lnTo>
                    <a:pt x="104" y="171"/>
                  </a:lnTo>
                  <a:lnTo>
                    <a:pt x="107" y="171"/>
                  </a:lnTo>
                  <a:lnTo>
                    <a:pt x="190" y="90"/>
                  </a:lnTo>
                  <a:lnTo>
                    <a:pt x="201" y="81"/>
                  </a:lnTo>
                  <a:lnTo>
                    <a:pt x="211" y="71"/>
                  </a:lnTo>
                  <a:lnTo>
                    <a:pt x="208" y="67"/>
                  </a:lnTo>
                  <a:moveTo>
                    <a:pt x="192" y="5"/>
                  </a:moveTo>
                  <a:lnTo>
                    <a:pt x="190" y="7"/>
                  </a:lnTo>
                  <a:lnTo>
                    <a:pt x="185" y="14"/>
                  </a:lnTo>
                  <a:lnTo>
                    <a:pt x="182" y="19"/>
                  </a:lnTo>
                  <a:lnTo>
                    <a:pt x="180" y="21"/>
                  </a:lnTo>
                  <a:lnTo>
                    <a:pt x="178" y="26"/>
                  </a:lnTo>
                  <a:lnTo>
                    <a:pt x="173" y="31"/>
                  </a:lnTo>
                  <a:lnTo>
                    <a:pt x="166" y="38"/>
                  </a:lnTo>
                  <a:lnTo>
                    <a:pt x="111" y="114"/>
                  </a:lnTo>
                  <a:lnTo>
                    <a:pt x="107" y="119"/>
                  </a:lnTo>
                  <a:lnTo>
                    <a:pt x="81" y="154"/>
                  </a:lnTo>
                  <a:lnTo>
                    <a:pt x="78" y="159"/>
                  </a:lnTo>
                  <a:lnTo>
                    <a:pt x="81" y="159"/>
                  </a:lnTo>
                  <a:lnTo>
                    <a:pt x="107" y="128"/>
                  </a:lnTo>
                  <a:lnTo>
                    <a:pt x="111" y="121"/>
                  </a:lnTo>
                  <a:lnTo>
                    <a:pt x="175" y="33"/>
                  </a:lnTo>
                  <a:lnTo>
                    <a:pt x="180" y="29"/>
                  </a:lnTo>
                  <a:lnTo>
                    <a:pt x="182" y="24"/>
                  </a:lnTo>
                  <a:lnTo>
                    <a:pt x="185" y="21"/>
                  </a:lnTo>
                  <a:lnTo>
                    <a:pt x="187" y="19"/>
                  </a:lnTo>
                  <a:lnTo>
                    <a:pt x="194" y="10"/>
                  </a:lnTo>
                  <a:lnTo>
                    <a:pt x="192" y="5"/>
                  </a:lnTo>
                  <a:moveTo>
                    <a:pt x="194" y="0"/>
                  </a:moveTo>
                  <a:lnTo>
                    <a:pt x="194" y="0"/>
                  </a:lnTo>
                  <a:lnTo>
                    <a:pt x="213" y="67"/>
                  </a:lnTo>
                  <a:lnTo>
                    <a:pt x="216" y="67"/>
                  </a:lnTo>
                  <a:lnTo>
                    <a:pt x="213" y="64"/>
                  </a:lnTo>
                  <a:lnTo>
                    <a:pt x="213" y="59"/>
                  </a:lnTo>
                  <a:lnTo>
                    <a:pt x="211" y="52"/>
                  </a:lnTo>
                  <a:lnTo>
                    <a:pt x="211" y="52"/>
                  </a:lnTo>
                  <a:lnTo>
                    <a:pt x="208" y="45"/>
                  </a:lnTo>
                  <a:lnTo>
                    <a:pt x="197" y="10"/>
                  </a:lnTo>
                  <a:lnTo>
                    <a:pt x="194"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8" name="Freeform 57"/>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close/>
                  <a:moveTo>
                    <a:pt x="36" y="5"/>
                  </a:moveTo>
                  <a:lnTo>
                    <a:pt x="36" y="5"/>
                  </a:lnTo>
                  <a:lnTo>
                    <a:pt x="36" y="5"/>
                  </a:lnTo>
                  <a:close/>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59" name="Freeform 58"/>
            <p:cNvSpPr>
              <a:spLocks noEditPoints="1"/>
            </p:cNvSpPr>
            <p:nvPr/>
          </p:nvSpPr>
          <p:spPr bwMode="auto">
            <a:xfrm>
              <a:off x="7921119" y="3711463"/>
              <a:ext cx="89454" cy="69936"/>
            </a:xfrm>
            <a:custGeom>
              <a:avLst/>
              <a:gdLst>
                <a:gd name="T0" fmla="*/ 24 w 50"/>
                <a:gd name="T1" fmla="*/ 7 h 43"/>
                <a:gd name="T2" fmla="*/ 36 w 50"/>
                <a:gd name="T3" fmla="*/ 5 h 43"/>
                <a:gd name="T4" fmla="*/ 17 w 50"/>
                <a:gd name="T5" fmla="*/ 24 h 43"/>
                <a:gd name="T6" fmla="*/ 8 w 50"/>
                <a:gd name="T7" fmla="*/ 31 h 43"/>
                <a:gd name="T8" fmla="*/ 5 w 50"/>
                <a:gd name="T9" fmla="*/ 34 h 43"/>
                <a:gd name="T10" fmla="*/ 5 w 50"/>
                <a:gd name="T11" fmla="*/ 10 h 43"/>
                <a:gd name="T12" fmla="*/ 19 w 50"/>
                <a:gd name="T13" fmla="*/ 7 h 43"/>
                <a:gd name="T14" fmla="*/ 24 w 50"/>
                <a:gd name="T15" fmla="*/ 7 h 43"/>
                <a:gd name="T16" fmla="*/ 36 w 50"/>
                <a:gd name="T17" fmla="*/ 5 h 43"/>
                <a:gd name="T18" fmla="*/ 36 w 50"/>
                <a:gd name="T19" fmla="*/ 5 h 43"/>
                <a:gd name="T20" fmla="*/ 36 w 50"/>
                <a:gd name="T21" fmla="*/ 5 h 43"/>
                <a:gd name="T22" fmla="*/ 50 w 50"/>
                <a:gd name="T23" fmla="*/ 0 h 43"/>
                <a:gd name="T24" fmla="*/ 36 w 50"/>
                <a:gd name="T25" fmla="*/ 0 h 43"/>
                <a:gd name="T26" fmla="*/ 27 w 50"/>
                <a:gd name="T27" fmla="*/ 3 h 43"/>
                <a:gd name="T28" fmla="*/ 22 w 50"/>
                <a:gd name="T29" fmla="*/ 3 h 43"/>
                <a:gd name="T30" fmla="*/ 5 w 50"/>
                <a:gd name="T31" fmla="*/ 5 h 43"/>
                <a:gd name="T32" fmla="*/ 0 w 50"/>
                <a:gd name="T33" fmla="*/ 5 h 43"/>
                <a:gd name="T34" fmla="*/ 0 w 50"/>
                <a:gd name="T35" fmla="*/ 10 h 43"/>
                <a:gd name="T36" fmla="*/ 0 w 50"/>
                <a:gd name="T37" fmla="*/ 34 h 43"/>
                <a:gd name="T38" fmla="*/ 0 w 50"/>
                <a:gd name="T39" fmla="*/ 43 h 43"/>
                <a:gd name="T40" fmla="*/ 3 w 50"/>
                <a:gd name="T41" fmla="*/ 43 h 43"/>
                <a:gd name="T42" fmla="*/ 8 w 50"/>
                <a:gd name="T43" fmla="*/ 36 h 43"/>
                <a:gd name="T44" fmla="*/ 10 w 50"/>
                <a:gd name="T45" fmla="*/ 34 h 43"/>
                <a:gd name="T46" fmla="*/ 38 w 50"/>
                <a:gd name="T47" fmla="*/ 10 h 43"/>
                <a:gd name="T48" fmla="*/ 50 w 50"/>
                <a:gd name="T4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 h="43">
                  <a:moveTo>
                    <a:pt x="24" y="7"/>
                  </a:moveTo>
                  <a:lnTo>
                    <a:pt x="36" y="5"/>
                  </a:lnTo>
                  <a:lnTo>
                    <a:pt x="17" y="24"/>
                  </a:lnTo>
                  <a:lnTo>
                    <a:pt x="8" y="31"/>
                  </a:lnTo>
                  <a:lnTo>
                    <a:pt x="5" y="34"/>
                  </a:lnTo>
                  <a:lnTo>
                    <a:pt x="5" y="10"/>
                  </a:lnTo>
                  <a:lnTo>
                    <a:pt x="19" y="7"/>
                  </a:lnTo>
                  <a:lnTo>
                    <a:pt x="24" y="7"/>
                  </a:lnTo>
                  <a:moveTo>
                    <a:pt x="36" y="5"/>
                  </a:moveTo>
                  <a:lnTo>
                    <a:pt x="36" y="5"/>
                  </a:lnTo>
                  <a:lnTo>
                    <a:pt x="36" y="5"/>
                  </a:lnTo>
                  <a:moveTo>
                    <a:pt x="50" y="0"/>
                  </a:moveTo>
                  <a:lnTo>
                    <a:pt x="36" y="0"/>
                  </a:lnTo>
                  <a:lnTo>
                    <a:pt x="27" y="3"/>
                  </a:lnTo>
                  <a:lnTo>
                    <a:pt x="22" y="3"/>
                  </a:lnTo>
                  <a:lnTo>
                    <a:pt x="5" y="5"/>
                  </a:lnTo>
                  <a:lnTo>
                    <a:pt x="0" y="5"/>
                  </a:lnTo>
                  <a:lnTo>
                    <a:pt x="0" y="10"/>
                  </a:lnTo>
                  <a:lnTo>
                    <a:pt x="0" y="34"/>
                  </a:lnTo>
                  <a:lnTo>
                    <a:pt x="0" y="43"/>
                  </a:lnTo>
                  <a:lnTo>
                    <a:pt x="3" y="43"/>
                  </a:lnTo>
                  <a:lnTo>
                    <a:pt x="8" y="36"/>
                  </a:lnTo>
                  <a:lnTo>
                    <a:pt x="10" y="34"/>
                  </a:lnTo>
                  <a:lnTo>
                    <a:pt x="38" y="10"/>
                  </a:lnTo>
                  <a:lnTo>
                    <a:pt x="5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0" name="Freeform 59"/>
            <p:cNvSpPr>
              <a:spLocks noEditPoints="1"/>
            </p:cNvSpPr>
            <p:nvPr/>
          </p:nvSpPr>
          <p:spPr bwMode="auto">
            <a:xfrm>
              <a:off x="7071309" y="3356901"/>
              <a:ext cx="728154" cy="853876"/>
            </a:xfrm>
            <a:custGeom>
              <a:avLst/>
              <a:gdLst>
                <a:gd name="T0" fmla="*/ 58 w 172"/>
                <a:gd name="T1" fmla="*/ 207 h 221"/>
                <a:gd name="T2" fmla="*/ 85 w 172"/>
                <a:gd name="T3" fmla="*/ 204 h 221"/>
                <a:gd name="T4" fmla="*/ 104 w 172"/>
                <a:gd name="T5" fmla="*/ 198 h 221"/>
                <a:gd name="T6" fmla="*/ 87 w 172"/>
                <a:gd name="T7" fmla="*/ 203 h 221"/>
                <a:gd name="T8" fmla="*/ 104 w 172"/>
                <a:gd name="T9" fmla="*/ 198 h 221"/>
                <a:gd name="T10" fmla="*/ 106 w 172"/>
                <a:gd name="T11" fmla="*/ 197 h 221"/>
                <a:gd name="T12" fmla="*/ 136 w 172"/>
                <a:gd name="T13" fmla="*/ 193 h 221"/>
                <a:gd name="T14" fmla="*/ 0 w 172"/>
                <a:gd name="T15" fmla="*/ 176 h 221"/>
                <a:gd name="T16" fmla="*/ 0 w 172"/>
                <a:gd name="T17" fmla="*/ 221 h 221"/>
                <a:gd name="T18" fmla="*/ 30 w 172"/>
                <a:gd name="T19" fmla="*/ 215 h 221"/>
                <a:gd name="T20" fmla="*/ 2 w 172"/>
                <a:gd name="T21" fmla="*/ 219 h 221"/>
                <a:gd name="T22" fmla="*/ 0 w 172"/>
                <a:gd name="T23" fmla="*/ 176 h 221"/>
                <a:gd name="T24" fmla="*/ 0 w 172"/>
                <a:gd name="T25" fmla="*/ 174 h 221"/>
                <a:gd name="T26" fmla="*/ 2 w 172"/>
                <a:gd name="T27" fmla="*/ 176 h 221"/>
                <a:gd name="T28" fmla="*/ 1 w 172"/>
                <a:gd name="T29" fmla="*/ 173 h 221"/>
                <a:gd name="T30" fmla="*/ 0 w 172"/>
                <a:gd name="T31" fmla="*/ 167 h 221"/>
                <a:gd name="T32" fmla="*/ 2 w 172"/>
                <a:gd name="T33" fmla="*/ 171 h 221"/>
                <a:gd name="T34" fmla="*/ 2 w 172"/>
                <a:gd name="T35" fmla="*/ 166 h 221"/>
                <a:gd name="T36" fmla="*/ 136 w 172"/>
                <a:gd name="T37" fmla="*/ 145 h 221"/>
                <a:gd name="T38" fmla="*/ 139 w 172"/>
                <a:gd name="T39" fmla="*/ 149 h 221"/>
                <a:gd name="T40" fmla="*/ 154 w 172"/>
                <a:gd name="T41" fmla="*/ 167 h 221"/>
                <a:gd name="T42" fmla="*/ 169 w 172"/>
                <a:gd name="T43" fmla="*/ 184 h 221"/>
                <a:gd name="T44" fmla="*/ 162 w 172"/>
                <a:gd name="T45" fmla="*/ 188 h 221"/>
                <a:gd name="T46" fmla="*/ 172 w 172"/>
                <a:gd name="T47" fmla="*/ 185 h 221"/>
                <a:gd name="T48" fmla="*/ 156 w 172"/>
                <a:gd name="T49" fmla="*/ 167 h 221"/>
                <a:gd name="T50" fmla="*/ 141 w 172"/>
                <a:gd name="T51" fmla="*/ 149 h 221"/>
                <a:gd name="T52" fmla="*/ 137 w 172"/>
                <a:gd name="T53" fmla="*/ 144 h 221"/>
                <a:gd name="T54" fmla="*/ 102 w 172"/>
                <a:gd name="T55" fmla="*/ 106 h 221"/>
                <a:gd name="T56" fmla="*/ 135 w 172"/>
                <a:gd name="T57" fmla="*/ 143 h 221"/>
                <a:gd name="T58" fmla="*/ 104 w 172"/>
                <a:gd name="T59" fmla="*/ 105 h 221"/>
                <a:gd name="T60" fmla="*/ 98 w 172"/>
                <a:gd name="T61" fmla="*/ 102 h 221"/>
                <a:gd name="T62" fmla="*/ 103 w 172"/>
                <a:gd name="T63" fmla="*/ 104 h 221"/>
                <a:gd name="T64" fmla="*/ 84 w 172"/>
                <a:gd name="T65" fmla="*/ 82 h 221"/>
                <a:gd name="T66" fmla="*/ 84 w 172"/>
                <a:gd name="T67" fmla="*/ 85 h 221"/>
                <a:gd name="T68" fmla="*/ 99 w 172"/>
                <a:gd name="T69" fmla="*/ 99 h 221"/>
                <a:gd name="T70" fmla="*/ 45 w 172"/>
                <a:gd name="T71" fmla="*/ 40 h 221"/>
                <a:gd name="T72" fmla="*/ 59 w 172"/>
                <a:gd name="T73" fmla="*/ 56 h 221"/>
                <a:gd name="T74" fmla="*/ 76 w 172"/>
                <a:gd name="T75" fmla="*/ 76 h 221"/>
                <a:gd name="T76" fmla="*/ 81 w 172"/>
                <a:gd name="T77" fmla="*/ 79 h 221"/>
                <a:gd name="T78" fmla="*/ 77 w 172"/>
                <a:gd name="T79" fmla="*/ 74 h 221"/>
                <a:gd name="T80" fmla="*/ 60 w 172"/>
                <a:gd name="T81" fmla="*/ 55 h 221"/>
                <a:gd name="T82" fmla="*/ 45 w 172"/>
                <a:gd name="T83" fmla="*/ 40 h 221"/>
                <a:gd name="T84" fmla="*/ 0 w 172"/>
                <a:gd name="T85" fmla="*/ 49 h 221"/>
                <a:gd name="T86" fmla="*/ 0 w 172"/>
                <a:gd name="T87" fmla="*/ 71 h 221"/>
                <a:gd name="T88" fmla="*/ 0 w 172"/>
                <a:gd name="T89" fmla="*/ 165 h 221"/>
                <a:gd name="T90" fmla="*/ 2 w 172"/>
                <a:gd name="T91" fmla="*/ 73 h 221"/>
                <a:gd name="T92" fmla="*/ 2 w 172"/>
                <a:gd name="T93" fmla="*/ 51 h 221"/>
                <a:gd name="T94" fmla="*/ 2 w 172"/>
                <a:gd name="T95" fmla="*/ 30 h 221"/>
                <a:gd name="T96" fmla="*/ 0 w 172"/>
                <a:gd name="T97" fmla="*/ 5 h 221"/>
                <a:gd name="T98" fmla="*/ 2 w 172"/>
                <a:gd name="T99" fmla="*/ 28 h 221"/>
                <a:gd name="T100" fmla="*/ 0 w 172"/>
                <a:gd name="T101" fmla="*/ 5 h 221"/>
                <a:gd name="T102" fmla="*/ 12 w 172"/>
                <a:gd name="T103" fmla="*/ 1 h 221"/>
                <a:gd name="T104" fmla="*/ 46 w 172"/>
                <a:gd name="T105" fmla="*/ 38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2" h="221">
                  <a:moveTo>
                    <a:pt x="86" y="201"/>
                  </a:moveTo>
                  <a:cubicBezTo>
                    <a:pt x="58" y="207"/>
                    <a:pt x="58" y="207"/>
                    <a:pt x="58" y="207"/>
                  </a:cubicBezTo>
                  <a:cubicBezTo>
                    <a:pt x="58" y="208"/>
                    <a:pt x="58" y="209"/>
                    <a:pt x="59" y="209"/>
                  </a:cubicBezTo>
                  <a:cubicBezTo>
                    <a:pt x="85" y="204"/>
                    <a:pt x="85" y="204"/>
                    <a:pt x="85" y="204"/>
                  </a:cubicBezTo>
                  <a:cubicBezTo>
                    <a:pt x="86" y="201"/>
                    <a:pt x="86" y="201"/>
                    <a:pt x="86" y="201"/>
                  </a:cubicBezTo>
                  <a:moveTo>
                    <a:pt x="104" y="198"/>
                  </a:moveTo>
                  <a:cubicBezTo>
                    <a:pt x="89" y="201"/>
                    <a:pt x="89" y="201"/>
                    <a:pt x="89" y="201"/>
                  </a:cubicBezTo>
                  <a:cubicBezTo>
                    <a:pt x="87" y="203"/>
                    <a:pt x="87" y="203"/>
                    <a:pt x="87" y="203"/>
                  </a:cubicBezTo>
                  <a:cubicBezTo>
                    <a:pt x="104" y="200"/>
                    <a:pt x="104" y="200"/>
                    <a:pt x="104" y="200"/>
                  </a:cubicBezTo>
                  <a:cubicBezTo>
                    <a:pt x="104" y="198"/>
                    <a:pt x="104" y="198"/>
                    <a:pt x="104" y="198"/>
                  </a:cubicBezTo>
                  <a:moveTo>
                    <a:pt x="134" y="192"/>
                  </a:moveTo>
                  <a:cubicBezTo>
                    <a:pt x="106" y="197"/>
                    <a:pt x="106" y="197"/>
                    <a:pt x="106" y="197"/>
                  </a:cubicBezTo>
                  <a:cubicBezTo>
                    <a:pt x="106" y="199"/>
                    <a:pt x="106" y="199"/>
                    <a:pt x="106" y="199"/>
                  </a:cubicBezTo>
                  <a:cubicBezTo>
                    <a:pt x="136" y="193"/>
                    <a:pt x="136" y="193"/>
                    <a:pt x="136" y="193"/>
                  </a:cubicBezTo>
                  <a:cubicBezTo>
                    <a:pt x="135" y="193"/>
                    <a:pt x="135" y="192"/>
                    <a:pt x="134" y="192"/>
                  </a:cubicBezTo>
                  <a:moveTo>
                    <a:pt x="0" y="176"/>
                  </a:moveTo>
                  <a:cubicBezTo>
                    <a:pt x="0" y="219"/>
                    <a:pt x="0" y="219"/>
                    <a:pt x="0" y="219"/>
                  </a:cubicBezTo>
                  <a:cubicBezTo>
                    <a:pt x="0" y="221"/>
                    <a:pt x="0" y="221"/>
                    <a:pt x="0" y="221"/>
                  </a:cubicBezTo>
                  <a:cubicBezTo>
                    <a:pt x="2" y="221"/>
                    <a:pt x="2" y="221"/>
                    <a:pt x="2" y="221"/>
                  </a:cubicBezTo>
                  <a:cubicBezTo>
                    <a:pt x="30" y="215"/>
                    <a:pt x="30" y="215"/>
                    <a:pt x="30" y="215"/>
                  </a:cubicBezTo>
                  <a:cubicBezTo>
                    <a:pt x="30" y="214"/>
                    <a:pt x="30" y="214"/>
                    <a:pt x="30" y="213"/>
                  </a:cubicBezTo>
                  <a:cubicBezTo>
                    <a:pt x="2" y="219"/>
                    <a:pt x="2" y="219"/>
                    <a:pt x="2" y="219"/>
                  </a:cubicBezTo>
                  <a:cubicBezTo>
                    <a:pt x="2" y="178"/>
                    <a:pt x="2" y="178"/>
                    <a:pt x="2" y="178"/>
                  </a:cubicBezTo>
                  <a:cubicBezTo>
                    <a:pt x="0" y="176"/>
                    <a:pt x="0" y="176"/>
                    <a:pt x="0" y="176"/>
                  </a:cubicBezTo>
                  <a:moveTo>
                    <a:pt x="1" y="173"/>
                  </a:moveTo>
                  <a:cubicBezTo>
                    <a:pt x="0" y="174"/>
                    <a:pt x="0" y="174"/>
                    <a:pt x="0" y="174"/>
                  </a:cubicBezTo>
                  <a:cubicBezTo>
                    <a:pt x="0" y="174"/>
                    <a:pt x="0" y="174"/>
                    <a:pt x="0" y="174"/>
                  </a:cubicBezTo>
                  <a:cubicBezTo>
                    <a:pt x="2" y="176"/>
                    <a:pt x="2" y="176"/>
                    <a:pt x="2" y="176"/>
                  </a:cubicBezTo>
                  <a:cubicBezTo>
                    <a:pt x="2" y="174"/>
                    <a:pt x="2" y="174"/>
                    <a:pt x="2" y="174"/>
                  </a:cubicBezTo>
                  <a:cubicBezTo>
                    <a:pt x="1" y="173"/>
                    <a:pt x="1" y="173"/>
                    <a:pt x="1" y="173"/>
                  </a:cubicBezTo>
                  <a:moveTo>
                    <a:pt x="2" y="166"/>
                  </a:moveTo>
                  <a:cubicBezTo>
                    <a:pt x="0" y="167"/>
                    <a:pt x="0" y="167"/>
                    <a:pt x="0" y="167"/>
                  </a:cubicBezTo>
                  <a:cubicBezTo>
                    <a:pt x="0" y="170"/>
                    <a:pt x="0" y="170"/>
                    <a:pt x="0" y="170"/>
                  </a:cubicBezTo>
                  <a:cubicBezTo>
                    <a:pt x="2" y="171"/>
                    <a:pt x="2" y="171"/>
                    <a:pt x="2" y="171"/>
                  </a:cubicBezTo>
                  <a:cubicBezTo>
                    <a:pt x="2" y="171"/>
                    <a:pt x="2" y="171"/>
                    <a:pt x="2" y="171"/>
                  </a:cubicBezTo>
                  <a:cubicBezTo>
                    <a:pt x="2" y="166"/>
                    <a:pt x="2" y="166"/>
                    <a:pt x="2" y="166"/>
                  </a:cubicBezTo>
                  <a:moveTo>
                    <a:pt x="137" y="144"/>
                  </a:moveTo>
                  <a:cubicBezTo>
                    <a:pt x="136" y="145"/>
                    <a:pt x="136" y="145"/>
                    <a:pt x="136" y="145"/>
                  </a:cubicBezTo>
                  <a:cubicBezTo>
                    <a:pt x="136" y="145"/>
                    <a:pt x="136" y="145"/>
                    <a:pt x="136" y="145"/>
                  </a:cubicBezTo>
                  <a:cubicBezTo>
                    <a:pt x="139" y="149"/>
                    <a:pt x="139" y="149"/>
                    <a:pt x="139" y="149"/>
                  </a:cubicBezTo>
                  <a:cubicBezTo>
                    <a:pt x="142" y="152"/>
                    <a:pt x="142" y="152"/>
                    <a:pt x="142" y="152"/>
                  </a:cubicBezTo>
                  <a:cubicBezTo>
                    <a:pt x="154" y="167"/>
                    <a:pt x="154" y="167"/>
                    <a:pt x="154" y="167"/>
                  </a:cubicBezTo>
                  <a:cubicBezTo>
                    <a:pt x="155" y="168"/>
                    <a:pt x="155" y="168"/>
                    <a:pt x="155" y="168"/>
                  </a:cubicBezTo>
                  <a:cubicBezTo>
                    <a:pt x="169" y="184"/>
                    <a:pt x="169" y="184"/>
                    <a:pt x="169" y="184"/>
                  </a:cubicBezTo>
                  <a:cubicBezTo>
                    <a:pt x="162" y="186"/>
                    <a:pt x="162" y="186"/>
                    <a:pt x="162" y="186"/>
                  </a:cubicBezTo>
                  <a:cubicBezTo>
                    <a:pt x="162" y="186"/>
                    <a:pt x="162" y="187"/>
                    <a:pt x="162" y="188"/>
                  </a:cubicBezTo>
                  <a:cubicBezTo>
                    <a:pt x="169" y="186"/>
                    <a:pt x="169" y="186"/>
                    <a:pt x="169" y="186"/>
                  </a:cubicBezTo>
                  <a:cubicBezTo>
                    <a:pt x="172" y="185"/>
                    <a:pt x="172" y="185"/>
                    <a:pt x="172" y="185"/>
                  </a:cubicBezTo>
                  <a:cubicBezTo>
                    <a:pt x="170" y="183"/>
                    <a:pt x="170" y="183"/>
                    <a:pt x="170" y="183"/>
                  </a:cubicBezTo>
                  <a:cubicBezTo>
                    <a:pt x="156" y="167"/>
                    <a:pt x="156" y="167"/>
                    <a:pt x="156" y="167"/>
                  </a:cubicBezTo>
                  <a:cubicBezTo>
                    <a:pt x="155" y="165"/>
                    <a:pt x="155" y="165"/>
                    <a:pt x="155" y="165"/>
                  </a:cubicBezTo>
                  <a:cubicBezTo>
                    <a:pt x="141" y="149"/>
                    <a:pt x="141" y="149"/>
                    <a:pt x="141" y="149"/>
                  </a:cubicBezTo>
                  <a:cubicBezTo>
                    <a:pt x="138" y="146"/>
                    <a:pt x="138" y="146"/>
                    <a:pt x="138" y="146"/>
                  </a:cubicBezTo>
                  <a:cubicBezTo>
                    <a:pt x="137" y="144"/>
                    <a:pt x="137" y="144"/>
                    <a:pt x="137" y="144"/>
                  </a:cubicBezTo>
                  <a:moveTo>
                    <a:pt x="104" y="105"/>
                  </a:moveTo>
                  <a:cubicBezTo>
                    <a:pt x="102" y="106"/>
                    <a:pt x="102" y="106"/>
                    <a:pt x="102" y="106"/>
                  </a:cubicBezTo>
                  <a:cubicBezTo>
                    <a:pt x="134" y="143"/>
                    <a:pt x="134" y="143"/>
                    <a:pt x="134" y="143"/>
                  </a:cubicBezTo>
                  <a:cubicBezTo>
                    <a:pt x="135" y="143"/>
                    <a:pt x="135" y="143"/>
                    <a:pt x="135" y="143"/>
                  </a:cubicBezTo>
                  <a:cubicBezTo>
                    <a:pt x="136" y="142"/>
                    <a:pt x="136" y="142"/>
                    <a:pt x="136" y="142"/>
                  </a:cubicBezTo>
                  <a:cubicBezTo>
                    <a:pt x="104" y="105"/>
                    <a:pt x="104" y="105"/>
                    <a:pt x="104" y="105"/>
                  </a:cubicBezTo>
                  <a:moveTo>
                    <a:pt x="100" y="101"/>
                  </a:moveTo>
                  <a:cubicBezTo>
                    <a:pt x="98" y="102"/>
                    <a:pt x="98" y="102"/>
                    <a:pt x="98" y="102"/>
                  </a:cubicBezTo>
                  <a:cubicBezTo>
                    <a:pt x="101" y="105"/>
                    <a:pt x="101" y="105"/>
                    <a:pt x="101" y="105"/>
                  </a:cubicBezTo>
                  <a:cubicBezTo>
                    <a:pt x="103" y="104"/>
                    <a:pt x="103" y="104"/>
                    <a:pt x="103" y="104"/>
                  </a:cubicBezTo>
                  <a:cubicBezTo>
                    <a:pt x="100" y="101"/>
                    <a:pt x="100" y="101"/>
                    <a:pt x="100" y="101"/>
                  </a:cubicBezTo>
                  <a:moveTo>
                    <a:pt x="84" y="82"/>
                  </a:moveTo>
                  <a:cubicBezTo>
                    <a:pt x="84" y="84"/>
                    <a:pt x="84" y="84"/>
                    <a:pt x="84" y="84"/>
                  </a:cubicBezTo>
                  <a:cubicBezTo>
                    <a:pt x="84" y="85"/>
                    <a:pt x="84" y="85"/>
                    <a:pt x="84" y="85"/>
                  </a:cubicBezTo>
                  <a:cubicBezTo>
                    <a:pt x="97" y="100"/>
                    <a:pt x="97" y="100"/>
                    <a:pt x="97" y="100"/>
                  </a:cubicBezTo>
                  <a:cubicBezTo>
                    <a:pt x="99" y="99"/>
                    <a:pt x="99" y="99"/>
                    <a:pt x="99" y="99"/>
                  </a:cubicBezTo>
                  <a:cubicBezTo>
                    <a:pt x="84" y="82"/>
                    <a:pt x="84" y="82"/>
                    <a:pt x="84" y="82"/>
                  </a:cubicBezTo>
                  <a:moveTo>
                    <a:pt x="45" y="40"/>
                  </a:moveTo>
                  <a:cubicBezTo>
                    <a:pt x="58" y="54"/>
                    <a:pt x="58" y="54"/>
                    <a:pt x="58" y="54"/>
                  </a:cubicBezTo>
                  <a:cubicBezTo>
                    <a:pt x="59" y="56"/>
                    <a:pt x="59" y="56"/>
                    <a:pt x="59" y="56"/>
                  </a:cubicBezTo>
                  <a:cubicBezTo>
                    <a:pt x="74" y="74"/>
                    <a:pt x="74" y="74"/>
                    <a:pt x="74" y="74"/>
                  </a:cubicBezTo>
                  <a:cubicBezTo>
                    <a:pt x="76" y="76"/>
                    <a:pt x="76" y="76"/>
                    <a:pt x="76" y="76"/>
                  </a:cubicBezTo>
                  <a:cubicBezTo>
                    <a:pt x="82" y="82"/>
                    <a:pt x="82" y="82"/>
                    <a:pt x="82" y="82"/>
                  </a:cubicBezTo>
                  <a:cubicBezTo>
                    <a:pt x="81" y="79"/>
                    <a:pt x="81" y="79"/>
                    <a:pt x="81" y="79"/>
                  </a:cubicBezTo>
                  <a:cubicBezTo>
                    <a:pt x="78" y="76"/>
                    <a:pt x="78" y="76"/>
                    <a:pt x="78" y="76"/>
                  </a:cubicBezTo>
                  <a:cubicBezTo>
                    <a:pt x="77" y="74"/>
                    <a:pt x="77" y="74"/>
                    <a:pt x="77" y="74"/>
                  </a:cubicBezTo>
                  <a:cubicBezTo>
                    <a:pt x="62" y="57"/>
                    <a:pt x="62" y="57"/>
                    <a:pt x="62" y="57"/>
                  </a:cubicBezTo>
                  <a:cubicBezTo>
                    <a:pt x="60" y="55"/>
                    <a:pt x="60" y="55"/>
                    <a:pt x="60" y="55"/>
                  </a:cubicBezTo>
                  <a:cubicBezTo>
                    <a:pt x="48" y="40"/>
                    <a:pt x="48" y="40"/>
                    <a:pt x="48" y="40"/>
                  </a:cubicBezTo>
                  <a:cubicBezTo>
                    <a:pt x="45" y="40"/>
                    <a:pt x="45" y="40"/>
                    <a:pt x="45" y="40"/>
                  </a:cubicBezTo>
                  <a:moveTo>
                    <a:pt x="0" y="29"/>
                  </a:moveTo>
                  <a:cubicBezTo>
                    <a:pt x="0" y="49"/>
                    <a:pt x="0" y="49"/>
                    <a:pt x="0" y="49"/>
                  </a:cubicBezTo>
                  <a:cubicBezTo>
                    <a:pt x="0" y="51"/>
                    <a:pt x="0" y="51"/>
                    <a:pt x="0" y="51"/>
                  </a:cubicBezTo>
                  <a:cubicBezTo>
                    <a:pt x="0" y="71"/>
                    <a:pt x="0" y="71"/>
                    <a:pt x="0" y="71"/>
                  </a:cubicBezTo>
                  <a:cubicBezTo>
                    <a:pt x="0" y="73"/>
                    <a:pt x="0" y="73"/>
                    <a:pt x="0" y="73"/>
                  </a:cubicBezTo>
                  <a:cubicBezTo>
                    <a:pt x="0" y="165"/>
                    <a:pt x="0" y="165"/>
                    <a:pt x="0" y="165"/>
                  </a:cubicBezTo>
                  <a:cubicBezTo>
                    <a:pt x="2" y="163"/>
                    <a:pt x="2" y="163"/>
                    <a:pt x="2" y="163"/>
                  </a:cubicBezTo>
                  <a:cubicBezTo>
                    <a:pt x="2" y="73"/>
                    <a:pt x="2" y="73"/>
                    <a:pt x="2" y="73"/>
                  </a:cubicBezTo>
                  <a:cubicBezTo>
                    <a:pt x="2" y="71"/>
                    <a:pt x="2" y="71"/>
                    <a:pt x="2" y="71"/>
                  </a:cubicBezTo>
                  <a:cubicBezTo>
                    <a:pt x="2" y="51"/>
                    <a:pt x="2" y="51"/>
                    <a:pt x="2" y="51"/>
                  </a:cubicBezTo>
                  <a:cubicBezTo>
                    <a:pt x="2" y="49"/>
                    <a:pt x="2" y="49"/>
                    <a:pt x="2" y="49"/>
                  </a:cubicBezTo>
                  <a:cubicBezTo>
                    <a:pt x="2" y="30"/>
                    <a:pt x="2" y="30"/>
                    <a:pt x="2" y="30"/>
                  </a:cubicBezTo>
                  <a:cubicBezTo>
                    <a:pt x="0" y="29"/>
                    <a:pt x="0" y="29"/>
                    <a:pt x="0" y="29"/>
                  </a:cubicBezTo>
                  <a:moveTo>
                    <a:pt x="0" y="5"/>
                  </a:moveTo>
                  <a:cubicBezTo>
                    <a:pt x="0" y="27"/>
                    <a:pt x="0" y="27"/>
                    <a:pt x="0" y="27"/>
                  </a:cubicBezTo>
                  <a:cubicBezTo>
                    <a:pt x="2" y="28"/>
                    <a:pt x="2" y="28"/>
                    <a:pt x="2" y="28"/>
                  </a:cubicBezTo>
                  <a:cubicBezTo>
                    <a:pt x="2" y="5"/>
                    <a:pt x="2" y="5"/>
                    <a:pt x="2" y="5"/>
                  </a:cubicBezTo>
                  <a:cubicBezTo>
                    <a:pt x="1" y="5"/>
                    <a:pt x="1" y="5"/>
                    <a:pt x="0" y="5"/>
                  </a:cubicBezTo>
                  <a:moveTo>
                    <a:pt x="14" y="0"/>
                  </a:moveTo>
                  <a:cubicBezTo>
                    <a:pt x="13" y="1"/>
                    <a:pt x="13" y="1"/>
                    <a:pt x="12" y="1"/>
                  </a:cubicBezTo>
                  <a:cubicBezTo>
                    <a:pt x="43" y="37"/>
                    <a:pt x="43" y="37"/>
                    <a:pt x="43" y="37"/>
                  </a:cubicBezTo>
                  <a:cubicBezTo>
                    <a:pt x="46" y="38"/>
                    <a:pt x="46" y="38"/>
                    <a:pt x="46" y="38"/>
                  </a:cubicBezTo>
                  <a:cubicBezTo>
                    <a:pt x="14" y="0"/>
                    <a:pt x="14" y="0"/>
                    <a:pt x="1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1" name="Freeform 60"/>
            <p:cNvSpPr>
              <a:spLocks noEditPoints="1"/>
            </p:cNvSpPr>
            <p:nvPr/>
          </p:nvSpPr>
          <p:spPr bwMode="auto">
            <a:xfrm>
              <a:off x="7418389" y="3581348"/>
              <a:ext cx="390018" cy="369200"/>
            </a:xfrm>
            <a:custGeom>
              <a:avLst/>
              <a:gdLst>
                <a:gd name="T0" fmla="*/ 52 w 92"/>
                <a:gd name="T1" fmla="*/ 85 h 96"/>
                <a:gd name="T2" fmla="*/ 18 w 92"/>
                <a:gd name="T3" fmla="*/ 96 h 96"/>
                <a:gd name="T4" fmla="*/ 53 w 92"/>
                <a:gd name="T5" fmla="*/ 85 h 96"/>
                <a:gd name="T6" fmla="*/ 0 w 92"/>
                <a:gd name="T7" fmla="*/ 75 h 96"/>
                <a:gd name="T8" fmla="*/ 2 w 92"/>
                <a:gd name="T9" fmla="*/ 87 h 96"/>
                <a:gd name="T10" fmla="*/ 0 w 92"/>
                <a:gd name="T11" fmla="*/ 66 h 96"/>
                <a:gd name="T12" fmla="*/ 1 w 92"/>
                <a:gd name="T13" fmla="*/ 67 h 96"/>
                <a:gd name="T14" fmla="*/ 2 w 92"/>
                <a:gd name="T15" fmla="*/ 61 h 96"/>
                <a:gd name="T16" fmla="*/ 0 w 92"/>
                <a:gd name="T17" fmla="*/ 64 h 96"/>
                <a:gd name="T18" fmla="*/ 2 w 92"/>
                <a:gd name="T19" fmla="*/ 61 h 96"/>
                <a:gd name="T20" fmla="*/ 75 w 92"/>
                <a:gd name="T21" fmla="*/ 62 h 96"/>
                <a:gd name="T22" fmla="*/ 57 w 92"/>
                <a:gd name="T23" fmla="*/ 84 h 96"/>
                <a:gd name="T24" fmla="*/ 54 w 92"/>
                <a:gd name="T25" fmla="*/ 87 h 96"/>
                <a:gd name="T26" fmla="*/ 56 w 92"/>
                <a:gd name="T27" fmla="*/ 86 h 96"/>
                <a:gd name="T28" fmla="*/ 86 w 92"/>
                <a:gd name="T29" fmla="*/ 78 h 96"/>
                <a:gd name="T30" fmla="*/ 92 w 92"/>
                <a:gd name="T31" fmla="*/ 77 h 96"/>
                <a:gd name="T32" fmla="*/ 90 w 92"/>
                <a:gd name="T33" fmla="*/ 75 h 96"/>
                <a:gd name="T34" fmla="*/ 76 w 92"/>
                <a:gd name="T35" fmla="*/ 61 h 96"/>
                <a:gd name="T36" fmla="*/ 0 w 92"/>
                <a:gd name="T37" fmla="*/ 55 h 96"/>
                <a:gd name="T38" fmla="*/ 2 w 92"/>
                <a:gd name="T39" fmla="*/ 59 h 96"/>
                <a:gd name="T40" fmla="*/ 46 w 92"/>
                <a:gd name="T41" fmla="*/ 31 h 96"/>
                <a:gd name="T42" fmla="*/ 46 w 92"/>
                <a:gd name="T43" fmla="*/ 33 h 96"/>
                <a:gd name="T44" fmla="*/ 73 w 92"/>
                <a:gd name="T45" fmla="*/ 61 h 96"/>
                <a:gd name="T46" fmla="*/ 47 w 92"/>
                <a:gd name="T47" fmla="*/ 32 h 96"/>
                <a:gd name="T48" fmla="*/ 42 w 92"/>
                <a:gd name="T49" fmla="*/ 27 h 96"/>
                <a:gd name="T50" fmla="*/ 43 w 92"/>
                <a:gd name="T51" fmla="*/ 31 h 96"/>
                <a:gd name="T52" fmla="*/ 42 w 92"/>
                <a:gd name="T53" fmla="*/ 27 h 96"/>
                <a:gd name="T54" fmla="*/ 0 w 92"/>
                <a:gd name="T55" fmla="*/ 53 h 96"/>
                <a:gd name="T56" fmla="*/ 2 w 92"/>
                <a:gd name="T57" fmla="*/ 35 h 96"/>
                <a:gd name="T58" fmla="*/ 15 w 92"/>
                <a:gd name="T59" fmla="*/ 0 h 96"/>
                <a:gd name="T60" fmla="*/ 13 w 92"/>
                <a:gd name="T61" fmla="*/ 1 h 96"/>
                <a:gd name="T62" fmla="*/ 1 w 92"/>
                <a:gd name="T63" fmla="*/ 12 h 96"/>
                <a:gd name="T64" fmla="*/ 0 w 92"/>
                <a:gd name="T65" fmla="*/ 14 h 96"/>
                <a:gd name="T66" fmla="*/ 0 w 92"/>
                <a:gd name="T67" fmla="*/ 17 h 96"/>
                <a:gd name="T68" fmla="*/ 2 w 92"/>
                <a:gd name="T69" fmla="*/ 24 h 96"/>
                <a:gd name="T70" fmla="*/ 2 w 92"/>
                <a:gd name="T71" fmla="*/ 16 h 96"/>
                <a:gd name="T72" fmla="*/ 15 w 92"/>
                <a:gd name="T73" fmla="*/ 2 h 96"/>
                <a:gd name="T74" fmla="*/ 32 w 92"/>
                <a:gd name="T75" fmla="*/ 19 h 96"/>
                <a:gd name="T76" fmla="*/ 41 w 92"/>
                <a:gd name="T77" fmla="*/ 26 h 96"/>
                <a:gd name="T78" fmla="*/ 32 w 92"/>
                <a:gd name="T79" fmla="*/ 17 h 96"/>
                <a:gd name="T80" fmla="*/ 16 w 92"/>
                <a:gd name="T81" fmla="*/ 1 h 96"/>
                <a:gd name="T82" fmla="*/ 15 w 92"/>
                <a:gd name="T83"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92" h="96">
                  <a:moveTo>
                    <a:pt x="53" y="85"/>
                  </a:moveTo>
                  <a:cubicBezTo>
                    <a:pt x="52" y="85"/>
                    <a:pt x="52" y="85"/>
                    <a:pt x="52" y="85"/>
                  </a:cubicBezTo>
                  <a:cubicBezTo>
                    <a:pt x="17" y="95"/>
                    <a:pt x="17" y="95"/>
                    <a:pt x="17" y="95"/>
                  </a:cubicBezTo>
                  <a:cubicBezTo>
                    <a:pt x="17" y="95"/>
                    <a:pt x="17" y="96"/>
                    <a:pt x="18" y="96"/>
                  </a:cubicBezTo>
                  <a:cubicBezTo>
                    <a:pt x="51" y="87"/>
                    <a:pt x="51" y="87"/>
                    <a:pt x="51" y="87"/>
                  </a:cubicBezTo>
                  <a:cubicBezTo>
                    <a:pt x="53" y="85"/>
                    <a:pt x="53" y="85"/>
                    <a:pt x="53" y="85"/>
                  </a:cubicBezTo>
                  <a:moveTo>
                    <a:pt x="2" y="71"/>
                  </a:moveTo>
                  <a:cubicBezTo>
                    <a:pt x="0" y="75"/>
                    <a:pt x="0" y="75"/>
                    <a:pt x="0" y="75"/>
                  </a:cubicBezTo>
                  <a:cubicBezTo>
                    <a:pt x="0" y="87"/>
                    <a:pt x="0" y="87"/>
                    <a:pt x="0" y="87"/>
                  </a:cubicBezTo>
                  <a:cubicBezTo>
                    <a:pt x="0" y="87"/>
                    <a:pt x="1" y="87"/>
                    <a:pt x="2" y="87"/>
                  </a:cubicBezTo>
                  <a:cubicBezTo>
                    <a:pt x="2" y="71"/>
                    <a:pt x="2" y="71"/>
                    <a:pt x="2" y="71"/>
                  </a:cubicBezTo>
                  <a:moveTo>
                    <a:pt x="0" y="66"/>
                  </a:moveTo>
                  <a:cubicBezTo>
                    <a:pt x="0" y="70"/>
                    <a:pt x="0" y="70"/>
                    <a:pt x="0" y="70"/>
                  </a:cubicBezTo>
                  <a:cubicBezTo>
                    <a:pt x="1" y="67"/>
                    <a:pt x="1" y="67"/>
                    <a:pt x="1" y="67"/>
                  </a:cubicBezTo>
                  <a:cubicBezTo>
                    <a:pt x="0" y="66"/>
                    <a:pt x="0" y="66"/>
                    <a:pt x="0" y="66"/>
                  </a:cubicBezTo>
                  <a:moveTo>
                    <a:pt x="2" y="61"/>
                  </a:moveTo>
                  <a:cubicBezTo>
                    <a:pt x="0" y="62"/>
                    <a:pt x="0" y="62"/>
                    <a:pt x="0" y="62"/>
                  </a:cubicBezTo>
                  <a:cubicBezTo>
                    <a:pt x="0" y="64"/>
                    <a:pt x="0" y="64"/>
                    <a:pt x="0" y="64"/>
                  </a:cubicBezTo>
                  <a:cubicBezTo>
                    <a:pt x="2" y="65"/>
                    <a:pt x="2" y="65"/>
                    <a:pt x="2" y="65"/>
                  </a:cubicBezTo>
                  <a:cubicBezTo>
                    <a:pt x="2" y="61"/>
                    <a:pt x="2" y="61"/>
                    <a:pt x="2" y="61"/>
                  </a:cubicBezTo>
                  <a:moveTo>
                    <a:pt x="76" y="61"/>
                  </a:moveTo>
                  <a:cubicBezTo>
                    <a:pt x="75" y="62"/>
                    <a:pt x="75" y="62"/>
                    <a:pt x="75" y="62"/>
                  </a:cubicBezTo>
                  <a:cubicBezTo>
                    <a:pt x="88" y="76"/>
                    <a:pt x="88" y="76"/>
                    <a:pt x="88" y="76"/>
                  </a:cubicBezTo>
                  <a:cubicBezTo>
                    <a:pt x="57" y="84"/>
                    <a:pt x="57" y="84"/>
                    <a:pt x="57" y="84"/>
                  </a:cubicBezTo>
                  <a:cubicBezTo>
                    <a:pt x="56" y="84"/>
                    <a:pt x="56" y="84"/>
                    <a:pt x="56" y="84"/>
                  </a:cubicBezTo>
                  <a:cubicBezTo>
                    <a:pt x="54" y="87"/>
                    <a:pt x="54" y="87"/>
                    <a:pt x="54" y="87"/>
                  </a:cubicBezTo>
                  <a:cubicBezTo>
                    <a:pt x="55" y="86"/>
                    <a:pt x="55" y="86"/>
                    <a:pt x="55" y="86"/>
                  </a:cubicBezTo>
                  <a:cubicBezTo>
                    <a:pt x="56" y="86"/>
                    <a:pt x="56" y="86"/>
                    <a:pt x="56" y="86"/>
                  </a:cubicBezTo>
                  <a:cubicBezTo>
                    <a:pt x="58" y="86"/>
                    <a:pt x="58" y="86"/>
                    <a:pt x="58" y="86"/>
                  </a:cubicBezTo>
                  <a:cubicBezTo>
                    <a:pt x="86" y="78"/>
                    <a:pt x="86" y="78"/>
                    <a:pt x="86" y="78"/>
                  </a:cubicBezTo>
                  <a:cubicBezTo>
                    <a:pt x="89" y="77"/>
                    <a:pt x="89" y="77"/>
                    <a:pt x="89" y="77"/>
                  </a:cubicBezTo>
                  <a:cubicBezTo>
                    <a:pt x="92" y="77"/>
                    <a:pt x="92" y="77"/>
                    <a:pt x="92" y="77"/>
                  </a:cubicBezTo>
                  <a:cubicBezTo>
                    <a:pt x="90" y="75"/>
                    <a:pt x="90" y="75"/>
                    <a:pt x="90" y="75"/>
                  </a:cubicBezTo>
                  <a:cubicBezTo>
                    <a:pt x="90" y="75"/>
                    <a:pt x="90" y="75"/>
                    <a:pt x="90" y="75"/>
                  </a:cubicBezTo>
                  <a:cubicBezTo>
                    <a:pt x="89" y="74"/>
                    <a:pt x="89" y="74"/>
                    <a:pt x="89" y="74"/>
                  </a:cubicBezTo>
                  <a:cubicBezTo>
                    <a:pt x="76" y="61"/>
                    <a:pt x="76" y="61"/>
                    <a:pt x="76" y="61"/>
                  </a:cubicBezTo>
                  <a:moveTo>
                    <a:pt x="2" y="54"/>
                  </a:moveTo>
                  <a:cubicBezTo>
                    <a:pt x="0" y="55"/>
                    <a:pt x="0" y="55"/>
                    <a:pt x="0" y="55"/>
                  </a:cubicBezTo>
                  <a:cubicBezTo>
                    <a:pt x="0" y="60"/>
                    <a:pt x="0" y="60"/>
                    <a:pt x="0" y="60"/>
                  </a:cubicBezTo>
                  <a:cubicBezTo>
                    <a:pt x="2" y="59"/>
                    <a:pt x="2" y="59"/>
                    <a:pt x="2" y="59"/>
                  </a:cubicBezTo>
                  <a:cubicBezTo>
                    <a:pt x="2" y="54"/>
                    <a:pt x="2" y="54"/>
                    <a:pt x="2" y="54"/>
                  </a:cubicBezTo>
                  <a:moveTo>
                    <a:pt x="46" y="31"/>
                  </a:moveTo>
                  <a:cubicBezTo>
                    <a:pt x="45" y="32"/>
                    <a:pt x="45" y="32"/>
                    <a:pt x="45" y="32"/>
                  </a:cubicBezTo>
                  <a:cubicBezTo>
                    <a:pt x="46" y="33"/>
                    <a:pt x="46" y="33"/>
                    <a:pt x="46" y="33"/>
                  </a:cubicBezTo>
                  <a:cubicBezTo>
                    <a:pt x="48" y="36"/>
                    <a:pt x="48" y="36"/>
                    <a:pt x="48" y="36"/>
                  </a:cubicBezTo>
                  <a:cubicBezTo>
                    <a:pt x="73" y="61"/>
                    <a:pt x="73" y="61"/>
                    <a:pt x="73" y="61"/>
                  </a:cubicBezTo>
                  <a:cubicBezTo>
                    <a:pt x="74" y="59"/>
                    <a:pt x="74" y="59"/>
                    <a:pt x="74" y="59"/>
                  </a:cubicBezTo>
                  <a:cubicBezTo>
                    <a:pt x="47" y="32"/>
                    <a:pt x="47" y="32"/>
                    <a:pt x="47" y="32"/>
                  </a:cubicBezTo>
                  <a:cubicBezTo>
                    <a:pt x="46" y="31"/>
                    <a:pt x="46" y="31"/>
                    <a:pt x="46" y="31"/>
                  </a:cubicBezTo>
                  <a:moveTo>
                    <a:pt x="42" y="27"/>
                  </a:moveTo>
                  <a:cubicBezTo>
                    <a:pt x="40" y="28"/>
                    <a:pt x="40" y="28"/>
                    <a:pt x="40" y="28"/>
                  </a:cubicBezTo>
                  <a:cubicBezTo>
                    <a:pt x="43" y="31"/>
                    <a:pt x="43" y="31"/>
                    <a:pt x="43" y="31"/>
                  </a:cubicBezTo>
                  <a:cubicBezTo>
                    <a:pt x="45" y="30"/>
                    <a:pt x="45" y="30"/>
                    <a:pt x="45" y="30"/>
                  </a:cubicBezTo>
                  <a:cubicBezTo>
                    <a:pt x="42" y="27"/>
                    <a:pt x="42" y="27"/>
                    <a:pt x="42" y="27"/>
                  </a:cubicBezTo>
                  <a:moveTo>
                    <a:pt x="0" y="26"/>
                  </a:moveTo>
                  <a:cubicBezTo>
                    <a:pt x="0" y="53"/>
                    <a:pt x="0" y="53"/>
                    <a:pt x="0" y="53"/>
                  </a:cubicBezTo>
                  <a:cubicBezTo>
                    <a:pt x="2" y="51"/>
                    <a:pt x="2" y="51"/>
                    <a:pt x="2" y="51"/>
                  </a:cubicBezTo>
                  <a:cubicBezTo>
                    <a:pt x="2" y="35"/>
                    <a:pt x="2" y="35"/>
                    <a:pt x="2" y="35"/>
                  </a:cubicBezTo>
                  <a:cubicBezTo>
                    <a:pt x="0" y="26"/>
                    <a:pt x="0" y="26"/>
                    <a:pt x="0" y="26"/>
                  </a:cubicBezTo>
                  <a:moveTo>
                    <a:pt x="15" y="0"/>
                  </a:moveTo>
                  <a:cubicBezTo>
                    <a:pt x="15" y="0"/>
                    <a:pt x="15" y="0"/>
                    <a:pt x="15" y="0"/>
                  </a:cubicBezTo>
                  <a:cubicBezTo>
                    <a:pt x="13" y="1"/>
                    <a:pt x="13" y="1"/>
                    <a:pt x="13" y="1"/>
                  </a:cubicBezTo>
                  <a:cubicBezTo>
                    <a:pt x="13" y="1"/>
                    <a:pt x="13" y="1"/>
                    <a:pt x="13" y="1"/>
                  </a:cubicBezTo>
                  <a:cubicBezTo>
                    <a:pt x="1" y="12"/>
                    <a:pt x="1" y="12"/>
                    <a:pt x="1" y="12"/>
                  </a:cubicBezTo>
                  <a:cubicBezTo>
                    <a:pt x="0" y="13"/>
                    <a:pt x="0" y="13"/>
                    <a:pt x="0" y="13"/>
                  </a:cubicBezTo>
                  <a:cubicBezTo>
                    <a:pt x="0" y="14"/>
                    <a:pt x="0" y="14"/>
                    <a:pt x="0" y="14"/>
                  </a:cubicBezTo>
                  <a:cubicBezTo>
                    <a:pt x="0" y="16"/>
                    <a:pt x="0" y="16"/>
                    <a:pt x="0" y="16"/>
                  </a:cubicBezTo>
                  <a:cubicBezTo>
                    <a:pt x="0" y="17"/>
                    <a:pt x="0" y="17"/>
                    <a:pt x="0" y="17"/>
                  </a:cubicBezTo>
                  <a:cubicBezTo>
                    <a:pt x="2" y="26"/>
                    <a:pt x="2" y="26"/>
                    <a:pt x="2" y="26"/>
                  </a:cubicBezTo>
                  <a:cubicBezTo>
                    <a:pt x="2" y="24"/>
                    <a:pt x="2" y="24"/>
                    <a:pt x="2" y="24"/>
                  </a:cubicBezTo>
                  <a:cubicBezTo>
                    <a:pt x="2" y="18"/>
                    <a:pt x="2" y="18"/>
                    <a:pt x="2" y="18"/>
                  </a:cubicBezTo>
                  <a:cubicBezTo>
                    <a:pt x="2" y="16"/>
                    <a:pt x="2" y="16"/>
                    <a:pt x="2" y="16"/>
                  </a:cubicBezTo>
                  <a:cubicBezTo>
                    <a:pt x="2" y="14"/>
                    <a:pt x="2" y="14"/>
                    <a:pt x="2" y="14"/>
                  </a:cubicBezTo>
                  <a:cubicBezTo>
                    <a:pt x="15" y="2"/>
                    <a:pt x="15" y="2"/>
                    <a:pt x="15" y="2"/>
                  </a:cubicBezTo>
                  <a:cubicBezTo>
                    <a:pt x="30" y="17"/>
                    <a:pt x="30" y="17"/>
                    <a:pt x="30" y="17"/>
                  </a:cubicBezTo>
                  <a:cubicBezTo>
                    <a:pt x="32" y="19"/>
                    <a:pt x="32" y="19"/>
                    <a:pt x="32" y="19"/>
                  </a:cubicBezTo>
                  <a:cubicBezTo>
                    <a:pt x="39" y="27"/>
                    <a:pt x="39" y="27"/>
                    <a:pt x="39" y="27"/>
                  </a:cubicBezTo>
                  <a:cubicBezTo>
                    <a:pt x="41" y="26"/>
                    <a:pt x="41" y="26"/>
                    <a:pt x="41" y="26"/>
                  </a:cubicBezTo>
                  <a:cubicBezTo>
                    <a:pt x="34" y="19"/>
                    <a:pt x="34" y="19"/>
                    <a:pt x="34" y="19"/>
                  </a:cubicBezTo>
                  <a:cubicBezTo>
                    <a:pt x="32" y="17"/>
                    <a:pt x="32" y="17"/>
                    <a:pt x="32" y="17"/>
                  </a:cubicBezTo>
                  <a:cubicBezTo>
                    <a:pt x="17" y="2"/>
                    <a:pt x="17" y="2"/>
                    <a:pt x="17" y="2"/>
                  </a:cubicBezTo>
                  <a:cubicBezTo>
                    <a:pt x="16" y="1"/>
                    <a:pt x="16" y="1"/>
                    <a:pt x="16" y="1"/>
                  </a:cubicBezTo>
                  <a:cubicBezTo>
                    <a:pt x="15" y="0"/>
                    <a:pt x="15" y="0"/>
                    <a:pt x="15" y="0"/>
                  </a:cubicBezTo>
                  <a:cubicBezTo>
                    <a:pt x="15" y="0"/>
                    <a:pt x="15" y="0"/>
                    <a:pt x="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2" name="Freeform 61"/>
            <p:cNvSpPr>
              <a:spLocks noEditPoints="1"/>
            </p:cNvSpPr>
            <p:nvPr/>
          </p:nvSpPr>
          <p:spPr bwMode="auto">
            <a:xfrm>
              <a:off x="6897768" y="2989328"/>
              <a:ext cx="710263" cy="1564626"/>
            </a:xfrm>
            <a:custGeom>
              <a:avLst/>
              <a:gdLst>
                <a:gd name="T0" fmla="*/ 166 w 168"/>
                <a:gd name="T1" fmla="*/ 401 h 405"/>
                <a:gd name="T2" fmla="*/ 162 w 168"/>
                <a:gd name="T3" fmla="*/ 367 h 405"/>
                <a:gd name="T4" fmla="*/ 104 w 168"/>
                <a:gd name="T5" fmla="*/ 341 h 405"/>
                <a:gd name="T6" fmla="*/ 160 w 168"/>
                <a:gd name="T7" fmla="*/ 404 h 405"/>
                <a:gd name="T8" fmla="*/ 104 w 168"/>
                <a:gd name="T9" fmla="*/ 341 h 405"/>
                <a:gd name="T10" fmla="*/ 98 w 168"/>
                <a:gd name="T11" fmla="*/ 334 h 405"/>
                <a:gd name="T12" fmla="*/ 105 w 168"/>
                <a:gd name="T13" fmla="*/ 339 h 405"/>
                <a:gd name="T14" fmla="*/ 93 w 168"/>
                <a:gd name="T15" fmla="*/ 325 h 405"/>
                <a:gd name="T16" fmla="*/ 97 w 168"/>
                <a:gd name="T17" fmla="*/ 333 h 405"/>
                <a:gd name="T18" fmla="*/ 93 w 168"/>
                <a:gd name="T19" fmla="*/ 325 h 405"/>
                <a:gd name="T20" fmla="*/ 143 w 168"/>
                <a:gd name="T21" fmla="*/ 281 h 405"/>
                <a:gd name="T22" fmla="*/ 145 w 168"/>
                <a:gd name="T23" fmla="*/ 295 h 405"/>
                <a:gd name="T24" fmla="*/ 156 w 168"/>
                <a:gd name="T25" fmla="*/ 340 h 405"/>
                <a:gd name="T26" fmla="*/ 147 w 168"/>
                <a:gd name="T27" fmla="*/ 292 h 405"/>
                <a:gd name="T28" fmla="*/ 50 w 168"/>
                <a:gd name="T29" fmla="*/ 277 h 405"/>
                <a:gd name="T30" fmla="*/ 74 w 168"/>
                <a:gd name="T31" fmla="*/ 302 h 405"/>
                <a:gd name="T32" fmla="*/ 50 w 168"/>
                <a:gd name="T33" fmla="*/ 277 h 405"/>
                <a:gd name="T34" fmla="*/ 42 w 168"/>
                <a:gd name="T35" fmla="*/ 268 h 405"/>
                <a:gd name="T36" fmla="*/ 45 w 168"/>
                <a:gd name="T37" fmla="*/ 272 h 405"/>
                <a:gd name="T38" fmla="*/ 44 w 168"/>
                <a:gd name="T39" fmla="*/ 267 h 405"/>
                <a:gd name="T40" fmla="*/ 38 w 168"/>
                <a:gd name="T41" fmla="*/ 264 h 405"/>
                <a:gd name="T42" fmla="*/ 43 w 168"/>
                <a:gd name="T43" fmla="*/ 266 h 405"/>
                <a:gd name="T44" fmla="*/ 40 w 168"/>
                <a:gd name="T45" fmla="*/ 263 h 405"/>
                <a:gd name="T46" fmla="*/ 139 w 168"/>
                <a:gd name="T47" fmla="*/ 263 h 405"/>
                <a:gd name="T48" fmla="*/ 144 w 168"/>
                <a:gd name="T49" fmla="*/ 277 h 405"/>
                <a:gd name="T50" fmla="*/ 131 w 168"/>
                <a:gd name="T51" fmla="*/ 210 h 405"/>
                <a:gd name="T52" fmla="*/ 135 w 168"/>
                <a:gd name="T53" fmla="*/ 242 h 405"/>
                <a:gd name="T54" fmla="*/ 131 w 168"/>
                <a:gd name="T55" fmla="*/ 210 h 405"/>
                <a:gd name="T56" fmla="*/ 128 w 168"/>
                <a:gd name="T57" fmla="*/ 204 h 405"/>
                <a:gd name="T58" fmla="*/ 130 w 168"/>
                <a:gd name="T59" fmla="*/ 208 h 405"/>
                <a:gd name="T60" fmla="*/ 116 w 168"/>
                <a:gd name="T61" fmla="*/ 142 h 405"/>
                <a:gd name="T62" fmla="*/ 118 w 168"/>
                <a:gd name="T63" fmla="*/ 153 h 405"/>
                <a:gd name="T64" fmla="*/ 121 w 168"/>
                <a:gd name="T65" fmla="*/ 171 h 405"/>
                <a:gd name="T66" fmla="*/ 123 w 168"/>
                <a:gd name="T67" fmla="*/ 177 h 405"/>
                <a:gd name="T68" fmla="*/ 125 w 168"/>
                <a:gd name="T69" fmla="*/ 188 h 405"/>
                <a:gd name="T70" fmla="*/ 129 w 168"/>
                <a:gd name="T71" fmla="*/ 201 h 405"/>
                <a:gd name="T72" fmla="*/ 125 w 168"/>
                <a:gd name="T73" fmla="*/ 179 h 405"/>
                <a:gd name="T74" fmla="*/ 123 w 168"/>
                <a:gd name="T75" fmla="*/ 169 h 405"/>
                <a:gd name="T76" fmla="*/ 119 w 168"/>
                <a:gd name="T77" fmla="*/ 151 h 405"/>
                <a:gd name="T78" fmla="*/ 116 w 168"/>
                <a:gd name="T79" fmla="*/ 142 h 405"/>
                <a:gd name="T80" fmla="*/ 0 w 168"/>
                <a:gd name="T81" fmla="*/ 140 h 405"/>
                <a:gd name="T82" fmla="*/ 0 w 168"/>
                <a:gd name="T83" fmla="*/ 164 h 405"/>
                <a:gd name="T84" fmla="*/ 0 w 168"/>
                <a:gd name="T85" fmla="*/ 218 h 405"/>
                <a:gd name="T86" fmla="*/ 0 w 168"/>
                <a:gd name="T87" fmla="*/ 220 h 405"/>
                <a:gd name="T88" fmla="*/ 39 w 168"/>
                <a:gd name="T89" fmla="*/ 261 h 405"/>
                <a:gd name="T90" fmla="*/ 2 w 168"/>
                <a:gd name="T91" fmla="*/ 166 h 405"/>
                <a:gd name="T92" fmla="*/ 2 w 168"/>
                <a:gd name="T93" fmla="*/ 142 h 405"/>
                <a:gd name="T94" fmla="*/ 2 w 168"/>
                <a:gd name="T95" fmla="*/ 115 h 405"/>
                <a:gd name="T96" fmla="*/ 0 w 168"/>
                <a:gd name="T97" fmla="*/ 40 h 405"/>
                <a:gd name="T98" fmla="*/ 2 w 168"/>
                <a:gd name="T99" fmla="*/ 113 h 405"/>
                <a:gd name="T100" fmla="*/ 0 w 168"/>
                <a:gd name="T101" fmla="*/ 40 h 405"/>
                <a:gd name="T102" fmla="*/ 88 w 168"/>
                <a:gd name="T103" fmla="*/ 0 h 405"/>
                <a:gd name="T104" fmla="*/ 17 w 168"/>
                <a:gd name="T105" fmla="*/ 21 h 405"/>
                <a:gd name="T106" fmla="*/ 96 w 168"/>
                <a:gd name="T107" fmla="*/ 41 h 405"/>
                <a:gd name="T108" fmla="*/ 97 w 168"/>
                <a:gd name="T109" fmla="*/ 47 h 405"/>
                <a:gd name="T110" fmla="*/ 100 w 168"/>
                <a:gd name="T111" fmla="*/ 62 h 405"/>
                <a:gd name="T112" fmla="*/ 112 w 168"/>
                <a:gd name="T113" fmla="*/ 123 h 405"/>
                <a:gd name="T114" fmla="*/ 115 w 168"/>
                <a:gd name="T115" fmla="*/ 140 h 405"/>
                <a:gd name="T116" fmla="*/ 114 w 168"/>
                <a:gd name="T117" fmla="*/ 124 h 405"/>
                <a:gd name="T118" fmla="*/ 102 w 168"/>
                <a:gd name="T119" fmla="*/ 61 h 405"/>
                <a:gd name="T120" fmla="*/ 100 w 168"/>
                <a:gd name="T121" fmla="*/ 50 h 405"/>
                <a:gd name="T122" fmla="*/ 98 w 168"/>
                <a:gd name="T123" fmla="*/ 42 h 405"/>
                <a:gd name="T124" fmla="*/ 90 w 168"/>
                <a:gd name="T125" fmla="*/ 1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8" h="405">
                  <a:moveTo>
                    <a:pt x="160" y="367"/>
                  </a:moveTo>
                  <a:cubicBezTo>
                    <a:pt x="166" y="401"/>
                    <a:pt x="166" y="401"/>
                    <a:pt x="166" y="401"/>
                  </a:cubicBezTo>
                  <a:cubicBezTo>
                    <a:pt x="167" y="401"/>
                    <a:pt x="167" y="401"/>
                    <a:pt x="168" y="401"/>
                  </a:cubicBezTo>
                  <a:cubicBezTo>
                    <a:pt x="162" y="367"/>
                    <a:pt x="162" y="367"/>
                    <a:pt x="162" y="367"/>
                  </a:cubicBezTo>
                  <a:cubicBezTo>
                    <a:pt x="161" y="367"/>
                    <a:pt x="160" y="367"/>
                    <a:pt x="160" y="367"/>
                  </a:cubicBezTo>
                  <a:moveTo>
                    <a:pt x="104" y="341"/>
                  </a:moveTo>
                  <a:cubicBezTo>
                    <a:pt x="159" y="405"/>
                    <a:pt x="159" y="405"/>
                    <a:pt x="159" y="405"/>
                  </a:cubicBezTo>
                  <a:cubicBezTo>
                    <a:pt x="160" y="404"/>
                    <a:pt x="160" y="404"/>
                    <a:pt x="160" y="404"/>
                  </a:cubicBezTo>
                  <a:cubicBezTo>
                    <a:pt x="107" y="342"/>
                    <a:pt x="107" y="342"/>
                    <a:pt x="107" y="342"/>
                  </a:cubicBezTo>
                  <a:cubicBezTo>
                    <a:pt x="104" y="341"/>
                    <a:pt x="104" y="341"/>
                    <a:pt x="104" y="341"/>
                  </a:cubicBezTo>
                  <a:moveTo>
                    <a:pt x="100" y="333"/>
                  </a:moveTo>
                  <a:cubicBezTo>
                    <a:pt x="98" y="334"/>
                    <a:pt x="98" y="334"/>
                    <a:pt x="98" y="334"/>
                  </a:cubicBezTo>
                  <a:cubicBezTo>
                    <a:pt x="102" y="339"/>
                    <a:pt x="102" y="339"/>
                    <a:pt x="102" y="339"/>
                  </a:cubicBezTo>
                  <a:cubicBezTo>
                    <a:pt x="105" y="339"/>
                    <a:pt x="105" y="339"/>
                    <a:pt x="105" y="339"/>
                  </a:cubicBezTo>
                  <a:cubicBezTo>
                    <a:pt x="100" y="333"/>
                    <a:pt x="100" y="333"/>
                    <a:pt x="100" y="333"/>
                  </a:cubicBezTo>
                  <a:moveTo>
                    <a:pt x="93" y="325"/>
                  </a:moveTo>
                  <a:cubicBezTo>
                    <a:pt x="92" y="325"/>
                    <a:pt x="92" y="325"/>
                    <a:pt x="91" y="325"/>
                  </a:cubicBezTo>
                  <a:cubicBezTo>
                    <a:pt x="97" y="333"/>
                    <a:pt x="97" y="333"/>
                    <a:pt x="97" y="333"/>
                  </a:cubicBezTo>
                  <a:cubicBezTo>
                    <a:pt x="98" y="331"/>
                    <a:pt x="98" y="331"/>
                    <a:pt x="98" y="331"/>
                  </a:cubicBezTo>
                  <a:cubicBezTo>
                    <a:pt x="93" y="325"/>
                    <a:pt x="93" y="325"/>
                    <a:pt x="93" y="325"/>
                  </a:cubicBezTo>
                  <a:moveTo>
                    <a:pt x="144" y="279"/>
                  </a:moveTo>
                  <a:cubicBezTo>
                    <a:pt x="143" y="281"/>
                    <a:pt x="143" y="281"/>
                    <a:pt x="143" y="281"/>
                  </a:cubicBezTo>
                  <a:cubicBezTo>
                    <a:pt x="145" y="293"/>
                    <a:pt x="145" y="293"/>
                    <a:pt x="145" y="293"/>
                  </a:cubicBezTo>
                  <a:cubicBezTo>
                    <a:pt x="145" y="295"/>
                    <a:pt x="145" y="295"/>
                    <a:pt x="145" y="295"/>
                  </a:cubicBezTo>
                  <a:cubicBezTo>
                    <a:pt x="155" y="341"/>
                    <a:pt x="155" y="341"/>
                    <a:pt x="155" y="341"/>
                  </a:cubicBezTo>
                  <a:cubicBezTo>
                    <a:pt x="155" y="341"/>
                    <a:pt x="156" y="340"/>
                    <a:pt x="156" y="340"/>
                  </a:cubicBezTo>
                  <a:cubicBezTo>
                    <a:pt x="147" y="294"/>
                    <a:pt x="147" y="294"/>
                    <a:pt x="147" y="294"/>
                  </a:cubicBezTo>
                  <a:cubicBezTo>
                    <a:pt x="147" y="292"/>
                    <a:pt x="147" y="292"/>
                    <a:pt x="147" y="292"/>
                  </a:cubicBezTo>
                  <a:cubicBezTo>
                    <a:pt x="144" y="279"/>
                    <a:pt x="144" y="279"/>
                    <a:pt x="144" y="279"/>
                  </a:cubicBezTo>
                  <a:moveTo>
                    <a:pt x="50" y="277"/>
                  </a:moveTo>
                  <a:cubicBezTo>
                    <a:pt x="73" y="304"/>
                    <a:pt x="73" y="304"/>
                    <a:pt x="73" y="304"/>
                  </a:cubicBezTo>
                  <a:cubicBezTo>
                    <a:pt x="73" y="304"/>
                    <a:pt x="73" y="303"/>
                    <a:pt x="74" y="302"/>
                  </a:cubicBezTo>
                  <a:cubicBezTo>
                    <a:pt x="56" y="281"/>
                    <a:pt x="56" y="281"/>
                    <a:pt x="56" y="281"/>
                  </a:cubicBezTo>
                  <a:cubicBezTo>
                    <a:pt x="50" y="277"/>
                    <a:pt x="50" y="277"/>
                    <a:pt x="50" y="277"/>
                  </a:cubicBezTo>
                  <a:moveTo>
                    <a:pt x="44" y="267"/>
                  </a:moveTo>
                  <a:cubicBezTo>
                    <a:pt x="42" y="268"/>
                    <a:pt x="42" y="268"/>
                    <a:pt x="42" y="268"/>
                  </a:cubicBezTo>
                  <a:cubicBezTo>
                    <a:pt x="43" y="269"/>
                    <a:pt x="43" y="269"/>
                    <a:pt x="43" y="269"/>
                  </a:cubicBezTo>
                  <a:cubicBezTo>
                    <a:pt x="45" y="272"/>
                    <a:pt x="45" y="272"/>
                    <a:pt x="45" y="272"/>
                  </a:cubicBezTo>
                  <a:cubicBezTo>
                    <a:pt x="51" y="276"/>
                    <a:pt x="51" y="276"/>
                    <a:pt x="51" y="276"/>
                  </a:cubicBezTo>
                  <a:cubicBezTo>
                    <a:pt x="44" y="267"/>
                    <a:pt x="44" y="267"/>
                    <a:pt x="44" y="267"/>
                  </a:cubicBezTo>
                  <a:moveTo>
                    <a:pt x="40" y="263"/>
                  </a:moveTo>
                  <a:cubicBezTo>
                    <a:pt x="38" y="264"/>
                    <a:pt x="38" y="264"/>
                    <a:pt x="38" y="264"/>
                  </a:cubicBezTo>
                  <a:cubicBezTo>
                    <a:pt x="41" y="267"/>
                    <a:pt x="41" y="267"/>
                    <a:pt x="41" y="267"/>
                  </a:cubicBezTo>
                  <a:cubicBezTo>
                    <a:pt x="43" y="266"/>
                    <a:pt x="43" y="266"/>
                    <a:pt x="43" y="266"/>
                  </a:cubicBezTo>
                  <a:cubicBezTo>
                    <a:pt x="41" y="265"/>
                    <a:pt x="41" y="265"/>
                    <a:pt x="41" y="265"/>
                  </a:cubicBezTo>
                  <a:cubicBezTo>
                    <a:pt x="40" y="263"/>
                    <a:pt x="40" y="263"/>
                    <a:pt x="40" y="263"/>
                  </a:cubicBezTo>
                  <a:moveTo>
                    <a:pt x="141" y="260"/>
                  </a:moveTo>
                  <a:cubicBezTo>
                    <a:pt x="140" y="261"/>
                    <a:pt x="140" y="262"/>
                    <a:pt x="139" y="263"/>
                  </a:cubicBezTo>
                  <a:cubicBezTo>
                    <a:pt x="142" y="279"/>
                    <a:pt x="142" y="279"/>
                    <a:pt x="142" y="279"/>
                  </a:cubicBezTo>
                  <a:cubicBezTo>
                    <a:pt x="144" y="277"/>
                    <a:pt x="144" y="277"/>
                    <a:pt x="144" y="277"/>
                  </a:cubicBezTo>
                  <a:cubicBezTo>
                    <a:pt x="141" y="260"/>
                    <a:pt x="141" y="260"/>
                    <a:pt x="141" y="260"/>
                  </a:cubicBezTo>
                  <a:moveTo>
                    <a:pt x="131" y="210"/>
                  </a:moveTo>
                  <a:cubicBezTo>
                    <a:pt x="129" y="211"/>
                    <a:pt x="129" y="211"/>
                    <a:pt x="129" y="211"/>
                  </a:cubicBezTo>
                  <a:cubicBezTo>
                    <a:pt x="135" y="242"/>
                    <a:pt x="135" y="242"/>
                    <a:pt x="135" y="242"/>
                  </a:cubicBezTo>
                  <a:cubicBezTo>
                    <a:pt x="136" y="243"/>
                    <a:pt x="137" y="244"/>
                    <a:pt x="137" y="244"/>
                  </a:cubicBezTo>
                  <a:cubicBezTo>
                    <a:pt x="131" y="210"/>
                    <a:pt x="131" y="210"/>
                    <a:pt x="131" y="210"/>
                  </a:cubicBezTo>
                  <a:moveTo>
                    <a:pt x="129" y="203"/>
                  </a:moveTo>
                  <a:cubicBezTo>
                    <a:pt x="128" y="204"/>
                    <a:pt x="128" y="204"/>
                    <a:pt x="128" y="204"/>
                  </a:cubicBezTo>
                  <a:cubicBezTo>
                    <a:pt x="129" y="209"/>
                    <a:pt x="129" y="209"/>
                    <a:pt x="129" y="209"/>
                  </a:cubicBezTo>
                  <a:cubicBezTo>
                    <a:pt x="130" y="208"/>
                    <a:pt x="130" y="208"/>
                    <a:pt x="130" y="208"/>
                  </a:cubicBezTo>
                  <a:cubicBezTo>
                    <a:pt x="129" y="203"/>
                    <a:pt x="129" y="203"/>
                    <a:pt x="129" y="203"/>
                  </a:cubicBezTo>
                  <a:moveTo>
                    <a:pt x="116" y="142"/>
                  </a:moveTo>
                  <a:cubicBezTo>
                    <a:pt x="117" y="151"/>
                    <a:pt x="117" y="151"/>
                    <a:pt x="117" y="151"/>
                  </a:cubicBezTo>
                  <a:cubicBezTo>
                    <a:pt x="118" y="153"/>
                    <a:pt x="118" y="153"/>
                    <a:pt x="118" y="153"/>
                  </a:cubicBezTo>
                  <a:cubicBezTo>
                    <a:pt x="121" y="169"/>
                    <a:pt x="121" y="169"/>
                    <a:pt x="121" y="169"/>
                  </a:cubicBezTo>
                  <a:cubicBezTo>
                    <a:pt x="121" y="171"/>
                    <a:pt x="121" y="171"/>
                    <a:pt x="121" y="171"/>
                  </a:cubicBezTo>
                  <a:cubicBezTo>
                    <a:pt x="122" y="174"/>
                    <a:pt x="122" y="174"/>
                    <a:pt x="122" y="174"/>
                  </a:cubicBezTo>
                  <a:cubicBezTo>
                    <a:pt x="123" y="177"/>
                    <a:pt x="123" y="177"/>
                    <a:pt x="123" y="177"/>
                  </a:cubicBezTo>
                  <a:cubicBezTo>
                    <a:pt x="123" y="179"/>
                    <a:pt x="123" y="179"/>
                    <a:pt x="123" y="179"/>
                  </a:cubicBezTo>
                  <a:cubicBezTo>
                    <a:pt x="125" y="188"/>
                    <a:pt x="125" y="188"/>
                    <a:pt x="125" y="188"/>
                  </a:cubicBezTo>
                  <a:cubicBezTo>
                    <a:pt x="127" y="203"/>
                    <a:pt x="127" y="203"/>
                    <a:pt x="127" y="203"/>
                  </a:cubicBezTo>
                  <a:cubicBezTo>
                    <a:pt x="129" y="201"/>
                    <a:pt x="129" y="201"/>
                    <a:pt x="129" y="201"/>
                  </a:cubicBezTo>
                  <a:cubicBezTo>
                    <a:pt x="125" y="180"/>
                    <a:pt x="125" y="180"/>
                    <a:pt x="125" y="180"/>
                  </a:cubicBezTo>
                  <a:cubicBezTo>
                    <a:pt x="125" y="179"/>
                    <a:pt x="125" y="179"/>
                    <a:pt x="125" y="179"/>
                  </a:cubicBezTo>
                  <a:cubicBezTo>
                    <a:pt x="123" y="170"/>
                    <a:pt x="123" y="170"/>
                    <a:pt x="123" y="170"/>
                  </a:cubicBezTo>
                  <a:cubicBezTo>
                    <a:pt x="123" y="169"/>
                    <a:pt x="123" y="169"/>
                    <a:pt x="123" y="169"/>
                  </a:cubicBezTo>
                  <a:cubicBezTo>
                    <a:pt x="120" y="153"/>
                    <a:pt x="120" y="153"/>
                    <a:pt x="120" y="153"/>
                  </a:cubicBezTo>
                  <a:cubicBezTo>
                    <a:pt x="119" y="151"/>
                    <a:pt x="119" y="151"/>
                    <a:pt x="119" y="151"/>
                  </a:cubicBezTo>
                  <a:cubicBezTo>
                    <a:pt x="117" y="142"/>
                    <a:pt x="117" y="142"/>
                    <a:pt x="117" y="142"/>
                  </a:cubicBezTo>
                  <a:cubicBezTo>
                    <a:pt x="116" y="142"/>
                    <a:pt x="116" y="142"/>
                    <a:pt x="116" y="142"/>
                  </a:cubicBezTo>
                  <a:moveTo>
                    <a:pt x="0" y="114"/>
                  </a:moveTo>
                  <a:cubicBezTo>
                    <a:pt x="0" y="140"/>
                    <a:pt x="0" y="140"/>
                    <a:pt x="0" y="140"/>
                  </a:cubicBezTo>
                  <a:cubicBezTo>
                    <a:pt x="0" y="142"/>
                    <a:pt x="0" y="142"/>
                    <a:pt x="0" y="142"/>
                  </a:cubicBezTo>
                  <a:cubicBezTo>
                    <a:pt x="0" y="164"/>
                    <a:pt x="0" y="164"/>
                    <a:pt x="0" y="164"/>
                  </a:cubicBezTo>
                  <a:cubicBezTo>
                    <a:pt x="0" y="166"/>
                    <a:pt x="0" y="166"/>
                    <a:pt x="0" y="166"/>
                  </a:cubicBezTo>
                  <a:cubicBezTo>
                    <a:pt x="0" y="218"/>
                    <a:pt x="0" y="218"/>
                    <a:pt x="0" y="218"/>
                  </a:cubicBezTo>
                  <a:cubicBezTo>
                    <a:pt x="0" y="219"/>
                    <a:pt x="0" y="219"/>
                    <a:pt x="0" y="219"/>
                  </a:cubicBezTo>
                  <a:cubicBezTo>
                    <a:pt x="0" y="220"/>
                    <a:pt x="0" y="220"/>
                    <a:pt x="0" y="220"/>
                  </a:cubicBezTo>
                  <a:cubicBezTo>
                    <a:pt x="37" y="262"/>
                    <a:pt x="37" y="262"/>
                    <a:pt x="37" y="262"/>
                  </a:cubicBezTo>
                  <a:cubicBezTo>
                    <a:pt x="39" y="261"/>
                    <a:pt x="39" y="261"/>
                    <a:pt x="39" y="261"/>
                  </a:cubicBezTo>
                  <a:cubicBezTo>
                    <a:pt x="2" y="218"/>
                    <a:pt x="2" y="218"/>
                    <a:pt x="2" y="218"/>
                  </a:cubicBezTo>
                  <a:cubicBezTo>
                    <a:pt x="2" y="166"/>
                    <a:pt x="2" y="166"/>
                    <a:pt x="2" y="166"/>
                  </a:cubicBezTo>
                  <a:cubicBezTo>
                    <a:pt x="2" y="164"/>
                    <a:pt x="2" y="164"/>
                    <a:pt x="2" y="164"/>
                  </a:cubicBezTo>
                  <a:cubicBezTo>
                    <a:pt x="2" y="142"/>
                    <a:pt x="2" y="142"/>
                    <a:pt x="2" y="142"/>
                  </a:cubicBezTo>
                  <a:cubicBezTo>
                    <a:pt x="2" y="141"/>
                    <a:pt x="2" y="141"/>
                    <a:pt x="2" y="141"/>
                  </a:cubicBezTo>
                  <a:cubicBezTo>
                    <a:pt x="2" y="115"/>
                    <a:pt x="2" y="115"/>
                    <a:pt x="2" y="115"/>
                  </a:cubicBezTo>
                  <a:cubicBezTo>
                    <a:pt x="0" y="114"/>
                    <a:pt x="0" y="114"/>
                    <a:pt x="0" y="114"/>
                  </a:cubicBezTo>
                  <a:moveTo>
                    <a:pt x="0" y="40"/>
                  </a:moveTo>
                  <a:cubicBezTo>
                    <a:pt x="0" y="113"/>
                    <a:pt x="0" y="113"/>
                    <a:pt x="0" y="113"/>
                  </a:cubicBezTo>
                  <a:cubicBezTo>
                    <a:pt x="2" y="113"/>
                    <a:pt x="2" y="113"/>
                    <a:pt x="2" y="113"/>
                  </a:cubicBezTo>
                  <a:cubicBezTo>
                    <a:pt x="2" y="40"/>
                    <a:pt x="2" y="40"/>
                    <a:pt x="2" y="40"/>
                  </a:cubicBezTo>
                  <a:cubicBezTo>
                    <a:pt x="1" y="40"/>
                    <a:pt x="0" y="40"/>
                    <a:pt x="0" y="40"/>
                  </a:cubicBezTo>
                  <a:moveTo>
                    <a:pt x="90" y="0"/>
                  </a:moveTo>
                  <a:cubicBezTo>
                    <a:pt x="88" y="0"/>
                    <a:pt x="88" y="0"/>
                    <a:pt x="88" y="0"/>
                  </a:cubicBezTo>
                  <a:cubicBezTo>
                    <a:pt x="17" y="19"/>
                    <a:pt x="17" y="19"/>
                    <a:pt x="17" y="19"/>
                  </a:cubicBezTo>
                  <a:cubicBezTo>
                    <a:pt x="17" y="19"/>
                    <a:pt x="17" y="20"/>
                    <a:pt x="17" y="21"/>
                  </a:cubicBezTo>
                  <a:cubicBezTo>
                    <a:pt x="88" y="2"/>
                    <a:pt x="88" y="2"/>
                    <a:pt x="88" y="2"/>
                  </a:cubicBezTo>
                  <a:cubicBezTo>
                    <a:pt x="96" y="41"/>
                    <a:pt x="96" y="41"/>
                    <a:pt x="96" y="41"/>
                  </a:cubicBezTo>
                  <a:cubicBezTo>
                    <a:pt x="96" y="43"/>
                    <a:pt x="96" y="43"/>
                    <a:pt x="96" y="43"/>
                  </a:cubicBezTo>
                  <a:cubicBezTo>
                    <a:pt x="97" y="47"/>
                    <a:pt x="97" y="47"/>
                    <a:pt x="97" y="47"/>
                  </a:cubicBezTo>
                  <a:cubicBezTo>
                    <a:pt x="98" y="49"/>
                    <a:pt x="98" y="49"/>
                    <a:pt x="98" y="49"/>
                  </a:cubicBezTo>
                  <a:cubicBezTo>
                    <a:pt x="100" y="62"/>
                    <a:pt x="100" y="62"/>
                    <a:pt x="100" y="62"/>
                  </a:cubicBezTo>
                  <a:cubicBezTo>
                    <a:pt x="102" y="71"/>
                    <a:pt x="102" y="71"/>
                    <a:pt x="102" y="71"/>
                  </a:cubicBezTo>
                  <a:cubicBezTo>
                    <a:pt x="112" y="123"/>
                    <a:pt x="112" y="123"/>
                    <a:pt x="112" y="123"/>
                  </a:cubicBezTo>
                  <a:cubicBezTo>
                    <a:pt x="112" y="124"/>
                    <a:pt x="112" y="124"/>
                    <a:pt x="112" y="124"/>
                  </a:cubicBezTo>
                  <a:cubicBezTo>
                    <a:pt x="115" y="140"/>
                    <a:pt x="115" y="140"/>
                    <a:pt x="115" y="140"/>
                  </a:cubicBezTo>
                  <a:cubicBezTo>
                    <a:pt x="117" y="140"/>
                    <a:pt x="117" y="140"/>
                    <a:pt x="117" y="140"/>
                  </a:cubicBezTo>
                  <a:cubicBezTo>
                    <a:pt x="114" y="124"/>
                    <a:pt x="114" y="124"/>
                    <a:pt x="114" y="124"/>
                  </a:cubicBezTo>
                  <a:cubicBezTo>
                    <a:pt x="114" y="123"/>
                    <a:pt x="114" y="123"/>
                    <a:pt x="114" y="123"/>
                  </a:cubicBezTo>
                  <a:cubicBezTo>
                    <a:pt x="102" y="61"/>
                    <a:pt x="102" y="61"/>
                    <a:pt x="102" y="61"/>
                  </a:cubicBezTo>
                  <a:cubicBezTo>
                    <a:pt x="100" y="52"/>
                    <a:pt x="100" y="52"/>
                    <a:pt x="100" y="52"/>
                  </a:cubicBezTo>
                  <a:cubicBezTo>
                    <a:pt x="100" y="50"/>
                    <a:pt x="100" y="50"/>
                    <a:pt x="100" y="50"/>
                  </a:cubicBezTo>
                  <a:cubicBezTo>
                    <a:pt x="99" y="48"/>
                    <a:pt x="99" y="48"/>
                    <a:pt x="99" y="48"/>
                  </a:cubicBezTo>
                  <a:cubicBezTo>
                    <a:pt x="98" y="42"/>
                    <a:pt x="98" y="42"/>
                    <a:pt x="98" y="42"/>
                  </a:cubicBezTo>
                  <a:cubicBezTo>
                    <a:pt x="98" y="41"/>
                    <a:pt x="98" y="41"/>
                    <a:pt x="98" y="41"/>
                  </a:cubicBezTo>
                  <a:cubicBezTo>
                    <a:pt x="90" y="1"/>
                    <a:pt x="90" y="1"/>
                    <a:pt x="90" y="1"/>
                  </a:cubicBezTo>
                  <a:cubicBezTo>
                    <a:pt x="90" y="0"/>
                    <a:pt x="90" y="0"/>
                    <a:pt x="9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3" name="Freeform 62"/>
            <p:cNvSpPr>
              <a:spLocks noEditPoints="1"/>
            </p:cNvSpPr>
            <p:nvPr/>
          </p:nvSpPr>
          <p:spPr bwMode="auto">
            <a:xfrm>
              <a:off x="8443529" y="2935655"/>
              <a:ext cx="1332861" cy="1711005"/>
            </a:xfrm>
            <a:custGeom>
              <a:avLst/>
              <a:gdLst>
                <a:gd name="T0" fmla="*/ 154 w 315"/>
                <a:gd name="T1" fmla="*/ 442 h 443"/>
                <a:gd name="T2" fmla="*/ 205 w 315"/>
                <a:gd name="T3" fmla="*/ 312 h 443"/>
                <a:gd name="T4" fmla="*/ 205 w 315"/>
                <a:gd name="T5" fmla="*/ 315 h 443"/>
                <a:gd name="T6" fmla="*/ 86 w 315"/>
                <a:gd name="T7" fmla="*/ 264 h 443"/>
                <a:gd name="T8" fmla="*/ 90 w 315"/>
                <a:gd name="T9" fmla="*/ 275 h 443"/>
                <a:gd name="T10" fmla="*/ 91 w 315"/>
                <a:gd name="T11" fmla="*/ 273 h 443"/>
                <a:gd name="T12" fmla="*/ 223 w 315"/>
                <a:gd name="T13" fmla="*/ 258 h 443"/>
                <a:gd name="T14" fmla="*/ 212 w 315"/>
                <a:gd name="T15" fmla="*/ 292 h 443"/>
                <a:gd name="T16" fmla="*/ 218 w 315"/>
                <a:gd name="T17" fmla="*/ 278 h 443"/>
                <a:gd name="T18" fmla="*/ 77 w 315"/>
                <a:gd name="T19" fmla="*/ 234 h 443"/>
                <a:gd name="T20" fmla="*/ 77 w 315"/>
                <a:gd name="T21" fmla="*/ 234 h 443"/>
                <a:gd name="T22" fmla="*/ 53 w 315"/>
                <a:gd name="T23" fmla="*/ 177 h 443"/>
                <a:gd name="T24" fmla="*/ 56 w 315"/>
                <a:gd name="T25" fmla="*/ 185 h 443"/>
                <a:gd name="T26" fmla="*/ 60 w 315"/>
                <a:gd name="T27" fmla="*/ 195 h 443"/>
                <a:gd name="T28" fmla="*/ 75 w 315"/>
                <a:gd name="T29" fmla="*/ 234 h 443"/>
                <a:gd name="T30" fmla="*/ 63 w 315"/>
                <a:gd name="T31" fmla="*/ 197 h 443"/>
                <a:gd name="T32" fmla="*/ 61 w 315"/>
                <a:gd name="T33" fmla="*/ 192 h 443"/>
                <a:gd name="T34" fmla="*/ 58 w 315"/>
                <a:gd name="T35" fmla="*/ 184 h 443"/>
                <a:gd name="T36" fmla="*/ 46 w 315"/>
                <a:gd name="T37" fmla="*/ 154 h 443"/>
                <a:gd name="T38" fmla="*/ 271 w 315"/>
                <a:gd name="T39" fmla="*/ 120 h 443"/>
                <a:gd name="T40" fmla="*/ 267 w 315"/>
                <a:gd name="T41" fmla="*/ 132 h 443"/>
                <a:gd name="T42" fmla="*/ 261 w 315"/>
                <a:gd name="T43" fmla="*/ 151 h 443"/>
                <a:gd name="T44" fmla="*/ 224 w 315"/>
                <a:gd name="T45" fmla="*/ 256 h 443"/>
                <a:gd name="T46" fmla="*/ 261 w 315"/>
                <a:gd name="T47" fmla="*/ 155 h 443"/>
                <a:gd name="T48" fmla="*/ 269 w 315"/>
                <a:gd name="T49" fmla="*/ 133 h 443"/>
                <a:gd name="T50" fmla="*/ 273 w 315"/>
                <a:gd name="T51" fmla="*/ 122 h 443"/>
                <a:gd name="T52" fmla="*/ 2 w 315"/>
                <a:gd name="T53" fmla="*/ 35 h 443"/>
                <a:gd name="T54" fmla="*/ 7 w 315"/>
                <a:gd name="T55" fmla="*/ 55 h 443"/>
                <a:gd name="T56" fmla="*/ 11 w 315"/>
                <a:gd name="T57" fmla="*/ 64 h 443"/>
                <a:gd name="T58" fmla="*/ 19 w 315"/>
                <a:gd name="T59" fmla="*/ 85 h 443"/>
                <a:gd name="T60" fmla="*/ 31 w 315"/>
                <a:gd name="T61" fmla="*/ 119 h 443"/>
                <a:gd name="T62" fmla="*/ 38 w 315"/>
                <a:gd name="T63" fmla="*/ 138 h 443"/>
                <a:gd name="T64" fmla="*/ 41 w 315"/>
                <a:gd name="T65" fmla="*/ 146 h 443"/>
                <a:gd name="T66" fmla="*/ 43 w 315"/>
                <a:gd name="T67" fmla="*/ 144 h 443"/>
                <a:gd name="T68" fmla="*/ 36 w 315"/>
                <a:gd name="T69" fmla="*/ 126 h 443"/>
                <a:gd name="T70" fmla="*/ 33 w 315"/>
                <a:gd name="T71" fmla="*/ 117 h 443"/>
                <a:gd name="T72" fmla="*/ 20 w 315"/>
                <a:gd name="T73" fmla="*/ 83 h 443"/>
                <a:gd name="T74" fmla="*/ 12 w 315"/>
                <a:gd name="T75" fmla="*/ 61 h 443"/>
                <a:gd name="T76" fmla="*/ 5 w 315"/>
                <a:gd name="T77" fmla="*/ 44 h 443"/>
                <a:gd name="T78" fmla="*/ 119 w 315"/>
                <a:gd name="T79" fmla="*/ 13 h 443"/>
                <a:gd name="T80" fmla="*/ 32 w 315"/>
                <a:gd name="T81" fmla="*/ 19 h 443"/>
                <a:gd name="T82" fmla="*/ 30 w 315"/>
                <a:gd name="T83" fmla="*/ 21 h 443"/>
                <a:gd name="T84" fmla="*/ 120 w 315"/>
                <a:gd name="T85" fmla="*/ 15 h 443"/>
                <a:gd name="T86" fmla="*/ 312 w 315"/>
                <a:gd name="T87" fmla="*/ 2 h 443"/>
                <a:gd name="T88" fmla="*/ 312 w 315"/>
                <a:gd name="T89" fmla="*/ 0 h 443"/>
                <a:gd name="T90" fmla="*/ 284 w 315"/>
                <a:gd name="T91" fmla="*/ 2 h 443"/>
                <a:gd name="T92" fmla="*/ 245 w 315"/>
                <a:gd name="T93" fmla="*/ 5 h 443"/>
                <a:gd name="T94" fmla="*/ 154 w 315"/>
                <a:gd name="T95" fmla="*/ 13 h 443"/>
                <a:gd name="T96" fmla="*/ 246 w 315"/>
                <a:gd name="T97" fmla="*/ 6 h 443"/>
                <a:gd name="T98" fmla="*/ 286 w 315"/>
                <a:gd name="T99" fmla="*/ 4 h 443"/>
                <a:gd name="T100" fmla="*/ 299 w 315"/>
                <a:gd name="T101" fmla="*/ 41 h 443"/>
                <a:gd name="T102" fmla="*/ 290 w 315"/>
                <a:gd name="T103" fmla="*/ 67 h 443"/>
                <a:gd name="T104" fmla="*/ 285 w 315"/>
                <a:gd name="T105" fmla="*/ 82 h 443"/>
                <a:gd name="T106" fmla="*/ 275 w 315"/>
                <a:gd name="T107" fmla="*/ 110 h 443"/>
                <a:gd name="T108" fmla="*/ 279 w 315"/>
                <a:gd name="T109" fmla="*/ 103 h 443"/>
                <a:gd name="T110" fmla="*/ 290 w 315"/>
                <a:gd name="T111" fmla="*/ 71 h 443"/>
                <a:gd name="T112" fmla="*/ 300 w 315"/>
                <a:gd name="T113" fmla="*/ 44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15" h="443">
                  <a:moveTo>
                    <a:pt x="106" y="312"/>
                  </a:moveTo>
                  <a:cubicBezTo>
                    <a:pt x="104" y="312"/>
                    <a:pt x="104" y="312"/>
                    <a:pt x="104" y="312"/>
                  </a:cubicBezTo>
                  <a:cubicBezTo>
                    <a:pt x="153" y="443"/>
                    <a:pt x="153" y="443"/>
                    <a:pt x="153" y="443"/>
                  </a:cubicBezTo>
                  <a:cubicBezTo>
                    <a:pt x="153" y="442"/>
                    <a:pt x="154" y="442"/>
                    <a:pt x="154" y="442"/>
                  </a:cubicBezTo>
                  <a:cubicBezTo>
                    <a:pt x="106" y="312"/>
                    <a:pt x="106" y="312"/>
                    <a:pt x="106" y="312"/>
                  </a:cubicBezTo>
                  <a:moveTo>
                    <a:pt x="212" y="295"/>
                  </a:moveTo>
                  <a:cubicBezTo>
                    <a:pt x="210" y="297"/>
                    <a:pt x="210" y="297"/>
                    <a:pt x="210" y="297"/>
                  </a:cubicBezTo>
                  <a:cubicBezTo>
                    <a:pt x="205" y="312"/>
                    <a:pt x="205" y="312"/>
                    <a:pt x="205" y="312"/>
                  </a:cubicBezTo>
                  <a:cubicBezTo>
                    <a:pt x="204" y="314"/>
                    <a:pt x="204" y="314"/>
                    <a:pt x="204" y="314"/>
                  </a:cubicBezTo>
                  <a:cubicBezTo>
                    <a:pt x="160" y="441"/>
                    <a:pt x="160" y="441"/>
                    <a:pt x="160" y="441"/>
                  </a:cubicBezTo>
                  <a:cubicBezTo>
                    <a:pt x="161" y="441"/>
                    <a:pt x="161" y="441"/>
                    <a:pt x="162" y="441"/>
                  </a:cubicBezTo>
                  <a:cubicBezTo>
                    <a:pt x="205" y="315"/>
                    <a:pt x="205" y="315"/>
                    <a:pt x="205" y="315"/>
                  </a:cubicBezTo>
                  <a:cubicBezTo>
                    <a:pt x="206" y="314"/>
                    <a:pt x="206" y="314"/>
                    <a:pt x="206" y="314"/>
                  </a:cubicBezTo>
                  <a:cubicBezTo>
                    <a:pt x="212" y="295"/>
                    <a:pt x="212" y="295"/>
                    <a:pt x="212" y="295"/>
                  </a:cubicBezTo>
                  <a:moveTo>
                    <a:pt x="87" y="263"/>
                  </a:moveTo>
                  <a:cubicBezTo>
                    <a:pt x="86" y="264"/>
                    <a:pt x="86" y="264"/>
                    <a:pt x="86" y="264"/>
                  </a:cubicBezTo>
                  <a:cubicBezTo>
                    <a:pt x="86" y="265"/>
                    <a:pt x="86" y="265"/>
                    <a:pt x="86" y="265"/>
                  </a:cubicBezTo>
                  <a:cubicBezTo>
                    <a:pt x="87" y="267"/>
                    <a:pt x="87" y="267"/>
                    <a:pt x="87" y="267"/>
                  </a:cubicBezTo>
                  <a:cubicBezTo>
                    <a:pt x="89" y="273"/>
                    <a:pt x="89" y="273"/>
                    <a:pt x="89" y="273"/>
                  </a:cubicBezTo>
                  <a:cubicBezTo>
                    <a:pt x="90" y="275"/>
                    <a:pt x="90" y="275"/>
                    <a:pt x="90" y="275"/>
                  </a:cubicBezTo>
                  <a:cubicBezTo>
                    <a:pt x="103" y="311"/>
                    <a:pt x="103" y="311"/>
                    <a:pt x="103" y="311"/>
                  </a:cubicBezTo>
                  <a:cubicBezTo>
                    <a:pt x="105" y="311"/>
                    <a:pt x="105" y="311"/>
                    <a:pt x="105" y="311"/>
                  </a:cubicBezTo>
                  <a:cubicBezTo>
                    <a:pt x="92" y="275"/>
                    <a:pt x="92" y="275"/>
                    <a:pt x="92" y="275"/>
                  </a:cubicBezTo>
                  <a:cubicBezTo>
                    <a:pt x="91" y="273"/>
                    <a:pt x="91" y="273"/>
                    <a:pt x="91" y="273"/>
                  </a:cubicBezTo>
                  <a:cubicBezTo>
                    <a:pt x="88" y="266"/>
                    <a:pt x="88" y="266"/>
                    <a:pt x="88" y="266"/>
                  </a:cubicBezTo>
                  <a:cubicBezTo>
                    <a:pt x="88" y="264"/>
                    <a:pt x="88" y="264"/>
                    <a:pt x="88" y="264"/>
                  </a:cubicBezTo>
                  <a:cubicBezTo>
                    <a:pt x="87" y="263"/>
                    <a:pt x="87" y="263"/>
                    <a:pt x="87" y="263"/>
                  </a:cubicBezTo>
                  <a:moveTo>
                    <a:pt x="223" y="258"/>
                  </a:moveTo>
                  <a:cubicBezTo>
                    <a:pt x="218" y="273"/>
                    <a:pt x="218" y="273"/>
                    <a:pt x="218" y="273"/>
                  </a:cubicBezTo>
                  <a:cubicBezTo>
                    <a:pt x="217" y="275"/>
                    <a:pt x="217" y="275"/>
                    <a:pt x="217" y="275"/>
                  </a:cubicBezTo>
                  <a:cubicBezTo>
                    <a:pt x="212" y="291"/>
                    <a:pt x="212" y="291"/>
                    <a:pt x="212" y="291"/>
                  </a:cubicBezTo>
                  <a:cubicBezTo>
                    <a:pt x="212" y="292"/>
                    <a:pt x="212" y="292"/>
                    <a:pt x="212" y="292"/>
                  </a:cubicBezTo>
                  <a:cubicBezTo>
                    <a:pt x="211" y="294"/>
                    <a:pt x="211" y="294"/>
                    <a:pt x="211" y="294"/>
                  </a:cubicBezTo>
                  <a:cubicBezTo>
                    <a:pt x="213" y="292"/>
                    <a:pt x="213" y="292"/>
                    <a:pt x="213" y="292"/>
                  </a:cubicBezTo>
                  <a:cubicBezTo>
                    <a:pt x="214" y="291"/>
                    <a:pt x="214" y="291"/>
                    <a:pt x="214" y="291"/>
                  </a:cubicBezTo>
                  <a:cubicBezTo>
                    <a:pt x="218" y="278"/>
                    <a:pt x="218" y="278"/>
                    <a:pt x="218" y="278"/>
                  </a:cubicBezTo>
                  <a:cubicBezTo>
                    <a:pt x="219" y="275"/>
                    <a:pt x="219" y="275"/>
                    <a:pt x="219" y="275"/>
                  </a:cubicBezTo>
                  <a:cubicBezTo>
                    <a:pt x="225" y="260"/>
                    <a:pt x="225" y="260"/>
                    <a:pt x="225" y="260"/>
                  </a:cubicBezTo>
                  <a:cubicBezTo>
                    <a:pt x="223" y="258"/>
                    <a:pt x="223" y="258"/>
                    <a:pt x="223" y="258"/>
                  </a:cubicBezTo>
                  <a:moveTo>
                    <a:pt x="77" y="234"/>
                  </a:moveTo>
                  <a:cubicBezTo>
                    <a:pt x="76" y="237"/>
                    <a:pt x="76" y="237"/>
                    <a:pt x="76" y="237"/>
                  </a:cubicBezTo>
                  <a:cubicBezTo>
                    <a:pt x="85" y="262"/>
                    <a:pt x="85" y="262"/>
                    <a:pt x="85" y="262"/>
                  </a:cubicBezTo>
                  <a:cubicBezTo>
                    <a:pt x="87" y="261"/>
                    <a:pt x="87" y="261"/>
                    <a:pt x="87" y="261"/>
                  </a:cubicBezTo>
                  <a:cubicBezTo>
                    <a:pt x="77" y="234"/>
                    <a:pt x="77" y="234"/>
                    <a:pt x="77" y="234"/>
                  </a:cubicBezTo>
                  <a:moveTo>
                    <a:pt x="46" y="154"/>
                  </a:moveTo>
                  <a:cubicBezTo>
                    <a:pt x="45" y="156"/>
                    <a:pt x="45" y="156"/>
                    <a:pt x="45" y="156"/>
                  </a:cubicBezTo>
                  <a:cubicBezTo>
                    <a:pt x="52" y="175"/>
                    <a:pt x="52" y="175"/>
                    <a:pt x="52" y="175"/>
                  </a:cubicBezTo>
                  <a:cubicBezTo>
                    <a:pt x="53" y="177"/>
                    <a:pt x="53" y="177"/>
                    <a:pt x="53" y="177"/>
                  </a:cubicBezTo>
                  <a:cubicBezTo>
                    <a:pt x="55" y="182"/>
                    <a:pt x="55" y="182"/>
                    <a:pt x="55" y="182"/>
                  </a:cubicBezTo>
                  <a:cubicBezTo>
                    <a:pt x="55" y="183"/>
                    <a:pt x="55" y="183"/>
                    <a:pt x="55" y="183"/>
                  </a:cubicBezTo>
                  <a:cubicBezTo>
                    <a:pt x="56" y="184"/>
                    <a:pt x="56" y="184"/>
                    <a:pt x="56" y="184"/>
                  </a:cubicBezTo>
                  <a:cubicBezTo>
                    <a:pt x="56" y="185"/>
                    <a:pt x="56" y="185"/>
                    <a:pt x="56" y="185"/>
                  </a:cubicBezTo>
                  <a:cubicBezTo>
                    <a:pt x="59" y="192"/>
                    <a:pt x="59" y="192"/>
                    <a:pt x="59" y="192"/>
                  </a:cubicBezTo>
                  <a:cubicBezTo>
                    <a:pt x="59" y="193"/>
                    <a:pt x="59" y="193"/>
                    <a:pt x="59" y="193"/>
                  </a:cubicBezTo>
                  <a:cubicBezTo>
                    <a:pt x="60" y="195"/>
                    <a:pt x="60" y="195"/>
                    <a:pt x="60" y="195"/>
                  </a:cubicBezTo>
                  <a:cubicBezTo>
                    <a:pt x="60" y="195"/>
                    <a:pt x="60" y="195"/>
                    <a:pt x="60" y="195"/>
                  </a:cubicBezTo>
                  <a:cubicBezTo>
                    <a:pt x="61" y="197"/>
                    <a:pt x="61" y="197"/>
                    <a:pt x="61" y="197"/>
                  </a:cubicBezTo>
                  <a:cubicBezTo>
                    <a:pt x="73" y="230"/>
                    <a:pt x="73" y="230"/>
                    <a:pt x="73" y="230"/>
                  </a:cubicBezTo>
                  <a:cubicBezTo>
                    <a:pt x="74" y="232"/>
                    <a:pt x="74" y="232"/>
                    <a:pt x="74" y="232"/>
                  </a:cubicBezTo>
                  <a:cubicBezTo>
                    <a:pt x="75" y="234"/>
                    <a:pt x="75" y="234"/>
                    <a:pt x="75" y="234"/>
                  </a:cubicBezTo>
                  <a:cubicBezTo>
                    <a:pt x="76" y="232"/>
                    <a:pt x="76" y="232"/>
                    <a:pt x="76" y="232"/>
                  </a:cubicBezTo>
                  <a:cubicBezTo>
                    <a:pt x="75" y="231"/>
                    <a:pt x="75" y="231"/>
                    <a:pt x="75" y="231"/>
                  </a:cubicBezTo>
                  <a:cubicBezTo>
                    <a:pt x="75" y="229"/>
                    <a:pt x="75" y="229"/>
                    <a:pt x="75" y="229"/>
                  </a:cubicBezTo>
                  <a:cubicBezTo>
                    <a:pt x="63" y="197"/>
                    <a:pt x="63" y="197"/>
                    <a:pt x="63" y="197"/>
                  </a:cubicBezTo>
                  <a:cubicBezTo>
                    <a:pt x="62" y="195"/>
                    <a:pt x="62" y="195"/>
                    <a:pt x="62" y="195"/>
                  </a:cubicBezTo>
                  <a:cubicBezTo>
                    <a:pt x="62" y="195"/>
                    <a:pt x="62" y="195"/>
                    <a:pt x="62" y="195"/>
                  </a:cubicBezTo>
                  <a:cubicBezTo>
                    <a:pt x="61" y="193"/>
                    <a:pt x="61" y="193"/>
                    <a:pt x="61" y="193"/>
                  </a:cubicBezTo>
                  <a:cubicBezTo>
                    <a:pt x="61" y="192"/>
                    <a:pt x="61" y="192"/>
                    <a:pt x="61" y="192"/>
                  </a:cubicBezTo>
                  <a:cubicBezTo>
                    <a:pt x="60" y="189"/>
                    <a:pt x="60" y="189"/>
                    <a:pt x="60" y="189"/>
                  </a:cubicBezTo>
                  <a:cubicBezTo>
                    <a:pt x="59" y="188"/>
                    <a:pt x="59" y="188"/>
                    <a:pt x="59" y="188"/>
                  </a:cubicBezTo>
                  <a:cubicBezTo>
                    <a:pt x="58" y="184"/>
                    <a:pt x="58" y="184"/>
                    <a:pt x="58" y="184"/>
                  </a:cubicBezTo>
                  <a:cubicBezTo>
                    <a:pt x="58" y="184"/>
                    <a:pt x="58" y="184"/>
                    <a:pt x="58" y="184"/>
                  </a:cubicBezTo>
                  <a:cubicBezTo>
                    <a:pt x="57" y="182"/>
                    <a:pt x="57" y="182"/>
                    <a:pt x="57" y="182"/>
                  </a:cubicBezTo>
                  <a:cubicBezTo>
                    <a:pt x="55" y="177"/>
                    <a:pt x="55" y="177"/>
                    <a:pt x="55" y="177"/>
                  </a:cubicBezTo>
                  <a:cubicBezTo>
                    <a:pt x="54" y="175"/>
                    <a:pt x="54" y="175"/>
                    <a:pt x="54" y="175"/>
                  </a:cubicBezTo>
                  <a:cubicBezTo>
                    <a:pt x="46" y="154"/>
                    <a:pt x="46" y="154"/>
                    <a:pt x="46" y="154"/>
                  </a:cubicBezTo>
                  <a:moveTo>
                    <a:pt x="276" y="113"/>
                  </a:moveTo>
                  <a:cubicBezTo>
                    <a:pt x="273" y="115"/>
                    <a:pt x="273" y="115"/>
                    <a:pt x="273" y="115"/>
                  </a:cubicBezTo>
                  <a:cubicBezTo>
                    <a:pt x="272" y="117"/>
                    <a:pt x="272" y="117"/>
                    <a:pt x="272" y="117"/>
                  </a:cubicBezTo>
                  <a:cubicBezTo>
                    <a:pt x="271" y="120"/>
                    <a:pt x="271" y="120"/>
                    <a:pt x="271" y="120"/>
                  </a:cubicBezTo>
                  <a:cubicBezTo>
                    <a:pt x="271" y="122"/>
                    <a:pt x="271" y="122"/>
                    <a:pt x="271" y="122"/>
                  </a:cubicBezTo>
                  <a:cubicBezTo>
                    <a:pt x="270" y="123"/>
                    <a:pt x="270" y="123"/>
                    <a:pt x="270" y="123"/>
                  </a:cubicBezTo>
                  <a:cubicBezTo>
                    <a:pt x="268" y="130"/>
                    <a:pt x="268" y="130"/>
                    <a:pt x="268" y="130"/>
                  </a:cubicBezTo>
                  <a:cubicBezTo>
                    <a:pt x="267" y="132"/>
                    <a:pt x="267" y="132"/>
                    <a:pt x="267" y="132"/>
                  </a:cubicBezTo>
                  <a:cubicBezTo>
                    <a:pt x="267" y="133"/>
                    <a:pt x="267" y="133"/>
                    <a:pt x="267" y="133"/>
                  </a:cubicBezTo>
                  <a:cubicBezTo>
                    <a:pt x="265" y="138"/>
                    <a:pt x="265" y="138"/>
                    <a:pt x="265" y="138"/>
                  </a:cubicBezTo>
                  <a:cubicBezTo>
                    <a:pt x="264" y="140"/>
                    <a:pt x="264" y="140"/>
                    <a:pt x="264" y="140"/>
                  </a:cubicBezTo>
                  <a:cubicBezTo>
                    <a:pt x="261" y="151"/>
                    <a:pt x="261" y="151"/>
                    <a:pt x="261" y="151"/>
                  </a:cubicBezTo>
                  <a:cubicBezTo>
                    <a:pt x="260" y="153"/>
                    <a:pt x="260" y="153"/>
                    <a:pt x="260" y="153"/>
                  </a:cubicBezTo>
                  <a:cubicBezTo>
                    <a:pt x="253" y="174"/>
                    <a:pt x="253" y="174"/>
                    <a:pt x="253" y="174"/>
                  </a:cubicBezTo>
                  <a:cubicBezTo>
                    <a:pt x="252" y="176"/>
                    <a:pt x="252" y="176"/>
                    <a:pt x="252" y="176"/>
                  </a:cubicBezTo>
                  <a:cubicBezTo>
                    <a:pt x="224" y="256"/>
                    <a:pt x="224" y="256"/>
                    <a:pt x="224" y="256"/>
                  </a:cubicBezTo>
                  <a:cubicBezTo>
                    <a:pt x="225" y="258"/>
                    <a:pt x="225" y="258"/>
                    <a:pt x="225" y="258"/>
                  </a:cubicBezTo>
                  <a:cubicBezTo>
                    <a:pt x="254" y="176"/>
                    <a:pt x="254" y="176"/>
                    <a:pt x="254" y="176"/>
                  </a:cubicBezTo>
                  <a:cubicBezTo>
                    <a:pt x="255" y="174"/>
                    <a:pt x="255" y="174"/>
                    <a:pt x="255" y="174"/>
                  </a:cubicBezTo>
                  <a:cubicBezTo>
                    <a:pt x="261" y="155"/>
                    <a:pt x="261" y="155"/>
                    <a:pt x="261" y="155"/>
                  </a:cubicBezTo>
                  <a:cubicBezTo>
                    <a:pt x="262" y="153"/>
                    <a:pt x="262" y="153"/>
                    <a:pt x="262" y="153"/>
                  </a:cubicBezTo>
                  <a:cubicBezTo>
                    <a:pt x="266" y="140"/>
                    <a:pt x="266" y="140"/>
                    <a:pt x="266" y="140"/>
                  </a:cubicBezTo>
                  <a:cubicBezTo>
                    <a:pt x="267" y="139"/>
                    <a:pt x="267" y="139"/>
                    <a:pt x="267" y="139"/>
                  </a:cubicBezTo>
                  <a:cubicBezTo>
                    <a:pt x="269" y="133"/>
                    <a:pt x="269" y="133"/>
                    <a:pt x="269" y="133"/>
                  </a:cubicBezTo>
                  <a:cubicBezTo>
                    <a:pt x="269" y="132"/>
                    <a:pt x="269" y="132"/>
                    <a:pt x="269" y="132"/>
                  </a:cubicBezTo>
                  <a:cubicBezTo>
                    <a:pt x="270" y="130"/>
                    <a:pt x="270" y="130"/>
                    <a:pt x="270" y="130"/>
                  </a:cubicBezTo>
                  <a:cubicBezTo>
                    <a:pt x="272" y="124"/>
                    <a:pt x="272" y="124"/>
                    <a:pt x="272" y="124"/>
                  </a:cubicBezTo>
                  <a:cubicBezTo>
                    <a:pt x="273" y="122"/>
                    <a:pt x="273" y="122"/>
                    <a:pt x="273" y="122"/>
                  </a:cubicBezTo>
                  <a:cubicBezTo>
                    <a:pt x="274" y="118"/>
                    <a:pt x="274" y="118"/>
                    <a:pt x="274" y="118"/>
                  </a:cubicBezTo>
                  <a:cubicBezTo>
                    <a:pt x="275" y="115"/>
                    <a:pt x="275" y="115"/>
                    <a:pt x="275" y="115"/>
                  </a:cubicBezTo>
                  <a:cubicBezTo>
                    <a:pt x="276" y="113"/>
                    <a:pt x="276" y="113"/>
                    <a:pt x="276" y="113"/>
                  </a:cubicBezTo>
                  <a:moveTo>
                    <a:pt x="2" y="35"/>
                  </a:moveTo>
                  <a:cubicBezTo>
                    <a:pt x="1" y="35"/>
                    <a:pt x="1" y="35"/>
                    <a:pt x="0" y="35"/>
                  </a:cubicBezTo>
                  <a:cubicBezTo>
                    <a:pt x="5" y="49"/>
                    <a:pt x="5" y="49"/>
                    <a:pt x="5" y="49"/>
                  </a:cubicBezTo>
                  <a:cubicBezTo>
                    <a:pt x="7" y="53"/>
                    <a:pt x="7" y="53"/>
                    <a:pt x="7" y="53"/>
                  </a:cubicBezTo>
                  <a:cubicBezTo>
                    <a:pt x="7" y="55"/>
                    <a:pt x="7" y="55"/>
                    <a:pt x="7" y="55"/>
                  </a:cubicBezTo>
                  <a:cubicBezTo>
                    <a:pt x="9" y="58"/>
                    <a:pt x="9" y="58"/>
                    <a:pt x="9" y="58"/>
                  </a:cubicBezTo>
                  <a:cubicBezTo>
                    <a:pt x="9" y="60"/>
                    <a:pt x="9" y="60"/>
                    <a:pt x="9" y="60"/>
                  </a:cubicBezTo>
                  <a:cubicBezTo>
                    <a:pt x="10" y="61"/>
                    <a:pt x="10" y="61"/>
                    <a:pt x="10" y="61"/>
                  </a:cubicBezTo>
                  <a:cubicBezTo>
                    <a:pt x="11" y="64"/>
                    <a:pt x="11" y="64"/>
                    <a:pt x="11" y="64"/>
                  </a:cubicBezTo>
                  <a:cubicBezTo>
                    <a:pt x="11" y="65"/>
                    <a:pt x="11" y="65"/>
                    <a:pt x="11" y="65"/>
                  </a:cubicBezTo>
                  <a:cubicBezTo>
                    <a:pt x="13" y="69"/>
                    <a:pt x="13" y="69"/>
                    <a:pt x="13" y="69"/>
                  </a:cubicBezTo>
                  <a:cubicBezTo>
                    <a:pt x="18" y="83"/>
                    <a:pt x="18" y="83"/>
                    <a:pt x="18" y="83"/>
                  </a:cubicBezTo>
                  <a:cubicBezTo>
                    <a:pt x="19" y="85"/>
                    <a:pt x="19" y="85"/>
                    <a:pt x="19" y="85"/>
                  </a:cubicBezTo>
                  <a:cubicBezTo>
                    <a:pt x="22" y="93"/>
                    <a:pt x="22" y="93"/>
                    <a:pt x="22" y="93"/>
                  </a:cubicBezTo>
                  <a:cubicBezTo>
                    <a:pt x="23" y="97"/>
                    <a:pt x="23" y="97"/>
                    <a:pt x="23" y="97"/>
                  </a:cubicBezTo>
                  <a:cubicBezTo>
                    <a:pt x="31" y="117"/>
                    <a:pt x="31" y="117"/>
                    <a:pt x="31" y="117"/>
                  </a:cubicBezTo>
                  <a:cubicBezTo>
                    <a:pt x="31" y="119"/>
                    <a:pt x="31" y="119"/>
                    <a:pt x="31" y="119"/>
                  </a:cubicBezTo>
                  <a:cubicBezTo>
                    <a:pt x="33" y="124"/>
                    <a:pt x="33" y="124"/>
                    <a:pt x="33" y="124"/>
                  </a:cubicBezTo>
                  <a:cubicBezTo>
                    <a:pt x="34" y="125"/>
                    <a:pt x="34" y="125"/>
                    <a:pt x="34" y="125"/>
                  </a:cubicBezTo>
                  <a:cubicBezTo>
                    <a:pt x="36" y="132"/>
                    <a:pt x="36" y="132"/>
                    <a:pt x="36" y="132"/>
                  </a:cubicBezTo>
                  <a:cubicBezTo>
                    <a:pt x="38" y="138"/>
                    <a:pt x="38" y="138"/>
                    <a:pt x="38" y="138"/>
                  </a:cubicBezTo>
                  <a:cubicBezTo>
                    <a:pt x="40" y="141"/>
                    <a:pt x="40" y="141"/>
                    <a:pt x="40" y="141"/>
                  </a:cubicBezTo>
                  <a:cubicBezTo>
                    <a:pt x="40" y="143"/>
                    <a:pt x="40" y="143"/>
                    <a:pt x="40" y="143"/>
                  </a:cubicBezTo>
                  <a:cubicBezTo>
                    <a:pt x="41" y="144"/>
                    <a:pt x="41" y="144"/>
                    <a:pt x="41" y="144"/>
                  </a:cubicBezTo>
                  <a:cubicBezTo>
                    <a:pt x="41" y="146"/>
                    <a:pt x="41" y="146"/>
                    <a:pt x="41" y="146"/>
                  </a:cubicBezTo>
                  <a:cubicBezTo>
                    <a:pt x="44" y="154"/>
                    <a:pt x="44" y="154"/>
                    <a:pt x="44" y="154"/>
                  </a:cubicBezTo>
                  <a:cubicBezTo>
                    <a:pt x="46" y="152"/>
                    <a:pt x="46" y="152"/>
                    <a:pt x="46" y="152"/>
                  </a:cubicBezTo>
                  <a:cubicBezTo>
                    <a:pt x="43" y="146"/>
                    <a:pt x="43" y="146"/>
                    <a:pt x="43" y="146"/>
                  </a:cubicBezTo>
                  <a:cubicBezTo>
                    <a:pt x="43" y="144"/>
                    <a:pt x="43" y="144"/>
                    <a:pt x="43" y="144"/>
                  </a:cubicBezTo>
                  <a:cubicBezTo>
                    <a:pt x="42" y="141"/>
                    <a:pt x="42" y="141"/>
                    <a:pt x="42" y="141"/>
                  </a:cubicBezTo>
                  <a:cubicBezTo>
                    <a:pt x="41" y="139"/>
                    <a:pt x="41" y="139"/>
                    <a:pt x="41" y="139"/>
                  </a:cubicBezTo>
                  <a:cubicBezTo>
                    <a:pt x="38" y="132"/>
                    <a:pt x="38" y="132"/>
                    <a:pt x="38" y="132"/>
                  </a:cubicBezTo>
                  <a:cubicBezTo>
                    <a:pt x="36" y="126"/>
                    <a:pt x="36" y="126"/>
                    <a:pt x="36" y="126"/>
                  </a:cubicBezTo>
                  <a:cubicBezTo>
                    <a:pt x="35" y="124"/>
                    <a:pt x="35" y="124"/>
                    <a:pt x="35" y="124"/>
                  </a:cubicBezTo>
                  <a:cubicBezTo>
                    <a:pt x="35" y="123"/>
                    <a:pt x="35" y="123"/>
                    <a:pt x="35" y="123"/>
                  </a:cubicBezTo>
                  <a:cubicBezTo>
                    <a:pt x="33" y="119"/>
                    <a:pt x="33" y="119"/>
                    <a:pt x="33" y="119"/>
                  </a:cubicBezTo>
                  <a:cubicBezTo>
                    <a:pt x="33" y="117"/>
                    <a:pt x="33" y="117"/>
                    <a:pt x="33" y="117"/>
                  </a:cubicBezTo>
                  <a:cubicBezTo>
                    <a:pt x="26" y="100"/>
                    <a:pt x="26" y="100"/>
                    <a:pt x="26" y="100"/>
                  </a:cubicBezTo>
                  <a:cubicBezTo>
                    <a:pt x="25" y="96"/>
                    <a:pt x="25" y="96"/>
                    <a:pt x="25" y="96"/>
                  </a:cubicBezTo>
                  <a:cubicBezTo>
                    <a:pt x="20" y="85"/>
                    <a:pt x="20" y="85"/>
                    <a:pt x="20" y="85"/>
                  </a:cubicBezTo>
                  <a:cubicBezTo>
                    <a:pt x="20" y="83"/>
                    <a:pt x="20" y="83"/>
                    <a:pt x="20" y="83"/>
                  </a:cubicBezTo>
                  <a:cubicBezTo>
                    <a:pt x="16" y="72"/>
                    <a:pt x="16" y="72"/>
                    <a:pt x="16" y="72"/>
                  </a:cubicBezTo>
                  <a:cubicBezTo>
                    <a:pt x="14" y="68"/>
                    <a:pt x="14" y="68"/>
                    <a:pt x="14" y="68"/>
                  </a:cubicBezTo>
                  <a:cubicBezTo>
                    <a:pt x="12" y="61"/>
                    <a:pt x="12" y="61"/>
                    <a:pt x="12" y="61"/>
                  </a:cubicBezTo>
                  <a:cubicBezTo>
                    <a:pt x="12" y="61"/>
                    <a:pt x="12" y="61"/>
                    <a:pt x="12" y="61"/>
                  </a:cubicBezTo>
                  <a:cubicBezTo>
                    <a:pt x="10" y="57"/>
                    <a:pt x="10" y="57"/>
                    <a:pt x="10" y="57"/>
                  </a:cubicBezTo>
                  <a:cubicBezTo>
                    <a:pt x="10" y="57"/>
                    <a:pt x="10" y="57"/>
                    <a:pt x="10" y="57"/>
                  </a:cubicBezTo>
                  <a:cubicBezTo>
                    <a:pt x="7" y="48"/>
                    <a:pt x="7" y="48"/>
                    <a:pt x="7" y="48"/>
                  </a:cubicBezTo>
                  <a:cubicBezTo>
                    <a:pt x="5" y="44"/>
                    <a:pt x="5" y="44"/>
                    <a:pt x="5" y="44"/>
                  </a:cubicBezTo>
                  <a:cubicBezTo>
                    <a:pt x="2" y="35"/>
                    <a:pt x="2" y="35"/>
                    <a:pt x="2" y="35"/>
                  </a:cubicBezTo>
                  <a:moveTo>
                    <a:pt x="152" y="11"/>
                  </a:moveTo>
                  <a:cubicBezTo>
                    <a:pt x="121" y="13"/>
                    <a:pt x="121" y="13"/>
                    <a:pt x="121" y="13"/>
                  </a:cubicBezTo>
                  <a:cubicBezTo>
                    <a:pt x="119" y="13"/>
                    <a:pt x="119" y="13"/>
                    <a:pt x="119" y="13"/>
                  </a:cubicBezTo>
                  <a:cubicBezTo>
                    <a:pt x="34" y="19"/>
                    <a:pt x="34" y="19"/>
                    <a:pt x="34" y="19"/>
                  </a:cubicBezTo>
                  <a:cubicBezTo>
                    <a:pt x="34" y="19"/>
                    <a:pt x="34" y="19"/>
                    <a:pt x="34" y="19"/>
                  </a:cubicBezTo>
                  <a:cubicBezTo>
                    <a:pt x="32" y="19"/>
                    <a:pt x="32" y="19"/>
                    <a:pt x="32" y="19"/>
                  </a:cubicBezTo>
                  <a:cubicBezTo>
                    <a:pt x="32" y="19"/>
                    <a:pt x="32" y="19"/>
                    <a:pt x="32" y="19"/>
                  </a:cubicBezTo>
                  <a:cubicBezTo>
                    <a:pt x="30" y="19"/>
                    <a:pt x="30" y="19"/>
                    <a:pt x="30" y="19"/>
                  </a:cubicBezTo>
                  <a:cubicBezTo>
                    <a:pt x="10" y="20"/>
                    <a:pt x="10" y="20"/>
                    <a:pt x="10" y="20"/>
                  </a:cubicBezTo>
                  <a:cubicBezTo>
                    <a:pt x="10" y="21"/>
                    <a:pt x="10" y="21"/>
                    <a:pt x="10" y="22"/>
                  </a:cubicBezTo>
                  <a:cubicBezTo>
                    <a:pt x="30" y="21"/>
                    <a:pt x="30" y="21"/>
                    <a:pt x="30" y="21"/>
                  </a:cubicBezTo>
                  <a:cubicBezTo>
                    <a:pt x="31" y="21"/>
                    <a:pt x="31" y="21"/>
                    <a:pt x="31" y="21"/>
                  </a:cubicBezTo>
                  <a:cubicBezTo>
                    <a:pt x="33" y="20"/>
                    <a:pt x="33" y="20"/>
                    <a:pt x="33" y="20"/>
                  </a:cubicBezTo>
                  <a:cubicBezTo>
                    <a:pt x="35" y="20"/>
                    <a:pt x="35" y="20"/>
                    <a:pt x="35" y="20"/>
                  </a:cubicBezTo>
                  <a:cubicBezTo>
                    <a:pt x="120" y="15"/>
                    <a:pt x="120" y="15"/>
                    <a:pt x="120" y="15"/>
                  </a:cubicBezTo>
                  <a:cubicBezTo>
                    <a:pt x="122" y="15"/>
                    <a:pt x="122" y="15"/>
                    <a:pt x="122" y="15"/>
                  </a:cubicBezTo>
                  <a:cubicBezTo>
                    <a:pt x="152" y="13"/>
                    <a:pt x="152" y="13"/>
                    <a:pt x="152" y="13"/>
                  </a:cubicBezTo>
                  <a:cubicBezTo>
                    <a:pt x="152" y="11"/>
                    <a:pt x="152" y="11"/>
                    <a:pt x="152" y="11"/>
                  </a:cubicBezTo>
                  <a:moveTo>
                    <a:pt x="312" y="2"/>
                  </a:moveTo>
                  <a:cubicBezTo>
                    <a:pt x="312" y="2"/>
                    <a:pt x="312" y="2"/>
                    <a:pt x="312" y="2"/>
                  </a:cubicBezTo>
                  <a:cubicBezTo>
                    <a:pt x="312" y="2"/>
                    <a:pt x="312" y="2"/>
                    <a:pt x="312" y="2"/>
                  </a:cubicBezTo>
                  <a:moveTo>
                    <a:pt x="315" y="0"/>
                  </a:moveTo>
                  <a:cubicBezTo>
                    <a:pt x="312" y="0"/>
                    <a:pt x="312" y="0"/>
                    <a:pt x="312" y="0"/>
                  </a:cubicBezTo>
                  <a:cubicBezTo>
                    <a:pt x="305" y="1"/>
                    <a:pt x="305" y="1"/>
                    <a:pt x="305" y="1"/>
                  </a:cubicBezTo>
                  <a:cubicBezTo>
                    <a:pt x="303" y="1"/>
                    <a:pt x="303" y="1"/>
                    <a:pt x="303" y="1"/>
                  </a:cubicBezTo>
                  <a:cubicBezTo>
                    <a:pt x="285" y="2"/>
                    <a:pt x="285" y="2"/>
                    <a:pt x="285" y="2"/>
                  </a:cubicBezTo>
                  <a:cubicBezTo>
                    <a:pt x="284" y="2"/>
                    <a:pt x="284" y="2"/>
                    <a:pt x="284" y="2"/>
                  </a:cubicBezTo>
                  <a:cubicBezTo>
                    <a:pt x="252" y="4"/>
                    <a:pt x="252" y="4"/>
                    <a:pt x="252" y="4"/>
                  </a:cubicBezTo>
                  <a:cubicBezTo>
                    <a:pt x="250" y="4"/>
                    <a:pt x="250" y="4"/>
                    <a:pt x="250" y="4"/>
                  </a:cubicBezTo>
                  <a:cubicBezTo>
                    <a:pt x="247" y="5"/>
                    <a:pt x="247" y="5"/>
                    <a:pt x="247" y="5"/>
                  </a:cubicBezTo>
                  <a:cubicBezTo>
                    <a:pt x="245" y="5"/>
                    <a:pt x="245" y="5"/>
                    <a:pt x="245" y="5"/>
                  </a:cubicBezTo>
                  <a:cubicBezTo>
                    <a:pt x="234" y="5"/>
                    <a:pt x="234" y="5"/>
                    <a:pt x="234" y="5"/>
                  </a:cubicBezTo>
                  <a:cubicBezTo>
                    <a:pt x="231" y="6"/>
                    <a:pt x="231" y="6"/>
                    <a:pt x="231" y="6"/>
                  </a:cubicBezTo>
                  <a:cubicBezTo>
                    <a:pt x="154" y="11"/>
                    <a:pt x="154" y="11"/>
                    <a:pt x="154" y="11"/>
                  </a:cubicBezTo>
                  <a:cubicBezTo>
                    <a:pt x="154" y="13"/>
                    <a:pt x="154" y="13"/>
                    <a:pt x="154" y="13"/>
                  </a:cubicBezTo>
                  <a:cubicBezTo>
                    <a:pt x="228" y="8"/>
                    <a:pt x="228" y="8"/>
                    <a:pt x="228" y="8"/>
                  </a:cubicBezTo>
                  <a:cubicBezTo>
                    <a:pt x="232" y="7"/>
                    <a:pt x="232" y="7"/>
                    <a:pt x="232" y="7"/>
                  </a:cubicBezTo>
                  <a:cubicBezTo>
                    <a:pt x="244" y="7"/>
                    <a:pt x="244" y="7"/>
                    <a:pt x="244" y="7"/>
                  </a:cubicBezTo>
                  <a:cubicBezTo>
                    <a:pt x="246" y="6"/>
                    <a:pt x="246" y="6"/>
                    <a:pt x="246" y="6"/>
                  </a:cubicBezTo>
                  <a:cubicBezTo>
                    <a:pt x="248" y="6"/>
                    <a:pt x="248" y="6"/>
                    <a:pt x="248" y="6"/>
                  </a:cubicBezTo>
                  <a:cubicBezTo>
                    <a:pt x="251" y="6"/>
                    <a:pt x="251" y="6"/>
                    <a:pt x="251" y="6"/>
                  </a:cubicBezTo>
                  <a:cubicBezTo>
                    <a:pt x="284" y="4"/>
                    <a:pt x="284" y="4"/>
                    <a:pt x="284" y="4"/>
                  </a:cubicBezTo>
                  <a:cubicBezTo>
                    <a:pt x="286" y="4"/>
                    <a:pt x="286" y="4"/>
                    <a:pt x="286" y="4"/>
                  </a:cubicBezTo>
                  <a:cubicBezTo>
                    <a:pt x="303" y="3"/>
                    <a:pt x="303" y="3"/>
                    <a:pt x="303" y="3"/>
                  </a:cubicBezTo>
                  <a:cubicBezTo>
                    <a:pt x="304" y="3"/>
                    <a:pt x="304" y="3"/>
                    <a:pt x="304" y="3"/>
                  </a:cubicBezTo>
                  <a:cubicBezTo>
                    <a:pt x="312" y="2"/>
                    <a:pt x="312" y="2"/>
                    <a:pt x="312" y="2"/>
                  </a:cubicBezTo>
                  <a:cubicBezTo>
                    <a:pt x="299" y="41"/>
                    <a:pt x="299" y="41"/>
                    <a:pt x="299" y="41"/>
                  </a:cubicBezTo>
                  <a:cubicBezTo>
                    <a:pt x="298" y="44"/>
                    <a:pt x="298" y="44"/>
                    <a:pt x="298" y="44"/>
                  </a:cubicBezTo>
                  <a:cubicBezTo>
                    <a:pt x="291" y="63"/>
                    <a:pt x="291" y="63"/>
                    <a:pt x="291" y="63"/>
                  </a:cubicBezTo>
                  <a:cubicBezTo>
                    <a:pt x="290" y="65"/>
                    <a:pt x="290" y="65"/>
                    <a:pt x="290" y="65"/>
                  </a:cubicBezTo>
                  <a:cubicBezTo>
                    <a:pt x="290" y="67"/>
                    <a:pt x="290" y="67"/>
                    <a:pt x="290" y="67"/>
                  </a:cubicBezTo>
                  <a:cubicBezTo>
                    <a:pt x="288" y="72"/>
                    <a:pt x="288" y="72"/>
                    <a:pt x="288" y="72"/>
                  </a:cubicBezTo>
                  <a:cubicBezTo>
                    <a:pt x="287" y="73"/>
                    <a:pt x="287" y="73"/>
                    <a:pt x="287" y="73"/>
                  </a:cubicBezTo>
                  <a:cubicBezTo>
                    <a:pt x="286" y="78"/>
                    <a:pt x="286" y="78"/>
                    <a:pt x="286" y="78"/>
                  </a:cubicBezTo>
                  <a:cubicBezTo>
                    <a:pt x="285" y="82"/>
                    <a:pt x="285" y="82"/>
                    <a:pt x="285" y="82"/>
                  </a:cubicBezTo>
                  <a:cubicBezTo>
                    <a:pt x="284" y="84"/>
                    <a:pt x="284" y="84"/>
                    <a:pt x="284" y="84"/>
                  </a:cubicBezTo>
                  <a:cubicBezTo>
                    <a:pt x="278" y="102"/>
                    <a:pt x="278" y="102"/>
                    <a:pt x="278" y="102"/>
                  </a:cubicBezTo>
                  <a:cubicBezTo>
                    <a:pt x="277" y="104"/>
                    <a:pt x="277" y="104"/>
                    <a:pt x="277" y="104"/>
                  </a:cubicBezTo>
                  <a:cubicBezTo>
                    <a:pt x="275" y="110"/>
                    <a:pt x="275" y="110"/>
                    <a:pt x="275" y="110"/>
                  </a:cubicBezTo>
                  <a:cubicBezTo>
                    <a:pt x="274" y="112"/>
                    <a:pt x="274" y="112"/>
                    <a:pt x="274" y="112"/>
                  </a:cubicBezTo>
                  <a:cubicBezTo>
                    <a:pt x="277" y="110"/>
                    <a:pt x="277" y="110"/>
                    <a:pt x="277" y="110"/>
                  </a:cubicBezTo>
                  <a:cubicBezTo>
                    <a:pt x="279" y="105"/>
                    <a:pt x="279" y="105"/>
                    <a:pt x="279" y="105"/>
                  </a:cubicBezTo>
                  <a:cubicBezTo>
                    <a:pt x="279" y="103"/>
                    <a:pt x="279" y="103"/>
                    <a:pt x="279" y="103"/>
                  </a:cubicBezTo>
                  <a:cubicBezTo>
                    <a:pt x="283" y="93"/>
                    <a:pt x="283" y="93"/>
                    <a:pt x="283" y="93"/>
                  </a:cubicBezTo>
                  <a:cubicBezTo>
                    <a:pt x="288" y="78"/>
                    <a:pt x="288" y="78"/>
                    <a:pt x="288" y="78"/>
                  </a:cubicBezTo>
                  <a:cubicBezTo>
                    <a:pt x="289" y="73"/>
                    <a:pt x="289" y="73"/>
                    <a:pt x="289" y="73"/>
                  </a:cubicBezTo>
                  <a:cubicBezTo>
                    <a:pt x="290" y="71"/>
                    <a:pt x="290" y="71"/>
                    <a:pt x="290" y="71"/>
                  </a:cubicBezTo>
                  <a:cubicBezTo>
                    <a:pt x="292" y="67"/>
                    <a:pt x="292" y="67"/>
                    <a:pt x="292" y="67"/>
                  </a:cubicBezTo>
                  <a:cubicBezTo>
                    <a:pt x="292" y="65"/>
                    <a:pt x="292" y="65"/>
                    <a:pt x="292" y="65"/>
                  </a:cubicBezTo>
                  <a:cubicBezTo>
                    <a:pt x="299" y="47"/>
                    <a:pt x="299" y="47"/>
                    <a:pt x="299" y="47"/>
                  </a:cubicBezTo>
                  <a:cubicBezTo>
                    <a:pt x="300" y="44"/>
                    <a:pt x="300" y="44"/>
                    <a:pt x="300" y="44"/>
                  </a:cubicBezTo>
                  <a:cubicBezTo>
                    <a:pt x="314" y="3"/>
                    <a:pt x="314" y="3"/>
                    <a:pt x="314" y="3"/>
                  </a:cubicBezTo>
                  <a:cubicBezTo>
                    <a:pt x="315" y="0"/>
                    <a:pt x="315" y="0"/>
                    <a:pt x="31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4" name="Freeform 63"/>
            <p:cNvSpPr>
              <a:spLocks noEditPoints="1"/>
            </p:cNvSpPr>
            <p:nvPr/>
          </p:nvSpPr>
          <p:spPr bwMode="auto">
            <a:xfrm>
              <a:off x="8701156" y="2325744"/>
              <a:ext cx="1511768" cy="1683356"/>
            </a:xfrm>
            <a:custGeom>
              <a:avLst/>
              <a:gdLst>
                <a:gd name="T0" fmla="*/ 6 w 357"/>
                <a:gd name="T1" fmla="*/ 435 h 436"/>
                <a:gd name="T2" fmla="*/ 54 w 357"/>
                <a:gd name="T3" fmla="*/ 399 h 436"/>
                <a:gd name="T4" fmla="*/ 55 w 357"/>
                <a:gd name="T5" fmla="*/ 396 h 436"/>
                <a:gd name="T6" fmla="*/ 58 w 357"/>
                <a:gd name="T7" fmla="*/ 396 h 436"/>
                <a:gd name="T8" fmla="*/ 23 w 357"/>
                <a:gd name="T9" fmla="*/ 365 h 436"/>
                <a:gd name="T10" fmla="*/ 15 w 357"/>
                <a:gd name="T11" fmla="*/ 390 h 436"/>
                <a:gd name="T12" fmla="*/ 15 w 357"/>
                <a:gd name="T13" fmla="*/ 395 h 436"/>
                <a:gd name="T14" fmla="*/ 24 w 357"/>
                <a:gd name="T15" fmla="*/ 368 h 436"/>
                <a:gd name="T16" fmla="*/ 115 w 357"/>
                <a:gd name="T17" fmla="*/ 348 h 436"/>
                <a:gd name="T18" fmla="*/ 94 w 357"/>
                <a:gd name="T19" fmla="*/ 364 h 436"/>
                <a:gd name="T20" fmla="*/ 97 w 357"/>
                <a:gd name="T21" fmla="*/ 365 h 436"/>
                <a:gd name="T22" fmla="*/ 115 w 357"/>
                <a:gd name="T23" fmla="*/ 348 h 436"/>
                <a:gd name="T24" fmla="*/ 46 w 357"/>
                <a:gd name="T25" fmla="*/ 298 h 436"/>
                <a:gd name="T26" fmla="*/ 41 w 357"/>
                <a:gd name="T27" fmla="*/ 313 h 436"/>
                <a:gd name="T28" fmla="*/ 27 w 357"/>
                <a:gd name="T29" fmla="*/ 359 h 436"/>
                <a:gd name="T30" fmla="*/ 43 w 357"/>
                <a:gd name="T31" fmla="*/ 313 h 436"/>
                <a:gd name="T32" fmla="*/ 48 w 357"/>
                <a:gd name="T33" fmla="*/ 298 h 436"/>
                <a:gd name="T34" fmla="*/ 57 w 357"/>
                <a:gd name="T35" fmla="*/ 266 h 436"/>
                <a:gd name="T36" fmla="*/ 57 w 357"/>
                <a:gd name="T37" fmla="*/ 266 h 436"/>
                <a:gd name="T38" fmla="*/ 76 w 357"/>
                <a:gd name="T39" fmla="*/ 213 h 436"/>
                <a:gd name="T40" fmla="*/ 67 w 357"/>
                <a:gd name="T41" fmla="*/ 239 h 436"/>
                <a:gd name="T42" fmla="*/ 60 w 357"/>
                <a:gd name="T43" fmla="*/ 258 h 436"/>
                <a:gd name="T44" fmla="*/ 61 w 357"/>
                <a:gd name="T45" fmla="*/ 260 h 436"/>
                <a:gd name="T46" fmla="*/ 68 w 357"/>
                <a:gd name="T47" fmla="*/ 241 h 436"/>
                <a:gd name="T48" fmla="*/ 76 w 357"/>
                <a:gd name="T49" fmla="*/ 218 h 436"/>
                <a:gd name="T50" fmla="*/ 150 w 357"/>
                <a:gd name="T51" fmla="*/ 5 h 436"/>
                <a:gd name="T52" fmla="*/ 259 w 357"/>
                <a:gd name="T53" fmla="*/ 80 h 436"/>
                <a:gd name="T54" fmla="*/ 300 w 357"/>
                <a:gd name="T55" fmla="*/ 113 h 436"/>
                <a:gd name="T56" fmla="*/ 354 w 357"/>
                <a:gd name="T57" fmla="*/ 158 h 436"/>
                <a:gd name="T58" fmla="*/ 336 w 357"/>
                <a:gd name="T59" fmla="*/ 172 h 436"/>
                <a:gd name="T60" fmla="*/ 301 w 357"/>
                <a:gd name="T61" fmla="*/ 200 h 436"/>
                <a:gd name="T62" fmla="*/ 269 w 357"/>
                <a:gd name="T63" fmla="*/ 226 h 436"/>
                <a:gd name="T64" fmla="*/ 220 w 357"/>
                <a:gd name="T65" fmla="*/ 264 h 436"/>
                <a:gd name="T66" fmla="*/ 213 w 357"/>
                <a:gd name="T67" fmla="*/ 270 h 436"/>
                <a:gd name="T68" fmla="*/ 192 w 357"/>
                <a:gd name="T69" fmla="*/ 287 h 436"/>
                <a:gd name="T70" fmla="*/ 182 w 357"/>
                <a:gd name="T71" fmla="*/ 294 h 436"/>
                <a:gd name="T72" fmla="*/ 121 w 357"/>
                <a:gd name="T73" fmla="*/ 344 h 436"/>
                <a:gd name="T74" fmla="*/ 124 w 357"/>
                <a:gd name="T75" fmla="*/ 343 h 436"/>
                <a:gd name="T76" fmla="*/ 187 w 357"/>
                <a:gd name="T77" fmla="*/ 293 h 436"/>
                <a:gd name="T78" fmla="*/ 196 w 357"/>
                <a:gd name="T79" fmla="*/ 286 h 436"/>
                <a:gd name="T80" fmla="*/ 215 w 357"/>
                <a:gd name="T81" fmla="*/ 271 h 436"/>
                <a:gd name="T82" fmla="*/ 220 w 357"/>
                <a:gd name="T83" fmla="*/ 267 h 436"/>
                <a:gd name="T84" fmla="*/ 233 w 357"/>
                <a:gd name="T85" fmla="*/ 256 h 436"/>
                <a:gd name="T86" fmla="*/ 278 w 357"/>
                <a:gd name="T87" fmla="*/ 221 h 436"/>
                <a:gd name="T88" fmla="*/ 332 w 357"/>
                <a:gd name="T89" fmla="*/ 177 h 436"/>
                <a:gd name="T90" fmla="*/ 355 w 357"/>
                <a:gd name="T91" fmla="*/ 159 h 436"/>
                <a:gd name="T92" fmla="*/ 343 w 357"/>
                <a:gd name="T93" fmla="*/ 146 h 436"/>
                <a:gd name="T94" fmla="*/ 280 w 357"/>
                <a:gd name="T95" fmla="*/ 94 h 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7" h="436">
                  <a:moveTo>
                    <a:pt x="53" y="397"/>
                  </a:moveTo>
                  <a:cubicBezTo>
                    <a:pt x="26" y="419"/>
                    <a:pt x="26" y="419"/>
                    <a:pt x="26" y="419"/>
                  </a:cubicBezTo>
                  <a:cubicBezTo>
                    <a:pt x="24" y="420"/>
                    <a:pt x="24" y="420"/>
                    <a:pt x="24" y="420"/>
                  </a:cubicBezTo>
                  <a:cubicBezTo>
                    <a:pt x="6" y="435"/>
                    <a:pt x="6" y="435"/>
                    <a:pt x="6" y="435"/>
                  </a:cubicBezTo>
                  <a:cubicBezTo>
                    <a:pt x="7" y="435"/>
                    <a:pt x="7" y="435"/>
                    <a:pt x="7" y="436"/>
                  </a:cubicBezTo>
                  <a:cubicBezTo>
                    <a:pt x="25" y="422"/>
                    <a:pt x="25" y="422"/>
                    <a:pt x="25" y="422"/>
                  </a:cubicBezTo>
                  <a:cubicBezTo>
                    <a:pt x="26" y="421"/>
                    <a:pt x="26" y="421"/>
                    <a:pt x="26" y="421"/>
                  </a:cubicBezTo>
                  <a:cubicBezTo>
                    <a:pt x="54" y="399"/>
                    <a:pt x="54" y="399"/>
                    <a:pt x="54" y="399"/>
                  </a:cubicBezTo>
                  <a:cubicBezTo>
                    <a:pt x="53" y="397"/>
                    <a:pt x="53" y="397"/>
                    <a:pt x="53" y="397"/>
                  </a:cubicBezTo>
                  <a:moveTo>
                    <a:pt x="58" y="393"/>
                  </a:moveTo>
                  <a:cubicBezTo>
                    <a:pt x="57" y="394"/>
                    <a:pt x="57" y="394"/>
                    <a:pt x="57" y="394"/>
                  </a:cubicBezTo>
                  <a:cubicBezTo>
                    <a:pt x="55" y="396"/>
                    <a:pt x="55" y="396"/>
                    <a:pt x="55" y="396"/>
                  </a:cubicBezTo>
                  <a:cubicBezTo>
                    <a:pt x="54" y="396"/>
                    <a:pt x="54" y="396"/>
                    <a:pt x="54" y="396"/>
                  </a:cubicBezTo>
                  <a:cubicBezTo>
                    <a:pt x="55" y="398"/>
                    <a:pt x="55" y="398"/>
                    <a:pt x="55" y="398"/>
                  </a:cubicBezTo>
                  <a:cubicBezTo>
                    <a:pt x="57" y="397"/>
                    <a:pt x="57" y="397"/>
                    <a:pt x="57" y="397"/>
                  </a:cubicBezTo>
                  <a:cubicBezTo>
                    <a:pt x="58" y="396"/>
                    <a:pt x="58" y="396"/>
                    <a:pt x="58" y="396"/>
                  </a:cubicBezTo>
                  <a:cubicBezTo>
                    <a:pt x="58" y="395"/>
                    <a:pt x="58" y="395"/>
                    <a:pt x="58" y="395"/>
                  </a:cubicBezTo>
                  <a:cubicBezTo>
                    <a:pt x="58" y="393"/>
                    <a:pt x="58" y="393"/>
                    <a:pt x="58" y="393"/>
                  </a:cubicBezTo>
                  <a:moveTo>
                    <a:pt x="25" y="360"/>
                  </a:moveTo>
                  <a:cubicBezTo>
                    <a:pt x="23" y="365"/>
                    <a:pt x="23" y="365"/>
                    <a:pt x="23" y="365"/>
                  </a:cubicBezTo>
                  <a:cubicBezTo>
                    <a:pt x="22" y="367"/>
                    <a:pt x="22" y="367"/>
                    <a:pt x="22" y="367"/>
                  </a:cubicBezTo>
                  <a:cubicBezTo>
                    <a:pt x="16" y="385"/>
                    <a:pt x="16" y="385"/>
                    <a:pt x="16" y="385"/>
                  </a:cubicBezTo>
                  <a:cubicBezTo>
                    <a:pt x="15" y="388"/>
                    <a:pt x="15" y="388"/>
                    <a:pt x="15" y="388"/>
                  </a:cubicBezTo>
                  <a:cubicBezTo>
                    <a:pt x="15" y="390"/>
                    <a:pt x="15" y="390"/>
                    <a:pt x="15" y="390"/>
                  </a:cubicBezTo>
                  <a:cubicBezTo>
                    <a:pt x="14" y="392"/>
                    <a:pt x="14" y="392"/>
                    <a:pt x="14" y="392"/>
                  </a:cubicBezTo>
                  <a:cubicBezTo>
                    <a:pt x="0" y="431"/>
                    <a:pt x="0" y="431"/>
                    <a:pt x="0" y="431"/>
                  </a:cubicBezTo>
                  <a:cubicBezTo>
                    <a:pt x="1" y="431"/>
                    <a:pt x="1" y="431"/>
                    <a:pt x="2" y="431"/>
                  </a:cubicBezTo>
                  <a:cubicBezTo>
                    <a:pt x="15" y="395"/>
                    <a:pt x="15" y="395"/>
                    <a:pt x="15" y="395"/>
                  </a:cubicBezTo>
                  <a:cubicBezTo>
                    <a:pt x="16" y="392"/>
                    <a:pt x="16" y="392"/>
                    <a:pt x="16" y="392"/>
                  </a:cubicBezTo>
                  <a:cubicBezTo>
                    <a:pt x="18" y="386"/>
                    <a:pt x="18" y="386"/>
                    <a:pt x="18" y="386"/>
                  </a:cubicBezTo>
                  <a:cubicBezTo>
                    <a:pt x="19" y="384"/>
                    <a:pt x="19" y="384"/>
                    <a:pt x="19" y="384"/>
                  </a:cubicBezTo>
                  <a:cubicBezTo>
                    <a:pt x="24" y="368"/>
                    <a:pt x="24" y="368"/>
                    <a:pt x="24" y="368"/>
                  </a:cubicBezTo>
                  <a:cubicBezTo>
                    <a:pt x="25" y="367"/>
                    <a:pt x="25" y="367"/>
                    <a:pt x="25" y="367"/>
                  </a:cubicBezTo>
                  <a:cubicBezTo>
                    <a:pt x="26" y="361"/>
                    <a:pt x="26" y="361"/>
                    <a:pt x="26" y="361"/>
                  </a:cubicBezTo>
                  <a:cubicBezTo>
                    <a:pt x="25" y="360"/>
                    <a:pt x="25" y="360"/>
                    <a:pt x="25" y="360"/>
                  </a:cubicBezTo>
                  <a:moveTo>
                    <a:pt x="115" y="348"/>
                  </a:moveTo>
                  <a:cubicBezTo>
                    <a:pt x="108" y="354"/>
                    <a:pt x="108" y="354"/>
                    <a:pt x="108" y="354"/>
                  </a:cubicBezTo>
                  <a:cubicBezTo>
                    <a:pt x="106" y="355"/>
                    <a:pt x="106" y="355"/>
                    <a:pt x="106" y="355"/>
                  </a:cubicBezTo>
                  <a:cubicBezTo>
                    <a:pt x="96" y="363"/>
                    <a:pt x="96" y="363"/>
                    <a:pt x="96" y="363"/>
                  </a:cubicBezTo>
                  <a:cubicBezTo>
                    <a:pt x="94" y="364"/>
                    <a:pt x="94" y="364"/>
                    <a:pt x="94" y="364"/>
                  </a:cubicBezTo>
                  <a:cubicBezTo>
                    <a:pt x="60" y="392"/>
                    <a:pt x="60" y="392"/>
                    <a:pt x="60" y="392"/>
                  </a:cubicBezTo>
                  <a:cubicBezTo>
                    <a:pt x="60" y="394"/>
                    <a:pt x="60" y="394"/>
                    <a:pt x="60" y="394"/>
                  </a:cubicBezTo>
                  <a:cubicBezTo>
                    <a:pt x="96" y="366"/>
                    <a:pt x="96" y="366"/>
                    <a:pt x="96" y="366"/>
                  </a:cubicBezTo>
                  <a:cubicBezTo>
                    <a:pt x="97" y="365"/>
                    <a:pt x="97" y="365"/>
                    <a:pt x="97" y="365"/>
                  </a:cubicBezTo>
                  <a:cubicBezTo>
                    <a:pt x="108" y="356"/>
                    <a:pt x="108" y="356"/>
                    <a:pt x="108" y="356"/>
                  </a:cubicBezTo>
                  <a:cubicBezTo>
                    <a:pt x="109" y="355"/>
                    <a:pt x="109" y="355"/>
                    <a:pt x="109" y="355"/>
                  </a:cubicBezTo>
                  <a:cubicBezTo>
                    <a:pt x="116" y="350"/>
                    <a:pt x="116" y="350"/>
                    <a:pt x="116" y="350"/>
                  </a:cubicBezTo>
                  <a:cubicBezTo>
                    <a:pt x="115" y="348"/>
                    <a:pt x="115" y="348"/>
                    <a:pt x="115" y="348"/>
                  </a:cubicBezTo>
                  <a:moveTo>
                    <a:pt x="53" y="279"/>
                  </a:moveTo>
                  <a:cubicBezTo>
                    <a:pt x="52" y="283"/>
                    <a:pt x="52" y="283"/>
                    <a:pt x="52" y="283"/>
                  </a:cubicBezTo>
                  <a:cubicBezTo>
                    <a:pt x="51" y="284"/>
                    <a:pt x="51" y="284"/>
                    <a:pt x="51" y="284"/>
                  </a:cubicBezTo>
                  <a:cubicBezTo>
                    <a:pt x="46" y="298"/>
                    <a:pt x="46" y="298"/>
                    <a:pt x="46" y="298"/>
                  </a:cubicBezTo>
                  <a:cubicBezTo>
                    <a:pt x="46" y="300"/>
                    <a:pt x="46" y="300"/>
                    <a:pt x="46" y="300"/>
                  </a:cubicBezTo>
                  <a:cubicBezTo>
                    <a:pt x="45" y="302"/>
                    <a:pt x="45" y="302"/>
                    <a:pt x="45" y="302"/>
                  </a:cubicBezTo>
                  <a:cubicBezTo>
                    <a:pt x="42" y="311"/>
                    <a:pt x="42" y="311"/>
                    <a:pt x="42" y="311"/>
                  </a:cubicBezTo>
                  <a:cubicBezTo>
                    <a:pt x="41" y="313"/>
                    <a:pt x="41" y="313"/>
                    <a:pt x="41" y="313"/>
                  </a:cubicBezTo>
                  <a:cubicBezTo>
                    <a:pt x="37" y="325"/>
                    <a:pt x="37" y="325"/>
                    <a:pt x="37" y="325"/>
                  </a:cubicBezTo>
                  <a:cubicBezTo>
                    <a:pt x="37" y="326"/>
                    <a:pt x="37" y="326"/>
                    <a:pt x="37" y="326"/>
                  </a:cubicBezTo>
                  <a:cubicBezTo>
                    <a:pt x="26" y="357"/>
                    <a:pt x="26" y="357"/>
                    <a:pt x="26" y="357"/>
                  </a:cubicBezTo>
                  <a:cubicBezTo>
                    <a:pt x="27" y="359"/>
                    <a:pt x="27" y="359"/>
                    <a:pt x="27" y="359"/>
                  </a:cubicBezTo>
                  <a:cubicBezTo>
                    <a:pt x="38" y="328"/>
                    <a:pt x="38" y="328"/>
                    <a:pt x="38" y="328"/>
                  </a:cubicBezTo>
                  <a:cubicBezTo>
                    <a:pt x="39" y="326"/>
                    <a:pt x="39" y="326"/>
                    <a:pt x="39" y="326"/>
                  </a:cubicBezTo>
                  <a:cubicBezTo>
                    <a:pt x="43" y="315"/>
                    <a:pt x="43" y="315"/>
                    <a:pt x="43" y="315"/>
                  </a:cubicBezTo>
                  <a:cubicBezTo>
                    <a:pt x="43" y="313"/>
                    <a:pt x="43" y="313"/>
                    <a:pt x="43" y="313"/>
                  </a:cubicBezTo>
                  <a:cubicBezTo>
                    <a:pt x="47" y="303"/>
                    <a:pt x="47" y="303"/>
                    <a:pt x="47" y="303"/>
                  </a:cubicBezTo>
                  <a:cubicBezTo>
                    <a:pt x="47" y="301"/>
                    <a:pt x="47" y="301"/>
                    <a:pt x="47" y="301"/>
                  </a:cubicBezTo>
                  <a:cubicBezTo>
                    <a:pt x="48" y="300"/>
                    <a:pt x="48" y="300"/>
                    <a:pt x="48" y="300"/>
                  </a:cubicBezTo>
                  <a:cubicBezTo>
                    <a:pt x="48" y="298"/>
                    <a:pt x="48" y="298"/>
                    <a:pt x="48" y="298"/>
                  </a:cubicBezTo>
                  <a:cubicBezTo>
                    <a:pt x="53" y="285"/>
                    <a:pt x="53" y="285"/>
                    <a:pt x="53" y="285"/>
                  </a:cubicBezTo>
                  <a:cubicBezTo>
                    <a:pt x="53" y="284"/>
                    <a:pt x="53" y="284"/>
                    <a:pt x="53" y="284"/>
                  </a:cubicBezTo>
                  <a:cubicBezTo>
                    <a:pt x="53" y="279"/>
                    <a:pt x="53" y="279"/>
                    <a:pt x="53" y="279"/>
                  </a:cubicBezTo>
                  <a:moveTo>
                    <a:pt x="57" y="266"/>
                  </a:moveTo>
                  <a:cubicBezTo>
                    <a:pt x="55" y="274"/>
                    <a:pt x="55" y="274"/>
                    <a:pt x="55" y="274"/>
                  </a:cubicBezTo>
                  <a:cubicBezTo>
                    <a:pt x="55" y="279"/>
                    <a:pt x="55" y="279"/>
                    <a:pt x="55" y="279"/>
                  </a:cubicBezTo>
                  <a:cubicBezTo>
                    <a:pt x="59" y="268"/>
                    <a:pt x="59" y="268"/>
                    <a:pt x="59" y="268"/>
                  </a:cubicBezTo>
                  <a:cubicBezTo>
                    <a:pt x="57" y="266"/>
                    <a:pt x="57" y="266"/>
                    <a:pt x="57" y="266"/>
                  </a:cubicBezTo>
                  <a:moveTo>
                    <a:pt x="148" y="4"/>
                  </a:moveTo>
                  <a:cubicBezTo>
                    <a:pt x="91" y="169"/>
                    <a:pt x="91" y="169"/>
                    <a:pt x="91" y="169"/>
                  </a:cubicBezTo>
                  <a:cubicBezTo>
                    <a:pt x="91" y="171"/>
                    <a:pt x="91" y="171"/>
                    <a:pt x="91" y="171"/>
                  </a:cubicBezTo>
                  <a:cubicBezTo>
                    <a:pt x="76" y="213"/>
                    <a:pt x="76" y="213"/>
                    <a:pt x="76" y="213"/>
                  </a:cubicBezTo>
                  <a:cubicBezTo>
                    <a:pt x="75" y="216"/>
                    <a:pt x="75" y="216"/>
                    <a:pt x="75" y="216"/>
                  </a:cubicBezTo>
                  <a:cubicBezTo>
                    <a:pt x="68" y="235"/>
                    <a:pt x="68" y="235"/>
                    <a:pt x="68" y="235"/>
                  </a:cubicBezTo>
                  <a:cubicBezTo>
                    <a:pt x="68" y="236"/>
                    <a:pt x="68" y="236"/>
                    <a:pt x="68" y="236"/>
                  </a:cubicBezTo>
                  <a:cubicBezTo>
                    <a:pt x="67" y="239"/>
                    <a:pt x="67" y="239"/>
                    <a:pt x="67" y="239"/>
                  </a:cubicBezTo>
                  <a:cubicBezTo>
                    <a:pt x="66" y="240"/>
                    <a:pt x="66" y="240"/>
                    <a:pt x="66" y="240"/>
                  </a:cubicBezTo>
                  <a:cubicBezTo>
                    <a:pt x="62" y="253"/>
                    <a:pt x="62" y="253"/>
                    <a:pt x="62" y="253"/>
                  </a:cubicBezTo>
                  <a:cubicBezTo>
                    <a:pt x="62" y="254"/>
                    <a:pt x="62" y="254"/>
                    <a:pt x="62" y="254"/>
                  </a:cubicBezTo>
                  <a:cubicBezTo>
                    <a:pt x="60" y="258"/>
                    <a:pt x="60" y="258"/>
                    <a:pt x="60" y="258"/>
                  </a:cubicBezTo>
                  <a:cubicBezTo>
                    <a:pt x="60" y="260"/>
                    <a:pt x="60" y="260"/>
                    <a:pt x="60" y="260"/>
                  </a:cubicBezTo>
                  <a:cubicBezTo>
                    <a:pt x="58" y="264"/>
                    <a:pt x="58" y="264"/>
                    <a:pt x="58" y="264"/>
                  </a:cubicBezTo>
                  <a:cubicBezTo>
                    <a:pt x="59" y="266"/>
                    <a:pt x="59" y="266"/>
                    <a:pt x="59" y="266"/>
                  </a:cubicBezTo>
                  <a:cubicBezTo>
                    <a:pt x="61" y="260"/>
                    <a:pt x="61" y="260"/>
                    <a:pt x="61" y="260"/>
                  </a:cubicBezTo>
                  <a:cubicBezTo>
                    <a:pt x="62" y="259"/>
                    <a:pt x="62" y="259"/>
                    <a:pt x="62" y="259"/>
                  </a:cubicBezTo>
                  <a:cubicBezTo>
                    <a:pt x="64" y="254"/>
                    <a:pt x="64" y="254"/>
                    <a:pt x="64" y="254"/>
                  </a:cubicBezTo>
                  <a:cubicBezTo>
                    <a:pt x="64" y="252"/>
                    <a:pt x="64" y="252"/>
                    <a:pt x="64" y="252"/>
                  </a:cubicBezTo>
                  <a:cubicBezTo>
                    <a:pt x="68" y="241"/>
                    <a:pt x="68" y="241"/>
                    <a:pt x="68" y="241"/>
                  </a:cubicBezTo>
                  <a:cubicBezTo>
                    <a:pt x="69" y="239"/>
                    <a:pt x="69" y="239"/>
                    <a:pt x="69" y="239"/>
                  </a:cubicBezTo>
                  <a:cubicBezTo>
                    <a:pt x="70" y="236"/>
                    <a:pt x="70" y="236"/>
                    <a:pt x="70" y="236"/>
                  </a:cubicBezTo>
                  <a:cubicBezTo>
                    <a:pt x="70" y="234"/>
                    <a:pt x="70" y="234"/>
                    <a:pt x="70" y="234"/>
                  </a:cubicBezTo>
                  <a:cubicBezTo>
                    <a:pt x="76" y="218"/>
                    <a:pt x="76" y="218"/>
                    <a:pt x="76" y="218"/>
                  </a:cubicBezTo>
                  <a:cubicBezTo>
                    <a:pt x="77" y="216"/>
                    <a:pt x="77" y="216"/>
                    <a:pt x="77" y="216"/>
                  </a:cubicBezTo>
                  <a:cubicBezTo>
                    <a:pt x="93" y="171"/>
                    <a:pt x="93" y="171"/>
                    <a:pt x="93" y="171"/>
                  </a:cubicBezTo>
                  <a:cubicBezTo>
                    <a:pt x="93" y="169"/>
                    <a:pt x="93" y="169"/>
                    <a:pt x="93" y="169"/>
                  </a:cubicBezTo>
                  <a:cubicBezTo>
                    <a:pt x="150" y="5"/>
                    <a:pt x="150" y="5"/>
                    <a:pt x="150" y="5"/>
                  </a:cubicBezTo>
                  <a:cubicBezTo>
                    <a:pt x="149" y="5"/>
                    <a:pt x="149" y="5"/>
                    <a:pt x="148" y="4"/>
                  </a:cubicBezTo>
                  <a:moveTo>
                    <a:pt x="165" y="0"/>
                  </a:moveTo>
                  <a:cubicBezTo>
                    <a:pt x="165" y="0"/>
                    <a:pt x="164" y="1"/>
                    <a:pt x="164" y="1"/>
                  </a:cubicBezTo>
                  <a:cubicBezTo>
                    <a:pt x="259" y="80"/>
                    <a:pt x="259" y="80"/>
                    <a:pt x="259" y="80"/>
                  </a:cubicBezTo>
                  <a:cubicBezTo>
                    <a:pt x="261" y="81"/>
                    <a:pt x="261" y="81"/>
                    <a:pt x="261" y="81"/>
                  </a:cubicBezTo>
                  <a:cubicBezTo>
                    <a:pt x="283" y="99"/>
                    <a:pt x="283" y="99"/>
                    <a:pt x="283" y="99"/>
                  </a:cubicBezTo>
                  <a:cubicBezTo>
                    <a:pt x="287" y="102"/>
                    <a:pt x="287" y="102"/>
                    <a:pt x="287" y="102"/>
                  </a:cubicBezTo>
                  <a:cubicBezTo>
                    <a:pt x="300" y="113"/>
                    <a:pt x="300" y="113"/>
                    <a:pt x="300" y="113"/>
                  </a:cubicBezTo>
                  <a:cubicBezTo>
                    <a:pt x="304" y="117"/>
                    <a:pt x="304" y="117"/>
                    <a:pt x="304" y="117"/>
                  </a:cubicBezTo>
                  <a:cubicBezTo>
                    <a:pt x="343" y="148"/>
                    <a:pt x="343" y="148"/>
                    <a:pt x="343" y="148"/>
                  </a:cubicBezTo>
                  <a:cubicBezTo>
                    <a:pt x="344" y="149"/>
                    <a:pt x="344" y="149"/>
                    <a:pt x="344" y="149"/>
                  </a:cubicBezTo>
                  <a:cubicBezTo>
                    <a:pt x="354" y="158"/>
                    <a:pt x="354" y="158"/>
                    <a:pt x="354" y="158"/>
                  </a:cubicBezTo>
                  <a:cubicBezTo>
                    <a:pt x="340" y="169"/>
                    <a:pt x="340" y="169"/>
                    <a:pt x="340" y="169"/>
                  </a:cubicBezTo>
                  <a:cubicBezTo>
                    <a:pt x="338" y="170"/>
                    <a:pt x="338" y="170"/>
                    <a:pt x="338" y="170"/>
                  </a:cubicBezTo>
                  <a:cubicBezTo>
                    <a:pt x="337" y="171"/>
                    <a:pt x="337" y="171"/>
                    <a:pt x="337" y="171"/>
                  </a:cubicBezTo>
                  <a:cubicBezTo>
                    <a:pt x="336" y="172"/>
                    <a:pt x="336" y="172"/>
                    <a:pt x="336" y="172"/>
                  </a:cubicBezTo>
                  <a:cubicBezTo>
                    <a:pt x="331" y="176"/>
                    <a:pt x="331" y="176"/>
                    <a:pt x="331" y="176"/>
                  </a:cubicBezTo>
                  <a:cubicBezTo>
                    <a:pt x="330" y="177"/>
                    <a:pt x="330" y="177"/>
                    <a:pt x="330" y="177"/>
                  </a:cubicBezTo>
                  <a:cubicBezTo>
                    <a:pt x="302" y="199"/>
                    <a:pt x="302" y="199"/>
                    <a:pt x="302" y="199"/>
                  </a:cubicBezTo>
                  <a:cubicBezTo>
                    <a:pt x="301" y="200"/>
                    <a:pt x="301" y="200"/>
                    <a:pt x="301" y="200"/>
                  </a:cubicBezTo>
                  <a:cubicBezTo>
                    <a:pt x="275" y="221"/>
                    <a:pt x="275" y="221"/>
                    <a:pt x="275" y="221"/>
                  </a:cubicBezTo>
                  <a:cubicBezTo>
                    <a:pt x="272" y="223"/>
                    <a:pt x="272" y="223"/>
                    <a:pt x="272" y="223"/>
                  </a:cubicBezTo>
                  <a:cubicBezTo>
                    <a:pt x="272" y="223"/>
                    <a:pt x="272" y="223"/>
                    <a:pt x="272" y="223"/>
                  </a:cubicBezTo>
                  <a:cubicBezTo>
                    <a:pt x="269" y="226"/>
                    <a:pt x="269" y="226"/>
                    <a:pt x="269" y="226"/>
                  </a:cubicBezTo>
                  <a:cubicBezTo>
                    <a:pt x="235" y="253"/>
                    <a:pt x="235" y="253"/>
                    <a:pt x="235" y="253"/>
                  </a:cubicBezTo>
                  <a:cubicBezTo>
                    <a:pt x="232" y="255"/>
                    <a:pt x="232" y="255"/>
                    <a:pt x="232" y="255"/>
                  </a:cubicBezTo>
                  <a:cubicBezTo>
                    <a:pt x="221" y="263"/>
                    <a:pt x="221" y="263"/>
                    <a:pt x="221" y="263"/>
                  </a:cubicBezTo>
                  <a:cubicBezTo>
                    <a:pt x="220" y="264"/>
                    <a:pt x="220" y="264"/>
                    <a:pt x="220" y="264"/>
                  </a:cubicBezTo>
                  <a:cubicBezTo>
                    <a:pt x="218" y="266"/>
                    <a:pt x="218" y="266"/>
                    <a:pt x="218" y="266"/>
                  </a:cubicBezTo>
                  <a:cubicBezTo>
                    <a:pt x="216" y="268"/>
                    <a:pt x="216" y="268"/>
                    <a:pt x="216" y="268"/>
                  </a:cubicBezTo>
                  <a:cubicBezTo>
                    <a:pt x="213" y="270"/>
                    <a:pt x="213" y="270"/>
                    <a:pt x="213" y="270"/>
                  </a:cubicBezTo>
                  <a:cubicBezTo>
                    <a:pt x="213" y="270"/>
                    <a:pt x="213" y="270"/>
                    <a:pt x="213" y="270"/>
                  </a:cubicBezTo>
                  <a:cubicBezTo>
                    <a:pt x="202" y="278"/>
                    <a:pt x="202" y="278"/>
                    <a:pt x="202" y="278"/>
                  </a:cubicBezTo>
                  <a:cubicBezTo>
                    <a:pt x="200" y="280"/>
                    <a:pt x="200" y="280"/>
                    <a:pt x="200" y="280"/>
                  </a:cubicBezTo>
                  <a:cubicBezTo>
                    <a:pt x="194" y="285"/>
                    <a:pt x="194" y="285"/>
                    <a:pt x="194" y="285"/>
                  </a:cubicBezTo>
                  <a:cubicBezTo>
                    <a:pt x="192" y="287"/>
                    <a:pt x="192" y="287"/>
                    <a:pt x="192" y="287"/>
                  </a:cubicBezTo>
                  <a:cubicBezTo>
                    <a:pt x="188" y="290"/>
                    <a:pt x="188" y="290"/>
                    <a:pt x="188" y="290"/>
                  </a:cubicBezTo>
                  <a:cubicBezTo>
                    <a:pt x="186" y="291"/>
                    <a:pt x="186" y="291"/>
                    <a:pt x="186" y="291"/>
                  </a:cubicBezTo>
                  <a:cubicBezTo>
                    <a:pt x="185" y="292"/>
                    <a:pt x="185" y="292"/>
                    <a:pt x="185" y="292"/>
                  </a:cubicBezTo>
                  <a:cubicBezTo>
                    <a:pt x="182" y="294"/>
                    <a:pt x="182" y="294"/>
                    <a:pt x="182" y="294"/>
                  </a:cubicBezTo>
                  <a:cubicBezTo>
                    <a:pt x="180" y="296"/>
                    <a:pt x="180" y="296"/>
                    <a:pt x="180" y="296"/>
                  </a:cubicBezTo>
                  <a:cubicBezTo>
                    <a:pt x="124" y="341"/>
                    <a:pt x="124" y="341"/>
                    <a:pt x="124" y="341"/>
                  </a:cubicBezTo>
                  <a:cubicBezTo>
                    <a:pt x="123" y="341"/>
                    <a:pt x="123" y="341"/>
                    <a:pt x="123" y="341"/>
                  </a:cubicBezTo>
                  <a:cubicBezTo>
                    <a:pt x="121" y="344"/>
                    <a:pt x="121" y="344"/>
                    <a:pt x="121" y="344"/>
                  </a:cubicBezTo>
                  <a:cubicBezTo>
                    <a:pt x="116" y="347"/>
                    <a:pt x="116" y="347"/>
                    <a:pt x="116" y="347"/>
                  </a:cubicBezTo>
                  <a:cubicBezTo>
                    <a:pt x="117" y="348"/>
                    <a:pt x="117" y="348"/>
                    <a:pt x="117" y="348"/>
                  </a:cubicBezTo>
                  <a:cubicBezTo>
                    <a:pt x="123" y="344"/>
                    <a:pt x="123" y="344"/>
                    <a:pt x="123" y="344"/>
                  </a:cubicBezTo>
                  <a:cubicBezTo>
                    <a:pt x="124" y="343"/>
                    <a:pt x="124" y="343"/>
                    <a:pt x="124" y="343"/>
                  </a:cubicBezTo>
                  <a:cubicBezTo>
                    <a:pt x="127" y="341"/>
                    <a:pt x="127" y="341"/>
                    <a:pt x="127" y="341"/>
                  </a:cubicBezTo>
                  <a:cubicBezTo>
                    <a:pt x="183" y="296"/>
                    <a:pt x="183" y="296"/>
                    <a:pt x="183" y="296"/>
                  </a:cubicBezTo>
                  <a:cubicBezTo>
                    <a:pt x="185" y="295"/>
                    <a:pt x="185" y="295"/>
                    <a:pt x="185" y="295"/>
                  </a:cubicBezTo>
                  <a:cubicBezTo>
                    <a:pt x="187" y="293"/>
                    <a:pt x="187" y="293"/>
                    <a:pt x="187" y="293"/>
                  </a:cubicBezTo>
                  <a:cubicBezTo>
                    <a:pt x="189" y="292"/>
                    <a:pt x="189" y="292"/>
                    <a:pt x="189" y="292"/>
                  </a:cubicBezTo>
                  <a:cubicBezTo>
                    <a:pt x="191" y="290"/>
                    <a:pt x="191" y="290"/>
                    <a:pt x="191" y="290"/>
                  </a:cubicBezTo>
                  <a:cubicBezTo>
                    <a:pt x="194" y="287"/>
                    <a:pt x="194" y="287"/>
                    <a:pt x="194" y="287"/>
                  </a:cubicBezTo>
                  <a:cubicBezTo>
                    <a:pt x="196" y="286"/>
                    <a:pt x="196" y="286"/>
                    <a:pt x="196" y="286"/>
                  </a:cubicBezTo>
                  <a:cubicBezTo>
                    <a:pt x="203" y="280"/>
                    <a:pt x="203" y="280"/>
                    <a:pt x="203" y="280"/>
                  </a:cubicBezTo>
                  <a:cubicBezTo>
                    <a:pt x="205" y="279"/>
                    <a:pt x="205" y="279"/>
                    <a:pt x="205" y="279"/>
                  </a:cubicBezTo>
                  <a:cubicBezTo>
                    <a:pt x="212" y="273"/>
                    <a:pt x="212" y="273"/>
                    <a:pt x="212" y="273"/>
                  </a:cubicBezTo>
                  <a:cubicBezTo>
                    <a:pt x="215" y="271"/>
                    <a:pt x="215" y="271"/>
                    <a:pt x="215" y="271"/>
                  </a:cubicBezTo>
                  <a:cubicBezTo>
                    <a:pt x="215" y="270"/>
                    <a:pt x="215" y="270"/>
                    <a:pt x="215" y="270"/>
                  </a:cubicBezTo>
                  <a:cubicBezTo>
                    <a:pt x="217" y="269"/>
                    <a:pt x="217" y="269"/>
                    <a:pt x="217" y="269"/>
                  </a:cubicBezTo>
                  <a:cubicBezTo>
                    <a:pt x="218" y="268"/>
                    <a:pt x="218" y="268"/>
                    <a:pt x="218" y="268"/>
                  </a:cubicBezTo>
                  <a:cubicBezTo>
                    <a:pt x="220" y="267"/>
                    <a:pt x="220" y="267"/>
                    <a:pt x="220" y="267"/>
                  </a:cubicBezTo>
                  <a:cubicBezTo>
                    <a:pt x="222" y="265"/>
                    <a:pt x="222" y="265"/>
                    <a:pt x="222" y="265"/>
                  </a:cubicBezTo>
                  <a:cubicBezTo>
                    <a:pt x="223" y="264"/>
                    <a:pt x="223" y="264"/>
                    <a:pt x="223" y="264"/>
                  </a:cubicBezTo>
                  <a:cubicBezTo>
                    <a:pt x="230" y="259"/>
                    <a:pt x="230" y="259"/>
                    <a:pt x="230" y="259"/>
                  </a:cubicBezTo>
                  <a:cubicBezTo>
                    <a:pt x="233" y="256"/>
                    <a:pt x="233" y="256"/>
                    <a:pt x="233" y="256"/>
                  </a:cubicBezTo>
                  <a:cubicBezTo>
                    <a:pt x="272" y="225"/>
                    <a:pt x="272" y="225"/>
                    <a:pt x="272" y="225"/>
                  </a:cubicBezTo>
                  <a:cubicBezTo>
                    <a:pt x="275" y="223"/>
                    <a:pt x="275" y="223"/>
                    <a:pt x="275" y="223"/>
                  </a:cubicBezTo>
                  <a:cubicBezTo>
                    <a:pt x="275" y="223"/>
                    <a:pt x="275" y="223"/>
                    <a:pt x="275" y="223"/>
                  </a:cubicBezTo>
                  <a:cubicBezTo>
                    <a:pt x="278" y="221"/>
                    <a:pt x="278" y="221"/>
                    <a:pt x="278" y="221"/>
                  </a:cubicBezTo>
                  <a:cubicBezTo>
                    <a:pt x="301" y="202"/>
                    <a:pt x="301" y="202"/>
                    <a:pt x="301" y="202"/>
                  </a:cubicBezTo>
                  <a:cubicBezTo>
                    <a:pt x="303" y="201"/>
                    <a:pt x="303" y="201"/>
                    <a:pt x="303" y="201"/>
                  </a:cubicBezTo>
                  <a:cubicBezTo>
                    <a:pt x="331" y="178"/>
                    <a:pt x="331" y="178"/>
                    <a:pt x="331" y="178"/>
                  </a:cubicBezTo>
                  <a:cubicBezTo>
                    <a:pt x="332" y="177"/>
                    <a:pt x="332" y="177"/>
                    <a:pt x="332" y="177"/>
                  </a:cubicBezTo>
                  <a:cubicBezTo>
                    <a:pt x="337" y="174"/>
                    <a:pt x="337" y="174"/>
                    <a:pt x="337" y="174"/>
                  </a:cubicBezTo>
                  <a:cubicBezTo>
                    <a:pt x="338" y="173"/>
                    <a:pt x="338" y="173"/>
                    <a:pt x="338" y="173"/>
                  </a:cubicBezTo>
                  <a:cubicBezTo>
                    <a:pt x="340" y="171"/>
                    <a:pt x="340" y="171"/>
                    <a:pt x="340" y="171"/>
                  </a:cubicBezTo>
                  <a:cubicBezTo>
                    <a:pt x="355" y="159"/>
                    <a:pt x="355" y="159"/>
                    <a:pt x="355" y="159"/>
                  </a:cubicBezTo>
                  <a:cubicBezTo>
                    <a:pt x="357" y="158"/>
                    <a:pt x="357" y="158"/>
                    <a:pt x="357" y="158"/>
                  </a:cubicBezTo>
                  <a:cubicBezTo>
                    <a:pt x="355" y="156"/>
                    <a:pt x="355" y="156"/>
                    <a:pt x="355" y="156"/>
                  </a:cubicBezTo>
                  <a:cubicBezTo>
                    <a:pt x="345" y="147"/>
                    <a:pt x="345" y="147"/>
                    <a:pt x="345" y="147"/>
                  </a:cubicBezTo>
                  <a:cubicBezTo>
                    <a:pt x="343" y="146"/>
                    <a:pt x="343" y="146"/>
                    <a:pt x="343" y="146"/>
                  </a:cubicBezTo>
                  <a:cubicBezTo>
                    <a:pt x="301" y="112"/>
                    <a:pt x="301" y="112"/>
                    <a:pt x="301" y="112"/>
                  </a:cubicBezTo>
                  <a:cubicBezTo>
                    <a:pt x="297" y="108"/>
                    <a:pt x="297" y="108"/>
                    <a:pt x="297" y="108"/>
                  </a:cubicBezTo>
                  <a:cubicBezTo>
                    <a:pt x="284" y="98"/>
                    <a:pt x="284" y="98"/>
                    <a:pt x="284" y="98"/>
                  </a:cubicBezTo>
                  <a:cubicBezTo>
                    <a:pt x="280" y="94"/>
                    <a:pt x="280" y="94"/>
                    <a:pt x="280" y="94"/>
                  </a:cubicBezTo>
                  <a:cubicBezTo>
                    <a:pt x="261" y="79"/>
                    <a:pt x="261" y="79"/>
                    <a:pt x="261" y="79"/>
                  </a:cubicBezTo>
                  <a:cubicBezTo>
                    <a:pt x="260" y="78"/>
                    <a:pt x="260" y="78"/>
                    <a:pt x="260" y="78"/>
                  </a:cubicBezTo>
                  <a:cubicBezTo>
                    <a:pt x="165" y="0"/>
                    <a:pt x="165" y="0"/>
                    <a:pt x="16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5" name="Freeform 64"/>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close/>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6" name="Freeform 65"/>
            <p:cNvSpPr>
              <a:spLocks noEditPoints="1"/>
            </p:cNvSpPr>
            <p:nvPr/>
          </p:nvSpPr>
          <p:spPr bwMode="auto">
            <a:xfrm>
              <a:off x="8921213" y="3309734"/>
              <a:ext cx="529566" cy="1016520"/>
            </a:xfrm>
            <a:custGeom>
              <a:avLst/>
              <a:gdLst>
                <a:gd name="T0" fmla="*/ 19 w 296"/>
                <a:gd name="T1" fmla="*/ 432 h 625"/>
                <a:gd name="T2" fmla="*/ 24 w 296"/>
                <a:gd name="T3" fmla="*/ 435 h 625"/>
                <a:gd name="T4" fmla="*/ 17 w 296"/>
                <a:gd name="T5" fmla="*/ 356 h 625"/>
                <a:gd name="T6" fmla="*/ 0 w 296"/>
                <a:gd name="T7" fmla="*/ 5 h 625"/>
                <a:gd name="T8" fmla="*/ 2 w 296"/>
                <a:gd name="T9" fmla="*/ 57 h 625"/>
                <a:gd name="T10" fmla="*/ 5 w 296"/>
                <a:gd name="T11" fmla="*/ 102 h 625"/>
                <a:gd name="T12" fmla="*/ 5 w 296"/>
                <a:gd name="T13" fmla="*/ 131 h 625"/>
                <a:gd name="T14" fmla="*/ 10 w 296"/>
                <a:gd name="T15" fmla="*/ 209 h 625"/>
                <a:gd name="T16" fmla="*/ 12 w 296"/>
                <a:gd name="T17" fmla="*/ 252 h 625"/>
                <a:gd name="T18" fmla="*/ 14 w 296"/>
                <a:gd name="T19" fmla="*/ 335 h 625"/>
                <a:gd name="T20" fmla="*/ 17 w 296"/>
                <a:gd name="T21" fmla="*/ 349 h 625"/>
                <a:gd name="T22" fmla="*/ 19 w 296"/>
                <a:gd name="T23" fmla="*/ 340 h 625"/>
                <a:gd name="T24" fmla="*/ 19 w 296"/>
                <a:gd name="T25" fmla="*/ 330 h 625"/>
                <a:gd name="T26" fmla="*/ 14 w 296"/>
                <a:gd name="T27" fmla="*/ 245 h 625"/>
                <a:gd name="T28" fmla="*/ 12 w 296"/>
                <a:gd name="T29" fmla="*/ 176 h 625"/>
                <a:gd name="T30" fmla="*/ 10 w 296"/>
                <a:gd name="T31" fmla="*/ 129 h 625"/>
                <a:gd name="T32" fmla="*/ 7 w 296"/>
                <a:gd name="T33" fmla="*/ 72 h 625"/>
                <a:gd name="T34" fmla="*/ 7 w 296"/>
                <a:gd name="T35" fmla="*/ 46 h 625"/>
                <a:gd name="T36" fmla="*/ 17 w 296"/>
                <a:gd name="T37" fmla="*/ 31 h 625"/>
                <a:gd name="T38" fmla="*/ 64 w 296"/>
                <a:gd name="T39" fmla="*/ 98 h 625"/>
                <a:gd name="T40" fmla="*/ 73 w 296"/>
                <a:gd name="T41" fmla="*/ 114 h 625"/>
                <a:gd name="T42" fmla="*/ 81 w 296"/>
                <a:gd name="T43" fmla="*/ 124 h 625"/>
                <a:gd name="T44" fmla="*/ 126 w 296"/>
                <a:gd name="T45" fmla="*/ 188 h 625"/>
                <a:gd name="T46" fmla="*/ 142 w 296"/>
                <a:gd name="T47" fmla="*/ 214 h 625"/>
                <a:gd name="T48" fmla="*/ 152 w 296"/>
                <a:gd name="T49" fmla="*/ 226 h 625"/>
                <a:gd name="T50" fmla="*/ 199 w 296"/>
                <a:gd name="T51" fmla="*/ 292 h 625"/>
                <a:gd name="T52" fmla="*/ 253 w 296"/>
                <a:gd name="T53" fmla="*/ 371 h 625"/>
                <a:gd name="T54" fmla="*/ 291 w 296"/>
                <a:gd name="T55" fmla="*/ 425 h 625"/>
                <a:gd name="T56" fmla="*/ 242 w 296"/>
                <a:gd name="T57" fmla="*/ 461 h 625"/>
                <a:gd name="T58" fmla="*/ 197 w 296"/>
                <a:gd name="T59" fmla="*/ 494 h 625"/>
                <a:gd name="T60" fmla="*/ 28 w 296"/>
                <a:gd name="T61" fmla="*/ 511 h 625"/>
                <a:gd name="T62" fmla="*/ 28 w 296"/>
                <a:gd name="T63" fmla="*/ 625 h 625"/>
                <a:gd name="T64" fmla="*/ 201 w 296"/>
                <a:gd name="T65" fmla="*/ 497 h 625"/>
                <a:gd name="T66" fmla="*/ 244 w 296"/>
                <a:gd name="T67" fmla="*/ 466 h 625"/>
                <a:gd name="T68" fmla="*/ 263 w 296"/>
                <a:gd name="T69" fmla="*/ 451 h 625"/>
                <a:gd name="T70" fmla="*/ 294 w 296"/>
                <a:gd name="T71" fmla="*/ 423 h 625"/>
                <a:gd name="T72" fmla="*/ 256 w 296"/>
                <a:gd name="T73" fmla="*/ 368 h 625"/>
                <a:gd name="T74" fmla="*/ 213 w 296"/>
                <a:gd name="T75" fmla="*/ 304 h 625"/>
                <a:gd name="T76" fmla="*/ 159 w 296"/>
                <a:gd name="T77" fmla="*/ 228 h 625"/>
                <a:gd name="T78" fmla="*/ 152 w 296"/>
                <a:gd name="T79" fmla="*/ 219 h 625"/>
                <a:gd name="T80" fmla="*/ 130 w 296"/>
                <a:gd name="T81" fmla="*/ 186 h 625"/>
                <a:gd name="T82" fmla="*/ 114 w 296"/>
                <a:gd name="T83" fmla="*/ 164 h 625"/>
                <a:gd name="T84" fmla="*/ 78 w 296"/>
                <a:gd name="T85" fmla="*/ 112 h 625"/>
                <a:gd name="T86" fmla="*/ 69 w 296"/>
                <a:gd name="T87" fmla="*/ 98 h 625"/>
                <a:gd name="T88" fmla="*/ 47 w 296"/>
                <a:gd name="T89" fmla="*/ 72 h 625"/>
                <a:gd name="T90" fmla="*/ 10 w 296"/>
                <a:gd name="T91" fmla="*/ 12 h 625"/>
                <a:gd name="T92" fmla="*/ 0 w 296"/>
                <a:gd name="T93" fmla="*/ 3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96" h="625">
                  <a:moveTo>
                    <a:pt x="17" y="356"/>
                  </a:moveTo>
                  <a:lnTo>
                    <a:pt x="19" y="430"/>
                  </a:lnTo>
                  <a:lnTo>
                    <a:pt x="19" y="432"/>
                  </a:lnTo>
                  <a:lnTo>
                    <a:pt x="24" y="506"/>
                  </a:lnTo>
                  <a:lnTo>
                    <a:pt x="26" y="506"/>
                  </a:lnTo>
                  <a:lnTo>
                    <a:pt x="24" y="435"/>
                  </a:lnTo>
                  <a:lnTo>
                    <a:pt x="24" y="430"/>
                  </a:lnTo>
                  <a:lnTo>
                    <a:pt x="21" y="364"/>
                  </a:lnTo>
                  <a:lnTo>
                    <a:pt x="17" y="356"/>
                  </a:lnTo>
                  <a:moveTo>
                    <a:pt x="0" y="0"/>
                  </a:moveTo>
                  <a:lnTo>
                    <a:pt x="0" y="3"/>
                  </a:lnTo>
                  <a:lnTo>
                    <a:pt x="0" y="5"/>
                  </a:lnTo>
                  <a:lnTo>
                    <a:pt x="0" y="8"/>
                  </a:lnTo>
                  <a:lnTo>
                    <a:pt x="0" y="15"/>
                  </a:lnTo>
                  <a:lnTo>
                    <a:pt x="2" y="57"/>
                  </a:lnTo>
                  <a:lnTo>
                    <a:pt x="2" y="69"/>
                  </a:lnTo>
                  <a:lnTo>
                    <a:pt x="2" y="72"/>
                  </a:lnTo>
                  <a:lnTo>
                    <a:pt x="5" y="102"/>
                  </a:lnTo>
                  <a:lnTo>
                    <a:pt x="5" y="107"/>
                  </a:lnTo>
                  <a:lnTo>
                    <a:pt x="5" y="124"/>
                  </a:lnTo>
                  <a:lnTo>
                    <a:pt x="5" y="131"/>
                  </a:lnTo>
                  <a:lnTo>
                    <a:pt x="7" y="164"/>
                  </a:lnTo>
                  <a:lnTo>
                    <a:pt x="7" y="171"/>
                  </a:lnTo>
                  <a:lnTo>
                    <a:pt x="10" y="209"/>
                  </a:lnTo>
                  <a:lnTo>
                    <a:pt x="10" y="214"/>
                  </a:lnTo>
                  <a:lnTo>
                    <a:pt x="12" y="247"/>
                  </a:lnTo>
                  <a:lnTo>
                    <a:pt x="12" y="252"/>
                  </a:lnTo>
                  <a:lnTo>
                    <a:pt x="14" y="328"/>
                  </a:lnTo>
                  <a:lnTo>
                    <a:pt x="14" y="333"/>
                  </a:lnTo>
                  <a:lnTo>
                    <a:pt x="14" y="335"/>
                  </a:lnTo>
                  <a:lnTo>
                    <a:pt x="14" y="338"/>
                  </a:lnTo>
                  <a:lnTo>
                    <a:pt x="17" y="342"/>
                  </a:lnTo>
                  <a:lnTo>
                    <a:pt x="17" y="349"/>
                  </a:lnTo>
                  <a:lnTo>
                    <a:pt x="21" y="356"/>
                  </a:lnTo>
                  <a:lnTo>
                    <a:pt x="19" y="345"/>
                  </a:lnTo>
                  <a:lnTo>
                    <a:pt x="19" y="340"/>
                  </a:lnTo>
                  <a:lnTo>
                    <a:pt x="19" y="338"/>
                  </a:lnTo>
                  <a:lnTo>
                    <a:pt x="19" y="333"/>
                  </a:lnTo>
                  <a:lnTo>
                    <a:pt x="19" y="330"/>
                  </a:lnTo>
                  <a:lnTo>
                    <a:pt x="19" y="326"/>
                  </a:lnTo>
                  <a:lnTo>
                    <a:pt x="17" y="250"/>
                  </a:lnTo>
                  <a:lnTo>
                    <a:pt x="14" y="245"/>
                  </a:lnTo>
                  <a:lnTo>
                    <a:pt x="14" y="219"/>
                  </a:lnTo>
                  <a:lnTo>
                    <a:pt x="14" y="212"/>
                  </a:lnTo>
                  <a:lnTo>
                    <a:pt x="12" y="176"/>
                  </a:lnTo>
                  <a:lnTo>
                    <a:pt x="12" y="169"/>
                  </a:lnTo>
                  <a:lnTo>
                    <a:pt x="10" y="133"/>
                  </a:lnTo>
                  <a:lnTo>
                    <a:pt x="10" y="129"/>
                  </a:lnTo>
                  <a:lnTo>
                    <a:pt x="10" y="105"/>
                  </a:lnTo>
                  <a:lnTo>
                    <a:pt x="10" y="102"/>
                  </a:lnTo>
                  <a:lnTo>
                    <a:pt x="7" y="72"/>
                  </a:lnTo>
                  <a:lnTo>
                    <a:pt x="7" y="67"/>
                  </a:lnTo>
                  <a:lnTo>
                    <a:pt x="7" y="57"/>
                  </a:lnTo>
                  <a:lnTo>
                    <a:pt x="7" y="46"/>
                  </a:lnTo>
                  <a:lnTo>
                    <a:pt x="5" y="15"/>
                  </a:lnTo>
                  <a:lnTo>
                    <a:pt x="12" y="27"/>
                  </a:lnTo>
                  <a:lnTo>
                    <a:pt x="17" y="31"/>
                  </a:lnTo>
                  <a:lnTo>
                    <a:pt x="43" y="69"/>
                  </a:lnTo>
                  <a:lnTo>
                    <a:pt x="45" y="74"/>
                  </a:lnTo>
                  <a:lnTo>
                    <a:pt x="64" y="98"/>
                  </a:lnTo>
                  <a:lnTo>
                    <a:pt x="66" y="102"/>
                  </a:lnTo>
                  <a:lnTo>
                    <a:pt x="66" y="102"/>
                  </a:lnTo>
                  <a:lnTo>
                    <a:pt x="73" y="114"/>
                  </a:lnTo>
                  <a:lnTo>
                    <a:pt x="78" y="119"/>
                  </a:lnTo>
                  <a:lnTo>
                    <a:pt x="78" y="121"/>
                  </a:lnTo>
                  <a:lnTo>
                    <a:pt x="81" y="124"/>
                  </a:lnTo>
                  <a:lnTo>
                    <a:pt x="111" y="169"/>
                  </a:lnTo>
                  <a:lnTo>
                    <a:pt x="116" y="174"/>
                  </a:lnTo>
                  <a:lnTo>
                    <a:pt x="126" y="188"/>
                  </a:lnTo>
                  <a:lnTo>
                    <a:pt x="130" y="195"/>
                  </a:lnTo>
                  <a:lnTo>
                    <a:pt x="140" y="209"/>
                  </a:lnTo>
                  <a:lnTo>
                    <a:pt x="142" y="214"/>
                  </a:lnTo>
                  <a:lnTo>
                    <a:pt x="149" y="221"/>
                  </a:lnTo>
                  <a:lnTo>
                    <a:pt x="152" y="226"/>
                  </a:lnTo>
                  <a:lnTo>
                    <a:pt x="152" y="226"/>
                  </a:lnTo>
                  <a:lnTo>
                    <a:pt x="154" y="231"/>
                  </a:lnTo>
                  <a:lnTo>
                    <a:pt x="199" y="292"/>
                  </a:lnTo>
                  <a:lnTo>
                    <a:pt x="199" y="292"/>
                  </a:lnTo>
                  <a:lnTo>
                    <a:pt x="208" y="309"/>
                  </a:lnTo>
                  <a:lnTo>
                    <a:pt x="251" y="368"/>
                  </a:lnTo>
                  <a:lnTo>
                    <a:pt x="253" y="371"/>
                  </a:lnTo>
                  <a:lnTo>
                    <a:pt x="260" y="383"/>
                  </a:lnTo>
                  <a:lnTo>
                    <a:pt x="265" y="387"/>
                  </a:lnTo>
                  <a:lnTo>
                    <a:pt x="291" y="425"/>
                  </a:lnTo>
                  <a:lnTo>
                    <a:pt x="260" y="447"/>
                  </a:lnTo>
                  <a:lnTo>
                    <a:pt x="258" y="449"/>
                  </a:lnTo>
                  <a:lnTo>
                    <a:pt x="242" y="461"/>
                  </a:lnTo>
                  <a:lnTo>
                    <a:pt x="237" y="463"/>
                  </a:lnTo>
                  <a:lnTo>
                    <a:pt x="232" y="468"/>
                  </a:lnTo>
                  <a:lnTo>
                    <a:pt x="197" y="494"/>
                  </a:lnTo>
                  <a:lnTo>
                    <a:pt x="194" y="497"/>
                  </a:lnTo>
                  <a:lnTo>
                    <a:pt x="33" y="615"/>
                  </a:lnTo>
                  <a:lnTo>
                    <a:pt x="28" y="511"/>
                  </a:lnTo>
                  <a:lnTo>
                    <a:pt x="24" y="511"/>
                  </a:lnTo>
                  <a:lnTo>
                    <a:pt x="28" y="615"/>
                  </a:lnTo>
                  <a:lnTo>
                    <a:pt x="28" y="625"/>
                  </a:lnTo>
                  <a:lnTo>
                    <a:pt x="36" y="620"/>
                  </a:lnTo>
                  <a:lnTo>
                    <a:pt x="197" y="499"/>
                  </a:lnTo>
                  <a:lnTo>
                    <a:pt x="201" y="497"/>
                  </a:lnTo>
                  <a:lnTo>
                    <a:pt x="230" y="475"/>
                  </a:lnTo>
                  <a:lnTo>
                    <a:pt x="234" y="470"/>
                  </a:lnTo>
                  <a:lnTo>
                    <a:pt x="244" y="466"/>
                  </a:lnTo>
                  <a:lnTo>
                    <a:pt x="249" y="461"/>
                  </a:lnTo>
                  <a:lnTo>
                    <a:pt x="258" y="454"/>
                  </a:lnTo>
                  <a:lnTo>
                    <a:pt x="263" y="451"/>
                  </a:lnTo>
                  <a:lnTo>
                    <a:pt x="294" y="428"/>
                  </a:lnTo>
                  <a:lnTo>
                    <a:pt x="296" y="425"/>
                  </a:lnTo>
                  <a:lnTo>
                    <a:pt x="294" y="423"/>
                  </a:lnTo>
                  <a:lnTo>
                    <a:pt x="265" y="383"/>
                  </a:lnTo>
                  <a:lnTo>
                    <a:pt x="263" y="378"/>
                  </a:lnTo>
                  <a:lnTo>
                    <a:pt x="256" y="368"/>
                  </a:lnTo>
                  <a:lnTo>
                    <a:pt x="253" y="364"/>
                  </a:lnTo>
                  <a:lnTo>
                    <a:pt x="223" y="321"/>
                  </a:lnTo>
                  <a:lnTo>
                    <a:pt x="213" y="304"/>
                  </a:lnTo>
                  <a:lnTo>
                    <a:pt x="201" y="290"/>
                  </a:lnTo>
                  <a:lnTo>
                    <a:pt x="192" y="276"/>
                  </a:lnTo>
                  <a:lnTo>
                    <a:pt x="159" y="228"/>
                  </a:lnTo>
                  <a:lnTo>
                    <a:pt x="156" y="224"/>
                  </a:lnTo>
                  <a:lnTo>
                    <a:pt x="154" y="221"/>
                  </a:lnTo>
                  <a:lnTo>
                    <a:pt x="152" y="219"/>
                  </a:lnTo>
                  <a:lnTo>
                    <a:pt x="147" y="212"/>
                  </a:lnTo>
                  <a:lnTo>
                    <a:pt x="144" y="209"/>
                  </a:lnTo>
                  <a:lnTo>
                    <a:pt x="130" y="186"/>
                  </a:lnTo>
                  <a:lnTo>
                    <a:pt x="123" y="178"/>
                  </a:lnTo>
                  <a:lnTo>
                    <a:pt x="116" y="169"/>
                  </a:lnTo>
                  <a:lnTo>
                    <a:pt x="114" y="164"/>
                  </a:lnTo>
                  <a:lnTo>
                    <a:pt x="85" y="124"/>
                  </a:lnTo>
                  <a:lnTo>
                    <a:pt x="83" y="119"/>
                  </a:lnTo>
                  <a:lnTo>
                    <a:pt x="78" y="112"/>
                  </a:lnTo>
                  <a:lnTo>
                    <a:pt x="73" y="105"/>
                  </a:lnTo>
                  <a:lnTo>
                    <a:pt x="71" y="102"/>
                  </a:lnTo>
                  <a:lnTo>
                    <a:pt x="69" y="98"/>
                  </a:lnTo>
                  <a:lnTo>
                    <a:pt x="66" y="95"/>
                  </a:lnTo>
                  <a:lnTo>
                    <a:pt x="52" y="74"/>
                  </a:lnTo>
                  <a:lnTo>
                    <a:pt x="47" y="72"/>
                  </a:lnTo>
                  <a:lnTo>
                    <a:pt x="17" y="27"/>
                  </a:lnTo>
                  <a:lnTo>
                    <a:pt x="14" y="22"/>
                  </a:lnTo>
                  <a:lnTo>
                    <a:pt x="10" y="12"/>
                  </a:lnTo>
                  <a:lnTo>
                    <a:pt x="7" y="10"/>
                  </a:lnTo>
                  <a:lnTo>
                    <a:pt x="2" y="5"/>
                  </a:lnTo>
                  <a:lnTo>
                    <a:pt x="0" y="3"/>
                  </a:lnTo>
                  <a:lnTo>
                    <a:pt x="0"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7" name="Freeform 66"/>
            <p:cNvSpPr>
              <a:spLocks noEditPoints="1"/>
            </p:cNvSpPr>
            <p:nvPr/>
          </p:nvSpPr>
          <p:spPr bwMode="auto">
            <a:xfrm>
              <a:off x="8040988" y="3506533"/>
              <a:ext cx="1075234" cy="657078"/>
            </a:xfrm>
            <a:custGeom>
              <a:avLst/>
              <a:gdLst>
                <a:gd name="T0" fmla="*/ 219 w 254"/>
                <a:gd name="T1" fmla="*/ 162 h 170"/>
                <a:gd name="T2" fmla="*/ 200 w 254"/>
                <a:gd name="T3" fmla="*/ 163 h 170"/>
                <a:gd name="T4" fmla="*/ 87 w 254"/>
                <a:gd name="T5" fmla="*/ 166 h 170"/>
                <a:gd name="T6" fmla="*/ 38 w 254"/>
                <a:gd name="T7" fmla="*/ 167 h 170"/>
                <a:gd name="T8" fmla="*/ 6 w 254"/>
                <a:gd name="T9" fmla="*/ 168 h 170"/>
                <a:gd name="T10" fmla="*/ 32 w 254"/>
                <a:gd name="T11" fmla="*/ 169 h 170"/>
                <a:gd name="T12" fmla="*/ 85 w 254"/>
                <a:gd name="T13" fmla="*/ 168 h 170"/>
                <a:gd name="T14" fmla="*/ 199 w 254"/>
                <a:gd name="T15" fmla="*/ 164 h 170"/>
                <a:gd name="T16" fmla="*/ 218 w 254"/>
                <a:gd name="T17" fmla="*/ 164 h 170"/>
                <a:gd name="T18" fmla="*/ 248 w 254"/>
                <a:gd name="T19" fmla="*/ 163 h 170"/>
                <a:gd name="T20" fmla="*/ 144 w 254"/>
                <a:gd name="T21" fmla="*/ 0 h 170"/>
                <a:gd name="T22" fmla="*/ 141 w 254"/>
                <a:gd name="T23" fmla="*/ 4 h 170"/>
                <a:gd name="T24" fmla="*/ 130 w 254"/>
                <a:gd name="T25" fmla="*/ 16 h 170"/>
                <a:gd name="T26" fmla="*/ 122 w 254"/>
                <a:gd name="T27" fmla="*/ 24 h 170"/>
                <a:gd name="T28" fmla="*/ 107 w 254"/>
                <a:gd name="T29" fmla="*/ 41 h 170"/>
                <a:gd name="T30" fmla="*/ 104 w 254"/>
                <a:gd name="T31" fmla="*/ 44 h 170"/>
                <a:gd name="T32" fmla="*/ 101 w 254"/>
                <a:gd name="T33" fmla="*/ 47 h 170"/>
                <a:gd name="T34" fmla="*/ 91 w 254"/>
                <a:gd name="T35" fmla="*/ 58 h 170"/>
                <a:gd name="T36" fmla="*/ 88 w 254"/>
                <a:gd name="T37" fmla="*/ 61 h 170"/>
                <a:gd name="T38" fmla="*/ 74 w 254"/>
                <a:gd name="T39" fmla="*/ 77 h 170"/>
                <a:gd name="T40" fmla="*/ 54 w 254"/>
                <a:gd name="T41" fmla="*/ 98 h 170"/>
                <a:gd name="T42" fmla="*/ 2 w 254"/>
                <a:gd name="T43" fmla="*/ 157 h 170"/>
                <a:gd name="T44" fmla="*/ 59 w 254"/>
                <a:gd name="T45" fmla="*/ 96 h 170"/>
                <a:gd name="T46" fmla="*/ 77 w 254"/>
                <a:gd name="T47" fmla="*/ 75 h 170"/>
                <a:gd name="T48" fmla="*/ 91 w 254"/>
                <a:gd name="T49" fmla="*/ 61 h 170"/>
                <a:gd name="T50" fmla="*/ 93 w 254"/>
                <a:gd name="T51" fmla="*/ 58 h 170"/>
                <a:gd name="T52" fmla="*/ 105 w 254"/>
                <a:gd name="T53" fmla="*/ 45 h 170"/>
                <a:gd name="T54" fmla="*/ 109 w 254"/>
                <a:gd name="T55" fmla="*/ 41 h 170"/>
                <a:gd name="T56" fmla="*/ 123 w 254"/>
                <a:gd name="T57" fmla="*/ 26 h 170"/>
                <a:gd name="T58" fmla="*/ 130 w 254"/>
                <a:gd name="T59" fmla="*/ 19 h 170"/>
                <a:gd name="T60" fmla="*/ 140 w 254"/>
                <a:gd name="T61" fmla="*/ 8 h 170"/>
                <a:gd name="T62" fmla="*/ 144 w 254"/>
                <a:gd name="T63" fmla="*/ 3 h 170"/>
                <a:gd name="T64" fmla="*/ 162 w 254"/>
                <a:gd name="T65" fmla="*/ 28 h 170"/>
                <a:gd name="T66" fmla="*/ 164 w 254"/>
                <a:gd name="T67" fmla="*/ 30 h 170"/>
                <a:gd name="T68" fmla="*/ 167 w 254"/>
                <a:gd name="T69" fmla="*/ 34 h 170"/>
                <a:gd name="T70" fmla="*/ 182 w 254"/>
                <a:gd name="T71" fmla="*/ 55 h 170"/>
                <a:gd name="T72" fmla="*/ 192 w 254"/>
                <a:gd name="T73" fmla="*/ 69 h 170"/>
                <a:gd name="T74" fmla="*/ 201 w 254"/>
                <a:gd name="T75" fmla="*/ 81 h 170"/>
                <a:gd name="T76" fmla="*/ 210 w 254"/>
                <a:gd name="T77" fmla="*/ 93 h 170"/>
                <a:gd name="T78" fmla="*/ 212 w 254"/>
                <a:gd name="T79" fmla="*/ 95 h 170"/>
                <a:gd name="T80" fmla="*/ 217 w 254"/>
                <a:gd name="T81" fmla="*/ 102 h 170"/>
                <a:gd name="T82" fmla="*/ 241 w 254"/>
                <a:gd name="T83" fmla="*/ 135 h 170"/>
                <a:gd name="T84" fmla="*/ 254 w 254"/>
                <a:gd name="T85" fmla="*/ 150 h 170"/>
                <a:gd name="T86" fmla="*/ 242 w 254"/>
                <a:gd name="T87" fmla="*/ 133 h 170"/>
                <a:gd name="T88" fmla="*/ 215 w 254"/>
                <a:gd name="T89" fmla="*/ 96 h 170"/>
                <a:gd name="T90" fmla="*/ 212 w 254"/>
                <a:gd name="T91" fmla="*/ 93 h 170"/>
                <a:gd name="T92" fmla="*/ 210 w 254"/>
                <a:gd name="T93" fmla="*/ 90 h 170"/>
                <a:gd name="T94" fmla="*/ 203 w 254"/>
                <a:gd name="T95" fmla="*/ 80 h 170"/>
                <a:gd name="T96" fmla="*/ 193 w 254"/>
                <a:gd name="T97" fmla="*/ 66 h 170"/>
                <a:gd name="T98" fmla="*/ 182 w 254"/>
                <a:gd name="T99" fmla="*/ 51 h 170"/>
                <a:gd name="T100" fmla="*/ 167 w 254"/>
                <a:gd name="T101" fmla="*/ 32 h 170"/>
                <a:gd name="T102" fmla="*/ 165 w 254"/>
                <a:gd name="T103" fmla="*/ 29 h 170"/>
                <a:gd name="T104" fmla="*/ 162 w 254"/>
                <a:gd name="T105" fmla="*/ 24 h 170"/>
                <a:gd name="T106" fmla="*/ 144 w 254"/>
                <a:gd name="T107" fmla="*/ 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4" h="170">
                  <a:moveTo>
                    <a:pt x="247" y="161"/>
                  </a:moveTo>
                  <a:cubicBezTo>
                    <a:pt x="219" y="162"/>
                    <a:pt x="219" y="162"/>
                    <a:pt x="219" y="162"/>
                  </a:cubicBezTo>
                  <a:cubicBezTo>
                    <a:pt x="218" y="162"/>
                    <a:pt x="218" y="162"/>
                    <a:pt x="218" y="162"/>
                  </a:cubicBezTo>
                  <a:cubicBezTo>
                    <a:pt x="200" y="163"/>
                    <a:pt x="200" y="163"/>
                    <a:pt x="200" y="163"/>
                  </a:cubicBezTo>
                  <a:cubicBezTo>
                    <a:pt x="198" y="163"/>
                    <a:pt x="198" y="163"/>
                    <a:pt x="198" y="163"/>
                  </a:cubicBezTo>
                  <a:cubicBezTo>
                    <a:pt x="87" y="166"/>
                    <a:pt x="87" y="166"/>
                    <a:pt x="87" y="166"/>
                  </a:cubicBezTo>
                  <a:cubicBezTo>
                    <a:pt x="85" y="166"/>
                    <a:pt x="85" y="166"/>
                    <a:pt x="85" y="166"/>
                  </a:cubicBezTo>
                  <a:cubicBezTo>
                    <a:pt x="38" y="167"/>
                    <a:pt x="38" y="167"/>
                    <a:pt x="38" y="167"/>
                  </a:cubicBezTo>
                  <a:cubicBezTo>
                    <a:pt x="35" y="167"/>
                    <a:pt x="35" y="167"/>
                    <a:pt x="35" y="167"/>
                  </a:cubicBezTo>
                  <a:cubicBezTo>
                    <a:pt x="6" y="168"/>
                    <a:pt x="6" y="168"/>
                    <a:pt x="6" y="168"/>
                  </a:cubicBezTo>
                  <a:cubicBezTo>
                    <a:pt x="6" y="169"/>
                    <a:pt x="6" y="170"/>
                    <a:pt x="6" y="170"/>
                  </a:cubicBezTo>
                  <a:cubicBezTo>
                    <a:pt x="32" y="169"/>
                    <a:pt x="32" y="169"/>
                    <a:pt x="32" y="169"/>
                  </a:cubicBezTo>
                  <a:cubicBezTo>
                    <a:pt x="35" y="169"/>
                    <a:pt x="35" y="169"/>
                    <a:pt x="35" y="169"/>
                  </a:cubicBezTo>
                  <a:cubicBezTo>
                    <a:pt x="85" y="168"/>
                    <a:pt x="85" y="168"/>
                    <a:pt x="85" y="168"/>
                  </a:cubicBezTo>
                  <a:cubicBezTo>
                    <a:pt x="87" y="168"/>
                    <a:pt x="87" y="168"/>
                    <a:pt x="87" y="168"/>
                  </a:cubicBezTo>
                  <a:cubicBezTo>
                    <a:pt x="199" y="164"/>
                    <a:pt x="199" y="164"/>
                    <a:pt x="199" y="164"/>
                  </a:cubicBezTo>
                  <a:cubicBezTo>
                    <a:pt x="201" y="164"/>
                    <a:pt x="201" y="164"/>
                    <a:pt x="201" y="164"/>
                  </a:cubicBezTo>
                  <a:cubicBezTo>
                    <a:pt x="218" y="164"/>
                    <a:pt x="218" y="164"/>
                    <a:pt x="218" y="164"/>
                  </a:cubicBezTo>
                  <a:cubicBezTo>
                    <a:pt x="220" y="164"/>
                    <a:pt x="220" y="164"/>
                    <a:pt x="220" y="164"/>
                  </a:cubicBezTo>
                  <a:cubicBezTo>
                    <a:pt x="248" y="163"/>
                    <a:pt x="248" y="163"/>
                    <a:pt x="248" y="163"/>
                  </a:cubicBezTo>
                  <a:cubicBezTo>
                    <a:pt x="247" y="162"/>
                    <a:pt x="247" y="162"/>
                    <a:pt x="247" y="161"/>
                  </a:cubicBezTo>
                  <a:moveTo>
                    <a:pt x="144" y="0"/>
                  </a:moveTo>
                  <a:cubicBezTo>
                    <a:pt x="143" y="2"/>
                    <a:pt x="143" y="2"/>
                    <a:pt x="143" y="2"/>
                  </a:cubicBezTo>
                  <a:cubicBezTo>
                    <a:pt x="141" y="4"/>
                    <a:pt x="141" y="4"/>
                    <a:pt x="141" y="4"/>
                  </a:cubicBezTo>
                  <a:cubicBezTo>
                    <a:pt x="139" y="6"/>
                    <a:pt x="139" y="6"/>
                    <a:pt x="139" y="6"/>
                  </a:cubicBezTo>
                  <a:cubicBezTo>
                    <a:pt x="130" y="16"/>
                    <a:pt x="130" y="16"/>
                    <a:pt x="130" y="16"/>
                  </a:cubicBezTo>
                  <a:cubicBezTo>
                    <a:pt x="128" y="17"/>
                    <a:pt x="128" y="17"/>
                    <a:pt x="128" y="17"/>
                  </a:cubicBezTo>
                  <a:cubicBezTo>
                    <a:pt x="122" y="24"/>
                    <a:pt x="122" y="24"/>
                    <a:pt x="122" y="24"/>
                  </a:cubicBezTo>
                  <a:cubicBezTo>
                    <a:pt x="121" y="26"/>
                    <a:pt x="121" y="26"/>
                    <a:pt x="121" y="26"/>
                  </a:cubicBezTo>
                  <a:cubicBezTo>
                    <a:pt x="107" y="41"/>
                    <a:pt x="107" y="41"/>
                    <a:pt x="107" y="41"/>
                  </a:cubicBezTo>
                  <a:cubicBezTo>
                    <a:pt x="106" y="42"/>
                    <a:pt x="106" y="42"/>
                    <a:pt x="106" y="42"/>
                  </a:cubicBezTo>
                  <a:cubicBezTo>
                    <a:pt x="104" y="44"/>
                    <a:pt x="104" y="44"/>
                    <a:pt x="104" y="44"/>
                  </a:cubicBezTo>
                  <a:cubicBezTo>
                    <a:pt x="103" y="45"/>
                    <a:pt x="103" y="45"/>
                    <a:pt x="103" y="45"/>
                  </a:cubicBezTo>
                  <a:cubicBezTo>
                    <a:pt x="101" y="47"/>
                    <a:pt x="101" y="47"/>
                    <a:pt x="101" y="47"/>
                  </a:cubicBezTo>
                  <a:cubicBezTo>
                    <a:pt x="93" y="55"/>
                    <a:pt x="93" y="55"/>
                    <a:pt x="93" y="55"/>
                  </a:cubicBezTo>
                  <a:cubicBezTo>
                    <a:pt x="91" y="58"/>
                    <a:pt x="91" y="58"/>
                    <a:pt x="91" y="58"/>
                  </a:cubicBezTo>
                  <a:cubicBezTo>
                    <a:pt x="90" y="60"/>
                    <a:pt x="90" y="60"/>
                    <a:pt x="90" y="60"/>
                  </a:cubicBezTo>
                  <a:cubicBezTo>
                    <a:pt x="88" y="61"/>
                    <a:pt x="88" y="61"/>
                    <a:pt x="88" y="61"/>
                  </a:cubicBezTo>
                  <a:cubicBezTo>
                    <a:pt x="75" y="75"/>
                    <a:pt x="75" y="75"/>
                    <a:pt x="75" y="75"/>
                  </a:cubicBezTo>
                  <a:cubicBezTo>
                    <a:pt x="74" y="77"/>
                    <a:pt x="74" y="77"/>
                    <a:pt x="74" y="77"/>
                  </a:cubicBezTo>
                  <a:cubicBezTo>
                    <a:pt x="56" y="96"/>
                    <a:pt x="56" y="96"/>
                    <a:pt x="56" y="96"/>
                  </a:cubicBezTo>
                  <a:cubicBezTo>
                    <a:pt x="54" y="98"/>
                    <a:pt x="54" y="98"/>
                    <a:pt x="54" y="98"/>
                  </a:cubicBezTo>
                  <a:cubicBezTo>
                    <a:pt x="0" y="156"/>
                    <a:pt x="0" y="156"/>
                    <a:pt x="0" y="156"/>
                  </a:cubicBezTo>
                  <a:cubicBezTo>
                    <a:pt x="1" y="157"/>
                    <a:pt x="1" y="157"/>
                    <a:pt x="2" y="157"/>
                  </a:cubicBezTo>
                  <a:cubicBezTo>
                    <a:pt x="57" y="98"/>
                    <a:pt x="57" y="98"/>
                    <a:pt x="57" y="98"/>
                  </a:cubicBezTo>
                  <a:cubicBezTo>
                    <a:pt x="59" y="96"/>
                    <a:pt x="59" y="96"/>
                    <a:pt x="59" y="96"/>
                  </a:cubicBezTo>
                  <a:cubicBezTo>
                    <a:pt x="76" y="77"/>
                    <a:pt x="76" y="77"/>
                    <a:pt x="76" y="77"/>
                  </a:cubicBezTo>
                  <a:cubicBezTo>
                    <a:pt x="77" y="75"/>
                    <a:pt x="77" y="75"/>
                    <a:pt x="77" y="75"/>
                  </a:cubicBezTo>
                  <a:cubicBezTo>
                    <a:pt x="90" y="62"/>
                    <a:pt x="90" y="62"/>
                    <a:pt x="90" y="62"/>
                  </a:cubicBezTo>
                  <a:cubicBezTo>
                    <a:pt x="91" y="61"/>
                    <a:pt x="91" y="61"/>
                    <a:pt x="91" y="61"/>
                  </a:cubicBezTo>
                  <a:cubicBezTo>
                    <a:pt x="91" y="60"/>
                    <a:pt x="91" y="60"/>
                    <a:pt x="91" y="60"/>
                  </a:cubicBezTo>
                  <a:cubicBezTo>
                    <a:pt x="93" y="58"/>
                    <a:pt x="93" y="58"/>
                    <a:pt x="93" y="58"/>
                  </a:cubicBezTo>
                  <a:cubicBezTo>
                    <a:pt x="104" y="47"/>
                    <a:pt x="104" y="47"/>
                    <a:pt x="104" y="47"/>
                  </a:cubicBezTo>
                  <a:cubicBezTo>
                    <a:pt x="105" y="45"/>
                    <a:pt x="105" y="45"/>
                    <a:pt x="105" y="45"/>
                  </a:cubicBezTo>
                  <a:cubicBezTo>
                    <a:pt x="107" y="43"/>
                    <a:pt x="107" y="43"/>
                    <a:pt x="107" y="43"/>
                  </a:cubicBezTo>
                  <a:cubicBezTo>
                    <a:pt x="109" y="41"/>
                    <a:pt x="109" y="41"/>
                    <a:pt x="109" y="41"/>
                  </a:cubicBezTo>
                  <a:cubicBezTo>
                    <a:pt x="109" y="41"/>
                    <a:pt x="109" y="41"/>
                    <a:pt x="109" y="41"/>
                  </a:cubicBezTo>
                  <a:cubicBezTo>
                    <a:pt x="123" y="26"/>
                    <a:pt x="123" y="26"/>
                    <a:pt x="123" y="26"/>
                  </a:cubicBezTo>
                  <a:cubicBezTo>
                    <a:pt x="125" y="24"/>
                    <a:pt x="125" y="24"/>
                    <a:pt x="125" y="24"/>
                  </a:cubicBezTo>
                  <a:cubicBezTo>
                    <a:pt x="130" y="19"/>
                    <a:pt x="130" y="19"/>
                    <a:pt x="130" y="19"/>
                  </a:cubicBezTo>
                  <a:cubicBezTo>
                    <a:pt x="131" y="17"/>
                    <a:pt x="131" y="17"/>
                    <a:pt x="131" y="17"/>
                  </a:cubicBezTo>
                  <a:cubicBezTo>
                    <a:pt x="140" y="8"/>
                    <a:pt x="140" y="8"/>
                    <a:pt x="140" y="8"/>
                  </a:cubicBezTo>
                  <a:cubicBezTo>
                    <a:pt x="141" y="6"/>
                    <a:pt x="141" y="6"/>
                    <a:pt x="141" y="6"/>
                  </a:cubicBezTo>
                  <a:cubicBezTo>
                    <a:pt x="144" y="3"/>
                    <a:pt x="144" y="3"/>
                    <a:pt x="144" y="3"/>
                  </a:cubicBezTo>
                  <a:cubicBezTo>
                    <a:pt x="161" y="26"/>
                    <a:pt x="161" y="26"/>
                    <a:pt x="161" y="26"/>
                  </a:cubicBezTo>
                  <a:cubicBezTo>
                    <a:pt x="162" y="28"/>
                    <a:pt x="162" y="28"/>
                    <a:pt x="162" y="28"/>
                  </a:cubicBezTo>
                  <a:cubicBezTo>
                    <a:pt x="163" y="28"/>
                    <a:pt x="163" y="28"/>
                    <a:pt x="163" y="28"/>
                  </a:cubicBezTo>
                  <a:cubicBezTo>
                    <a:pt x="164" y="30"/>
                    <a:pt x="164" y="30"/>
                    <a:pt x="164" y="30"/>
                  </a:cubicBezTo>
                  <a:cubicBezTo>
                    <a:pt x="165" y="32"/>
                    <a:pt x="165" y="32"/>
                    <a:pt x="165" y="32"/>
                  </a:cubicBezTo>
                  <a:cubicBezTo>
                    <a:pt x="167" y="34"/>
                    <a:pt x="167" y="34"/>
                    <a:pt x="167" y="34"/>
                  </a:cubicBezTo>
                  <a:cubicBezTo>
                    <a:pt x="181" y="54"/>
                    <a:pt x="181" y="54"/>
                    <a:pt x="181" y="54"/>
                  </a:cubicBezTo>
                  <a:cubicBezTo>
                    <a:pt x="182" y="55"/>
                    <a:pt x="182" y="55"/>
                    <a:pt x="182" y="55"/>
                  </a:cubicBezTo>
                  <a:cubicBezTo>
                    <a:pt x="191" y="67"/>
                    <a:pt x="191" y="67"/>
                    <a:pt x="191" y="67"/>
                  </a:cubicBezTo>
                  <a:cubicBezTo>
                    <a:pt x="192" y="69"/>
                    <a:pt x="192" y="69"/>
                    <a:pt x="192" y="69"/>
                  </a:cubicBezTo>
                  <a:cubicBezTo>
                    <a:pt x="196" y="74"/>
                    <a:pt x="196" y="74"/>
                    <a:pt x="196" y="74"/>
                  </a:cubicBezTo>
                  <a:cubicBezTo>
                    <a:pt x="201" y="81"/>
                    <a:pt x="201" y="81"/>
                    <a:pt x="201" y="81"/>
                  </a:cubicBezTo>
                  <a:cubicBezTo>
                    <a:pt x="209" y="91"/>
                    <a:pt x="209" y="91"/>
                    <a:pt x="209" y="91"/>
                  </a:cubicBezTo>
                  <a:cubicBezTo>
                    <a:pt x="210" y="93"/>
                    <a:pt x="210" y="93"/>
                    <a:pt x="210" y="93"/>
                  </a:cubicBezTo>
                  <a:cubicBezTo>
                    <a:pt x="211" y="94"/>
                    <a:pt x="211" y="94"/>
                    <a:pt x="211" y="94"/>
                  </a:cubicBezTo>
                  <a:cubicBezTo>
                    <a:pt x="212" y="95"/>
                    <a:pt x="212" y="95"/>
                    <a:pt x="212" y="95"/>
                  </a:cubicBezTo>
                  <a:cubicBezTo>
                    <a:pt x="215" y="99"/>
                    <a:pt x="215" y="99"/>
                    <a:pt x="215" y="99"/>
                  </a:cubicBezTo>
                  <a:cubicBezTo>
                    <a:pt x="217" y="102"/>
                    <a:pt x="217" y="102"/>
                    <a:pt x="217" y="102"/>
                  </a:cubicBezTo>
                  <a:cubicBezTo>
                    <a:pt x="240" y="133"/>
                    <a:pt x="240" y="133"/>
                    <a:pt x="240" y="133"/>
                  </a:cubicBezTo>
                  <a:cubicBezTo>
                    <a:pt x="241" y="135"/>
                    <a:pt x="241" y="135"/>
                    <a:pt x="241" y="135"/>
                  </a:cubicBezTo>
                  <a:cubicBezTo>
                    <a:pt x="253" y="151"/>
                    <a:pt x="253" y="151"/>
                    <a:pt x="253" y="151"/>
                  </a:cubicBezTo>
                  <a:cubicBezTo>
                    <a:pt x="253" y="150"/>
                    <a:pt x="254" y="150"/>
                    <a:pt x="254" y="150"/>
                  </a:cubicBezTo>
                  <a:cubicBezTo>
                    <a:pt x="244" y="135"/>
                    <a:pt x="244" y="135"/>
                    <a:pt x="244" y="135"/>
                  </a:cubicBezTo>
                  <a:cubicBezTo>
                    <a:pt x="242" y="133"/>
                    <a:pt x="242" y="133"/>
                    <a:pt x="242" y="133"/>
                  </a:cubicBezTo>
                  <a:cubicBezTo>
                    <a:pt x="217" y="99"/>
                    <a:pt x="217" y="99"/>
                    <a:pt x="217" y="99"/>
                  </a:cubicBezTo>
                  <a:cubicBezTo>
                    <a:pt x="215" y="96"/>
                    <a:pt x="215" y="96"/>
                    <a:pt x="215" y="96"/>
                  </a:cubicBezTo>
                  <a:cubicBezTo>
                    <a:pt x="213" y="94"/>
                    <a:pt x="213" y="94"/>
                    <a:pt x="213" y="94"/>
                  </a:cubicBezTo>
                  <a:cubicBezTo>
                    <a:pt x="212" y="93"/>
                    <a:pt x="212" y="93"/>
                    <a:pt x="212" y="93"/>
                  </a:cubicBezTo>
                  <a:cubicBezTo>
                    <a:pt x="211" y="92"/>
                    <a:pt x="211" y="92"/>
                    <a:pt x="211" y="92"/>
                  </a:cubicBezTo>
                  <a:cubicBezTo>
                    <a:pt x="210" y="90"/>
                    <a:pt x="210" y="90"/>
                    <a:pt x="210" y="90"/>
                  </a:cubicBezTo>
                  <a:cubicBezTo>
                    <a:pt x="208" y="86"/>
                    <a:pt x="208" y="86"/>
                    <a:pt x="208" y="86"/>
                  </a:cubicBezTo>
                  <a:cubicBezTo>
                    <a:pt x="203" y="80"/>
                    <a:pt x="203" y="80"/>
                    <a:pt x="203" y="80"/>
                  </a:cubicBezTo>
                  <a:cubicBezTo>
                    <a:pt x="194" y="68"/>
                    <a:pt x="194" y="68"/>
                    <a:pt x="194" y="68"/>
                  </a:cubicBezTo>
                  <a:cubicBezTo>
                    <a:pt x="193" y="66"/>
                    <a:pt x="193" y="66"/>
                    <a:pt x="193" y="66"/>
                  </a:cubicBezTo>
                  <a:cubicBezTo>
                    <a:pt x="183" y="53"/>
                    <a:pt x="183" y="53"/>
                    <a:pt x="183" y="53"/>
                  </a:cubicBezTo>
                  <a:cubicBezTo>
                    <a:pt x="182" y="51"/>
                    <a:pt x="182" y="51"/>
                    <a:pt x="182" y="51"/>
                  </a:cubicBezTo>
                  <a:cubicBezTo>
                    <a:pt x="169" y="34"/>
                    <a:pt x="169" y="34"/>
                    <a:pt x="169" y="34"/>
                  </a:cubicBezTo>
                  <a:cubicBezTo>
                    <a:pt x="167" y="32"/>
                    <a:pt x="167" y="32"/>
                    <a:pt x="167" y="32"/>
                  </a:cubicBezTo>
                  <a:cubicBezTo>
                    <a:pt x="166" y="31"/>
                    <a:pt x="166" y="31"/>
                    <a:pt x="166" y="31"/>
                  </a:cubicBezTo>
                  <a:cubicBezTo>
                    <a:pt x="165" y="29"/>
                    <a:pt x="165" y="29"/>
                    <a:pt x="165" y="29"/>
                  </a:cubicBezTo>
                  <a:cubicBezTo>
                    <a:pt x="163" y="26"/>
                    <a:pt x="163" y="26"/>
                    <a:pt x="163" y="26"/>
                  </a:cubicBezTo>
                  <a:cubicBezTo>
                    <a:pt x="162" y="24"/>
                    <a:pt x="162" y="24"/>
                    <a:pt x="162" y="24"/>
                  </a:cubicBezTo>
                  <a:cubicBezTo>
                    <a:pt x="145" y="2"/>
                    <a:pt x="145" y="2"/>
                    <a:pt x="145" y="2"/>
                  </a:cubicBezTo>
                  <a:cubicBezTo>
                    <a:pt x="144" y="0"/>
                    <a:pt x="144" y="0"/>
                    <a:pt x="144"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8" name="Freeform 67"/>
            <p:cNvSpPr>
              <a:spLocks noEditPoints="1"/>
            </p:cNvSpPr>
            <p:nvPr/>
          </p:nvSpPr>
          <p:spPr bwMode="auto">
            <a:xfrm>
              <a:off x="6414718" y="3337384"/>
              <a:ext cx="1350752" cy="1023025"/>
            </a:xfrm>
            <a:custGeom>
              <a:avLst/>
              <a:gdLst>
                <a:gd name="T0" fmla="*/ 25 w 319"/>
                <a:gd name="T1" fmla="*/ 263 h 265"/>
                <a:gd name="T2" fmla="*/ 92 w 319"/>
                <a:gd name="T3" fmla="*/ 221 h 265"/>
                <a:gd name="T4" fmla="*/ 113 w 319"/>
                <a:gd name="T5" fmla="*/ 205 h 265"/>
                <a:gd name="T6" fmla="*/ 94 w 319"/>
                <a:gd name="T7" fmla="*/ 220 h 265"/>
                <a:gd name="T8" fmla="*/ 113 w 319"/>
                <a:gd name="T9" fmla="*/ 205 h 265"/>
                <a:gd name="T10" fmla="*/ 11 w 319"/>
                <a:gd name="T11" fmla="*/ 258 h 265"/>
                <a:gd name="T12" fmla="*/ 8 w 319"/>
                <a:gd name="T13" fmla="*/ 202 h 265"/>
                <a:gd name="T14" fmla="*/ 152 w 319"/>
                <a:gd name="T15" fmla="*/ 179 h 265"/>
                <a:gd name="T16" fmla="*/ 116 w 319"/>
                <a:gd name="T17" fmla="*/ 205 h 265"/>
                <a:gd name="T18" fmla="*/ 152 w 319"/>
                <a:gd name="T19" fmla="*/ 179 h 265"/>
                <a:gd name="T20" fmla="*/ 157 w 319"/>
                <a:gd name="T21" fmla="*/ 176 h 265"/>
                <a:gd name="T22" fmla="*/ 155 w 319"/>
                <a:gd name="T23" fmla="*/ 177 h 265"/>
                <a:gd name="T24" fmla="*/ 155 w 319"/>
                <a:gd name="T25" fmla="*/ 179 h 265"/>
                <a:gd name="T26" fmla="*/ 156 w 319"/>
                <a:gd name="T27" fmla="*/ 178 h 265"/>
                <a:gd name="T28" fmla="*/ 200 w 319"/>
                <a:gd name="T29" fmla="*/ 150 h 265"/>
                <a:gd name="T30" fmla="*/ 232 w 319"/>
                <a:gd name="T31" fmla="*/ 126 h 265"/>
                <a:gd name="T32" fmla="*/ 201 w 319"/>
                <a:gd name="T33" fmla="*/ 149 h 265"/>
                <a:gd name="T34" fmla="*/ 232 w 319"/>
                <a:gd name="T35" fmla="*/ 126 h 265"/>
                <a:gd name="T36" fmla="*/ 0 w 319"/>
                <a:gd name="T37" fmla="*/ 87 h 265"/>
                <a:gd name="T38" fmla="*/ 6 w 319"/>
                <a:gd name="T39" fmla="*/ 199 h 265"/>
                <a:gd name="T40" fmla="*/ 1 w 319"/>
                <a:gd name="T41" fmla="*/ 116 h 265"/>
                <a:gd name="T42" fmla="*/ 311 w 319"/>
                <a:gd name="T43" fmla="*/ 69 h 265"/>
                <a:gd name="T44" fmla="*/ 314 w 319"/>
                <a:gd name="T45" fmla="*/ 72 h 265"/>
                <a:gd name="T46" fmla="*/ 297 w 319"/>
                <a:gd name="T47" fmla="*/ 83 h 265"/>
                <a:gd name="T48" fmla="*/ 282 w 319"/>
                <a:gd name="T49" fmla="*/ 93 h 265"/>
                <a:gd name="T50" fmla="*/ 280 w 319"/>
                <a:gd name="T51" fmla="*/ 94 h 265"/>
                <a:gd name="T52" fmla="*/ 256 w 319"/>
                <a:gd name="T53" fmla="*/ 110 h 265"/>
                <a:gd name="T54" fmla="*/ 243 w 319"/>
                <a:gd name="T55" fmla="*/ 119 h 265"/>
                <a:gd name="T56" fmla="*/ 237 w 319"/>
                <a:gd name="T57" fmla="*/ 123 h 265"/>
                <a:gd name="T58" fmla="*/ 235 w 319"/>
                <a:gd name="T59" fmla="*/ 126 h 265"/>
                <a:gd name="T60" fmla="*/ 239 w 319"/>
                <a:gd name="T61" fmla="*/ 124 h 265"/>
                <a:gd name="T62" fmla="*/ 245 w 319"/>
                <a:gd name="T63" fmla="*/ 120 h 265"/>
                <a:gd name="T64" fmla="*/ 259 w 319"/>
                <a:gd name="T65" fmla="*/ 110 h 265"/>
                <a:gd name="T66" fmla="*/ 283 w 319"/>
                <a:gd name="T67" fmla="*/ 94 h 265"/>
                <a:gd name="T68" fmla="*/ 300 w 319"/>
                <a:gd name="T69" fmla="*/ 83 h 265"/>
                <a:gd name="T70" fmla="*/ 315 w 319"/>
                <a:gd name="T71" fmla="*/ 73 h 265"/>
                <a:gd name="T72" fmla="*/ 319 w 319"/>
                <a:gd name="T73" fmla="*/ 71 h 265"/>
                <a:gd name="T74" fmla="*/ 311 w 319"/>
                <a:gd name="T75" fmla="*/ 69 h 265"/>
                <a:gd name="T76" fmla="*/ 0 w 319"/>
                <a:gd name="T77" fmla="*/ 43 h 265"/>
                <a:gd name="T78" fmla="*/ 0 w 319"/>
                <a:gd name="T79" fmla="*/ 57 h 265"/>
                <a:gd name="T80" fmla="*/ 1 w 319"/>
                <a:gd name="T81" fmla="*/ 45 h 265"/>
                <a:gd name="T82" fmla="*/ 1 w 319"/>
                <a:gd name="T83" fmla="*/ 13 h 265"/>
                <a:gd name="T84" fmla="*/ 16 w 319"/>
                <a:gd name="T85" fmla="*/ 0 h 265"/>
                <a:gd name="T86" fmla="*/ 114 w 319"/>
                <a:gd name="T87" fmla="*/ 24 h 265"/>
                <a:gd name="T88" fmla="*/ 155 w 319"/>
                <a:gd name="T89" fmla="*/ 34 h 265"/>
                <a:gd name="T90" fmla="*/ 200 w 319"/>
                <a:gd name="T91" fmla="*/ 45 h 265"/>
                <a:gd name="T92" fmla="*/ 230 w 319"/>
                <a:gd name="T93" fmla="*/ 52 h 265"/>
                <a:gd name="T94" fmla="*/ 276 w 319"/>
                <a:gd name="T95" fmla="*/ 63 h 265"/>
                <a:gd name="T96" fmla="*/ 293 w 319"/>
                <a:gd name="T97" fmla="*/ 67 h 265"/>
                <a:gd name="T98" fmla="*/ 306 w 319"/>
                <a:gd name="T99" fmla="*/ 70 h 265"/>
                <a:gd name="T100" fmla="*/ 306 w 319"/>
                <a:gd name="T101" fmla="*/ 68 h 265"/>
                <a:gd name="T102" fmla="*/ 276 w 319"/>
                <a:gd name="T103" fmla="*/ 61 h 265"/>
                <a:gd name="T104" fmla="*/ 229 w 319"/>
                <a:gd name="T105" fmla="*/ 50 h 265"/>
                <a:gd name="T106" fmla="*/ 198 w 319"/>
                <a:gd name="T107" fmla="*/ 42 h 265"/>
                <a:gd name="T108" fmla="*/ 155 w 319"/>
                <a:gd name="T109" fmla="*/ 32 h 265"/>
                <a:gd name="T110" fmla="*/ 114 w 319"/>
                <a:gd name="T111" fmla="*/ 2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265">
                  <a:moveTo>
                    <a:pt x="89" y="221"/>
                  </a:moveTo>
                  <a:cubicBezTo>
                    <a:pt x="25" y="263"/>
                    <a:pt x="25" y="263"/>
                    <a:pt x="25" y="263"/>
                  </a:cubicBezTo>
                  <a:cubicBezTo>
                    <a:pt x="25" y="264"/>
                    <a:pt x="25" y="264"/>
                    <a:pt x="26" y="265"/>
                  </a:cubicBezTo>
                  <a:cubicBezTo>
                    <a:pt x="92" y="221"/>
                    <a:pt x="92" y="221"/>
                    <a:pt x="92" y="221"/>
                  </a:cubicBezTo>
                  <a:cubicBezTo>
                    <a:pt x="89" y="221"/>
                    <a:pt x="89" y="221"/>
                    <a:pt x="89" y="221"/>
                  </a:cubicBezTo>
                  <a:moveTo>
                    <a:pt x="113" y="205"/>
                  </a:moveTo>
                  <a:cubicBezTo>
                    <a:pt x="91" y="219"/>
                    <a:pt x="91" y="219"/>
                    <a:pt x="91" y="219"/>
                  </a:cubicBezTo>
                  <a:cubicBezTo>
                    <a:pt x="94" y="220"/>
                    <a:pt x="94" y="220"/>
                    <a:pt x="94" y="220"/>
                  </a:cubicBezTo>
                  <a:cubicBezTo>
                    <a:pt x="114" y="206"/>
                    <a:pt x="114" y="206"/>
                    <a:pt x="114" y="206"/>
                  </a:cubicBezTo>
                  <a:cubicBezTo>
                    <a:pt x="113" y="205"/>
                    <a:pt x="113" y="205"/>
                    <a:pt x="113" y="205"/>
                  </a:cubicBezTo>
                  <a:moveTo>
                    <a:pt x="7" y="201"/>
                  </a:moveTo>
                  <a:cubicBezTo>
                    <a:pt x="11" y="258"/>
                    <a:pt x="11" y="258"/>
                    <a:pt x="11" y="258"/>
                  </a:cubicBezTo>
                  <a:cubicBezTo>
                    <a:pt x="12" y="258"/>
                    <a:pt x="13" y="258"/>
                    <a:pt x="13" y="258"/>
                  </a:cubicBezTo>
                  <a:cubicBezTo>
                    <a:pt x="8" y="202"/>
                    <a:pt x="8" y="202"/>
                    <a:pt x="8" y="202"/>
                  </a:cubicBezTo>
                  <a:cubicBezTo>
                    <a:pt x="7" y="201"/>
                    <a:pt x="7" y="201"/>
                    <a:pt x="7" y="201"/>
                  </a:cubicBezTo>
                  <a:moveTo>
                    <a:pt x="152" y="179"/>
                  </a:moveTo>
                  <a:cubicBezTo>
                    <a:pt x="114" y="204"/>
                    <a:pt x="114" y="204"/>
                    <a:pt x="114" y="204"/>
                  </a:cubicBezTo>
                  <a:cubicBezTo>
                    <a:pt x="116" y="205"/>
                    <a:pt x="116" y="205"/>
                    <a:pt x="116" y="205"/>
                  </a:cubicBezTo>
                  <a:cubicBezTo>
                    <a:pt x="154" y="180"/>
                    <a:pt x="154" y="180"/>
                    <a:pt x="154" y="180"/>
                  </a:cubicBezTo>
                  <a:cubicBezTo>
                    <a:pt x="152" y="179"/>
                    <a:pt x="152" y="179"/>
                    <a:pt x="152" y="179"/>
                  </a:cubicBezTo>
                  <a:moveTo>
                    <a:pt x="200" y="148"/>
                  </a:moveTo>
                  <a:cubicBezTo>
                    <a:pt x="157" y="176"/>
                    <a:pt x="157" y="176"/>
                    <a:pt x="157" y="176"/>
                  </a:cubicBezTo>
                  <a:cubicBezTo>
                    <a:pt x="157" y="176"/>
                    <a:pt x="157" y="176"/>
                    <a:pt x="157" y="176"/>
                  </a:cubicBezTo>
                  <a:cubicBezTo>
                    <a:pt x="155" y="177"/>
                    <a:pt x="155" y="177"/>
                    <a:pt x="155" y="177"/>
                  </a:cubicBezTo>
                  <a:cubicBezTo>
                    <a:pt x="154" y="178"/>
                    <a:pt x="154" y="178"/>
                    <a:pt x="154" y="178"/>
                  </a:cubicBezTo>
                  <a:cubicBezTo>
                    <a:pt x="155" y="179"/>
                    <a:pt x="155" y="179"/>
                    <a:pt x="155" y="179"/>
                  </a:cubicBezTo>
                  <a:cubicBezTo>
                    <a:pt x="155" y="179"/>
                    <a:pt x="155" y="179"/>
                    <a:pt x="155" y="179"/>
                  </a:cubicBezTo>
                  <a:cubicBezTo>
                    <a:pt x="156" y="178"/>
                    <a:pt x="156" y="178"/>
                    <a:pt x="156" y="178"/>
                  </a:cubicBezTo>
                  <a:cubicBezTo>
                    <a:pt x="158" y="177"/>
                    <a:pt x="158" y="177"/>
                    <a:pt x="158" y="177"/>
                  </a:cubicBezTo>
                  <a:cubicBezTo>
                    <a:pt x="200" y="150"/>
                    <a:pt x="200" y="150"/>
                    <a:pt x="200" y="150"/>
                  </a:cubicBezTo>
                  <a:cubicBezTo>
                    <a:pt x="200" y="148"/>
                    <a:pt x="200" y="148"/>
                    <a:pt x="200" y="148"/>
                  </a:cubicBezTo>
                  <a:moveTo>
                    <a:pt x="232" y="126"/>
                  </a:moveTo>
                  <a:cubicBezTo>
                    <a:pt x="201" y="146"/>
                    <a:pt x="201" y="146"/>
                    <a:pt x="201" y="146"/>
                  </a:cubicBezTo>
                  <a:cubicBezTo>
                    <a:pt x="201" y="149"/>
                    <a:pt x="201" y="149"/>
                    <a:pt x="201" y="149"/>
                  </a:cubicBezTo>
                  <a:cubicBezTo>
                    <a:pt x="234" y="127"/>
                    <a:pt x="234" y="127"/>
                    <a:pt x="234" y="127"/>
                  </a:cubicBezTo>
                  <a:cubicBezTo>
                    <a:pt x="232" y="126"/>
                    <a:pt x="232" y="126"/>
                    <a:pt x="232" y="126"/>
                  </a:cubicBezTo>
                  <a:moveTo>
                    <a:pt x="1" y="87"/>
                  </a:moveTo>
                  <a:cubicBezTo>
                    <a:pt x="1" y="87"/>
                    <a:pt x="0" y="87"/>
                    <a:pt x="0" y="87"/>
                  </a:cubicBezTo>
                  <a:cubicBezTo>
                    <a:pt x="0" y="116"/>
                    <a:pt x="0" y="116"/>
                    <a:pt x="0" y="116"/>
                  </a:cubicBezTo>
                  <a:cubicBezTo>
                    <a:pt x="6" y="199"/>
                    <a:pt x="6" y="199"/>
                    <a:pt x="6" y="199"/>
                  </a:cubicBezTo>
                  <a:cubicBezTo>
                    <a:pt x="8" y="200"/>
                    <a:pt x="8" y="200"/>
                    <a:pt x="8" y="200"/>
                  </a:cubicBezTo>
                  <a:cubicBezTo>
                    <a:pt x="1" y="116"/>
                    <a:pt x="1" y="116"/>
                    <a:pt x="1" y="116"/>
                  </a:cubicBezTo>
                  <a:cubicBezTo>
                    <a:pt x="1" y="87"/>
                    <a:pt x="1" y="87"/>
                    <a:pt x="1" y="87"/>
                  </a:cubicBezTo>
                  <a:moveTo>
                    <a:pt x="311" y="69"/>
                  </a:moveTo>
                  <a:cubicBezTo>
                    <a:pt x="309" y="70"/>
                    <a:pt x="309" y="70"/>
                    <a:pt x="309" y="70"/>
                  </a:cubicBezTo>
                  <a:cubicBezTo>
                    <a:pt x="314" y="72"/>
                    <a:pt x="314" y="72"/>
                    <a:pt x="314" y="72"/>
                  </a:cubicBezTo>
                  <a:cubicBezTo>
                    <a:pt x="299" y="82"/>
                    <a:pt x="299" y="82"/>
                    <a:pt x="299" y="82"/>
                  </a:cubicBezTo>
                  <a:cubicBezTo>
                    <a:pt x="297" y="83"/>
                    <a:pt x="297" y="83"/>
                    <a:pt x="297" y="83"/>
                  </a:cubicBezTo>
                  <a:cubicBezTo>
                    <a:pt x="284" y="92"/>
                    <a:pt x="284" y="92"/>
                    <a:pt x="284" y="92"/>
                  </a:cubicBezTo>
                  <a:cubicBezTo>
                    <a:pt x="282" y="93"/>
                    <a:pt x="282" y="93"/>
                    <a:pt x="282" y="93"/>
                  </a:cubicBezTo>
                  <a:cubicBezTo>
                    <a:pt x="282" y="93"/>
                    <a:pt x="282" y="93"/>
                    <a:pt x="282" y="93"/>
                  </a:cubicBezTo>
                  <a:cubicBezTo>
                    <a:pt x="280" y="94"/>
                    <a:pt x="280" y="94"/>
                    <a:pt x="280" y="94"/>
                  </a:cubicBezTo>
                  <a:cubicBezTo>
                    <a:pt x="258" y="109"/>
                    <a:pt x="258" y="109"/>
                    <a:pt x="258" y="109"/>
                  </a:cubicBezTo>
                  <a:cubicBezTo>
                    <a:pt x="256" y="110"/>
                    <a:pt x="256" y="110"/>
                    <a:pt x="256" y="110"/>
                  </a:cubicBezTo>
                  <a:cubicBezTo>
                    <a:pt x="244" y="118"/>
                    <a:pt x="244" y="118"/>
                    <a:pt x="244" y="118"/>
                  </a:cubicBezTo>
                  <a:cubicBezTo>
                    <a:pt x="243" y="119"/>
                    <a:pt x="243" y="119"/>
                    <a:pt x="243" y="119"/>
                  </a:cubicBezTo>
                  <a:cubicBezTo>
                    <a:pt x="239" y="122"/>
                    <a:pt x="239" y="122"/>
                    <a:pt x="239" y="122"/>
                  </a:cubicBezTo>
                  <a:cubicBezTo>
                    <a:pt x="237" y="123"/>
                    <a:pt x="237" y="123"/>
                    <a:pt x="237" y="123"/>
                  </a:cubicBezTo>
                  <a:cubicBezTo>
                    <a:pt x="234" y="125"/>
                    <a:pt x="234" y="125"/>
                    <a:pt x="234" y="125"/>
                  </a:cubicBezTo>
                  <a:cubicBezTo>
                    <a:pt x="235" y="126"/>
                    <a:pt x="235" y="126"/>
                    <a:pt x="235" y="126"/>
                  </a:cubicBezTo>
                  <a:cubicBezTo>
                    <a:pt x="237" y="125"/>
                    <a:pt x="237" y="125"/>
                    <a:pt x="237" y="125"/>
                  </a:cubicBezTo>
                  <a:cubicBezTo>
                    <a:pt x="239" y="124"/>
                    <a:pt x="239" y="124"/>
                    <a:pt x="239" y="124"/>
                  </a:cubicBezTo>
                  <a:cubicBezTo>
                    <a:pt x="243" y="121"/>
                    <a:pt x="243" y="121"/>
                    <a:pt x="243" y="121"/>
                  </a:cubicBezTo>
                  <a:cubicBezTo>
                    <a:pt x="245" y="120"/>
                    <a:pt x="245" y="120"/>
                    <a:pt x="245" y="120"/>
                  </a:cubicBezTo>
                  <a:cubicBezTo>
                    <a:pt x="257" y="111"/>
                    <a:pt x="257" y="111"/>
                    <a:pt x="257" y="111"/>
                  </a:cubicBezTo>
                  <a:cubicBezTo>
                    <a:pt x="259" y="110"/>
                    <a:pt x="259" y="110"/>
                    <a:pt x="259" y="110"/>
                  </a:cubicBezTo>
                  <a:cubicBezTo>
                    <a:pt x="282" y="95"/>
                    <a:pt x="282" y="95"/>
                    <a:pt x="282" y="95"/>
                  </a:cubicBezTo>
                  <a:cubicBezTo>
                    <a:pt x="283" y="94"/>
                    <a:pt x="283" y="94"/>
                    <a:pt x="283" y="94"/>
                  </a:cubicBezTo>
                  <a:cubicBezTo>
                    <a:pt x="284" y="94"/>
                    <a:pt x="284" y="94"/>
                    <a:pt x="284" y="94"/>
                  </a:cubicBezTo>
                  <a:cubicBezTo>
                    <a:pt x="300" y="83"/>
                    <a:pt x="300" y="83"/>
                    <a:pt x="300" y="83"/>
                  </a:cubicBezTo>
                  <a:cubicBezTo>
                    <a:pt x="302" y="82"/>
                    <a:pt x="302" y="82"/>
                    <a:pt x="302" y="82"/>
                  </a:cubicBezTo>
                  <a:cubicBezTo>
                    <a:pt x="315" y="73"/>
                    <a:pt x="315" y="73"/>
                    <a:pt x="315" y="73"/>
                  </a:cubicBezTo>
                  <a:cubicBezTo>
                    <a:pt x="319" y="71"/>
                    <a:pt x="319" y="71"/>
                    <a:pt x="319" y="71"/>
                  </a:cubicBezTo>
                  <a:cubicBezTo>
                    <a:pt x="319" y="71"/>
                    <a:pt x="319" y="71"/>
                    <a:pt x="319" y="71"/>
                  </a:cubicBezTo>
                  <a:cubicBezTo>
                    <a:pt x="315" y="70"/>
                    <a:pt x="315" y="70"/>
                    <a:pt x="315" y="70"/>
                  </a:cubicBezTo>
                  <a:cubicBezTo>
                    <a:pt x="311" y="69"/>
                    <a:pt x="311" y="69"/>
                    <a:pt x="311" y="69"/>
                  </a:cubicBezTo>
                  <a:moveTo>
                    <a:pt x="0" y="13"/>
                  </a:moveTo>
                  <a:cubicBezTo>
                    <a:pt x="0" y="43"/>
                    <a:pt x="0" y="43"/>
                    <a:pt x="0" y="43"/>
                  </a:cubicBezTo>
                  <a:cubicBezTo>
                    <a:pt x="0" y="45"/>
                    <a:pt x="0" y="45"/>
                    <a:pt x="0" y="45"/>
                  </a:cubicBezTo>
                  <a:cubicBezTo>
                    <a:pt x="0" y="57"/>
                    <a:pt x="0" y="57"/>
                    <a:pt x="0" y="57"/>
                  </a:cubicBezTo>
                  <a:cubicBezTo>
                    <a:pt x="0" y="57"/>
                    <a:pt x="1" y="57"/>
                    <a:pt x="1" y="57"/>
                  </a:cubicBezTo>
                  <a:cubicBezTo>
                    <a:pt x="1" y="45"/>
                    <a:pt x="1" y="45"/>
                    <a:pt x="1" y="45"/>
                  </a:cubicBezTo>
                  <a:cubicBezTo>
                    <a:pt x="1" y="43"/>
                    <a:pt x="1" y="43"/>
                    <a:pt x="1" y="43"/>
                  </a:cubicBezTo>
                  <a:cubicBezTo>
                    <a:pt x="1" y="13"/>
                    <a:pt x="1" y="13"/>
                    <a:pt x="1" y="13"/>
                  </a:cubicBezTo>
                  <a:cubicBezTo>
                    <a:pt x="1" y="13"/>
                    <a:pt x="0" y="13"/>
                    <a:pt x="0" y="13"/>
                  </a:cubicBezTo>
                  <a:moveTo>
                    <a:pt x="16" y="0"/>
                  </a:moveTo>
                  <a:cubicBezTo>
                    <a:pt x="16" y="0"/>
                    <a:pt x="16" y="1"/>
                    <a:pt x="16" y="1"/>
                  </a:cubicBezTo>
                  <a:cubicBezTo>
                    <a:pt x="114" y="24"/>
                    <a:pt x="114" y="24"/>
                    <a:pt x="114" y="24"/>
                  </a:cubicBezTo>
                  <a:cubicBezTo>
                    <a:pt x="116" y="25"/>
                    <a:pt x="116" y="25"/>
                    <a:pt x="116" y="25"/>
                  </a:cubicBezTo>
                  <a:cubicBezTo>
                    <a:pt x="155" y="34"/>
                    <a:pt x="155" y="34"/>
                    <a:pt x="155" y="34"/>
                  </a:cubicBezTo>
                  <a:cubicBezTo>
                    <a:pt x="157" y="35"/>
                    <a:pt x="157" y="35"/>
                    <a:pt x="157" y="35"/>
                  </a:cubicBezTo>
                  <a:cubicBezTo>
                    <a:pt x="200" y="45"/>
                    <a:pt x="200" y="45"/>
                    <a:pt x="200" y="45"/>
                  </a:cubicBezTo>
                  <a:cubicBezTo>
                    <a:pt x="203" y="45"/>
                    <a:pt x="203" y="45"/>
                    <a:pt x="203" y="45"/>
                  </a:cubicBezTo>
                  <a:cubicBezTo>
                    <a:pt x="230" y="52"/>
                    <a:pt x="230" y="52"/>
                    <a:pt x="230" y="52"/>
                  </a:cubicBezTo>
                  <a:cubicBezTo>
                    <a:pt x="231" y="52"/>
                    <a:pt x="231" y="52"/>
                    <a:pt x="231" y="52"/>
                  </a:cubicBezTo>
                  <a:cubicBezTo>
                    <a:pt x="276" y="63"/>
                    <a:pt x="276" y="63"/>
                    <a:pt x="276" y="63"/>
                  </a:cubicBezTo>
                  <a:cubicBezTo>
                    <a:pt x="278" y="63"/>
                    <a:pt x="278" y="63"/>
                    <a:pt x="278" y="63"/>
                  </a:cubicBezTo>
                  <a:cubicBezTo>
                    <a:pt x="293" y="67"/>
                    <a:pt x="293" y="67"/>
                    <a:pt x="293" y="67"/>
                  </a:cubicBezTo>
                  <a:cubicBezTo>
                    <a:pt x="306" y="70"/>
                    <a:pt x="306" y="70"/>
                    <a:pt x="306" y="70"/>
                  </a:cubicBezTo>
                  <a:cubicBezTo>
                    <a:pt x="306" y="70"/>
                    <a:pt x="306" y="70"/>
                    <a:pt x="306" y="70"/>
                  </a:cubicBezTo>
                  <a:cubicBezTo>
                    <a:pt x="308" y="68"/>
                    <a:pt x="308" y="68"/>
                    <a:pt x="308" y="68"/>
                  </a:cubicBezTo>
                  <a:cubicBezTo>
                    <a:pt x="306" y="68"/>
                    <a:pt x="306" y="68"/>
                    <a:pt x="306" y="68"/>
                  </a:cubicBezTo>
                  <a:cubicBezTo>
                    <a:pt x="278" y="61"/>
                    <a:pt x="278" y="61"/>
                    <a:pt x="278" y="61"/>
                  </a:cubicBezTo>
                  <a:cubicBezTo>
                    <a:pt x="276" y="61"/>
                    <a:pt x="276" y="61"/>
                    <a:pt x="276" y="61"/>
                  </a:cubicBezTo>
                  <a:cubicBezTo>
                    <a:pt x="231" y="50"/>
                    <a:pt x="231" y="50"/>
                    <a:pt x="231" y="50"/>
                  </a:cubicBezTo>
                  <a:cubicBezTo>
                    <a:pt x="229" y="50"/>
                    <a:pt x="229" y="50"/>
                    <a:pt x="229" y="50"/>
                  </a:cubicBezTo>
                  <a:cubicBezTo>
                    <a:pt x="201" y="43"/>
                    <a:pt x="201" y="43"/>
                    <a:pt x="201" y="43"/>
                  </a:cubicBezTo>
                  <a:cubicBezTo>
                    <a:pt x="198" y="42"/>
                    <a:pt x="198" y="42"/>
                    <a:pt x="198" y="42"/>
                  </a:cubicBezTo>
                  <a:cubicBezTo>
                    <a:pt x="157" y="33"/>
                    <a:pt x="157" y="33"/>
                    <a:pt x="157" y="33"/>
                  </a:cubicBezTo>
                  <a:cubicBezTo>
                    <a:pt x="155" y="32"/>
                    <a:pt x="155" y="32"/>
                    <a:pt x="155" y="32"/>
                  </a:cubicBezTo>
                  <a:cubicBezTo>
                    <a:pt x="116" y="23"/>
                    <a:pt x="116" y="23"/>
                    <a:pt x="116" y="23"/>
                  </a:cubicBezTo>
                  <a:cubicBezTo>
                    <a:pt x="114" y="23"/>
                    <a:pt x="114" y="23"/>
                    <a:pt x="114" y="23"/>
                  </a:cubicBezTo>
                  <a:cubicBezTo>
                    <a:pt x="16" y="0"/>
                    <a:pt x="16" y="0"/>
                    <a:pt x="1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69" name="Freeform 68"/>
            <p:cNvSpPr>
              <a:spLocks noEditPoints="1"/>
            </p:cNvSpPr>
            <p:nvPr/>
          </p:nvSpPr>
          <p:spPr bwMode="auto">
            <a:xfrm>
              <a:off x="6870933" y="3314614"/>
              <a:ext cx="1325705" cy="1092962"/>
            </a:xfrm>
            <a:custGeom>
              <a:avLst/>
              <a:gdLst>
                <a:gd name="T0" fmla="*/ 77 w 313"/>
                <a:gd name="T1" fmla="*/ 283 h 283"/>
                <a:gd name="T2" fmla="*/ 99 w 313"/>
                <a:gd name="T3" fmla="*/ 254 h 283"/>
                <a:gd name="T4" fmla="*/ 32 w 313"/>
                <a:gd name="T5" fmla="*/ 239 h 283"/>
                <a:gd name="T6" fmla="*/ 103 w 313"/>
                <a:gd name="T7" fmla="*/ 249 h 283"/>
                <a:gd name="T8" fmla="*/ 104 w 313"/>
                <a:gd name="T9" fmla="*/ 250 h 283"/>
                <a:gd name="T10" fmla="*/ 115 w 313"/>
                <a:gd name="T11" fmla="*/ 234 h 283"/>
                <a:gd name="T12" fmla="*/ 0 w 313"/>
                <a:gd name="T13" fmla="*/ 207 h 283"/>
                <a:gd name="T14" fmla="*/ 6 w 313"/>
                <a:gd name="T15" fmla="*/ 212 h 283"/>
                <a:gd name="T16" fmla="*/ 8 w 313"/>
                <a:gd name="T17" fmla="*/ 211 h 283"/>
                <a:gd name="T18" fmla="*/ 40 w 313"/>
                <a:gd name="T19" fmla="*/ 183 h 283"/>
                <a:gd name="T20" fmla="*/ 49 w 313"/>
                <a:gd name="T21" fmla="*/ 174 h 283"/>
                <a:gd name="T22" fmla="*/ 43 w 313"/>
                <a:gd name="T23" fmla="*/ 178 h 283"/>
                <a:gd name="T24" fmla="*/ 44 w 313"/>
                <a:gd name="T25" fmla="*/ 180 h 283"/>
                <a:gd name="T26" fmla="*/ 49 w 313"/>
                <a:gd name="T27" fmla="*/ 177 h 283"/>
                <a:gd name="T28" fmla="*/ 118 w 313"/>
                <a:gd name="T29" fmla="*/ 129 h 283"/>
                <a:gd name="T30" fmla="*/ 120 w 313"/>
                <a:gd name="T31" fmla="*/ 130 h 283"/>
                <a:gd name="T32" fmla="*/ 266 w 313"/>
                <a:gd name="T33" fmla="*/ 30 h 283"/>
                <a:gd name="T34" fmla="*/ 254 w 313"/>
                <a:gd name="T35" fmla="*/ 39 h 283"/>
                <a:gd name="T36" fmla="*/ 236 w 313"/>
                <a:gd name="T37" fmla="*/ 51 h 283"/>
                <a:gd name="T38" fmla="*/ 200 w 313"/>
                <a:gd name="T39" fmla="*/ 74 h 283"/>
                <a:gd name="T40" fmla="*/ 178 w 313"/>
                <a:gd name="T41" fmla="*/ 89 h 283"/>
                <a:gd name="T42" fmla="*/ 170 w 313"/>
                <a:gd name="T43" fmla="*/ 95 h 283"/>
                <a:gd name="T44" fmla="*/ 144 w 313"/>
                <a:gd name="T45" fmla="*/ 111 h 283"/>
                <a:gd name="T46" fmla="*/ 131 w 313"/>
                <a:gd name="T47" fmla="*/ 120 h 283"/>
                <a:gd name="T48" fmla="*/ 122 w 313"/>
                <a:gd name="T49" fmla="*/ 129 h 283"/>
                <a:gd name="T50" fmla="*/ 134 w 313"/>
                <a:gd name="T51" fmla="*/ 120 h 283"/>
                <a:gd name="T52" fmla="*/ 147 w 313"/>
                <a:gd name="T53" fmla="*/ 112 h 283"/>
                <a:gd name="T54" fmla="*/ 173 w 313"/>
                <a:gd name="T55" fmla="*/ 94 h 283"/>
                <a:gd name="T56" fmla="*/ 184 w 313"/>
                <a:gd name="T57" fmla="*/ 87 h 283"/>
                <a:gd name="T58" fmla="*/ 204 w 313"/>
                <a:gd name="T59" fmla="*/ 74 h 283"/>
                <a:gd name="T60" fmla="*/ 253 w 313"/>
                <a:gd name="T61" fmla="*/ 42 h 283"/>
                <a:gd name="T62" fmla="*/ 262 w 313"/>
                <a:gd name="T63" fmla="*/ 36 h 283"/>
                <a:gd name="T64" fmla="*/ 269 w 313"/>
                <a:gd name="T65" fmla="*/ 31 h 283"/>
                <a:gd name="T66" fmla="*/ 303 w 313"/>
                <a:gd name="T67" fmla="*/ 8 h 283"/>
                <a:gd name="T68" fmla="*/ 313 w 313"/>
                <a:gd name="T69" fmla="*/ 0 h 283"/>
                <a:gd name="T70" fmla="*/ 298 w 313"/>
                <a:gd name="T71" fmla="*/ 10 h 283"/>
                <a:gd name="T72" fmla="*/ 287 w 313"/>
                <a:gd name="T73" fmla="*/ 17 h 283"/>
                <a:gd name="T74" fmla="*/ 300 w 313"/>
                <a:gd name="T75" fmla="*/ 10 h 283"/>
                <a:gd name="T76" fmla="*/ 300 w 313"/>
                <a:gd name="T77" fmla="*/ 12 h 283"/>
                <a:gd name="T78" fmla="*/ 280 w 313"/>
                <a:gd name="T79" fmla="*/ 36 h 283"/>
                <a:gd name="T80" fmla="*/ 275 w 313"/>
                <a:gd name="T81" fmla="*/ 42 h 283"/>
                <a:gd name="T82" fmla="*/ 271 w 313"/>
                <a:gd name="T83" fmla="*/ 47 h 283"/>
                <a:gd name="T84" fmla="*/ 262 w 313"/>
                <a:gd name="T85" fmla="*/ 58 h 283"/>
                <a:gd name="T86" fmla="*/ 244 w 313"/>
                <a:gd name="T87" fmla="*/ 80 h 283"/>
                <a:gd name="T88" fmla="*/ 233 w 313"/>
                <a:gd name="T89" fmla="*/ 92 h 283"/>
                <a:gd name="T90" fmla="*/ 202 w 313"/>
                <a:gd name="T91" fmla="*/ 130 h 283"/>
                <a:gd name="T92" fmla="*/ 183 w 313"/>
                <a:gd name="T93" fmla="*/ 153 h 283"/>
                <a:gd name="T94" fmla="*/ 150 w 313"/>
                <a:gd name="T95" fmla="*/ 193 h 283"/>
                <a:gd name="T96" fmla="*/ 132 w 313"/>
                <a:gd name="T97" fmla="*/ 215 h 283"/>
                <a:gd name="T98" fmla="*/ 134 w 313"/>
                <a:gd name="T99" fmla="*/ 214 h 283"/>
                <a:gd name="T100" fmla="*/ 150 w 313"/>
                <a:gd name="T101" fmla="*/ 195 h 283"/>
                <a:gd name="T102" fmla="*/ 185 w 313"/>
                <a:gd name="T103" fmla="*/ 153 h 283"/>
                <a:gd name="T104" fmla="*/ 205 w 313"/>
                <a:gd name="T105" fmla="*/ 130 h 283"/>
                <a:gd name="T106" fmla="*/ 237 w 313"/>
                <a:gd name="T107" fmla="*/ 91 h 283"/>
                <a:gd name="T108" fmla="*/ 247 w 313"/>
                <a:gd name="T109" fmla="*/ 78 h 283"/>
                <a:gd name="T110" fmla="*/ 264 w 313"/>
                <a:gd name="T111" fmla="*/ 58 h 283"/>
                <a:gd name="T112" fmla="*/ 274 w 313"/>
                <a:gd name="T113" fmla="*/ 47 h 283"/>
                <a:gd name="T114" fmla="*/ 278 w 313"/>
                <a:gd name="T115" fmla="*/ 41 h 283"/>
                <a:gd name="T116" fmla="*/ 282 w 313"/>
                <a:gd name="T117" fmla="*/ 37 h 283"/>
                <a:gd name="T118" fmla="*/ 302 w 313"/>
                <a:gd name="T119" fmla="*/ 12 h 283"/>
                <a:gd name="T120" fmla="*/ 311 w 313"/>
                <a:gd name="T121" fmla="*/ 2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3" h="283">
                  <a:moveTo>
                    <a:pt x="32" y="239"/>
                  </a:moveTo>
                  <a:cubicBezTo>
                    <a:pt x="76" y="282"/>
                    <a:pt x="76" y="282"/>
                    <a:pt x="76" y="282"/>
                  </a:cubicBezTo>
                  <a:cubicBezTo>
                    <a:pt x="77" y="283"/>
                    <a:pt x="77" y="283"/>
                    <a:pt x="77" y="283"/>
                  </a:cubicBezTo>
                  <a:cubicBezTo>
                    <a:pt x="78" y="282"/>
                    <a:pt x="78" y="282"/>
                    <a:pt x="78" y="282"/>
                  </a:cubicBezTo>
                  <a:cubicBezTo>
                    <a:pt x="101" y="255"/>
                    <a:pt x="101" y="255"/>
                    <a:pt x="101" y="255"/>
                  </a:cubicBezTo>
                  <a:cubicBezTo>
                    <a:pt x="99" y="254"/>
                    <a:pt x="99" y="254"/>
                    <a:pt x="99" y="254"/>
                  </a:cubicBezTo>
                  <a:cubicBezTo>
                    <a:pt x="77" y="281"/>
                    <a:pt x="77" y="281"/>
                    <a:pt x="77" y="281"/>
                  </a:cubicBezTo>
                  <a:cubicBezTo>
                    <a:pt x="36" y="239"/>
                    <a:pt x="36" y="239"/>
                    <a:pt x="36" y="239"/>
                  </a:cubicBezTo>
                  <a:cubicBezTo>
                    <a:pt x="32" y="239"/>
                    <a:pt x="32" y="239"/>
                    <a:pt x="32" y="239"/>
                  </a:cubicBezTo>
                  <a:moveTo>
                    <a:pt x="115" y="234"/>
                  </a:moveTo>
                  <a:cubicBezTo>
                    <a:pt x="104" y="247"/>
                    <a:pt x="104" y="247"/>
                    <a:pt x="104" y="247"/>
                  </a:cubicBezTo>
                  <a:cubicBezTo>
                    <a:pt x="103" y="249"/>
                    <a:pt x="103" y="249"/>
                    <a:pt x="103" y="249"/>
                  </a:cubicBezTo>
                  <a:cubicBezTo>
                    <a:pt x="100" y="253"/>
                    <a:pt x="100" y="253"/>
                    <a:pt x="100" y="253"/>
                  </a:cubicBezTo>
                  <a:cubicBezTo>
                    <a:pt x="102" y="253"/>
                    <a:pt x="102" y="253"/>
                    <a:pt x="102" y="253"/>
                  </a:cubicBezTo>
                  <a:cubicBezTo>
                    <a:pt x="104" y="250"/>
                    <a:pt x="104" y="250"/>
                    <a:pt x="104" y="250"/>
                  </a:cubicBezTo>
                  <a:cubicBezTo>
                    <a:pt x="106" y="249"/>
                    <a:pt x="106" y="249"/>
                    <a:pt x="106" y="249"/>
                  </a:cubicBezTo>
                  <a:cubicBezTo>
                    <a:pt x="117" y="235"/>
                    <a:pt x="117" y="235"/>
                    <a:pt x="117" y="235"/>
                  </a:cubicBezTo>
                  <a:cubicBezTo>
                    <a:pt x="115" y="234"/>
                    <a:pt x="115" y="234"/>
                    <a:pt x="115" y="234"/>
                  </a:cubicBezTo>
                  <a:moveTo>
                    <a:pt x="39" y="181"/>
                  </a:moveTo>
                  <a:cubicBezTo>
                    <a:pt x="2" y="206"/>
                    <a:pt x="2" y="206"/>
                    <a:pt x="2" y="206"/>
                  </a:cubicBezTo>
                  <a:cubicBezTo>
                    <a:pt x="0" y="207"/>
                    <a:pt x="0" y="207"/>
                    <a:pt x="0" y="207"/>
                  </a:cubicBezTo>
                  <a:cubicBezTo>
                    <a:pt x="2" y="208"/>
                    <a:pt x="2" y="208"/>
                    <a:pt x="2" y="208"/>
                  </a:cubicBezTo>
                  <a:cubicBezTo>
                    <a:pt x="5" y="211"/>
                    <a:pt x="5" y="211"/>
                    <a:pt x="5" y="211"/>
                  </a:cubicBezTo>
                  <a:cubicBezTo>
                    <a:pt x="6" y="212"/>
                    <a:pt x="6" y="212"/>
                    <a:pt x="6" y="212"/>
                  </a:cubicBezTo>
                  <a:cubicBezTo>
                    <a:pt x="30" y="236"/>
                    <a:pt x="30" y="236"/>
                    <a:pt x="30" y="236"/>
                  </a:cubicBezTo>
                  <a:cubicBezTo>
                    <a:pt x="33" y="237"/>
                    <a:pt x="33" y="237"/>
                    <a:pt x="33" y="237"/>
                  </a:cubicBezTo>
                  <a:cubicBezTo>
                    <a:pt x="8" y="211"/>
                    <a:pt x="8" y="211"/>
                    <a:pt x="8" y="211"/>
                  </a:cubicBezTo>
                  <a:cubicBezTo>
                    <a:pt x="6" y="210"/>
                    <a:pt x="6" y="210"/>
                    <a:pt x="6" y="210"/>
                  </a:cubicBezTo>
                  <a:cubicBezTo>
                    <a:pt x="3" y="207"/>
                    <a:pt x="3" y="207"/>
                    <a:pt x="3" y="207"/>
                  </a:cubicBezTo>
                  <a:cubicBezTo>
                    <a:pt x="40" y="183"/>
                    <a:pt x="40" y="183"/>
                    <a:pt x="40" y="183"/>
                  </a:cubicBezTo>
                  <a:cubicBezTo>
                    <a:pt x="39" y="181"/>
                    <a:pt x="39" y="181"/>
                    <a:pt x="39" y="181"/>
                  </a:cubicBezTo>
                  <a:moveTo>
                    <a:pt x="92" y="146"/>
                  </a:moveTo>
                  <a:cubicBezTo>
                    <a:pt x="49" y="174"/>
                    <a:pt x="49" y="174"/>
                    <a:pt x="49" y="174"/>
                  </a:cubicBezTo>
                  <a:cubicBezTo>
                    <a:pt x="47" y="176"/>
                    <a:pt x="47" y="176"/>
                    <a:pt x="47" y="176"/>
                  </a:cubicBezTo>
                  <a:cubicBezTo>
                    <a:pt x="45" y="177"/>
                    <a:pt x="45" y="177"/>
                    <a:pt x="45" y="177"/>
                  </a:cubicBezTo>
                  <a:cubicBezTo>
                    <a:pt x="43" y="178"/>
                    <a:pt x="43" y="178"/>
                    <a:pt x="43" y="178"/>
                  </a:cubicBezTo>
                  <a:cubicBezTo>
                    <a:pt x="40" y="180"/>
                    <a:pt x="40" y="180"/>
                    <a:pt x="40" y="180"/>
                  </a:cubicBezTo>
                  <a:cubicBezTo>
                    <a:pt x="42" y="182"/>
                    <a:pt x="42" y="182"/>
                    <a:pt x="42" y="182"/>
                  </a:cubicBezTo>
                  <a:cubicBezTo>
                    <a:pt x="44" y="180"/>
                    <a:pt x="44" y="180"/>
                    <a:pt x="44" y="180"/>
                  </a:cubicBezTo>
                  <a:cubicBezTo>
                    <a:pt x="46" y="179"/>
                    <a:pt x="46" y="179"/>
                    <a:pt x="46" y="179"/>
                  </a:cubicBezTo>
                  <a:cubicBezTo>
                    <a:pt x="47" y="178"/>
                    <a:pt x="47" y="178"/>
                    <a:pt x="47" y="178"/>
                  </a:cubicBezTo>
                  <a:cubicBezTo>
                    <a:pt x="49" y="177"/>
                    <a:pt x="49" y="177"/>
                    <a:pt x="49" y="177"/>
                  </a:cubicBezTo>
                  <a:cubicBezTo>
                    <a:pt x="92" y="149"/>
                    <a:pt x="92" y="149"/>
                    <a:pt x="92" y="149"/>
                  </a:cubicBezTo>
                  <a:cubicBezTo>
                    <a:pt x="92" y="146"/>
                    <a:pt x="92" y="146"/>
                    <a:pt x="92" y="146"/>
                  </a:cubicBezTo>
                  <a:moveTo>
                    <a:pt x="118" y="129"/>
                  </a:moveTo>
                  <a:cubicBezTo>
                    <a:pt x="93" y="145"/>
                    <a:pt x="93" y="145"/>
                    <a:pt x="93" y="145"/>
                  </a:cubicBezTo>
                  <a:cubicBezTo>
                    <a:pt x="93" y="147"/>
                    <a:pt x="93" y="147"/>
                    <a:pt x="93" y="147"/>
                  </a:cubicBezTo>
                  <a:cubicBezTo>
                    <a:pt x="120" y="130"/>
                    <a:pt x="120" y="130"/>
                    <a:pt x="120" y="130"/>
                  </a:cubicBezTo>
                  <a:cubicBezTo>
                    <a:pt x="118" y="129"/>
                    <a:pt x="118" y="129"/>
                    <a:pt x="118" y="129"/>
                  </a:cubicBezTo>
                  <a:moveTo>
                    <a:pt x="267" y="30"/>
                  </a:moveTo>
                  <a:cubicBezTo>
                    <a:pt x="266" y="30"/>
                    <a:pt x="266" y="30"/>
                    <a:pt x="266" y="30"/>
                  </a:cubicBezTo>
                  <a:cubicBezTo>
                    <a:pt x="262" y="34"/>
                    <a:pt x="262" y="34"/>
                    <a:pt x="262" y="34"/>
                  </a:cubicBezTo>
                  <a:cubicBezTo>
                    <a:pt x="260" y="35"/>
                    <a:pt x="260" y="35"/>
                    <a:pt x="260" y="35"/>
                  </a:cubicBezTo>
                  <a:cubicBezTo>
                    <a:pt x="254" y="39"/>
                    <a:pt x="254" y="39"/>
                    <a:pt x="254" y="39"/>
                  </a:cubicBezTo>
                  <a:cubicBezTo>
                    <a:pt x="252" y="40"/>
                    <a:pt x="252" y="40"/>
                    <a:pt x="252" y="40"/>
                  </a:cubicBezTo>
                  <a:cubicBezTo>
                    <a:pt x="250" y="41"/>
                    <a:pt x="250" y="41"/>
                    <a:pt x="250" y="41"/>
                  </a:cubicBezTo>
                  <a:cubicBezTo>
                    <a:pt x="236" y="51"/>
                    <a:pt x="236" y="51"/>
                    <a:pt x="236" y="51"/>
                  </a:cubicBezTo>
                  <a:cubicBezTo>
                    <a:pt x="234" y="52"/>
                    <a:pt x="234" y="52"/>
                    <a:pt x="234" y="52"/>
                  </a:cubicBezTo>
                  <a:cubicBezTo>
                    <a:pt x="201" y="74"/>
                    <a:pt x="201" y="74"/>
                    <a:pt x="201" y="74"/>
                  </a:cubicBezTo>
                  <a:cubicBezTo>
                    <a:pt x="200" y="74"/>
                    <a:pt x="200" y="74"/>
                    <a:pt x="200" y="74"/>
                  </a:cubicBezTo>
                  <a:cubicBezTo>
                    <a:pt x="198" y="76"/>
                    <a:pt x="198" y="76"/>
                    <a:pt x="198" y="76"/>
                  </a:cubicBezTo>
                  <a:cubicBezTo>
                    <a:pt x="181" y="87"/>
                    <a:pt x="181" y="87"/>
                    <a:pt x="181" y="87"/>
                  </a:cubicBezTo>
                  <a:cubicBezTo>
                    <a:pt x="178" y="89"/>
                    <a:pt x="178" y="89"/>
                    <a:pt x="178" y="89"/>
                  </a:cubicBezTo>
                  <a:cubicBezTo>
                    <a:pt x="174" y="91"/>
                    <a:pt x="174" y="91"/>
                    <a:pt x="174" y="91"/>
                  </a:cubicBezTo>
                  <a:cubicBezTo>
                    <a:pt x="173" y="92"/>
                    <a:pt x="173" y="92"/>
                    <a:pt x="173" y="92"/>
                  </a:cubicBezTo>
                  <a:cubicBezTo>
                    <a:pt x="170" y="95"/>
                    <a:pt x="170" y="95"/>
                    <a:pt x="170" y="95"/>
                  </a:cubicBezTo>
                  <a:cubicBezTo>
                    <a:pt x="168" y="96"/>
                    <a:pt x="168" y="96"/>
                    <a:pt x="168" y="96"/>
                  </a:cubicBezTo>
                  <a:cubicBezTo>
                    <a:pt x="146" y="110"/>
                    <a:pt x="146" y="110"/>
                    <a:pt x="146" y="110"/>
                  </a:cubicBezTo>
                  <a:cubicBezTo>
                    <a:pt x="144" y="111"/>
                    <a:pt x="144" y="111"/>
                    <a:pt x="144" y="111"/>
                  </a:cubicBezTo>
                  <a:cubicBezTo>
                    <a:pt x="135" y="117"/>
                    <a:pt x="135" y="117"/>
                    <a:pt x="135" y="117"/>
                  </a:cubicBezTo>
                  <a:cubicBezTo>
                    <a:pt x="133" y="119"/>
                    <a:pt x="133" y="119"/>
                    <a:pt x="133" y="119"/>
                  </a:cubicBezTo>
                  <a:cubicBezTo>
                    <a:pt x="131" y="120"/>
                    <a:pt x="131" y="120"/>
                    <a:pt x="131" y="120"/>
                  </a:cubicBezTo>
                  <a:cubicBezTo>
                    <a:pt x="129" y="122"/>
                    <a:pt x="129" y="122"/>
                    <a:pt x="129" y="122"/>
                  </a:cubicBezTo>
                  <a:cubicBezTo>
                    <a:pt x="120" y="128"/>
                    <a:pt x="120" y="128"/>
                    <a:pt x="120" y="128"/>
                  </a:cubicBezTo>
                  <a:cubicBezTo>
                    <a:pt x="122" y="129"/>
                    <a:pt x="122" y="129"/>
                    <a:pt x="122" y="129"/>
                  </a:cubicBezTo>
                  <a:cubicBezTo>
                    <a:pt x="129" y="124"/>
                    <a:pt x="129" y="124"/>
                    <a:pt x="129" y="124"/>
                  </a:cubicBezTo>
                  <a:cubicBezTo>
                    <a:pt x="131" y="123"/>
                    <a:pt x="131" y="123"/>
                    <a:pt x="131" y="123"/>
                  </a:cubicBezTo>
                  <a:cubicBezTo>
                    <a:pt x="134" y="120"/>
                    <a:pt x="134" y="120"/>
                    <a:pt x="134" y="120"/>
                  </a:cubicBezTo>
                  <a:cubicBezTo>
                    <a:pt x="135" y="119"/>
                    <a:pt x="135" y="119"/>
                    <a:pt x="135" y="119"/>
                  </a:cubicBezTo>
                  <a:cubicBezTo>
                    <a:pt x="145" y="113"/>
                    <a:pt x="145" y="113"/>
                    <a:pt x="145" y="113"/>
                  </a:cubicBezTo>
                  <a:cubicBezTo>
                    <a:pt x="147" y="112"/>
                    <a:pt x="147" y="112"/>
                    <a:pt x="147" y="112"/>
                  </a:cubicBezTo>
                  <a:cubicBezTo>
                    <a:pt x="169" y="97"/>
                    <a:pt x="169" y="97"/>
                    <a:pt x="169" y="97"/>
                  </a:cubicBezTo>
                  <a:cubicBezTo>
                    <a:pt x="171" y="96"/>
                    <a:pt x="171" y="96"/>
                    <a:pt x="171" y="96"/>
                  </a:cubicBezTo>
                  <a:cubicBezTo>
                    <a:pt x="173" y="94"/>
                    <a:pt x="173" y="94"/>
                    <a:pt x="173" y="94"/>
                  </a:cubicBezTo>
                  <a:cubicBezTo>
                    <a:pt x="175" y="93"/>
                    <a:pt x="175" y="93"/>
                    <a:pt x="175" y="93"/>
                  </a:cubicBezTo>
                  <a:cubicBezTo>
                    <a:pt x="181" y="89"/>
                    <a:pt x="181" y="89"/>
                    <a:pt x="181" y="89"/>
                  </a:cubicBezTo>
                  <a:cubicBezTo>
                    <a:pt x="184" y="87"/>
                    <a:pt x="184" y="87"/>
                    <a:pt x="184" y="87"/>
                  </a:cubicBezTo>
                  <a:cubicBezTo>
                    <a:pt x="201" y="76"/>
                    <a:pt x="201" y="76"/>
                    <a:pt x="201" y="76"/>
                  </a:cubicBezTo>
                  <a:cubicBezTo>
                    <a:pt x="203" y="75"/>
                    <a:pt x="203" y="75"/>
                    <a:pt x="203" y="75"/>
                  </a:cubicBezTo>
                  <a:cubicBezTo>
                    <a:pt x="204" y="74"/>
                    <a:pt x="204" y="74"/>
                    <a:pt x="204" y="74"/>
                  </a:cubicBezTo>
                  <a:cubicBezTo>
                    <a:pt x="234" y="54"/>
                    <a:pt x="234" y="54"/>
                    <a:pt x="234" y="54"/>
                  </a:cubicBezTo>
                  <a:cubicBezTo>
                    <a:pt x="236" y="53"/>
                    <a:pt x="236" y="53"/>
                    <a:pt x="236" y="53"/>
                  </a:cubicBezTo>
                  <a:cubicBezTo>
                    <a:pt x="253" y="42"/>
                    <a:pt x="253" y="42"/>
                    <a:pt x="253" y="42"/>
                  </a:cubicBezTo>
                  <a:cubicBezTo>
                    <a:pt x="254" y="41"/>
                    <a:pt x="254" y="41"/>
                    <a:pt x="254" y="41"/>
                  </a:cubicBezTo>
                  <a:cubicBezTo>
                    <a:pt x="256" y="39"/>
                    <a:pt x="256" y="39"/>
                    <a:pt x="256" y="39"/>
                  </a:cubicBezTo>
                  <a:cubicBezTo>
                    <a:pt x="262" y="36"/>
                    <a:pt x="262" y="36"/>
                    <a:pt x="262" y="36"/>
                  </a:cubicBezTo>
                  <a:cubicBezTo>
                    <a:pt x="263" y="35"/>
                    <a:pt x="263" y="35"/>
                    <a:pt x="263" y="35"/>
                  </a:cubicBezTo>
                  <a:cubicBezTo>
                    <a:pt x="268" y="31"/>
                    <a:pt x="268" y="31"/>
                    <a:pt x="268" y="31"/>
                  </a:cubicBezTo>
                  <a:cubicBezTo>
                    <a:pt x="269" y="31"/>
                    <a:pt x="269" y="31"/>
                    <a:pt x="269" y="31"/>
                  </a:cubicBezTo>
                  <a:cubicBezTo>
                    <a:pt x="269" y="31"/>
                    <a:pt x="269" y="31"/>
                    <a:pt x="269" y="31"/>
                  </a:cubicBezTo>
                  <a:cubicBezTo>
                    <a:pt x="269" y="30"/>
                    <a:pt x="268" y="30"/>
                    <a:pt x="267" y="30"/>
                  </a:cubicBezTo>
                  <a:moveTo>
                    <a:pt x="303" y="8"/>
                  </a:moveTo>
                  <a:cubicBezTo>
                    <a:pt x="303" y="8"/>
                    <a:pt x="303" y="8"/>
                    <a:pt x="303" y="8"/>
                  </a:cubicBezTo>
                  <a:cubicBezTo>
                    <a:pt x="303" y="8"/>
                    <a:pt x="303" y="8"/>
                    <a:pt x="303" y="8"/>
                  </a:cubicBezTo>
                  <a:moveTo>
                    <a:pt x="313" y="0"/>
                  </a:moveTo>
                  <a:cubicBezTo>
                    <a:pt x="312" y="0"/>
                    <a:pt x="312" y="0"/>
                    <a:pt x="312" y="0"/>
                  </a:cubicBezTo>
                  <a:cubicBezTo>
                    <a:pt x="302" y="7"/>
                    <a:pt x="302" y="7"/>
                    <a:pt x="302" y="7"/>
                  </a:cubicBezTo>
                  <a:cubicBezTo>
                    <a:pt x="298" y="10"/>
                    <a:pt x="298" y="10"/>
                    <a:pt x="298" y="10"/>
                  </a:cubicBezTo>
                  <a:cubicBezTo>
                    <a:pt x="295" y="11"/>
                    <a:pt x="295" y="11"/>
                    <a:pt x="295" y="11"/>
                  </a:cubicBezTo>
                  <a:cubicBezTo>
                    <a:pt x="288" y="16"/>
                    <a:pt x="288" y="16"/>
                    <a:pt x="288" y="16"/>
                  </a:cubicBezTo>
                  <a:cubicBezTo>
                    <a:pt x="287" y="17"/>
                    <a:pt x="287" y="17"/>
                    <a:pt x="287" y="17"/>
                  </a:cubicBezTo>
                  <a:cubicBezTo>
                    <a:pt x="287" y="17"/>
                    <a:pt x="287" y="18"/>
                    <a:pt x="288" y="19"/>
                  </a:cubicBezTo>
                  <a:cubicBezTo>
                    <a:pt x="298" y="12"/>
                    <a:pt x="298" y="12"/>
                    <a:pt x="298" y="12"/>
                  </a:cubicBezTo>
                  <a:cubicBezTo>
                    <a:pt x="300" y="10"/>
                    <a:pt x="300" y="10"/>
                    <a:pt x="300" y="10"/>
                  </a:cubicBezTo>
                  <a:cubicBezTo>
                    <a:pt x="303" y="8"/>
                    <a:pt x="303" y="8"/>
                    <a:pt x="303" y="8"/>
                  </a:cubicBezTo>
                  <a:cubicBezTo>
                    <a:pt x="302" y="10"/>
                    <a:pt x="302" y="10"/>
                    <a:pt x="302" y="10"/>
                  </a:cubicBezTo>
                  <a:cubicBezTo>
                    <a:pt x="300" y="12"/>
                    <a:pt x="300" y="12"/>
                    <a:pt x="300" y="12"/>
                  </a:cubicBezTo>
                  <a:cubicBezTo>
                    <a:pt x="283" y="33"/>
                    <a:pt x="283" y="33"/>
                    <a:pt x="283" y="33"/>
                  </a:cubicBezTo>
                  <a:cubicBezTo>
                    <a:pt x="281" y="34"/>
                    <a:pt x="281" y="34"/>
                    <a:pt x="281" y="34"/>
                  </a:cubicBezTo>
                  <a:cubicBezTo>
                    <a:pt x="280" y="36"/>
                    <a:pt x="280" y="36"/>
                    <a:pt x="280" y="36"/>
                  </a:cubicBezTo>
                  <a:cubicBezTo>
                    <a:pt x="277" y="40"/>
                    <a:pt x="277" y="40"/>
                    <a:pt x="277" y="40"/>
                  </a:cubicBezTo>
                  <a:cubicBezTo>
                    <a:pt x="276" y="41"/>
                    <a:pt x="276" y="41"/>
                    <a:pt x="276" y="41"/>
                  </a:cubicBezTo>
                  <a:cubicBezTo>
                    <a:pt x="275" y="42"/>
                    <a:pt x="275" y="42"/>
                    <a:pt x="275" y="42"/>
                  </a:cubicBezTo>
                  <a:cubicBezTo>
                    <a:pt x="273" y="44"/>
                    <a:pt x="273" y="44"/>
                    <a:pt x="273" y="44"/>
                  </a:cubicBezTo>
                  <a:cubicBezTo>
                    <a:pt x="273" y="44"/>
                    <a:pt x="273" y="44"/>
                    <a:pt x="273" y="44"/>
                  </a:cubicBezTo>
                  <a:cubicBezTo>
                    <a:pt x="271" y="47"/>
                    <a:pt x="271" y="47"/>
                    <a:pt x="271" y="47"/>
                  </a:cubicBezTo>
                  <a:cubicBezTo>
                    <a:pt x="269" y="49"/>
                    <a:pt x="269" y="49"/>
                    <a:pt x="269" y="49"/>
                  </a:cubicBezTo>
                  <a:cubicBezTo>
                    <a:pt x="268" y="51"/>
                    <a:pt x="268" y="51"/>
                    <a:pt x="268" y="51"/>
                  </a:cubicBezTo>
                  <a:cubicBezTo>
                    <a:pt x="262" y="58"/>
                    <a:pt x="262" y="58"/>
                    <a:pt x="262" y="58"/>
                  </a:cubicBezTo>
                  <a:cubicBezTo>
                    <a:pt x="260" y="60"/>
                    <a:pt x="260" y="60"/>
                    <a:pt x="260" y="60"/>
                  </a:cubicBezTo>
                  <a:cubicBezTo>
                    <a:pt x="245" y="78"/>
                    <a:pt x="245" y="78"/>
                    <a:pt x="245" y="78"/>
                  </a:cubicBezTo>
                  <a:cubicBezTo>
                    <a:pt x="244" y="80"/>
                    <a:pt x="244" y="80"/>
                    <a:pt x="244" y="80"/>
                  </a:cubicBezTo>
                  <a:cubicBezTo>
                    <a:pt x="236" y="89"/>
                    <a:pt x="236" y="89"/>
                    <a:pt x="236" y="89"/>
                  </a:cubicBezTo>
                  <a:cubicBezTo>
                    <a:pt x="234" y="91"/>
                    <a:pt x="234" y="91"/>
                    <a:pt x="234" y="91"/>
                  </a:cubicBezTo>
                  <a:cubicBezTo>
                    <a:pt x="233" y="92"/>
                    <a:pt x="233" y="92"/>
                    <a:pt x="233" y="92"/>
                  </a:cubicBezTo>
                  <a:cubicBezTo>
                    <a:pt x="231" y="95"/>
                    <a:pt x="231" y="95"/>
                    <a:pt x="231" y="95"/>
                  </a:cubicBezTo>
                  <a:cubicBezTo>
                    <a:pt x="203" y="128"/>
                    <a:pt x="203" y="128"/>
                    <a:pt x="203" y="128"/>
                  </a:cubicBezTo>
                  <a:cubicBezTo>
                    <a:pt x="202" y="130"/>
                    <a:pt x="202" y="130"/>
                    <a:pt x="202" y="130"/>
                  </a:cubicBezTo>
                  <a:cubicBezTo>
                    <a:pt x="186" y="149"/>
                    <a:pt x="186" y="149"/>
                    <a:pt x="186" y="149"/>
                  </a:cubicBezTo>
                  <a:cubicBezTo>
                    <a:pt x="184" y="151"/>
                    <a:pt x="184" y="151"/>
                    <a:pt x="184" y="151"/>
                  </a:cubicBezTo>
                  <a:cubicBezTo>
                    <a:pt x="183" y="153"/>
                    <a:pt x="183" y="153"/>
                    <a:pt x="183" y="153"/>
                  </a:cubicBezTo>
                  <a:cubicBezTo>
                    <a:pt x="182" y="154"/>
                    <a:pt x="182" y="154"/>
                    <a:pt x="182" y="154"/>
                  </a:cubicBezTo>
                  <a:cubicBezTo>
                    <a:pt x="180" y="156"/>
                    <a:pt x="180" y="156"/>
                    <a:pt x="180" y="156"/>
                  </a:cubicBezTo>
                  <a:cubicBezTo>
                    <a:pt x="150" y="193"/>
                    <a:pt x="150" y="193"/>
                    <a:pt x="150" y="193"/>
                  </a:cubicBezTo>
                  <a:cubicBezTo>
                    <a:pt x="148" y="195"/>
                    <a:pt x="148" y="195"/>
                    <a:pt x="148" y="195"/>
                  </a:cubicBezTo>
                  <a:cubicBezTo>
                    <a:pt x="133" y="212"/>
                    <a:pt x="133" y="212"/>
                    <a:pt x="133" y="212"/>
                  </a:cubicBezTo>
                  <a:cubicBezTo>
                    <a:pt x="132" y="215"/>
                    <a:pt x="132" y="215"/>
                    <a:pt x="132" y="215"/>
                  </a:cubicBezTo>
                  <a:cubicBezTo>
                    <a:pt x="117" y="233"/>
                    <a:pt x="117" y="233"/>
                    <a:pt x="117" y="233"/>
                  </a:cubicBezTo>
                  <a:cubicBezTo>
                    <a:pt x="118" y="234"/>
                    <a:pt x="118" y="234"/>
                    <a:pt x="118" y="234"/>
                  </a:cubicBezTo>
                  <a:cubicBezTo>
                    <a:pt x="134" y="214"/>
                    <a:pt x="134" y="214"/>
                    <a:pt x="134" y="214"/>
                  </a:cubicBezTo>
                  <a:cubicBezTo>
                    <a:pt x="136" y="212"/>
                    <a:pt x="136" y="212"/>
                    <a:pt x="136" y="212"/>
                  </a:cubicBezTo>
                  <a:cubicBezTo>
                    <a:pt x="149" y="197"/>
                    <a:pt x="149" y="197"/>
                    <a:pt x="149" y="197"/>
                  </a:cubicBezTo>
                  <a:cubicBezTo>
                    <a:pt x="150" y="195"/>
                    <a:pt x="150" y="195"/>
                    <a:pt x="150" y="195"/>
                  </a:cubicBezTo>
                  <a:cubicBezTo>
                    <a:pt x="183" y="156"/>
                    <a:pt x="183" y="156"/>
                    <a:pt x="183" y="156"/>
                  </a:cubicBezTo>
                  <a:cubicBezTo>
                    <a:pt x="183" y="156"/>
                    <a:pt x="183" y="156"/>
                    <a:pt x="183" y="156"/>
                  </a:cubicBezTo>
                  <a:cubicBezTo>
                    <a:pt x="185" y="153"/>
                    <a:pt x="185" y="153"/>
                    <a:pt x="185" y="153"/>
                  </a:cubicBezTo>
                  <a:cubicBezTo>
                    <a:pt x="186" y="152"/>
                    <a:pt x="186" y="152"/>
                    <a:pt x="186" y="152"/>
                  </a:cubicBezTo>
                  <a:cubicBezTo>
                    <a:pt x="204" y="131"/>
                    <a:pt x="204" y="131"/>
                    <a:pt x="204" y="131"/>
                  </a:cubicBezTo>
                  <a:cubicBezTo>
                    <a:pt x="205" y="130"/>
                    <a:pt x="205" y="130"/>
                    <a:pt x="205" y="130"/>
                  </a:cubicBezTo>
                  <a:cubicBezTo>
                    <a:pt x="231" y="98"/>
                    <a:pt x="231" y="98"/>
                    <a:pt x="231" y="98"/>
                  </a:cubicBezTo>
                  <a:cubicBezTo>
                    <a:pt x="233" y="95"/>
                    <a:pt x="233" y="95"/>
                    <a:pt x="233" y="95"/>
                  </a:cubicBezTo>
                  <a:cubicBezTo>
                    <a:pt x="237" y="91"/>
                    <a:pt x="237" y="91"/>
                    <a:pt x="237" y="91"/>
                  </a:cubicBezTo>
                  <a:cubicBezTo>
                    <a:pt x="238" y="89"/>
                    <a:pt x="238" y="89"/>
                    <a:pt x="238" y="89"/>
                  </a:cubicBezTo>
                  <a:cubicBezTo>
                    <a:pt x="246" y="80"/>
                    <a:pt x="246" y="80"/>
                    <a:pt x="246" y="80"/>
                  </a:cubicBezTo>
                  <a:cubicBezTo>
                    <a:pt x="247" y="78"/>
                    <a:pt x="247" y="78"/>
                    <a:pt x="247" y="78"/>
                  </a:cubicBezTo>
                  <a:cubicBezTo>
                    <a:pt x="261" y="61"/>
                    <a:pt x="261" y="61"/>
                    <a:pt x="261" y="61"/>
                  </a:cubicBezTo>
                  <a:cubicBezTo>
                    <a:pt x="263" y="60"/>
                    <a:pt x="263" y="60"/>
                    <a:pt x="263" y="60"/>
                  </a:cubicBezTo>
                  <a:cubicBezTo>
                    <a:pt x="264" y="58"/>
                    <a:pt x="264" y="58"/>
                    <a:pt x="264" y="58"/>
                  </a:cubicBezTo>
                  <a:cubicBezTo>
                    <a:pt x="269" y="52"/>
                    <a:pt x="269" y="52"/>
                    <a:pt x="269" y="52"/>
                  </a:cubicBezTo>
                  <a:cubicBezTo>
                    <a:pt x="271" y="50"/>
                    <a:pt x="271" y="50"/>
                    <a:pt x="271" y="50"/>
                  </a:cubicBezTo>
                  <a:cubicBezTo>
                    <a:pt x="274" y="47"/>
                    <a:pt x="274" y="47"/>
                    <a:pt x="274" y="47"/>
                  </a:cubicBezTo>
                  <a:cubicBezTo>
                    <a:pt x="275" y="45"/>
                    <a:pt x="275" y="45"/>
                    <a:pt x="275" y="45"/>
                  </a:cubicBezTo>
                  <a:cubicBezTo>
                    <a:pt x="276" y="44"/>
                    <a:pt x="276" y="44"/>
                    <a:pt x="276" y="44"/>
                  </a:cubicBezTo>
                  <a:cubicBezTo>
                    <a:pt x="278" y="41"/>
                    <a:pt x="278" y="41"/>
                    <a:pt x="278" y="41"/>
                  </a:cubicBezTo>
                  <a:cubicBezTo>
                    <a:pt x="280" y="40"/>
                    <a:pt x="280" y="40"/>
                    <a:pt x="280" y="40"/>
                  </a:cubicBezTo>
                  <a:cubicBezTo>
                    <a:pt x="281" y="37"/>
                    <a:pt x="281" y="37"/>
                    <a:pt x="281" y="37"/>
                  </a:cubicBezTo>
                  <a:cubicBezTo>
                    <a:pt x="282" y="37"/>
                    <a:pt x="282" y="37"/>
                    <a:pt x="282" y="37"/>
                  </a:cubicBezTo>
                  <a:cubicBezTo>
                    <a:pt x="283" y="35"/>
                    <a:pt x="283" y="35"/>
                    <a:pt x="283" y="35"/>
                  </a:cubicBezTo>
                  <a:cubicBezTo>
                    <a:pt x="283" y="35"/>
                    <a:pt x="283" y="35"/>
                    <a:pt x="283" y="35"/>
                  </a:cubicBezTo>
                  <a:cubicBezTo>
                    <a:pt x="302" y="12"/>
                    <a:pt x="302" y="12"/>
                    <a:pt x="302" y="12"/>
                  </a:cubicBezTo>
                  <a:cubicBezTo>
                    <a:pt x="304" y="10"/>
                    <a:pt x="304" y="10"/>
                    <a:pt x="304" y="10"/>
                  </a:cubicBezTo>
                  <a:cubicBezTo>
                    <a:pt x="305" y="9"/>
                    <a:pt x="305" y="9"/>
                    <a:pt x="305" y="9"/>
                  </a:cubicBezTo>
                  <a:cubicBezTo>
                    <a:pt x="311" y="2"/>
                    <a:pt x="311" y="2"/>
                    <a:pt x="311" y="2"/>
                  </a:cubicBezTo>
                  <a:cubicBezTo>
                    <a:pt x="313" y="0"/>
                    <a:pt x="313" y="0"/>
                    <a:pt x="313"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0" name="Freeform 69"/>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close/>
                  <a:moveTo>
                    <a:pt x="277" y="339"/>
                  </a:moveTo>
                  <a:lnTo>
                    <a:pt x="286" y="346"/>
                  </a:lnTo>
                  <a:lnTo>
                    <a:pt x="369" y="387"/>
                  </a:lnTo>
                  <a:lnTo>
                    <a:pt x="369" y="382"/>
                  </a:lnTo>
                  <a:lnTo>
                    <a:pt x="277" y="339"/>
                  </a:lnTo>
                  <a:close/>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close/>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close/>
                  <a:moveTo>
                    <a:pt x="203" y="118"/>
                  </a:moveTo>
                  <a:lnTo>
                    <a:pt x="215" y="135"/>
                  </a:lnTo>
                  <a:lnTo>
                    <a:pt x="217" y="130"/>
                  </a:lnTo>
                  <a:lnTo>
                    <a:pt x="213" y="123"/>
                  </a:lnTo>
                  <a:lnTo>
                    <a:pt x="203" y="118"/>
                  </a:lnTo>
                  <a:close/>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close/>
                  <a:moveTo>
                    <a:pt x="82" y="61"/>
                  </a:moveTo>
                  <a:lnTo>
                    <a:pt x="61" y="102"/>
                  </a:lnTo>
                  <a:lnTo>
                    <a:pt x="56" y="106"/>
                  </a:lnTo>
                  <a:lnTo>
                    <a:pt x="61" y="111"/>
                  </a:lnTo>
                  <a:lnTo>
                    <a:pt x="61" y="109"/>
                  </a:lnTo>
                  <a:lnTo>
                    <a:pt x="87" y="64"/>
                  </a:lnTo>
                  <a:lnTo>
                    <a:pt x="82" y="61"/>
                  </a:lnTo>
                  <a:close/>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close/>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1" name="Freeform 70"/>
            <p:cNvSpPr>
              <a:spLocks noEditPoints="1"/>
            </p:cNvSpPr>
            <p:nvPr/>
          </p:nvSpPr>
          <p:spPr bwMode="auto">
            <a:xfrm>
              <a:off x="10289854" y="3550446"/>
              <a:ext cx="765724" cy="674969"/>
            </a:xfrm>
            <a:custGeom>
              <a:avLst/>
              <a:gdLst>
                <a:gd name="T0" fmla="*/ 374 w 428"/>
                <a:gd name="T1" fmla="*/ 389 h 415"/>
                <a:gd name="T2" fmla="*/ 374 w 428"/>
                <a:gd name="T3" fmla="*/ 384 h 415"/>
                <a:gd name="T4" fmla="*/ 286 w 428"/>
                <a:gd name="T5" fmla="*/ 346 h 415"/>
                <a:gd name="T6" fmla="*/ 369 w 428"/>
                <a:gd name="T7" fmla="*/ 382 h 415"/>
                <a:gd name="T8" fmla="*/ 376 w 428"/>
                <a:gd name="T9" fmla="*/ 337 h 415"/>
                <a:gd name="T10" fmla="*/ 426 w 428"/>
                <a:gd name="T11" fmla="*/ 408 h 415"/>
                <a:gd name="T12" fmla="*/ 381 w 428"/>
                <a:gd name="T13" fmla="*/ 387 h 415"/>
                <a:gd name="T14" fmla="*/ 423 w 428"/>
                <a:gd name="T15" fmla="*/ 413 h 415"/>
                <a:gd name="T16" fmla="*/ 428 w 428"/>
                <a:gd name="T17" fmla="*/ 408 h 415"/>
                <a:gd name="T18" fmla="*/ 428 w 428"/>
                <a:gd name="T19" fmla="*/ 406 h 415"/>
                <a:gd name="T20" fmla="*/ 220 w 428"/>
                <a:gd name="T21" fmla="*/ 135 h 415"/>
                <a:gd name="T22" fmla="*/ 224 w 428"/>
                <a:gd name="T23" fmla="*/ 144 h 415"/>
                <a:gd name="T24" fmla="*/ 236 w 428"/>
                <a:gd name="T25" fmla="*/ 163 h 415"/>
                <a:gd name="T26" fmla="*/ 241 w 428"/>
                <a:gd name="T27" fmla="*/ 168 h 415"/>
                <a:gd name="T28" fmla="*/ 260 w 428"/>
                <a:gd name="T29" fmla="*/ 192 h 415"/>
                <a:gd name="T30" fmla="*/ 272 w 428"/>
                <a:gd name="T31" fmla="*/ 208 h 415"/>
                <a:gd name="T32" fmla="*/ 371 w 428"/>
                <a:gd name="T33" fmla="*/ 332 h 415"/>
                <a:gd name="T34" fmla="*/ 272 w 428"/>
                <a:gd name="T35" fmla="*/ 201 h 415"/>
                <a:gd name="T36" fmla="*/ 258 w 428"/>
                <a:gd name="T37" fmla="*/ 182 h 415"/>
                <a:gd name="T38" fmla="*/ 241 w 428"/>
                <a:gd name="T39" fmla="*/ 159 h 415"/>
                <a:gd name="T40" fmla="*/ 229 w 428"/>
                <a:gd name="T41" fmla="*/ 144 h 415"/>
                <a:gd name="T42" fmla="*/ 220 w 428"/>
                <a:gd name="T43" fmla="*/ 135 h 415"/>
                <a:gd name="T44" fmla="*/ 215 w 428"/>
                <a:gd name="T45" fmla="*/ 135 h 415"/>
                <a:gd name="T46" fmla="*/ 213 w 428"/>
                <a:gd name="T47" fmla="*/ 123 h 415"/>
                <a:gd name="T48" fmla="*/ 56 w 428"/>
                <a:gd name="T49" fmla="*/ 111 h 415"/>
                <a:gd name="T50" fmla="*/ 33 w 428"/>
                <a:gd name="T51" fmla="*/ 152 h 415"/>
                <a:gd name="T52" fmla="*/ 19 w 428"/>
                <a:gd name="T53" fmla="*/ 178 h 415"/>
                <a:gd name="T54" fmla="*/ 0 w 428"/>
                <a:gd name="T55" fmla="*/ 211 h 415"/>
                <a:gd name="T56" fmla="*/ 68 w 428"/>
                <a:gd name="T57" fmla="*/ 242 h 415"/>
                <a:gd name="T58" fmla="*/ 82 w 428"/>
                <a:gd name="T59" fmla="*/ 251 h 415"/>
                <a:gd name="T60" fmla="*/ 274 w 428"/>
                <a:gd name="T61" fmla="*/ 341 h 415"/>
                <a:gd name="T62" fmla="*/ 87 w 428"/>
                <a:gd name="T63" fmla="*/ 249 h 415"/>
                <a:gd name="T64" fmla="*/ 71 w 428"/>
                <a:gd name="T65" fmla="*/ 239 h 415"/>
                <a:gd name="T66" fmla="*/ 7 w 428"/>
                <a:gd name="T67" fmla="*/ 208 h 415"/>
                <a:gd name="T68" fmla="*/ 28 w 428"/>
                <a:gd name="T69" fmla="*/ 168 h 415"/>
                <a:gd name="T70" fmla="*/ 40 w 428"/>
                <a:gd name="T71" fmla="*/ 147 h 415"/>
                <a:gd name="T72" fmla="*/ 59 w 428"/>
                <a:gd name="T73" fmla="*/ 114 h 415"/>
                <a:gd name="T74" fmla="*/ 82 w 428"/>
                <a:gd name="T75" fmla="*/ 61 h 415"/>
                <a:gd name="T76" fmla="*/ 56 w 428"/>
                <a:gd name="T77" fmla="*/ 106 h 415"/>
                <a:gd name="T78" fmla="*/ 61 w 428"/>
                <a:gd name="T79" fmla="*/ 109 h 415"/>
                <a:gd name="T80" fmla="*/ 82 w 428"/>
                <a:gd name="T81" fmla="*/ 61 h 415"/>
                <a:gd name="T82" fmla="*/ 116 w 428"/>
                <a:gd name="T83" fmla="*/ 2 h 415"/>
                <a:gd name="T84" fmla="*/ 108 w 428"/>
                <a:gd name="T85" fmla="*/ 16 h 415"/>
                <a:gd name="T86" fmla="*/ 92 w 428"/>
                <a:gd name="T87" fmla="*/ 42 h 415"/>
                <a:gd name="T88" fmla="*/ 85 w 428"/>
                <a:gd name="T89" fmla="*/ 57 h 415"/>
                <a:gd name="T90" fmla="*/ 94 w 428"/>
                <a:gd name="T91" fmla="*/ 47 h 415"/>
                <a:gd name="T92" fmla="*/ 108 w 428"/>
                <a:gd name="T93" fmla="*/ 23 h 415"/>
                <a:gd name="T94" fmla="*/ 118 w 428"/>
                <a:gd name="T95" fmla="*/ 7 h 415"/>
                <a:gd name="T96" fmla="*/ 127 w 428"/>
                <a:gd name="T97" fmla="*/ 19 h 415"/>
                <a:gd name="T98" fmla="*/ 142 w 428"/>
                <a:gd name="T99" fmla="*/ 40 h 415"/>
                <a:gd name="T100" fmla="*/ 149 w 428"/>
                <a:gd name="T101" fmla="*/ 47 h 415"/>
                <a:gd name="T102" fmla="*/ 182 w 428"/>
                <a:gd name="T103" fmla="*/ 90 h 415"/>
                <a:gd name="T104" fmla="*/ 206 w 428"/>
                <a:gd name="T105" fmla="*/ 116 h 415"/>
                <a:gd name="T106" fmla="*/ 182 w 428"/>
                <a:gd name="T107" fmla="*/ 83 h 415"/>
                <a:gd name="T108" fmla="*/ 146 w 428"/>
                <a:gd name="T109" fmla="*/ 38 h 415"/>
                <a:gd name="T110" fmla="*/ 130 w 428"/>
                <a:gd name="T111" fmla="*/ 14 h 415"/>
                <a:gd name="T112" fmla="*/ 120 w 428"/>
                <a:gd name="T113" fmla="*/ 4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8" h="415">
                  <a:moveTo>
                    <a:pt x="374" y="384"/>
                  </a:moveTo>
                  <a:lnTo>
                    <a:pt x="374" y="389"/>
                  </a:lnTo>
                  <a:lnTo>
                    <a:pt x="378" y="391"/>
                  </a:lnTo>
                  <a:lnTo>
                    <a:pt x="374" y="384"/>
                  </a:lnTo>
                  <a:moveTo>
                    <a:pt x="277" y="339"/>
                  </a:moveTo>
                  <a:lnTo>
                    <a:pt x="286" y="346"/>
                  </a:lnTo>
                  <a:lnTo>
                    <a:pt x="369" y="387"/>
                  </a:lnTo>
                  <a:lnTo>
                    <a:pt x="369" y="382"/>
                  </a:lnTo>
                  <a:lnTo>
                    <a:pt x="277" y="339"/>
                  </a:lnTo>
                  <a:moveTo>
                    <a:pt x="376" y="337"/>
                  </a:moveTo>
                  <a:lnTo>
                    <a:pt x="376" y="344"/>
                  </a:lnTo>
                  <a:lnTo>
                    <a:pt x="426" y="408"/>
                  </a:lnTo>
                  <a:lnTo>
                    <a:pt x="426" y="408"/>
                  </a:lnTo>
                  <a:lnTo>
                    <a:pt x="381" y="387"/>
                  </a:lnTo>
                  <a:lnTo>
                    <a:pt x="388" y="396"/>
                  </a:lnTo>
                  <a:lnTo>
                    <a:pt x="423" y="413"/>
                  </a:lnTo>
                  <a:lnTo>
                    <a:pt x="428" y="415"/>
                  </a:lnTo>
                  <a:lnTo>
                    <a:pt x="428" y="408"/>
                  </a:lnTo>
                  <a:lnTo>
                    <a:pt x="428" y="406"/>
                  </a:lnTo>
                  <a:lnTo>
                    <a:pt x="428" y="406"/>
                  </a:lnTo>
                  <a:lnTo>
                    <a:pt x="376" y="337"/>
                  </a:lnTo>
                  <a:moveTo>
                    <a:pt x="220" y="135"/>
                  </a:moveTo>
                  <a:lnTo>
                    <a:pt x="220" y="140"/>
                  </a:lnTo>
                  <a:lnTo>
                    <a:pt x="224" y="144"/>
                  </a:lnTo>
                  <a:lnTo>
                    <a:pt x="227" y="149"/>
                  </a:lnTo>
                  <a:lnTo>
                    <a:pt x="236" y="163"/>
                  </a:lnTo>
                  <a:lnTo>
                    <a:pt x="239" y="166"/>
                  </a:lnTo>
                  <a:lnTo>
                    <a:pt x="241" y="168"/>
                  </a:lnTo>
                  <a:lnTo>
                    <a:pt x="258" y="187"/>
                  </a:lnTo>
                  <a:lnTo>
                    <a:pt x="260" y="192"/>
                  </a:lnTo>
                  <a:lnTo>
                    <a:pt x="269" y="204"/>
                  </a:lnTo>
                  <a:lnTo>
                    <a:pt x="272" y="208"/>
                  </a:lnTo>
                  <a:lnTo>
                    <a:pt x="371" y="339"/>
                  </a:lnTo>
                  <a:lnTo>
                    <a:pt x="371" y="332"/>
                  </a:lnTo>
                  <a:lnTo>
                    <a:pt x="274" y="204"/>
                  </a:lnTo>
                  <a:lnTo>
                    <a:pt x="272" y="201"/>
                  </a:lnTo>
                  <a:lnTo>
                    <a:pt x="260" y="187"/>
                  </a:lnTo>
                  <a:lnTo>
                    <a:pt x="258" y="182"/>
                  </a:lnTo>
                  <a:lnTo>
                    <a:pt x="243" y="163"/>
                  </a:lnTo>
                  <a:lnTo>
                    <a:pt x="241" y="159"/>
                  </a:lnTo>
                  <a:lnTo>
                    <a:pt x="236" y="154"/>
                  </a:lnTo>
                  <a:lnTo>
                    <a:pt x="229" y="144"/>
                  </a:lnTo>
                  <a:lnTo>
                    <a:pt x="227" y="142"/>
                  </a:lnTo>
                  <a:lnTo>
                    <a:pt x="220" y="135"/>
                  </a:lnTo>
                  <a:moveTo>
                    <a:pt x="203" y="118"/>
                  </a:moveTo>
                  <a:lnTo>
                    <a:pt x="215" y="135"/>
                  </a:lnTo>
                  <a:lnTo>
                    <a:pt x="217" y="130"/>
                  </a:lnTo>
                  <a:lnTo>
                    <a:pt x="213" y="123"/>
                  </a:lnTo>
                  <a:lnTo>
                    <a:pt x="203" y="118"/>
                  </a:lnTo>
                  <a:moveTo>
                    <a:pt x="56" y="111"/>
                  </a:moveTo>
                  <a:lnTo>
                    <a:pt x="35" y="147"/>
                  </a:lnTo>
                  <a:lnTo>
                    <a:pt x="33" y="152"/>
                  </a:lnTo>
                  <a:lnTo>
                    <a:pt x="23" y="171"/>
                  </a:lnTo>
                  <a:lnTo>
                    <a:pt x="19" y="178"/>
                  </a:lnTo>
                  <a:lnTo>
                    <a:pt x="2" y="206"/>
                  </a:lnTo>
                  <a:lnTo>
                    <a:pt x="0" y="211"/>
                  </a:lnTo>
                  <a:lnTo>
                    <a:pt x="4" y="213"/>
                  </a:lnTo>
                  <a:lnTo>
                    <a:pt x="68" y="242"/>
                  </a:lnTo>
                  <a:lnTo>
                    <a:pt x="73" y="244"/>
                  </a:lnTo>
                  <a:lnTo>
                    <a:pt x="82" y="251"/>
                  </a:lnTo>
                  <a:lnTo>
                    <a:pt x="87" y="251"/>
                  </a:lnTo>
                  <a:lnTo>
                    <a:pt x="274" y="341"/>
                  </a:lnTo>
                  <a:lnTo>
                    <a:pt x="267" y="332"/>
                  </a:lnTo>
                  <a:lnTo>
                    <a:pt x="87" y="249"/>
                  </a:lnTo>
                  <a:lnTo>
                    <a:pt x="85" y="246"/>
                  </a:lnTo>
                  <a:lnTo>
                    <a:pt x="71" y="239"/>
                  </a:lnTo>
                  <a:lnTo>
                    <a:pt x="68" y="237"/>
                  </a:lnTo>
                  <a:lnTo>
                    <a:pt x="7" y="208"/>
                  </a:lnTo>
                  <a:lnTo>
                    <a:pt x="26" y="175"/>
                  </a:lnTo>
                  <a:lnTo>
                    <a:pt x="28" y="168"/>
                  </a:lnTo>
                  <a:lnTo>
                    <a:pt x="37" y="152"/>
                  </a:lnTo>
                  <a:lnTo>
                    <a:pt x="40" y="147"/>
                  </a:lnTo>
                  <a:lnTo>
                    <a:pt x="59" y="116"/>
                  </a:lnTo>
                  <a:lnTo>
                    <a:pt x="59" y="114"/>
                  </a:lnTo>
                  <a:lnTo>
                    <a:pt x="56" y="111"/>
                  </a:lnTo>
                  <a:moveTo>
                    <a:pt x="82" y="61"/>
                  </a:moveTo>
                  <a:lnTo>
                    <a:pt x="61" y="102"/>
                  </a:lnTo>
                  <a:lnTo>
                    <a:pt x="56" y="106"/>
                  </a:lnTo>
                  <a:lnTo>
                    <a:pt x="61" y="111"/>
                  </a:lnTo>
                  <a:lnTo>
                    <a:pt x="61" y="109"/>
                  </a:lnTo>
                  <a:lnTo>
                    <a:pt x="87" y="64"/>
                  </a:lnTo>
                  <a:lnTo>
                    <a:pt x="82" y="61"/>
                  </a:lnTo>
                  <a:moveTo>
                    <a:pt x="118" y="0"/>
                  </a:moveTo>
                  <a:lnTo>
                    <a:pt x="116" y="2"/>
                  </a:lnTo>
                  <a:lnTo>
                    <a:pt x="113" y="4"/>
                  </a:lnTo>
                  <a:lnTo>
                    <a:pt x="108" y="16"/>
                  </a:lnTo>
                  <a:lnTo>
                    <a:pt x="106" y="21"/>
                  </a:lnTo>
                  <a:lnTo>
                    <a:pt x="92" y="42"/>
                  </a:lnTo>
                  <a:lnTo>
                    <a:pt x="90" y="47"/>
                  </a:lnTo>
                  <a:lnTo>
                    <a:pt x="85" y="57"/>
                  </a:lnTo>
                  <a:lnTo>
                    <a:pt x="90" y="59"/>
                  </a:lnTo>
                  <a:lnTo>
                    <a:pt x="94" y="47"/>
                  </a:lnTo>
                  <a:lnTo>
                    <a:pt x="97" y="42"/>
                  </a:lnTo>
                  <a:lnTo>
                    <a:pt x="108" y="23"/>
                  </a:lnTo>
                  <a:lnTo>
                    <a:pt x="111" y="21"/>
                  </a:lnTo>
                  <a:lnTo>
                    <a:pt x="118" y="7"/>
                  </a:lnTo>
                  <a:lnTo>
                    <a:pt x="120" y="9"/>
                  </a:lnTo>
                  <a:lnTo>
                    <a:pt x="127" y="19"/>
                  </a:lnTo>
                  <a:lnTo>
                    <a:pt x="132" y="23"/>
                  </a:lnTo>
                  <a:lnTo>
                    <a:pt x="142" y="40"/>
                  </a:lnTo>
                  <a:lnTo>
                    <a:pt x="144" y="42"/>
                  </a:lnTo>
                  <a:lnTo>
                    <a:pt x="149" y="47"/>
                  </a:lnTo>
                  <a:lnTo>
                    <a:pt x="177" y="85"/>
                  </a:lnTo>
                  <a:lnTo>
                    <a:pt x="182" y="90"/>
                  </a:lnTo>
                  <a:lnTo>
                    <a:pt x="198" y="111"/>
                  </a:lnTo>
                  <a:lnTo>
                    <a:pt x="206" y="116"/>
                  </a:lnTo>
                  <a:lnTo>
                    <a:pt x="184" y="87"/>
                  </a:lnTo>
                  <a:lnTo>
                    <a:pt x="182" y="83"/>
                  </a:lnTo>
                  <a:lnTo>
                    <a:pt x="151" y="42"/>
                  </a:lnTo>
                  <a:lnTo>
                    <a:pt x="146" y="38"/>
                  </a:lnTo>
                  <a:lnTo>
                    <a:pt x="132" y="19"/>
                  </a:lnTo>
                  <a:lnTo>
                    <a:pt x="130" y="14"/>
                  </a:lnTo>
                  <a:lnTo>
                    <a:pt x="123" y="7"/>
                  </a:lnTo>
                  <a:lnTo>
                    <a:pt x="120" y="4"/>
                  </a:lnTo>
                  <a:lnTo>
                    <a:pt x="118" y="0"/>
                  </a:ln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2" name="Freeform 71"/>
            <p:cNvSpPr>
              <a:spLocks noEditPoints="1"/>
            </p:cNvSpPr>
            <p:nvPr/>
          </p:nvSpPr>
          <p:spPr bwMode="auto">
            <a:xfrm>
              <a:off x="10178931" y="3530928"/>
              <a:ext cx="792561" cy="705871"/>
            </a:xfrm>
            <a:custGeom>
              <a:avLst/>
              <a:gdLst>
                <a:gd name="T0" fmla="*/ 182 w 187"/>
                <a:gd name="T1" fmla="*/ 168 h 183"/>
                <a:gd name="T2" fmla="*/ 184 w 187"/>
                <a:gd name="T3" fmla="*/ 179 h 183"/>
                <a:gd name="T4" fmla="*/ 182 w 187"/>
                <a:gd name="T5" fmla="*/ 165 h 183"/>
                <a:gd name="T6" fmla="*/ 125 w 187"/>
                <a:gd name="T7" fmla="*/ 61 h 183"/>
                <a:gd name="T8" fmla="*/ 134 w 187"/>
                <a:gd name="T9" fmla="*/ 66 h 183"/>
                <a:gd name="T10" fmla="*/ 150 w 187"/>
                <a:gd name="T11" fmla="*/ 73 h 183"/>
                <a:gd name="T12" fmla="*/ 164 w 187"/>
                <a:gd name="T13" fmla="*/ 80 h 183"/>
                <a:gd name="T14" fmla="*/ 185 w 187"/>
                <a:gd name="T15" fmla="*/ 96 h 183"/>
                <a:gd name="T16" fmla="*/ 183 w 187"/>
                <a:gd name="T17" fmla="*/ 148 h 183"/>
                <a:gd name="T18" fmla="*/ 185 w 187"/>
                <a:gd name="T19" fmla="*/ 150 h 183"/>
                <a:gd name="T20" fmla="*/ 187 w 187"/>
                <a:gd name="T21" fmla="*/ 98 h 183"/>
                <a:gd name="T22" fmla="*/ 187 w 187"/>
                <a:gd name="T23" fmla="*/ 89 h 183"/>
                <a:gd name="T24" fmla="*/ 154 w 187"/>
                <a:gd name="T25" fmla="*/ 73 h 183"/>
                <a:gd name="T26" fmla="*/ 138 w 187"/>
                <a:gd name="T27" fmla="*/ 65 h 183"/>
                <a:gd name="T28" fmla="*/ 127 w 187"/>
                <a:gd name="T29" fmla="*/ 60 h 183"/>
                <a:gd name="T30" fmla="*/ 121 w 187"/>
                <a:gd name="T31" fmla="*/ 58 h 183"/>
                <a:gd name="T32" fmla="*/ 7 w 187"/>
                <a:gd name="T33" fmla="*/ 7 h 183"/>
                <a:gd name="T34" fmla="*/ 24 w 187"/>
                <a:gd name="T35" fmla="*/ 25 h 183"/>
                <a:gd name="T36" fmla="*/ 51 w 187"/>
                <a:gd name="T37" fmla="*/ 53 h 183"/>
                <a:gd name="T38" fmla="*/ 62 w 187"/>
                <a:gd name="T39" fmla="*/ 65 h 183"/>
                <a:gd name="T40" fmla="*/ 69 w 187"/>
                <a:gd name="T41" fmla="*/ 72 h 183"/>
                <a:gd name="T42" fmla="*/ 97 w 187"/>
                <a:gd name="T43" fmla="*/ 101 h 183"/>
                <a:gd name="T44" fmla="*/ 139 w 187"/>
                <a:gd name="T45" fmla="*/ 145 h 183"/>
                <a:gd name="T46" fmla="*/ 176 w 187"/>
                <a:gd name="T47" fmla="*/ 182 h 183"/>
                <a:gd name="T48" fmla="*/ 100 w 187"/>
                <a:gd name="T49" fmla="*/ 102 h 183"/>
                <a:gd name="T50" fmla="*/ 96 w 187"/>
                <a:gd name="T51" fmla="*/ 98 h 183"/>
                <a:gd name="T52" fmla="*/ 67 w 187"/>
                <a:gd name="T53" fmla="*/ 68 h 183"/>
                <a:gd name="T54" fmla="*/ 62 w 187"/>
                <a:gd name="T55" fmla="*/ 63 h 183"/>
                <a:gd name="T56" fmla="*/ 50 w 187"/>
                <a:gd name="T57" fmla="*/ 50 h 183"/>
                <a:gd name="T58" fmla="*/ 26 w 187"/>
                <a:gd name="T59" fmla="*/ 24 h 183"/>
                <a:gd name="T60" fmla="*/ 10 w 187"/>
                <a:gd name="T61" fmla="*/ 8 h 183"/>
                <a:gd name="T62" fmla="*/ 9 w 187"/>
                <a:gd name="T63" fmla="*/ 6 h 183"/>
                <a:gd name="T64" fmla="*/ 28 w 187"/>
                <a:gd name="T65" fmla="*/ 15 h 183"/>
                <a:gd name="T66" fmla="*/ 50 w 187"/>
                <a:gd name="T67" fmla="*/ 26 h 183"/>
                <a:gd name="T68" fmla="*/ 75 w 187"/>
                <a:gd name="T69" fmla="*/ 38 h 183"/>
                <a:gd name="T70" fmla="*/ 92 w 187"/>
                <a:gd name="T71" fmla="*/ 46 h 183"/>
                <a:gd name="T72" fmla="*/ 102 w 187"/>
                <a:gd name="T73" fmla="*/ 50 h 183"/>
                <a:gd name="T74" fmla="*/ 116 w 187"/>
                <a:gd name="T75" fmla="*/ 57 h 183"/>
                <a:gd name="T76" fmla="*/ 113 w 187"/>
                <a:gd name="T77" fmla="*/ 54 h 183"/>
                <a:gd name="T78" fmla="*/ 100 w 187"/>
                <a:gd name="T79" fmla="*/ 47 h 183"/>
                <a:gd name="T80" fmla="*/ 91 w 187"/>
                <a:gd name="T81" fmla="*/ 43 h 183"/>
                <a:gd name="T82" fmla="*/ 76 w 187"/>
                <a:gd name="T83" fmla="*/ 36 h 183"/>
                <a:gd name="T84" fmla="*/ 54 w 187"/>
                <a:gd name="T85" fmla="*/ 26 h 183"/>
                <a:gd name="T86" fmla="*/ 48 w 187"/>
                <a:gd name="T87" fmla="*/ 23 h 183"/>
                <a:gd name="T88" fmla="*/ 23 w 187"/>
                <a:gd name="T89" fmla="*/ 11 h 183"/>
                <a:gd name="T90" fmla="*/ 0 w 187"/>
                <a:gd name="T91"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7" h="183">
                  <a:moveTo>
                    <a:pt x="182" y="165"/>
                  </a:moveTo>
                  <a:cubicBezTo>
                    <a:pt x="182" y="166"/>
                    <a:pt x="182" y="166"/>
                    <a:pt x="182" y="166"/>
                  </a:cubicBezTo>
                  <a:cubicBezTo>
                    <a:pt x="182" y="168"/>
                    <a:pt x="182" y="168"/>
                    <a:pt x="182" y="168"/>
                  </a:cubicBezTo>
                  <a:cubicBezTo>
                    <a:pt x="182" y="179"/>
                    <a:pt x="182" y="179"/>
                    <a:pt x="182" y="179"/>
                  </a:cubicBezTo>
                  <a:cubicBezTo>
                    <a:pt x="182" y="179"/>
                    <a:pt x="183" y="179"/>
                    <a:pt x="183" y="179"/>
                  </a:cubicBezTo>
                  <a:cubicBezTo>
                    <a:pt x="183" y="179"/>
                    <a:pt x="184" y="179"/>
                    <a:pt x="184" y="179"/>
                  </a:cubicBezTo>
                  <a:cubicBezTo>
                    <a:pt x="184" y="169"/>
                    <a:pt x="184" y="169"/>
                    <a:pt x="184" y="169"/>
                  </a:cubicBezTo>
                  <a:cubicBezTo>
                    <a:pt x="184" y="167"/>
                    <a:pt x="184" y="167"/>
                    <a:pt x="184" y="167"/>
                  </a:cubicBezTo>
                  <a:cubicBezTo>
                    <a:pt x="182" y="165"/>
                    <a:pt x="182" y="165"/>
                    <a:pt x="182" y="165"/>
                  </a:cubicBezTo>
                  <a:moveTo>
                    <a:pt x="121" y="58"/>
                  </a:moveTo>
                  <a:cubicBezTo>
                    <a:pt x="121" y="59"/>
                    <a:pt x="121" y="59"/>
                    <a:pt x="121" y="59"/>
                  </a:cubicBezTo>
                  <a:cubicBezTo>
                    <a:pt x="125" y="61"/>
                    <a:pt x="125" y="61"/>
                    <a:pt x="125" y="61"/>
                  </a:cubicBezTo>
                  <a:cubicBezTo>
                    <a:pt x="126" y="62"/>
                    <a:pt x="126" y="62"/>
                    <a:pt x="126" y="62"/>
                  </a:cubicBezTo>
                  <a:cubicBezTo>
                    <a:pt x="127" y="62"/>
                    <a:pt x="127" y="62"/>
                    <a:pt x="127" y="62"/>
                  </a:cubicBezTo>
                  <a:cubicBezTo>
                    <a:pt x="134" y="66"/>
                    <a:pt x="134" y="66"/>
                    <a:pt x="134" y="66"/>
                  </a:cubicBezTo>
                  <a:cubicBezTo>
                    <a:pt x="136" y="67"/>
                    <a:pt x="136" y="67"/>
                    <a:pt x="136" y="67"/>
                  </a:cubicBezTo>
                  <a:cubicBezTo>
                    <a:pt x="138" y="67"/>
                    <a:pt x="138" y="67"/>
                    <a:pt x="138" y="67"/>
                  </a:cubicBezTo>
                  <a:cubicBezTo>
                    <a:pt x="150" y="73"/>
                    <a:pt x="150" y="73"/>
                    <a:pt x="150" y="73"/>
                  </a:cubicBezTo>
                  <a:cubicBezTo>
                    <a:pt x="152" y="74"/>
                    <a:pt x="152" y="74"/>
                    <a:pt x="152" y="74"/>
                  </a:cubicBezTo>
                  <a:cubicBezTo>
                    <a:pt x="157" y="76"/>
                    <a:pt x="157" y="76"/>
                    <a:pt x="157" y="76"/>
                  </a:cubicBezTo>
                  <a:cubicBezTo>
                    <a:pt x="164" y="80"/>
                    <a:pt x="164" y="80"/>
                    <a:pt x="164" y="80"/>
                  </a:cubicBezTo>
                  <a:cubicBezTo>
                    <a:pt x="185" y="90"/>
                    <a:pt x="185" y="90"/>
                    <a:pt x="185" y="90"/>
                  </a:cubicBezTo>
                  <a:cubicBezTo>
                    <a:pt x="185" y="94"/>
                    <a:pt x="185" y="94"/>
                    <a:pt x="185" y="94"/>
                  </a:cubicBezTo>
                  <a:cubicBezTo>
                    <a:pt x="185" y="96"/>
                    <a:pt x="185" y="96"/>
                    <a:pt x="185" y="96"/>
                  </a:cubicBezTo>
                  <a:cubicBezTo>
                    <a:pt x="185" y="98"/>
                    <a:pt x="185" y="98"/>
                    <a:pt x="185" y="98"/>
                  </a:cubicBezTo>
                  <a:cubicBezTo>
                    <a:pt x="183" y="145"/>
                    <a:pt x="183" y="145"/>
                    <a:pt x="183" y="145"/>
                  </a:cubicBezTo>
                  <a:cubicBezTo>
                    <a:pt x="183" y="148"/>
                    <a:pt x="183" y="148"/>
                    <a:pt x="183" y="148"/>
                  </a:cubicBezTo>
                  <a:cubicBezTo>
                    <a:pt x="183" y="162"/>
                    <a:pt x="183" y="162"/>
                    <a:pt x="183" y="162"/>
                  </a:cubicBezTo>
                  <a:cubicBezTo>
                    <a:pt x="184" y="164"/>
                    <a:pt x="184" y="164"/>
                    <a:pt x="184" y="164"/>
                  </a:cubicBezTo>
                  <a:cubicBezTo>
                    <a:pt x="185" y="150"/>
                    <a:pt x="185" y="150"/>
                    <a:pt x="185" y="150"/>
                  </a:cubicBezTo>
                  <a:cubicBezTo>
                    <a:pt x="185" y="147"/>
                    <a:pt x="185" y="147"/>
                    <a:pt x="185" y="147"/>
                  </a:cubicBezTo>
                  <a:cubicBezTo>
                    <a:pt x="187" y="100"/>
                    <a:pt x="187" y="100"/>
                    <a:pt x="187" y="100"/>
                  </a:cubicBezTo>
                  <a:cubicBezTo>
                    <a:pt x="187" y="98"/>
                    <a:pt x="187" y="98"/>
                    <a:pt x="187" y="98"/>
                  </a:cubicBezTo>
                  <a:cubicBezTo>
                    <a:pt x="187" y="94"/>
                    <a:pt x="187" y="94"/>
                    <a:pt x="187" y="94"/>
                  </a:cubicBezTo>
                  <a:cubicBezTo>
                    <a:pt x="187" y="90"/>
                    <a:pt x="187" y="90"/>
                    <a:pt x="187" y="90"/>
                  </a:cubicBezTo>
                  <a:cubicBezTo>
                    <a:pt x="187" y="89"/>
                    <a:pt x="187" y="89"/>
                    <a:pt x="187" y="89"/>
                  </a:cubicBezTo>
                  <a:cubicBezTo>
                    <a:pt x="186" y="88"/>
                    <a:pt x="186" y="88"/>
                    <a:pt x="186" y="88"/>
                  </a:cubicBezTo>
                  <a:cubicBezTo>
                    <a:pt x="158" y="75"/>
                    <a:pt x="158" y="75"/>
                    <a:pt x="158" y="75"/>
                  </a:cubicBezTo>
                  <a:cubicBezTo>
                    <a:pt x="154" y="73"/>
                    <a:pt x="154" y="73"/>
                    <a:pt x="154" y="73"/>
                  </a:cubicBezTo>
                  <a:cubicBezTo>
                    <a:pt x="152" y="72"/>
                    <a:pt x="152" y="72"/>
                    <a:pt x="152" y="72"/>
                  </a:cubicBezTo>
                  <a:cubicBezTo>
                    <a:pt x="151" y="72"/>
                    <a:pt x="151" y="72"/>
                    <a:pt x="151" y="72"/>
                  </a:cubicBezTo>
                  <a:cubicBezTo>
                    <a:pt x="138" y="65"/>
                    <a:pt x="138" y="65"/>
                    <a:pt x="138" y="65"/>
                  </a:cubicBezTo>
                  <a:cubicBezTo>
                    <a:pt x="137" y="65"/>
                    <a:pt x="137" y="65"/>
                    <a:pt x="137" y="65"/>
                  </a:cubicBezTo>
                  <a:cubicBezTo>
                    <a:pt x="136" y="64"/>
                    <a:pt x="136" y="64"/>
                    <a:pt x="136" y="64"/>
                  </a:cubicBezTo>
                  <a:cubicBezTo>
                    <a:pt x="127" y="60"/>
                    <a:pt x="127" y="60"/>
                    <a:pt x="127" y="60"/>
                  </a:cubicBezTo>
                  <a:cubicBezTo>
                    <a:pt x="126" y="60"/>
                    <a:pt x="126" y="60"/>
                    <a:pt x="126" y="60"/>
                  </a:cubicBezTo>
                  <a:cubicBezTo>
                    <a:pt x="125" y="59"/>
                    <a:pt x="125" y="59"/>
                    <a:pt x="125" y="59"/>
                  </a:cubicBezTo>
                  <a:cubicBezTo>
                    <a:pt x="121" y="58"/>
                    <a:pt x="121" y="58"/>
                    <a:pt x="121" y="58"/>
                  </a:cubicBezTo>
                  <a:moveTo>
                    <a:pt x="0" y="0"/>
                  </a:moveTo>
                  <a:cubicBezTo>
                    <a:pt x="5" y="5"/>
                    <a:pt x="5" y="5"/>
                    <a:pt x="5" y="5"/>
                  </a:cubicBezTo>
                  <a:cubicBezTo>
                    <a:pt x="7" y="7"/>
                    <a:pt x="7" y="7"/>
                    <a:pt x="7" y="7"/>
                  </a:cubicBezTo>
                  <a:cubicBezTo>
                    <a:pt x="7" y="8"/>
                    <a:pt x="7" y="8"/>
                    <a:pt x="7" y="8"/>
                  </a:cubicBezTo>
                  <a:cubicBezTo>
                    <a:pt x="22" y="23"/>
                    <a:pt x="22" y="23"/>
                    <a:pt x="22" y="23"/>
                  </a:cubicBezTo>
                  <a:cubicBezTo>
                    <a:pt x="24" y="25"/>
                    <a:pt x="24" y="25"/>
                    <a:pt x="24" y="25"/>
                  </a:cubicBezTo>
                  <a:cubicBezTo>
                    <a:pt x="25" y="26"/>
                    <a:pt x="25" y="26"/>
                    <a:pt x="25" y="26"/>
                  </a:cubicBezTo>
                  <a:cubicBezTo>
                    <a:pt x="50" y="52"/>
                    <a:pt x="50" y="52"/>
                    <a:pt x="50" y="52"/>
                  </a:cubicBezTo>
                  <a:cubicBezTo>
                    <a:pt x="51" y="53"/>
                    <a:pt x="51" y="53"/>
                    <a:pt x="51" y="53"/>
                  </a:cubicBezTo>
                  <a:cubicBezTo>
                    <a:pt x="52" y="55"/>
                    <a:pt x="52" y="55"/>
                    <a:pt x="52" y="55"/>
                  </a:cubicBezTo>
                  <a:cubicBezTo>
                    <a:pt x="61" y="64"/>
                    <a:pt x="61" y="64"/>
                    <a:pt x="61" y="64"/>
                  </a:cubicBezTo>
                  <a:cubicBezTo>
                    <a:pt x="62" y="65"/>
                    <a:pt x="62" y="65"/>
                    <a:pt x="62" y="65"/>
                  </a:cubicBezTo>
                  <a:cubicBezTo>
                    <a:pt x="63" y="66"/>
                    <a:pt x="63" y="66"/>
                    <a:pt x="63" y="66"/>
                  </a:cubicBezTo>
                  <a:cubicBezTo>
                    <a:pt x="65" y="68"/>
                    <a:pt x="65" y="68"/>
                    <a:pt x="65" y="68"/>
                  </a:cubicBezTo>
                  <a:cubicBezTo>
                    <a:pt x="69" y="72"/>
                    <a:pt x="69" y="72"/>
                    <a:pt x="69" y="72"/>
                  </a:cubicBezTo>
                  <a:cubicBezTo>
                    <a:pt x="70" y="74"/>
                    <a:pt x="70" y="74"/>
                    <a:pt x="70" y="74"/>
                  </a:cubicBezTo>
                  <a:cubicBezTo>
                    <a:pt x="95" y="100"/>
                    <a:pt x="95" y="100"/>
                    <a:pt x="95" y="100"/>
                  </a:cubicBezTo>
                  <a:cubicBezTo>
                    <a:pt x="97" y="101"/>
                    <a:pt x="97" y="101"/>
                    <a:pt x="97" y="101"/>
                  </a:cubicBezTo>
                  <a:cubicBezTo>
                    <a:pt x="97" y="102"/>
                    <a:pt x="97" y="102"/>
                    <a:pt x="97" y="102"/>
                  </a:cubicBezTo>
                  <a:cubicBezTo>
                    <a:pt x="98" y="103"/>
                    <a:pt x="98" y="103"/>
                    <a:pt x="98" y="103"/>
                  </a:cubicBezTo>
                  <a:cubicBezTo>
                    <a:pt x="139" y="145"/>
                    <a:pt x="139" y="145"/>
                    <a:pt x="139" y="145"/>
                  </a:cubicBezTo>
                  <a:cubicBezTo>
                    <a:pt x="142" y="149"/>
                    <a:pt x="142" y="149"/>
                    <a:pt x="142" y="149"/>
                  </a:cubicBezTo>
                  <a:cubicBezTo>
                    <a:pt x="175" y="183"/>
                    <a:pt x="175" y="183"/>
                    <a:pt x="175" y="183"/>
                  </a:cubicBezTo>
                  <a:cubicBezTo>
                    <a:pt x="175" y="182"/>
                    <a:pt x="175" y="182"/>
                    <a:pt x="176" y="182"/>
                  </a:cubicBezTo>
                  <a:cubicBezTo>
                    <a:pt x="147" y="151"/>
                    <a:pt x="147" y="151"/>
                    <a:pt x="147" y="151"/>
                  </a:cubicBezTo>
                  <a:cubicBezTo>
                    <a:pt x="143" y="148"/>
                    <a:pt x="143" y="148"/>
                    <a:pt x="143" y="148"/>
                  </a:cubicBezTo>
                  <a:cubicBezTo>
                    <a:pt x="100" y="102"/>
                    <a:pt x="100" y="102"/>
                    <a:pt x="100" y="102"/>
                  </a:cubicBezTo>
                  <a:cubicBezTo>
                    <a:pt x="98" y="100"/>
                    <a:pt x="98" y="100"/>
                    <a:pt x="98" y="100"/>
                  </a:cubicBezTo>
                  <a:cubicBezTo>
                    <a:pt x="98" y="100"/>
                    <a:pt x="98" y="100"/>
                    <a:pt x="98" y="100"/>
                  </a:cubicBezTo>
                  <a:cubicBezTo>
                    <a:pt x="96" y="98"/>
                    <a:pt x="96" y="98"/>
                    <a:pt x="96" y="98"/>
                  </a:cubicBezTo>
                  <a:cubicBezTo>
                    <a:pt x="71" y="71"/>
                    <a:pt x="71" y="71"/>
                    <a:pt x="71" y="71"/>
                  </a:cubicBezTo>
                  <a:cubicBezTo>
                    <a:pt x="69" y="70"/>
                    <a:pt x="69" y="70"/>
                    <a:pt x="69" y="70"/>
                  </a:cubicBezTo>
                  <a:cubicBezTo>
                    <a:pt x="67" y="68"/>
                    <a:pt x="67" y="68"/>
                    <a:pt x="67" y="68"/>
                  </a:cubicBezTo>
                  <a:cubicBezTo>
                    <a:pt x="66" y="66"/>
                    <a:pt x="66" y="66"/>
                    <a:pt x="66" y="66"/>
                  </a:cubicBezTo>
                  <a:cubicBezTo>
                    <a:pt x="64" y="64"/>
                    <a:pt x="64" y="64"/>
                    <a:pt x="64" y="64"/>
                  </a:cubicBezTo>
                  <a:cubicBezTo>
                    <a:pt x="62" y="63"/>
                    <a:pt x="62" y="63"/>
                    <a:pt x="62" y="63"/>
                  </a:cubicBezTo>
                  <a:cubicBezTo>
                    <a:pt x="52" y="52"/>
                    <a:pt x="52" y="52"/>
                    <a:pt x="52" y="52"/>
                  </a:cubicBezTo>
                  <a:cubicBezTo>
                    <a:pt x="52" y="52"/>
                    <a:pt x="52" y="52"/>
                    <a:pt x="52" y="52"/>
                  </a:cubicBezTo>
                  <a:cubicBezTo>
                    <a:pt x="50" y="50"/>
                    <a:pt x="50" y="50"/>
                    <a:pt x="50" y="50"/>
                  </a:cubicBezTo>
                  <a:cubicBezTo>
                    <a:pt x="50" y="50"/>
                    <a:pt x="50" y="50"/>
                    <a:pt x="50" y="50"/>
                  </a:cubicBezTo>
                  <a:cubicBezTo>
                    <a:pt x="27" y="26"/>
                    <a:pt x="27" y="26"/>
                    <a:pt x="27" y="26"/>
                  </a:cubicBezTo>
                  <a:cubicBezTo>
                    <a:pt x="26" y="24"/>
                    <a:pt x="26" y="24"/>
                    <a:pt x="26" y="24"/>
                  </a:cubicBezTo>
                  <a:cubicBezTo>
                    <a:pt x="25" y="23"/>
                    <a:pt x="25" y="23"/>
                    <a:pt x="25" y="23"/>
                  </a:cubicBezTo>
                  <a:cubicBezTo>
                    <a:pt x="23" y="22"/>
                    <a:pt x="23" y="22"/>
                    <a:pt x="23" y="22"/>
                  </a:cubicBezTo>
                  <a:cubicBezTo>
                    <a:pt x="10" y="8"/>
                    <a:pt x="10" y="8"/>
                    <a:pt x="10" y="8"/>
                  </a:cubicBezTo>
                  <a:cubicBezTo>
                    <a:pt x="8" y="6"/>
                    <a:pt x="8" y="6"/>
                    <a:pt x="8" y="6"/>
                  </a:cubicBezTo>
                  <a:cubicBezTo>
                    <a:pt x="8" y="6"/>
                    <a:pt x="8" y="6"/>
                    <a:pt x="8" y="6"/>
                  </a:cubicBezTo>
                  <a:cubicBezTo>
                    <a:pt x="9" y="6"/>
                    <a:pt x="9" y="6"/>
                    <a:pt x="9" y="6"/>
                  </a:cubicBezTo>
                  <a:cubicBezTo>
                    <a:pt x="15" y="9"/>
                    <a:pt x="15" y="9"/>
                    <a:pt x="15" y="9"/>
                  </a:cubicBezTo>
                  <a:cubicBezTo>
                    <a:pt x="26" y="15"/>
                    <a:pt x="26" y="15"/>
                    <a:pt x="26" y="15"/>
                  </a:cubicBezTo>
                  <a:cubicBezTo>
                    <a:pt x="28" y="15"/>
                    <a:pt x="28" y="15"/>
                    <a:pt x="28" y="15"/>
                  </a:cubicBezTo>
                  <a:cubicBezTo>
                    <a:pt x="46" y="24"/>
                    <a:pt x="46" y="24"/>
                    <a:pt x="46" y="24"/>
                  </a:cubicBezTo>
                  <a:cubicBezTo>
                    <a:pt x="48" y="25"/>
                    <a:pt x="48" y="25"/>
                    <a:pt x="48" y="25"/>
                  </a:cubicBezTo>
                  <a:cubicBezTo>
                    <a:pt x="50" y="26"/>
                    <a:pt x="50" y="26"/>
                    <a:pt x="50" y="26"/>
                  </a:cubicBezTo>
                  <a:cubicBezTo>
                    <a:pt x="61" y="31"/>
                    <a:pt x="61" y="31"/>
                    <a:pt x="61" y="31"/>
                  </a:cubicBezTo>
                  <a:cubicBezTo>
                    <a:pt x="63" y="32"/>
                    <a:pt x="63" y="32"/>
                    <a:pt x="63" y="32"/>
                  </a:cubicBezTo>
                  <a:cubicBezTo>
                    <a:pt x="75" y="38"/>
                    <a:pt x="75" y="38"/>
                    <a:pt x="75" y="38"/>
                  </a:cubicBezTo>
                  <a:cubicBezTo>
                    <a:pt x="77" y="39"/>
                    <a:pt x="77" y="39"/>
                    <a:pt x="77" y="39"/>
                  </a:cubicBezTo>
                  <a:cubicBezTo>
                    <a:pt x="89" y="44"/>
                    <a:pt x="89" y="44"/>
                    <a:pt x="89" y="44"/>
                  </a:cubicBezTo>
                  <a:cubicBezTo>
                    <a:pt x="92" y="46"/>
                    <a:pt x="92" y="46"/>
                    <a:pt x="92" y="46"/>
                  </a:cubicBezTo>
                  <a:cubicBezTo>
                    <a:pt x="93" y="46"/>
                    <a:pt x="93" y="46"/>
                    <a:pt x="93" y="46"/>
                  </a:cubicBezTo>
                  <a:cubicBezTo>
                    <a:pt x="95" y="47"/>
                    <a:pt x="95" y="47"/>
                    <a:pt x="95" y="47"/>
                  </a:cubicBezTo>
                  <a:cubicBezTo>
                    <a:pt x="102" y="50"/>
                    <a:pt x="102" y="50"/>
                    <a:pt x="102" y="50"/>
                  </a:cubicBezTo>
                  <a:cubicBezTo>
                    <a:pt x="104" y="52"/>
                    <a:pt x="104" y="52"/>
                    <a:pt x="104" y="52"/>
                  </a:cubicBezTo>
                  <a:cubicBezTo>
                    <a:pt x="112" y="55"/>
                    <a:pt x="112" y="55"/>
                    <a:pt x="112" y="55"/>
                  </a:cubicBezTo>
                  <a:cubicBezTo>
                    <a:pt x="116" y="57"/>
                    <a:pt x="116" y="57"/>
                    <a:pt x="116" y="57"/>
                  </a:cubicBezTo>
                  <a:cubicBezTo>
                    <a:pt x="119" y="58"/>
                    <a:pt x="119" y="58"/>
                    <a:pt x="119" y="58"/>
                  </a:cubicBezTo>
                  <a:cubicBezTo>
                    <a:pt x="120" y="57"/>
                    <a:pt x="120" y="57"/>
                    <a:pt x="120" y="57"/>
                  </a:cubicBezTo>
                  <a:cubicBezTo>
                    <a:pt x="113" y="54"/>
                    <a:pt x="113" y="54"/>
                    <a:pt x="113" y="54"/>
                  </a:cubicBezTo>
                  <a:cubicBezTo>
                    <a:pt x="110" y="52"/>
                    <a:pt x="110" y="52"/>
                    <a:pt x="110" y="52"/>
                  </a:cubicBezTo>
                  <a:cubicBezTo>
                    <a:pt x="103" y="49"/>
                    <a:pt x="103" y="49"/>
                    <a:pt x="103" y="49"/>
                  </a:cubicBezTo>
                  <a:cubicBezTo>
                    <a:pt x="100" y="47"/>
                    <a:pt x="100" y="47"/>
                    <a:pt x="100" y="47"/>
                  </a:cubicBezTo>
                  <a:cubicBezTo>
                    <a:pt x="97" y="46"/>
                    <a:pt x="97" y="46"/>
                    <a:pt x="97" y="46"/>
                  </a:cubicBezTo>
                  <a:cubicBezTo>
                    <a:pt x="95" y="45"/>
                    <a:pt x="95" y="45"/>
                    <a:pt x="95" y="45"/>
                  </a:cubicBezTo>
                  <a:cubicBezTo>
                    <a:pt x="91" y="43"/>
                    <a:pt x="91" y="43"/>
                    <a:pt x="91" y="43"/>
                  </a:cubicBezTo>
                  <a:cubicBezTo>
                    <a:pt x="88" y="42"/>
                    <a:pt x="88" y="42"/>
                    <a:pt x="88" y="42"/>
                  </a:cubicBezTo>
                  <a:cubicBezTo>
                    <a:pt x="77" y="37"/>
                    <a:pt x="77" y="37"/>
                    <a:pt x="77" y="37"/>
                  </a:cubicBezTo>
                  <a:cubicBezTo>
                    <a:pt x="76" y="36"/>
                    <a:pt x="76" y="36"/>
                    <a:pt x="76" y="36"/>
                  </a:cubicBezTo>
                  <a:cubicBezTo>
                    <a:pt x="64" y="30"/>
                    <a:pt x="64" y="30"/>
                    <a:pt x="64" y="30"/>
                  </a:cubicBezTo>
                  <a:cubicBezTo>
                    <a:pt x="62" y="29"/>
                    <a:pt x="62" y="29"/>
                    <a:pt x="62" y="29"/>
                  </a:cubicBezTo>
                  <a:cubicBezTo>
                    <a:pt x="54" y="26"/>
                    <a:pt x="54" y="26"/>
                    <a:pt x="54" y="26"/>
                  </a:cubicBezTo>
                  <a:cubicBezTo>
                    <a:pt x="50" y="24"/>
                    <a:pt x="50" y="24"/>
                    <a:pt x="50" y="24"/>
                  </a:cubicBezTo>
                  <a:cubicBezTo>
                    <a:pt x="50" y="24"/>
                    <a:pt x="50" y="24"/>
                    <a:pt x="50" y="24"/>
                  </a:cubicBezTo>
                  <a:cubicBezTo>
                    <a:pt x="48" y="23"/>
                    <a:pt x="48" y="23"/>
                    <a:pt x="48" y="23"/>
                  </a:cubicBezTo>
                  <a:cubicBezTo>
                    <a:pt x="29" y="14"/>
                    <a:pt x="29" y="14"/>
                    <a:pt x="29" y="14"/>
                  </a:cubicBezTo>
                  <a:cubicBezTo>
                    <a:pt x="27" y="13"/>
                    <a:pt x="27" y="13"/>
                    <a:pt x="27" y="13"/>
                  </a:cubicBezTo>
                  <a:cubicBezTo>
                    <a:pt x="23" y="11"/>
                    <a:pt x="23" y="11"/>
                    <a:pt x="23" y="11"/>
                  </a:cubicBezTo>
                  <a:cubicBezTo>
                    <a:pt x="16" y="8"/>
                    <a:pt x="16" y="8"/>
                    <a:pt x="16" y="8"/>
                  </a:cubicBezTo>
                  <a:cubicBezTo>
                    <a:pt x="9" y="4"/>
                    <a:pt x="9" y="4"/>
                    <a:pt x="9" y="4"/>
                  </a:cubicBezTo>
                  <a:cubicBezTo>
                    <a:pt x="0" y="0"/>
                    <a:pt x="0" y="0"/>
                    <a:pt x="0"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3" name="Freeform 72"/>
            <p:cNvSpPr>
              <a:spLocks noEditPoints="1"/>
            </p:cNvSpPr>
            <p:nvPr/>
          </p:nvSpPr>
          <p:spPr bwMode="auto">
            <a:xfrm>
              <a:off x="10653036" y="3407320"/>
              <a:ext cx="551035" cy="1023025"/>
            </a:xfrm>
            <a:custGeom>
              <a:avLst/>
              <a:gdLst>
                <a:gd name="T0" fmla="*/ 129 w 130"/>
                <a:gd name="T1" fmla="*/ 262 h 265"/>
                <a:gd name="T2" fmla="*/ 105 w 130"/>
                <a:gd name="T3" fmla="*/ 173 h 265"/>
                <a:gd name="T4" fmla="*/ 104 w 130"/>
                <a:gd name="T5" fmla="*/ 167 h 265"/>
                <a:gd name="T6" fmla="*/ 103 w 130"/>
                <a:gd name="T7" fmla="*/ 170 h 265"/>
                <a:gd name="T8" fmla="*/ 104 w 130"/>
                <a:gd name="T9" fmla="*/ 167 h 265"/>
                <a:gd name="T10" fmla="*/ 55 w 130"/>
                <a:gd name="T11" fmla="*/ 2 h 265"/>
                <a:gd name="T12" fmla="*/ 63 w 130"/>
                <a:gd name="T13" fmla="*/ 29 h 265"/>
                <a:gd name="T14" fmla="*/ 67 w 130"/>
                <a:gd name="T15" fmla="*/ 44 h 265"/>
                <a:gd name="T16" fmla="*/ 69 w 130"/>
                <a:gd name="T17" fmla="*/ 52 h 265"/>
                <a:gd name="T18" fmla="*/ 70 w 130"/>
                <a:gd name="T19" fmla="*/ 55 h 265"/>
                <a:gd name="T20" fmla="*/ 73 w 130"/>
                <a:gd name="T21" fmla="*/ 65 h 265"/>
                <a:gd name="T22" fmla="*/ 76 w 130"/>
                <a:gd name="T23" fmla="*/ 75 h 265"/>
                <a:gd name="T24" fmla="*/ 80 w 130"/>
                <a:gd name="T25" fmla="*/ 89 h 265"/>
                <a:gd name="T26" fmla="*/ 89 w 130"/>
                <a:gd name="T27" fmla="*/ 124 h 265"/>
                <a:gd name="T28" fmla="*/ 100 w 130"/>
                <a:gd name="T29" fmla="*/ 152 h 265"/>
                <a:gd name="T30" fmla="*/ 90 w 130"/>
                <a:gd name="T31" fmla="*/ 118 h 265"/>
                <a:gd name="T32" fmla="*/ 80 w 130"/>
                <a:gd name="T33" fmla="*/ 84 h 265"/>
                <a:gd name="T34" fmla="*/ 77 w 130"/>
                <a:gd name="T35" fmla="*/ 72 h 265"/>
                <a:gd name="T36" fmla="*/ 74 w 130"/>
                <a:gd name="T37" fmla="*/ 61 h 265"/>
                <a:gd name="T38" fmla="*/ 63 w 130"/>
                <a:gd name="T39" fmla="*/ 25 h 265"/>
                <a:gd name="T40" fmla="*/ 46 w 130"/>
                <a:gd name="T41" fmla="*/ 0 h 265"/>
                <a:gd name="T42" fmla="*/ 40 w 130"/>
                <a:gd name="T43" fmla="*/ 14 h 265"/>
                <a:gd name="T44" fmla="*/ 37 w 130"/>
                <a:gd name="T45" fmla="*/ 21 h 265"/>
                <a:gd name="T46" fmla="*/ 29 w 130"/>
                <a:gd name="T47" fmla="*/ 41 h 265"/>
                <a:gd name="T48" fmla="*/ 21 w 130"/>
                <a:gd name="T49" fmla="*/ 58 h 265"/>
                <a:gd name="T50" fmla="*/ 12 w 130"/>
                <a:gd name="T51" fmla="*/ 78 h 265"/>
                <a:gd name="T52" fmla="*/ 7 w 130"/>
                <a:gd name="T53" fmla="*/ 90 h 265"/>
                <a:gd name="T54" fmla="*/ 5 w 130"/>
                <a:gd name="T55" fmla="*/ 94 h 265"/>
                <a:gd name="T56" fmla="*/ 2 w 130"/>
                <a:gd name="T57" fmla="*/ 102 h 265"/>
                <a:gd name="T58" fmla="*/ 0 w 130"/>
                <a:gd name="T59" fmla="*/ 106 h 265"/>
                <a:gd name="T60" fmla="*/ 2 w 130"/>
                <a:gd name="T61" fmla="*/ 107 h 265"/>
                <a:gd name="T62" fmla="*/ 6 w 130"/>
                <a:gd name="T63" fmla="*/ 113 h 265"/>
                <a:gd name="T64" fmla="*/ 16 w 130"/>
                <a:gd name="T65" fmla="*/ 126 h 265"/>
                <a:gd name="T66" fmla="*/ 21 w 130"/>
                <a:gd name="T67" fmla="*/ 133 h 265"/>
                <a:gd name="T68" fmla="*/ 70 w 130"/>
                <a:gd name="T69" fmla="*/ 197 h 265"/>
                <a:gd name="T70" fmla="*/ 74 w 130"/>
                <a:gd name="T71" fmla="*/ 202 h 265"/>
                <a:gd name="T72" fmla="*/ 124 w 130"/>
                <a:gd name="T73" fmla="*/ 264 h 265"/>
                <a:gd name="T74" fmla="*/ 75 w 130"/>
                <a:gd name="T75" fmla="*/ 200 h 265"/>
                <a:gd name="T76" fmla="*/ 71 w 130"/>
                <a:gd name="T77" fmla="*/ 194 h 265"/>
                <a:gd name="T78" fmla="*/ 21 w 130"/>
                <a:gd name="T79" fmla="*/ 130 h 265"/>
                <a:gd name="T80" fmla="*/ 9 w 130"/>
                <a:gd name="T81" fmla="*/ 113 h 265"/>
                <a:gd name="T82" fmla="*/ 4 w 130"/>
                <a:gd name="T83" fmla="*/ 107 h 265"/>
                <a:gd name="T84" fmla="*/ 2 w 130"/>
                <a:gd name="T85" fmla="*/ 105 h 265"/>
                <a:gd name="T86" fmla="*/ 4 w 130"/>
                <a:gd name="T87" fmla="*/ 102 h 265"/>
                <a:gd name="T88" fmla="*/ 7 w 130"/>
                <a:gd name="T89" fmla="*/ 94 h 265"/>
                <a:gd name="T90" fmla="*/ 9 w 130"/>
                <a:gd name="T91" fmla="*/ 90 h 265"/>
                <a:gd name="T92" fmla="*/ 14 w 130"/>
                <a:gd name="T93" fmla="*/ 79 h 265"/>
                <a:gd name="T94" fmla="*/ 25 w 130"/>
                <a:gd name="T95" fmla="*/ 54 h 265"/>
                <a:gd name="T96" fmla="*/ 30 w 130"/>
                <a:gd name="T97" fmla="*/ 41 h 265"/>
                <a:gd name="T98" fmla="*/ 39 w 130"/>
                <a:gd name="T99" fmla="*/ 20 h 265"/>
                <a:gd name="T100" fmla="*/ 42 w 130"/>
                <a:gd name="T101" fmla="*/ 14 h 265"/>
                <a:gd name="T102" fmla="*/ 46 w 130"/>
                <a:gd name="T10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30" h="265">
                  <a:moveTo>
                    <a:pt x="103" y="172"/>
                  </a:moveTo>
                  <a:cubicBezTo>
                    <a:pt x="129" y="262"/>
                    <a:pt x="129" y="262"/>
                    <a:pt x="129" y="262"/>
                  </a:cubicBezTo>
                  <a:cubicBezTo>
                    <a:pt x="129" y="261"/>
                    <a:pt x="130" y="261"/>
                    <a:pt x="130" y="261"/>
                  </a:cubicBezTo>
                  <a:cubicBezTo>
                    <a:pt x="105" y="173"/>
                    <a:pt x="105" y="173"/>
                    <a:pt x="105" y="173"/>
                  </a:cubicBezTo>
                  <a:cubicBezTo>
                    <a:pt x="103" y="172"/>
                    <a:pt x="103" y="172"/>
                    <a:pt x="103" y="172"/>
                  </a:cubicBezTo>
                  <a:moveTo>
                    <a:pt x="104" y="167"/>
                  </a:moveTo>
                  <a:cubicBezTo>
                    <a:pt x="103" y="167"/>
                    <a:pt x="103" y="168"/>
                    <a:pt x="102" y="169"/>
                  </a:cubicBezTo>
                  <a:cubicBezTo>
                    <a:pt x="103" y="170"/>
                    <a:pt x="103" y="170"/>
                    <a:pt x="103" y="170"/>
                  </a:cubicBezTo>
                  <a:cubicBezTo>
                    <a:pt x="105" y="171"/>
                    <a:pt x="105" y="171"/>
                    <a:pt x="105" y="171"/>
                  </a:cubicBezTo>
                  <a:cubicBezTo>
                    <a:pt x="104" y="167"/>
                    <a:pt x="104" y="167"/>
                    <a:pt x="104" y="167"/>
                  </a:cubicBezTo>
                  <a:moveTo>
                    <a:pt x="57" y="1"/>
                  </a:moveTo>
                  <a:cubicBezTo>
                    <a:pt x="56" y="2"/>
                    <a:pt x="55" y="2"/>
                    <a:pt x="55" y="2"/>
                  </a:cubicBezTo>
                  <a:cubicBezTo>
                    <a:pt x="62" y="27"/>
                    <a:pt x="62" y="27"/>
                    <a:pt x="62" y="27"/>
                  </a:cubicBezTo>
                  <a:cubicBezTo>
                    <a:pt x="63" y="29"/>
                    <a:pt x="63" y="29"/>
                    <a:pt x="63" y="29"/>
                  </a:cubicBezTo>
                  <a:cubicBezTo>
                    <a:pt x="66" y="41"/>
                    <a:pt x="66" y="41"/>
                    <a:pt x="66" y="41"/>
                  </a:cubicBezTo>
                  <a:cubicBezTo>
                    <a:pt x="67" y="44"/>
                    <a:pt x="67" y="44"/>
                    <a:pt x="67" y="44"/>
                  </a:cubicBezTo>
                  <a:cubicBezTo>
                    <a:pt x="68" y="50"/>
                    <a:pt x="68" y="50"/>
                    <a:pt x="68" y="50"/>
                  </a:cubicBezTo>
                  <a:cubicBezTo>
                    <a:pt x="69" y="52"/>
                    <a:pt x="69" y="52"/>
                    <a:pt x="69" y="52"/>
                  </a:cubicBezTo>
                  <a:cubicBezTo>
                    <a:pt x="69" y="53"/>
                    <a:pt x="69" y="53"/>
                    <a:pt x="69" y="53"/>
                  </a:cubicBezTo>
                  <a:cubicBezTo>
                    <a:pt x="70" y="55"/>
                    <a:pt x="70" y="55"/>
                    <a:pt x="70" y="55"/>
                  </a:cubicBezTo>
                  <a:cubicBezTo>
                    <a:pt x="72" y="63"/>
                    <a:pt x="72" y="63"/>
                    <a:pt x="72" y="63"/>
                  </a:cubicBezTo>
                  <a:cubicBezTo>
                    <a:pt x="73" y="65"/>
                    <a:pt x="73" y="65"/>
                    <a:pt x="73" y="65"/>
                  </a:cubicBezTo>
                  <a:cubicBezTo>
                    <a:pt x="75" y="74"/>
                    <a:pt x="75" y="74"/>
                    <a:pt x="75" y="74"/>
                  </a:cubicBezTo>
                  <a:cubicBezTo>
                    <a:pt x="76" y="75"/>
                    <a:pt x="76" y="75"/>
                    <a:pt x="76" y="75"/>
                  </a:cubicBezTo>
                  <a:cubicBezTo>
                    <a:pt x="79" y="86"/>
                    <a:pt x="79" y="86"/>
                    <a:pt x="79" y="86"/>
                  </a:cubicBezTo>
                  <a:cubicBezTo>
                    <a:pt x="80" y="89"/>
                    <a:pt x="80" y="89"/>
                    <a:pt x="80" y="89"/>
                  </a:cubicBezTo>
                  <a:cubicBezTo>
                    <a:pt x="89" y="121"/>
                    <a:pt x="89" y="121"/>
                    <a:pt x="89" y="121"/>
                  </a:cubicBezTo>
                  <a:cubicBezTo>
                    <a:pt x="89" y="124"/>
                    <a:pt x="89" y="124"/>
                    <a:pt x="89" y="124"/>
                  </a:cubicBezTo>
                  <a:cubicBezTo>
                    <a:pt x="97" y="151"/>
                    <a:pt x="97" y="151"/>
                    <a:pt x="97" y="151"/>
                  </a:cubicBezTo>
                  <a:cubicBezTo>
                    <a:pt x="98" y="151"/>
                    <a:pt x="99" y="152"/>
                    <a:pt x="100" y="152"/>
                  </a:cubicBezTo>
                  <a:cubicBezTo>
                    <a:pt x="91" y="121"/>
                    <a:pt x="91" y="121"/>
                    <a:pt x="91" y="121"/>
                  </a:cubicBezTo>
                  <a:cubicBezTo>
                    <a:pt x="90" y="118"/>
                    <a:pt x="90" y="118"/>
                    <a:pt x="90" y="118"/>
                  </a:cubicBezTo>
                  <a:cubicBezTo>
                    <a:pt x="81" y="87"/>
                    <a:pt x="81" y="87"/>
                    <a:pt x="81" y="87"/>
                  </a:cubicBezTo>
                  <a:cubicBezTo>
                    <a:pt x="80" y="84"/>
                    <a:pt x="80" y="84"/>
                    <a:pt x="80" y="84"/>
                  </a:cubicBezTo>
                  <a:cubicBezTo>
                    <a:pt x="77" y="74"/>
                    <a:pt x="77" y="74"/>
                    <a:pt x="77" y="74"/>
                  </a:cubicBezTo>
                  <a:cubicBezTo>
                    <a:pt x="77" y="72"/>
                    <a:pt x="77" y="72"/>
                    <a:pt x="77" y="72"/>
                  </a:cubicBezTo>
                  <a:cubicBezTo>
                    <a:pt x="74" y="63"/>
                    <a:pt x="74" y="63"/>
                    <a:pt x="74" y="63"/>
                  </a:cubicBezTo>
                  <a:cubicBezTo>
                    <a:pt x="74" y="61"/>
                    <a:pt x="74" y="61"/>
                    <a:pt x="74" y="61"/>
                  </a:cubicBezTo>
                  <a:cubicBezTo>
                    <a:pt x="71" y="53"/>
                    <a:pt x="71" y="53"/>
                    <a:pt x="71" y="53"/>
                  </a:cubicBezTo>
                  <a:cubicBezTo>
                    <a:pt x="63" y="25"/>
                    <a:pt x="63" y="25"/>
                    <a:pt x="63" y="25"/>
                  </a:cubicBezTo>
                  <a:cubicBezTo>
                    <a:pt x="57" y="1"/>
                    <a:pt x="57" y="1"/>
                    <a:pt x="57" y="1"/>
                  </a:cubicBezTo>
                  <a:moveTo>
                    <a:pt x="46" y="0"/>
                  </a:moveTo>
                  <a:cubicBezTo>
                    <a:pt x="41" y="12"/>
                    <a:pt x="41" y="12"/>
                    <a:pt x="41" y="12"/>
                  </a:cubicBezTo>
                  <a:cubicBezTo>
                    <a:pt x="40" y="14"/>
                    <a:pt x="40" y="14"/>
                    <a:pt x="40" y="14"/>
                  </a:cubicBezTo>
                  <a:cubicBezTo>
                    <a:pt x="38" y="19"/>
                    <a:pt x="38" y="19"/>
                    <a:pt x="38" y="19"/>
                  </a:cubicBezTo>
                  <a:cubicBezTo>
                    <a:pt x="37" y="21"/>
                    <a:pt x="37" y="21"/>
                    <a:pt x="37" y="21"/>
                  </a:cubicBezTo>
                  <a:cubicBezTo>
                    <a:pt x="31" y="36"/>
                    <a:pt x="31" y="36"/>
                    <a:pt x="31" y="36"/>
                  </a:cubicBezTo>
                  <a:cubicBezTo>
                    <a:pt x="29" y="41"/>
                    <a:pt x="29" y="41"/>
                    <a:pt x="29" y="41"/>
                  </a:cubicBezTo>
                  <a:cubicBezTo>
                    <a:pt x="22" y="55"/>
                    <a:pt x="22" y="55"/>
                    <a:pt x="22" y="55"/>
                  </a:cubicBezTo>
                  <a:cubicBezTo>
                    <a:pt x="21" y="58"/>
                    <a:pt x="21" y="58"/>
                    <a:pt x="21" y="58"/>
                  </a:cubicBezTo>
                  <a:cubicBezTo>
                    <a:pt x="14" y="75"/>
                    <a:pt x="14" y="75"/>
                    <a:pt x="14" y="75"/>
                  </a:cubicBezTo>
                  <a:cubicBezTo>
                    <a:pt x="12" y="78"/>
                    <a:pt x="12" y="78"/>
                    <a:pt x="12" y="78"/>
                  </a:cubicBezTo>
                  <a:cubicBezTo>
                    <a:pt x="8" y="89"/>
                    <a:pt x="8" y="89"/>
                    <a:pt x="8" y="89"/>
                  </a:cubicBezTo>
                  <a:cubicBezTo>
                    <a:pt x="7" y="90"/>
                    <a:pt x="7" y="90"/>
                    <a:pt x="7" y="90"/>
                  </a:cubicBezTo>
                  <a:cubicBezTo>
                    <a:pt x="6" y="92"/>
                    <a:pt x="6" y="92"/>
                    <a:pt x="6" y="92"/>
                  </a:cubicBezTo>
                  <a:cubicBezTo>
                    <a:pt x="5" y="94"/>
                    <a:pt x="5" y="94"/>
                    <a:pt x="5" y="94"/>
                  </a:cubicBezTo>
                  <a:cubicBezTo>
                    <a:pt x="3" y="100"/>
                    <a:pt x="3" y="100"/>
                    <a:pt x="3" y="100"/>
                  </a:cubicBezTo>
                  <a:cubicBezTo>
                    <a:pt x="2" y="102"/>
                    <a:pt x="2" y="102"/>
                    <a:pt x="2" y="102"/>
                  </a:cubicBezTo>
                  <a:cubicBezTo>
                    <a:pt x="1" y="105"/>
                    <a:pt x="1" y="105"/>
                    <a:pt x="1" y="105"/>
                  </a:cubicBezTo>
                  <a:cubicBezTo>
                    <a:pt x="0" y="106"/>
                    <a:pt x="0" y="106"/>
                    <a:pt x="0" y="106"/>
                  </a:cubicBezTo>
                  <a:cubicBezTo>
                    <a:pt x="1" y="106"/>
                    <a:pt x="1" y="106"/>
                    <a:pt x="1" y="106"/>
                  </a:cubicBezTo>
                  <a:cubicBezTo>
                    <a:pt x="2" y="107"/>
                    <a:pt x="2" y="107"/>
                    <a:pt x="2" y="107"/>
                  </a:cubicBezTo>
                  <a:cubicBezTo>
                    <a:pt x="3" y="109"/>
                    <a:pt x="3" y="109"/>
                    <a:pt x="3" y="109"/>
                  </a:cubicBezTo>
                  <a:cubicBezTo>
                    <a:pt x="6" y="113"/>
                    <a:pt x="6" y="113"/>
                    <a:pt x="6" y="113"/>
                  </a:cubicBezTo>
                  <a:cubicBezTo>
                    <a:pt x="7" y="115"/>
                    <a:pt x="7" y="115"/>
                    <a:pt x="7" y="115"/>
                  </a:cubicBezTo>
                  <a:cubicBezTo>
                    <a:pt x="16" y="126"/>
                    <a:pt x="16" y="126"/>
                    <a:pt x="16" y="126"/>
                  </a:cubicBezTo>
                  <a:cubicBezTo>
                    <a:pt x="18" y="128"/>
                    <a:pt x="18" y="128"/>
                    <a:pt x="18" y="128"/>
                  </a:cubicBezTo>
                  <a:cubicBezTo>
                    <a:pt x="21" y="133"/>
                    <a:pt x="21" y="133"/>
                    <a:pt x="21" y="133"/>
                  </a:cubicBezTo>
                  <a:cubicBezTo>
                    <a:pt x="23" y="135"/>
                    <a:pt x="23" y="135"/>
                    <a:pt x="23" y="135"/>
                  </a:cubicBezTo>
                  <a:cubicBezTo>
                    <a:pt x="70" y="197"/>
                    <a:pt x="70" y="197"/>
                    <a:pt x="70" y="197"/>
                  </a:cubicBezTo>
                  <a:cubicBezTo>
                    <a:pt x="72" y="199"/>
                    <a:pt x="72" y="199"/>
                    <a:pt x="72" y="199"/>
                  </a:cubicBezTo>
                  <a:cubicBezTo>
                    <a:pt x="74" y="202"/>
                    <a:pt x="74" y="202"/>
                    <a:pt x="74" y="202"/>
                  </a:cubicBezTo>
                  <a:cubicBezTo>
                    <a:pt x="123" y="265"/>
                    <a:pt x="123" y="265"/>
                    <a:pt x="123" y="265"/>
                  </a:cubicBezTo>
                  <a:cubicBezTo>
                    <a:pt x="123" y="265"/>
                    <a:pt x="124" y="264"/>
                    <a:pt x="124" y="264"/>
                  </a:cubicBezTo>
                  <a:cubicBezTo>
                    <a:pt x="78" y="204"/>
                    <a:pt x="78" y="204"/>
                    <a:pt x="78" y="204"/>
                  </a:cubicBezTo>
                  <a:cubicBezTo>
                    <a:pt x="75" y="200"/>
                    <a:pt x="75" y="200"/>
                    <a:pt x="75" y="200"/>
                  </a:cubicBezTo>
                  <a:cubicBezTo>
                    <a:pt x="72" y="196"/>
                    <a:pt x="72" y="196"/>
                    <a:pt x="72" y="196"/>
                  </a:cubicBezTo>
                  <a:cubicBezTo>
                    <a:pt x="71" y="194"/>
                    <a:pt x="71" y="194"/>
                    <a:pt x="71" y="194"/>
                  </a:cubicBezTo>
                  <a:cubicBezTo>
                    <a:pt x="24" y="134"/>
                    <a:pt x="24" y="134"/>
                    <a:pt x="24" y="134"/>
                  </a:cubicBezTo>
                  <a:cubicBezTo>
                    <a:pt x="21" y="130"/>
                    <a:pt x="21" y="130"/>
                    <a:pt x="21" y="130"/>
                  </a:cubicBezTo>
                  <a:cubicBezTo>
                    <a:pt x="18" y="125"/>
                    <a:pt x="18" y="125"/>
                    <a:pt x="18" y="125"/>
                  </a:cubicBezTo>
                  <a:cubicBezTo>
                    <a:pt x="9" y="113"/>
                    <a:pt x="9" y="113"/>
                    <a:pt x="9" y="113"/>
                  </a:cubicBezTo>
                  <a:cubicBezTo>
                    <a:pt x="8" y="112"/>
                    <a:pt x="8" y="112"/>
                    <a:pt x="8" y="112"/>
                  </a:cubicBezTo>
                  <a:cubicBezTo>
                    <a:pt x="4" y="107"/>
                    <a:pt x="4" y="107"/>
                    <a:pt x="4" y="107"/>
                  </a:cubicBezTo>
                  <a:cubicBezTo>
                    <a:pt x="3" y="106"/>
                    <a:pt x="3" y="106"/>
                    <a:pt x="3" y="106"/>
                  </a:cubicBezTo>
                  <a:cubicBezTo>
                    <a:pt x="2" y="105"/>
                    <a:pt x="2" y="105"/>
                    <a:pt x="2" y="105"/>
                  </a:cubicBezTo>
                  <a:cubicBezTo>
                    <a:pt x="3" y="104"/>
                    <a:pt x="3" y="104"/>
                    <a:pt x="3" y="104"/>
                  </a:cubicBezTo>
                  <a:cubicBezTo>
                    <a:pt x="4" y="102"/>
                    <a:pt x="4" y="102"/>
                    <a:pt x="4" y="102"/>
                  </a:cubicBezTo>
                  <a:cubicBezTo>
                    <a:pt x="7" y="96"/>
                    <a:pt x="7" y="96"/>
                    <a:pt x="7" y="96"/>
                  </a:cubicBezTo>
                  <a:cubicBezTo>
                    <a:pt x="7" y="94"/>
                    <a:pt x="7" y="94"/>
                    <a:pt x="7" y="94"/>
                  </a:cubicBezTo>
                  <a:cubicBezTo>
                    <a:pt x="9" y="91"/>
                    <a:pt x="9" y="91"/>
                    <a:pt x="9" y="91"/>
                  </a:cubicBezTo>
                  <a:cubicBezTo>
                    <a:pt x="9" y="90"/>
                    <a:pt x="9" y="90"/>
                    <a:pt x="9" y="90"/>
                  </a:cubicBezTo>
                  <a:cubicBezTo>
                    <a:pt x="12" y="82"/>
                    <a:pt x="12" y="82"/>
                    <a:pt x="12" y="82"/>
                  </a:cubicBezTo>
                  <a:cubicBezTo>
                    <a:pt x="14" y="79"/>
                    <a:pt x="14" y="79"/>
                    <a:pt x="14" y="79"/>
                  </a:cubicBezTo>
                  <a:cubicBezTo>
                    <a:pt x="24" y="57"/>
                    <a:pt x="24" y="57"/>
                    <a:pt x="24" y="57"/>
                  </a:cubicBezTo>
                  <a:cubicBezTo>
                    <a:pt x="25" y="54"/>
                    <a:pt x="25" y="54"/>
                    <a:pt x="25" y="54"/>
                  </a:cubicBezTo>
                  <a:cubicBezTo>
                    <a:pt x="28" y="46"/>
                    <a:pt x="28" y="46"/>
                    <a:pt x="28" y="46"/>
                  </a:cubicBezTo>
                  <a:cubicBezTo>
                    <a:pt x="30" y="41"/>
                    <a:pt x="30" y="41"/>
                    <a:pt x="30" y="41"/>
                  </a:cubicBezTo>
                  <a:cubicBezTo>
                    <a:pt x="39" y="22"/>
                    <a:pt x="39" y="22"/>
                    <a:pt x="39" y="22"/>
                  </a:cubicBezTo>
                  <a:cubicBezTo>
                    <a:pt x="39" y="20"/>
                    <a:pt x="39" y="20"/>
                    <a:pt x="39" y="20"/>
                  </a:cubicBezTo>
                  <a:cubicBezTo>
                    <a:pt x="41" y="16"/>
                    <a:pt x="41" y="16"/>
                    <a:pt x="41" y="16"/>
                  </a:cubicBezTo>
                  <a:cubicBezTo>
                    <a:pt x="42" y="14"/>
                    <a:pt x="42" y="14"/>
                    <a:pt x="42" y="14"/>
                  </a:cubicBezTo>
                  <a:cubicBezTo>
                    <a:pt x="48" y="1"/>
                    <a:pt x="48" y="1"/>
                    <a:pt x="48" y="1"/>
                  </a:cubicBezTo>
                  <a:cubicBezTo>
                    <a:pt x="47" y="0"/>
                    <a:pt x="47" y="0"/>
                    <a:pt x="4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4" name="Freeform 73"/>
            <p:cNvSpPr>
              <a:spLocks noEditPoints="1"/>
            </p:cNvSpPr>
            <p:nvPr/>
          </p:nvSpPr>
          <p:spPr bwMode="auto">
            <a:xfrm>
              <a:off x="11021586" y="3264194"/>
              <a:ext cx="356027" cy="1332047"/>
            </a:xfrm>
            <a:custGeom>
              <a:avLst/>
              <a:gdLst>
                <a:gd name="T0" fmla="*/ 83 w 84"/>
                <a:gd name="T1" fmla="*/ 344 h 345"/>
                <a:gd name="T2" fmla="*/ 84 w 84"/>
                <a:gd name="T3" fmla="*/ 344 h 345"/>
                <a:gd name="T4" fmla="*/ 83 w 84"/>
                <a:gd name="T5" fmla="*/ 238 h 345"/>
                <a:gd name="T6" fmla="*/ 79 w 84"/>
                <a:gd name="T7" fmla="*/ 345 h 345"/>
                <a:gd name="T8" fmla="*/ 46 w 84"/>
                <a:gd name="T9" fmla="*/ 222 h 345"/>
                <a:gd name="T10" fmla="*/ 36 w 84"/>
                <a:gd name="T11" fmla="*/ 187 h 345"/>
                <a:gd name="T12" fmla="*/ 43 w 84"/>
                <a:gd name="T13" fmla="*/ 219 h 345"/>
                <a:gd name="T14" fmla="*/ 36 w 84"/>
                <a:gd name="T15" fmla="*/ 187 h 345"/>
                <a:gd name="T16" fmla="*/ 83 w 84"/>
                <a:gd name="T17" fmla="*/ 161 h 345"/>
                <a:gd name="T18" fmla="*/ 84 w 84"/>
                <a:gd name="T19" fmla="*/ 237 h 345"/>
                <a:gd name="T20" fmla="*/ 83 w 84"/>
                <a:gd name="T21" fmla="*/ 5 h 345"/>
                <a:gd name="T22" fmla="*/ 83 w 84"/>
                <a:gd name="T23" fmla="*/ 44 h 345"/>
                <a:gd name="T24" fmla="*/ 83 w 84"/>
                <a:gd name="T25" fmla="*/ 85 h 345"/>
                <a:gd name="T26" fmla="*/ 84 w 84"/>
                <a:gd name="T27" fmla="*/ 158 h 345"/>
                <a:gd name="T28" fmla="*/ 84 w 84"/>
                <a:gd name="T29" fmla="*/ 81 h 345"/>
                <a:gd name="T30" fmla="*/ 84 w 84"/>
                <a:gd name="T31" fmla="*/ 37 h 345"/>
                <a:gd name="T32" fmla="*/ 83 w 84"/>
                <a:gd name="T33" fmla="*/ 5 h 345"/>
                <a:gd name="T34" fmla="*/ 67 w 84"/>
                <a:gd name="T35" fmla="*/ 8 h 345"/>
                <a:gd name="T36" fmla="*/ 51 w 84"/>
                <a:gd name="T37" fmla="*/ 22 h 345"/>
                <a:gd name="T38" fmla="*/ 1 w 84"/>
                <a:gd name="T39" fmla="*/ 68 h 345"/>
                <a:gd name="T40" fmla="*/ 1 w 84"/>
                <a:gd name="T41" fmla="*/ 70 h 345"/>
                <a:gd name="T42" fmla="*/ 3 w 84"/>
                <a:gd name="T43" fmla="*/ 80 h 345"/>
                <a:gd name="T44" fmla="*/ 8 w 84"/>
                <a:gd name="T45" fmla="*/ 94 h 345"/>
                <a:gd name="T46" fmla="*/ 9 w 84"/>
                <a:gd name="T47" fmla="*/ 100 h 345"/>
                <a:gd name="T48" fmla="*/ 17 w 84"/>
                <a:gd name="T49" fmla="*/ 127 h 345"/>
                <a:gd name="T50" fmla="*/ 21 w 84"/>
                <a:gd name="T51" fmla="*/ 141 h 345"/>
                <a:gd name="T52" fmla="*/ 35 w 84"/>
                <a:gd name="T53" fmla="*/ 185 h 345"/>
                <a:gd name="T54" fmla="*/ 21 w 84"/>
                <a:gd name="T55" fmla="*/ 136 h 345"/>
                <a:gd name="T56" fmla="*/ 17 w 84"/>
                <a:gd name="T57" fmla="*/ 122 h 345"/>
                <a:gd name="T58" fmla="*/ 10 w 84"/>
                <a:gd name="T59" fmla="*/ 96 h 345"/>
                <a:gd name="T60" fmla="*/ 8 w 84"/>
                <a:gd name="T61" fmla="*/ 91 h 345"/>
                <a:gd name="T62" fmla="*/ 4 w 84"/>
                <a:gd name="T63" fmla="*/ 77 h 345"/>
                <a:gd name="T64" fmla="*/ 34 w 84"/>
                <a:gd name="T65" fmla="*/ 41 h 345"/>
                <a:gd name="T66" fmla="*/ 61 w 84"/>
                <a:gd name="T67" fmla="*/ 16 h 345"/>
                <a:gd name="T68" fmla="*/ 77 w 84"/>
                <a:gd name="T69"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4" h="345">
                  <a:moveTo>
                    <a:pt x="83" y="238"/>
                  </a:moveTo>
                  <a:cubicBezTo>
                    <a:pt x="83" y="344"/>
                    <a:pt x="83" y="344"/>
                    <a:pt x="83" y="344"/>
                  </a:cubicBezTo>
                  <a:cubicBezTo>
                    <a:pt x="83" y="344"/>
                    <a:pt x="83" y="344"/>
                    <a:pt x="83" y="344"/>
                  </a:cubicBezTo>
                  <a:cubicBezTo>
                    <a:pt x="83" y="344"/>
                    <a:pt x="84" y="344"/>
                    <a:pt x="84" y="344"/>
                  </a:cubicBezTo>
                  <a:cubicBezTo>
                    <a:pt x="84" y="239"/>
                    <a:pt x="84" y="239"/>
                    <a:pt x="84" y="239"/>
                  </a:cubicBezTo>
                  <a:cubicBezTo>
                    <a:pt x="83" y="238"/>
                    <a:pt x="83" y="238"/>
                    <a:pt x="83" y="238"/>
                  </a:cubicBezTo>
                  <a:moveTo>
                    <a:pt x="44" y="221"/>
                  </a:moveTo>
                  <a:cubicBezTo>
                    <a:pt x="79" y="345"/>
                    <a:pt x="79" y="345"/>
                    <a:pt x="79" y="345"/>
                  </a:cubicBezTo>
                  <a:cubicBezTo>
                    <a:pt x="79" y="345"/>
                    <a:pt x="80" y="345"/>
                    <a:pt x="81" y="344"/>
                  </a:cubicBezTo>
                  <a:cubicBezTo>
                    <a:pt x="46" y="222"/>
                    <a:pt x="46" y="222"/>
                    <a:pt x="46" y="222"/>
                  </a:cubicBezTo>
                  <a:cubicBezTo>
                    <a:pt x="44" y="221"/>
                    <a:pt x="44" y="221"/>
                    <a:pt x="44" y="221"/>
                  </a:cubicBezTo>
                  <a:moveTo>
                    <a:pt x="36" y="187"/>
                  </a:moveTo>
                  <a:cubicBezTo>
                    <a:pt x="34" y="188"/>
                    <a:pt x="34" y="188"/>
                    <a:pt x="34" y="188"/>
                  </a:cubicBezTo>
                  <a:cubicBezTo>
                    <a:pt x="43" y="219"/>
                    <a:pt x="43" y="219"/>
                    <a:pt x="43" y="219"/>
                  </a:cubicBezTo>
                  <a:cubicBezTo>
                    <a:pt x="45" y="220"/>
                    <a:pt x="45" y="220"/>
                    <a:pt x="45" y="220"/>
                  </a:cubicBezTo>
                  <a:cubicBezTo>
                    <a:pt x="36" y="187"/>
                    <a:pt x="36" y="187"/>
                    <a:pt x="36" y="187"/>
                  </a:cubicBezTo>
                  <a:moveTo>
                    <a:pt x="84" y="160"/>
                  </a:moveTo>
                  <a:cubicBezTo>
                    <a:pt x="83" y="161"/>
                    <a:pt x="83" y="161"/>
                    <a:pt x="83" y="161"/>
                  </a:cubicBezTo>
                  <a:cubicBezTo>
                    <a:pt x="83" y="236"/>
                    <a:pt x="83" y="236"/>
                    <a:pt x="83" y="236"/>
                  </a:cubicBezTo>
                  <a:cubicBezTo>
                    <a:pt x="84" y="237"/>
                    <a:pt x="84" y="237"/>
                    <a:pt x="84" y="237"/>
                  </a:cubicBezTo>
                  <a:cubicBezTo>
                    <a:pt x="84" y="160"/>
                    <a:pt x="84" y="160"/>
                    <a:pt x="84" y="160"/>
                  </a:cubicBezTo>
                  <a:moveTo>
                    <a:pt x="83" y="5"/>
                  </a:moveTo>
                  <a:cubicBezTo>
                    <a:pt x="83" y="40"/>
                    <a:pt x="83" y="40"/>
                    <a:pt x="83" y="40"/>
                  </a:cubicBezTo>
                  <a:cubicBezTo>
                    <a:pt x="83" y="44"/>
                    <a:pt x="83" y="44"/>
                    <a:pt x="83" y="44"/>
                  </a:cubicBezTo>
                  <a:cubicBezTo>
                    <a:pt x="83" y="82"/>
                    <a:pt x="83" y="82"/>
                    <a:pt x="83" y="82"/>
                  </a:cubicBezTo>
                  <a:cubicBezTo>
                    <a:pt x="83" y="85"/>
                    <a:pt x="83" y="85"/>
                    <a:pt x="83" y="85"/>
                  </a:cubicBezTo>
                  <a:cubicBezTo>
                    <a:pt x="83" y="159"/>
                    <a:pt x="83" y="159"/>
                    <a:pt x="83" y="159"/>
                  </a:cubicBezTo>
                  <a:cubicBezTo>
                    <a:pt x="84" y="158"/>
                    <a:pt x="84" y="158"/>
                    <a:pt x="84" y="158"/>
                  </a:cubicBezTo>
                  <a:cubicBezTo>
                    <a:pt x="84" y="83"/>
                    <a:pt x="84" y="83"/>
                    <a:pt x="84" y="83"/>
                  </a:cubicBezTo>
                  <a:cubicBezTo>
                    <a:pt x="84" y="81"/>
                    <a:pt x="84" y="81"/>
                    <a:pt x="84" y="81"/>
                  </a:cubicBezTo>
                  <a:cubicBezTo>
                    <a:pt x="84" y="41"/>
                    <a:pt x="84" y="41"/>
                    <a:pt x="84" y="41"/>
                  </a:cubicBezTo>
                  <a:cubicBezTo>
                    <a:pt x="84" y="37"/>
                    <a:pt x="84" y="37"/>
                    <a:pt x="84" y="37"/>
                  </a:cubicBezTo>
                  <a:cubicBezTo>
                    <a:pt x="84" y="5"/>
                    <a:pt x="84" y="5"/>
                    <a:pt x="84" y="5"/>
                  </a:cubicBezTo>
                  <a:cubicBezTo>
                    <a:pt x="84" y="5"/>
                    <a:pt x="83" y="5"/>
                    <a:pt x="83" y="5"/>
                  </a:cubicBezTo>
                  <a:moveTo>
                    <a:pt x="76" y="0"/>
                  </a:moveTo>
                  <a:cubicBezTo>
                    <a:pt x="67" y="8"/>
                    <a:pt x="67" y="8"/>
                    <a:pt x="67" y="8"/>
                  </a:cubicBezTo>
                  <a:cubicBezTo>
                    <a:pt x="64" y="11"/>
                    <a:pt x="64" y="11"/>
                    <a:pt x="64" y="11"/>
                  </a:cubicBezTo>
                  <a:cubicBezTo>
                    <a:pt x="51" y="22"/>
                    <a:pt x="51" y="22"/>
                    <a:pt x="51" y="22"/>
                  </a:cubicBezTo>
                  <a:cubicBezTo>
                    <a:pt x="42" y="31"/>
                    <a:pt x="42" y="31"/>
                    <a:pt x="42" y="31"/>
                  </a:cubicBezTo>
                  <a:cubicBezTo>
                    <a:pt x="1" y="68"/>
                    <a:pt x="1" y="68"/>
                    <a:pt x="1" y="68"/>
                  </a:cubicBezTo>
                  <a:cubicBezTo>
                    <a:pt x="0" y="69"/>
                    <a:pt x="0" y="69"/>
                    <a:pt x="0" y="69"/>
                  </a:cubicBezTo>
                  <a:cubicBezTo>
                    <a:pt x="1" y="70"/>
                    <a:pt x="1" y="70"/>
                    <a:pt x="1" y="70"/>
                  </a:cubicBezTo>
                  <a:cubicBezTo>
                    <a:pt x="3" y="78"/>
                    <a:pt x="3" y="78"/>
                    <a:pt x="3" y="78"/>
                  </a:cubicBezTo>
                  <a:cubicBezTo>
                    <a:pt x="3" y="80"/>
                    <a:pt x="3" y="80"/>
                    <a:pt x="3" y="80"/>
                  </a:cubicBezTo>
                  <a:cubicBezTo>
                    <a:pt x="7" y="93"/>
                    <a:pt x="7" y="93"/>
                    <a:pt x="7" y="93"/>
                  </a:cubicBezTo>
                  <a:cubicBezTo>
                    <a:pt x="8" y="94"/>
                    <a:pt x="8" y="94"/>
                    <a:pt x="8" y="94"/>
                  </a:cubicBezTo>
                  <a:cubicBezTo>
                    <a:pt x="8" y="98"/>
                    <a:pt x="8" y="98"/>
                    <a:pt x="8" y="98"/>
                  </a:cubicBezTo>
                  <a:cubicBezTo>
                    <a:pt x="9" y="100"/>
                    <a:pt x="9" y="100"/>
                    <a:pt x="9" y="100"/>
                  </a:cubicBezTo>
                  <a:cubicBezTo>
                    <a:pt x="16" y="125"/>
                    <a:pt x="16" y="125"/>
                    <a:pt x="16" y="125"/>
                  </a:cubicBezTo>
                  <a:cubicBezTo>
                    <a:pt x="17" y="127"/>
                    <a:pt x="17" y="127"/>
                    <a:pt x="17" y="127"/>
                  </a:cubicBezTo>
                  <a:cubicBezTo>
                    <a:pt x="20" y="138"/>
                    <a:pt x="20" y="138"/>
                    <a:pt x="20" y="138"/>
                  </a:cubicBezTo>
                  <a:cubicBezTo>
                    <a:pt x="21" y="141"/>
                    <a:pt x="21" y="141"/>
                    <a:pt x="21" y="141"/>
                  </a:cubicBezTo>
                  <a:cubicBezTo>
                    <a:pt x="34" y="186"/>
                    <a:pt x="34" y="186"/>
                    <a:pt x="34" y="186"/>
                  </a:cubicBezTo>
                  <a:cubicBezTo>
                    <a:pt x="35" y="185"/>
                    <a:pt x="35" y="185"/>
                    <a:pt x="35" y="185"/>
                  </a:cubicBezTo>
                  <a:cubicBezTo>
                    <a:pt x="22" y="140"/>
                    <a:pt x="22" y="140"/>
                    <a:pt x="22" y="140"/>
                  </a:cubicBezTo>
                  <a:cubicBezTo>
                    <a:pt x="21" y="136"/>
                    <a:pt x="21" y="136"/>
                    <a:pt x="21" y="136"/>
                  </a:cubicBezTo>
                  <a:cubicBezTo>
                    <a:pt x="18" y="125"/>
                    <a:pt x="18" y="125"/>
                    <a:pt x="18" y="125"/>
                  </a:cubicBezTo>
                  <a:cubicBezTo>
                    <a:pt x="17" y="122"/>
                    <a:pt x="17" y="122"/>
                    <a:pt x="17" y="122"/>
                  </a:cubicBezTo>
                  <a:cubicBezTo>
                    <a:pt x="10" y="98"/>
                    <a:pt x="10" y="98"/>
                    <a:pt x="10" y="98"/>
                  </a:cubicBezTo>
                  <a:cubicBezTo>
                    <a:pt x="10" y="96"/>
                    <a:pt x="10" y="96"/>
                    <a:pt x="10" y="96"/>
                  </a:cubicBezTo>
                  <a:cubicBezTo>
                    <a:pt x="9" y="93"/>
                    <a:pt x="9" y="93"/>
                    <a:pt x="9" y="93"/>
                  </a:cubicBezTo>
                  <a:cubicBezTo>
                    <a:pt x="8" y="91"/>
                    <a:pt x="8" y="91"/>
                    <a:pt x="8" y="91"/>
                  </a:cubicBezTo>
                  <a:cubicBezTo>
                    <a:pt x="5" y="79"/>
                    <a:pt x="5" y="79"/>
                    <a:pt x="5" y="79"/>
                  </a:cubicBezTo>
                  <a:cubicBezTo>
                    <a:pt x="4" y="77"/>
                    <a:pt x="4" y="77"/>
                    <a:pt x="4" y="77"/>
                  </a:cubicBezTo>
                  <a:cubicBezTo>
                    <a:pt x="2" y="69"/>
                    <a:pt x="2" y="69"/>
                    <a:pt x="2" y="69"/>
                  </a:cubicBezTo>
                  <a:cubicBezTo>
                    <a:pt x="34" y="41"/>
                    <a:pt x="34" y="41"/>
                    <a:pt x="34" y="41"/>
                  </a:cubicBezTo>
                  <a:cubicBezTo>
                    <a:pt x="43" y="32"/>
                    <a:pt x="43" y="32"/>
                    <a:pt x="43" y="32"/>
                  </a:cubicBezTo>
                  <a:cubicBezTo>
                    <a:pt x="61" y="16"/>
                    <a:pt x="61" y="16"/>
                    <a:pt x="61" y="16"/>
                  </a:cubicBezTo>
                  <a:cubicBezTo>
                    <a:pt x="66" y="12"/>
                    <a:pt x="66" y="12"/>
                    <a:pt x="66" y="12"/>
                  </a:cubicBezTo>
                  <a:cubicBezTo>
                    <a:pt x="77" y="1"/>
                    <a:pt x="77" y="1"/>
                    <a:pt x="77" y="1"/>
                  </a:cubicBezTo>
                  <a:cubicBezTo>
                    <a:pt x="77" y="1"/>
                    <a:pt x="76" y="0"/>
                    <a:pt x="76"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5" name="Freeform 74"/>
            <p:cNvSpPr>
              <a:spLocks noEditPoints="1"/>
            </p:cNvSpPr>
            <p:nvPr/>
          </p:nvSpPr>
          <p:spPr bwMode="auto">
            <a:xfrm>
              <a:off x="7260951" y="3773267"/>
              <a:ext cx="173541" cy="367574"/>
            </a:xfrm>
            <a:custGeom>
              <a:avLst/>
              <a:gdLst>
                <a:gd name="T0" fmla="*/ 0 w 41"/>
                <a:gd name="T1" fmla="*/ 6 h 95"/>
                <a:gd name="T2" fmla="*/ 0 w 41"/>
                <a:gd name="T3" fmla="*/ 27 h 95"/>
                <a:gd name="T4" fmla="*/ 0 w 41"/>
                <a:gd name="T5" fmla="*/ 30 h 95"/>
                <a:gd name="T6" fmla="*/ 0 w 41"/>
                <a:gd name="T7" fmla="*/ 35 h 95"/>
                <a:gd name="T8" fmla="*/ 0 w 41"/>
                <a:gd name="T9" fmla="*/ 37 h 95"/>
                <a:gd name="T10" fmla="*/ 0 w 41"/>
                <a:gd name="T11" fmla="*/ 93 h 95"/>
                <a:gd name="T12" fmla="*/ 0 w 41"/>
                <a:gd name="T13" fmla="*/ 93 h 95"/>
                <a:gd name="T14" fmla="*/ 1 w 41"/>
                <a:gd name="T15" fmla="*/ 93 h 95"/>
                <a:gd name="T16" fmla="*/ 1 w 41"/>
                <a:gd name="T17" fmla="*/ 36 h 95"/>
                <a:gd name="T18" fmla="*/ 1 w 41"/>
                <a:gd name="T19" fmla="*/ 33 h 95"/>
                <a:gd name="T20" fmla="*/ 1 w 41"/>
                <a:gd name="T21" fmla="*/ 28 h 95"/>
                <a:gd name="T22" fmla="*/ 1 w 41"/>
                <a:gd name="T23" fmla="*/ 26 h 95"/>
                <a:gd name="T24" fmla="*/ 1 w 41"/>
                <a:gd name="T25" fmla="*/ 7 h 95"/>
                <a:gd name="T26" fmla="*/ 1 w 41"/>
                <a:gd name="T27" fmla="*/ 7 h 95"/>
                <a:gd name="T28" fmla="*/ 0 w 41"/>
                <a:gd name="T29" fmla="*/ 6 h 95"/>
                <a:gd name="T30" fmla="*/ 12 w 41"/>
                <a:gd name="T31" fmla="*/ 0 h 95"/>
                <a:gd name="T32" fmla="*/ 11 w 41"/>
                <a:gd name="T33" fmla="*/ 1 h 95"/>
                <a:gd name="T34" fmla="*/ 26 w 41"/>
                <a:gd name="T35" fmla="*/ 10 h 95"/>
                <a:gd name="T36" fmla="*/ 28 w 41"/>
                <a:gd name="T37" fmla="*/ 11 h 95"/>
                <a:gd name="T38" fmla="*/ 32 w 41"/>
                <a:gd name="T39" fmla="*/ 13 h 95"/>
                <a:gd name="T40" fmla="*/ 34 w 41"/>
                <a:gd name="T41" fmla="*/ 14 h 95"/>
                <a:gd name="T42" fmla="*/ 37 w 41"/>
                <a:gd name="T43" fmla="*/ 16 h 95"/>
                <a:gd name="T44" fmla="*/ 38 w 41"/>
                <a:gd name="T45" fmla="*/ 17 h 95"/>
                <a:gd name="T46" fmla="*/ 37 w 41"/>
                <a:gd name="T47" fmla="*/ 20 h 95"/>
                <a:gd name="T48" fmla="*/ 6 w 41"/>
                <a:gd name="T49" fmla="*/ 94 h 95"/>
                <a:gd name="T50" fmla="*/ 8 w 41"/>
                <a:gd name="T51" fmla="*/ 95 h 95"/>
                <a:gd name="T52" fmla="*/ 25 w 41"/>
                <a:gd name="T53" fmla="*/ 53 h 95"/>
                <a:gd name="T54" fmla="*/ 25 w 41"/>
                <a:gd name="T55" fmla="*/ 52 h 95"/>
                <a:gd name="T56" fmla="*/ 31 w 41"/>
                <a:gd name="T57" fmla="*/ 40 h 95"/>
                <a:gd name="T58" fmla="*/ 37 w 41"/>
                <a:gd name="T59" fmla="*/ 25 h 95"/>
                <a:gd name="T60" fmla="*/ 39 w 41"/>
                <a:gd name="T61" fmla="*/ 21 h 95"/>
                <a:gd name="T62" fmla="*/ 40 w 41"/>
                <a:gd name="T63" fmla="*/ 17 h 95"/>
                <a:gd name="T64" fmla="*/ 41 w 41"/>
                <a:gd name="T65" fmla="*/ 16 h 95"/>
                <a:gd name="T66" fmla="*/ 39 w 41"/>
                <a:gd name="T67" fmla="*/ 15 h 95"/>
                <a:gd name="T68" fmla="*/ 39 w 41"/>
                <a:gd name="T69" fmla="*/ 15 h 95"/>
                <a:gd name="T70" fmla="*/ 37 w 41"/>
                <a:gd name="T71" fmla="*/ 14 h 95"/>
                <a:gd name="T72" fmla="*/ 35 w 41"/>
                <a:gd name="T73" fmla="*/ 13 h 95"/>
                <a:gd name="T74" fmla="*/ 34 w 41"/>
                <a:gd name="T75" fmla="*/ 12 h 95"/>
                <a:gd name="T76" fmla="*/ 30 w 41"/>
                <a:gd name="T77" fmla="*/ 10 h 95"/>
                <a:gd name="T78" fmla="*/ 28 w 41"/>
                <a:gd name="T79" fmla="*/ 9 h 95"/>
                <a:gd name="T80" fmla="*/ 12 w 41"/>
                <a:gd name="T8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1" h="95">
                  <a:moveTo>
                    <a:pt x="0" y="6"/>
                  </a:moveTo>
                  <a:cubicBezTo>
                    <a:pt x="0" y="27"/>
                    <a:pt x="0" y="27"/>
                    <a:pt x="0" y="27"/>
                  </a:cubicBezTo>
                  <a:cubicBezTo>
                    <a:pt x="0" y="30"/>
                    <a:pt x="0" y="30"/>
                    <a:pt x="0" y="30"/>
                  </a:cubicBezTo>
                  <a:cubicBezTo>
                    <a:pt x="0" y="35"/>
                    <a:pt x="0" y="35"/>
                    <a:pt x="0" y="35"/>
                  </a:cubicBezTo>
                  <a:cubicBezTo>
                    <a:pt x="0" y="37"/>
                    <a:pt x="0" y="37"/>
                    <a:pt x="0" y="37"/>
                  </a:cubicBezTo>
                  <a:cubicBezTo>
                    <a:pt x="0" y="93"/>
                    <a:pt x="0" y="93"/>
                    <a:pt x="0" y="93"/>
                  </a:cubicBezTo>
                  <a:cubicBezTo>
                    <a:pt x="0" y="93"/>
                    <a:pt x="0" y="93"/>
                    <a:pt x="0" y="93"/>
                  </a:cubicBezTo>
                  <a:cubicBezTo>
                    <a:pt x="1" y="93"/>
                    <a:pt x="1" y="93"/>
                    <a:pt x="1" y="93"/>
                  </a:cubicBezTo>
                  <a:cubicBezTo>
                    <a:pt x="1" y="36"/>
                    <a:pt x="1" y="36"/>
                    <a:pt x="1" y="36"/>
                  </a:cubicBezTo>
                  <a:cubicBezTo>
                    <a:pt x="1" y="33"/>
                    <a:pt x="1" y="33"/>
                    <a:pt x="1" y="33"/>
                  </a:cubicBezTo>
                  <a:cubicBezTo>
                    <a:pt x="1" y="28"/>
                    <a:pt x="1" y="28"/>
                    <a:pt x="1" y="28"/>
                  </a:cubicBezTo>
                  <a:cubicBezTo>
                    <a:pt x="1" y="26"/>
                    <a:pt x="1" y="26"/>
                    <a:pt x="1" y="26"/>
                  </a:cubicBezTo>
                  <a:cubicBezTo>
                    <a:pt x="1" y="7"/>
                    <a:pt x="1" y="7"/>
                    <a:pt x="1" y="7"/>
                  </a:cubicBezTo>
                  <a:cubicBezTo>
                    <a:pt x="1" y="7"/>
                    <a:pt x="1" y="7"/>
                    <a:pt x="1" y="7"/>
                  </a:cubicBezTo>
                  <a:cubicBezTo>
                    <a:pt x="0" y="7"/>
                    <a:pt x="0" y="7"/>
                    <a:pt x="0" y="6"/>
                  </a:cubicBezTo>
                  <a:moveTo>
                    <a:pt x="12" y="0"/>
                  </a:moveTo>
                  <a:cubicBezTo>
                    <a:pt x="12" y="0"/>
                    <a:pt x="11" y="1"/>
                    <a:pt x="11" y="1"/>
                  </a:cubicBezTo>
                  <a:cubicBezTo>
                    <a:pt x="26" y="10"/>
                    <a:pt x="26" y="10"/>
                    <a:pt x="26" y="10"/>
                  </a:cubicBezTo>
                  <a:cubicBezTo>
                    <a:pt x="28" y="11"/>
                    <a:pt x="28" y="11"/>
                    <a:pt x="28" y="11"/>
                  </a:cubicBezTo>
                  <a:cubicBezTo>
                    <a:pt x="32" y="13"/>
                    <a:pt x="32" y="13"/>
                    <a:pt x="32" y="13"/>
                  </a:cubicBezTo>
                  <a:cubicBezTo>
                    <a:pt x="34" y="14"/>
                    <a:pt x="34" y="14"/>
                    <a:pt x="34" y="14"/>
                  </a:cubicBezTo>
                  <a:cubicBezTo>
                    <a:pt x="37" y="16"/>
                    <a:pt x="37" y="16"/>
                    <a:pt x="37" y="16"/>
                  </a:cubicBezTo>
                  <a:cubicBezTo>
                    <a:pt x="38" y="17"/>
                    <a:pt x="38" y="17"/>
                    <a:pt x="38" y="17"/>
                  </a:cubicBezTo>
                  <a:cubicBezTo>
                    <a:pt x="37" y="20"/>
                    <a:pt x="37" y="20"/>
                    <a:pt x="37" y="20"/>
                  </a:cubicBezTo>
                  <a:cubicBezTo>
                    <a:pt x="6" y="94"/>
                    <a:pt x="6" y="94"/>
                    <a:pt x="6" y="94"/>
                  </a:cubicBezTo>
                  <a:cubicBezTo>
                    <a:pt x="7" y="94"/>
                    <a:pt x="7" y="95"/>
                    <a:pt x="8" y="95"/>
                  </a:cubicBezTo>
                  <a:cubicBezTo>
                    <a:pt x="25" y="53"/>
                    <a:pt x="25" y="53"/>
                    <a:pt x="25" y="53"/>
                  </a:cubicBezTo>
                  <a:cubicBezTo>
                    <a:pt x="25" y="52"/>
                    <a:pt x="25" y="52"/>
                    <a:pt x="25" y="52"/>
                  </a:cubicBezTo>
                  <a:cubicBezTo>
                    <a:pt x="25" y="47"/>
                    <a:pt x="27" y="43"/>
                    <a:pt x="31" y="40"/>
                  </a:cubicBezTo>
                  <a:cubicBezTo>
                    <a:pt x="37" y="25"/>
                    <a:pt x="37" y="25"/>
                    <a:pt x="37" y="25"/>
                  </a:cubicBezTo>
                  <a:cubicBezTo>
                    <a:pt x="39" y="21"/>
                    <a:pt x="39" y="21"/>
                    <a:pt x="39" y="21"/>
                  </a:cubicBezTo>
                  <a:cubicBezTo>
                    <a:pt x="40" y="17"/>
                    <a:pt x="40" y="17"/>
                    <a:pt x="40" y="17"/>
                  </a:cubicBezTo>
                  <a:cubicBezTo>
                    <a:pt x="41" y="16"/>
                    <a:pt x="41" y="16"/>
                    <a:pt x="41" y="16"/>
                  </a:cubicBezTo>
                  <a:cubicBezTo>
                    <a:pt x="39" y="15"/>
                    <a:pt x="39" y="15"/>
                    <a:pt x="39" y="15"/>
                  </a:cubicBezTo>
                  <a:cubicBezTo>
                    <a:pt x="39" y="15"/>
                    <a:pt x="39" y="15"/>
                    <a:pt x="39" y="15"/>
                  </a:cubicBezTo>
                  <a:cubicBezTo>
                    <a:pt x="37" y="14"/>
                    <a:pt x="37" y="14"/>
                    <a:pt x="37" y="14"/>
                  </a:cubicBezTo>
                  <a:cubicBezTo>
                    <a:pt x="35" y="13"/>
                    <a:pt x="35" y="13"/>
                    <a:pt x="35" y="13"/>
                  </a:cubicBezTo>
                  <a:cubicBezTo>
                    <a:pt x="34" y="12"/>
                    <a:pt x="34" y="12"/>
                    <a:pt x="34" y="12"/>
                  </a:cubicBezTo>
                  <a:cubicBezTo>
                    <a:pt x="30" y="10"/>
                    <a:pt x="30" y="10"/>
                    <a:pt x="30" y="10"/>
                  </a:cubicBezTo>
                  <a:cubicBezTo>
                    <a:pt x="28" y="9"/>
                    <a:pt x="28" y="9"/>
                    <a:pt x="28" y="9"/>
                  </a:cubicBezTo>
                  <a:cubicBezTo>
                    <a:pt x="12" y="0"/>
                    <a:pt x="12" y="0"/>
                    <a:pt x="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6" name="Freeform 75"/>
            <p:cNvSpPr>
              <a:spLocks noEditPoints="1"/>
            </p:cNvSpPr>
            <p:nvPr/>
          </p:nvSpPr>
          <p:spPr bwMode="auto">
            <a:xfrm>
              <a:off x="6235811" y="3646406"/>
              <a:ext cx="1300658" cy="699365"/>
            </a:xfrm>
            <a:custGeom>
              <a:avLst/>
              <a:gdLst>
                <a:gd name="T0" fmla="*/ 257 w 307"/>
                <a:gd name="T1" fmla="*/ 141 h 181"/>
                <a:gd name="T2" fmla="*/ 265 w 307"/>
                <a:gd name="T3" fmla="*/ 148 h 181"/>
                <a:gd name="T4" fmla="*/ 307 w 307"/>
                <a:gd name="T5" fmla="*/ 176 h 181"/>
                <a:gd name="T6" fmla="*/ 268 w 307"/>
                <a:gd name="T7" fmla="*/ 148 h 181"/>
                <a:gd name="T8" fmla="*/ 257 w 307"/>
                <a:gd name="T9" fmla="*/ 140 h 181"/>
                <a:gd name="T10" fmla="*/ 11 w 307"/>
                <a:gd name="T11" fmla="*/ 112 h 181"/>
                <a:gd name="T12" fmla="*/ 50 w 307"/>
                <a:gd name="T13" fmla="*/ 122 h 181"/>
                <a:gd name="T14" fmla="*/ 134 w 307"/>
                <a:gd name="T15" fmla="*/ 141 h 181"/>
                <a:gd name="T16" fmla="*/ 186 w 307"/>
                <a:gd name="T17" fmla="*/ 153 h 181"/>
                <a:gd name="T18" fmla="*/ 251 w 307"/>
                <a:gd name="T19" fmla="*/ 169 h 181"/>
                <a:gd name="T20" fmla="*/ 263 w 307"/>
                <a:gd name="T21" fmla="*/ 172 h 181"/>
                <a:gd name="T22" fmla="*/ 305 w 307"/>
                <a:gd name="T23" fmla="*/ 180 h 181"/>
                <a:gd name="T24" fmla="*/ 258 w 307"/>
                <a:gd name="T25" fmla="*/ 169 h 181"/>
                <a:gd name="T26" fmla="*/ 250 w 307"/>
                <a:gd name="T27" fmla="*/ 167 h 181"/>
                <a:gd name="T28" fmla="*/ 180 w 307"/>
                <a:gd name="T29" fmla="*/ 150 h 181"/>
                <a:gd name="T30" fmla="*/ 133 w 307"/>
                <a:gd name="T31" fmla="*/ 139 h 181"/>
                <a:gd name="T32" fmla="*/ 48 w 307"/>
                <a:gd name="T33" fmla="*/ 119 h 181"/>
                <a:gd name="T34" fmla="*/ 32 w 307"/>
                <a:gd name="T35" fmla="*/ 5 h 181"/>
                <a:gd name="T36" fmla="*/ 0 w 307"/>
                <a:gd name="T37" fmla="*/ 82 h 181"/>
                <a:gd name="T38" fmla="*/ 0 w 307"/>
                <a:gd name="T39" fmla="*/ 94 h 181"/>
                <a:gd name="T40" fmla="*/ 2 w 307"/>
                <a:gd name="T41" fmla="*/ 82 h 181"/>
                <a:gd name="T42" fmla="*/ 32 w 307"/>
                <a:gd name="T43" fmla="*/ 5 h 181"/>
                <a:gd name="T44" fmla="*/ 51 w 307"/>
                <a:gd name="T45" fmla="*/ 2 h 181"/>
                <a:gd name="T46" fmla="*/ 190 w 307"/>
                <a:gd name="T47" fmla="*/ 97 h 181"/>
                <a:gd name="T48" fmla="*/ 196 w 307"/>
                <a:gd name="T49" fmla="*/ 100 h 181"/>
                <a:gd name="T50" fmla="*/ 199 w 307"/>
                <a:gd name="T51" fmla="*/ 103 h 181"/>
                <a:gd name="T52" fmla="*/ 212 w 307"/>
                <a:gd name="T53" fmla="*/ 111 h 181"/>
                <a:gd name="T54" fmla="*/ 237 w 307"/>
                <a:gd name="T55" fmla="*/ 127 h 181"/>
                <a:gd name="T56" fmla="*/ 201 w 307"/>
                <a:gd name="T57" fmla="*/ 102 h 181"/>
                <a:gd name="T58" fmla="*/ 197 w 307"/>
                <a:gd name="T59" fmla="*/ 99 h 181"/>
                <a:gd name="T60" fmla="*/ 196 w 307"/>
                <a:gd name="T61" fmla="*/ 98 h 181"/>
                <a:gd name="T62" fmla="*/ 190 w 307"/>
                <a:gd name="T63" fmla="*/ 94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07" h="181">
                  <a:moveTo>
                    <a:pt x="257" y="140"/>
                  </a:moveTo>
                  <a:cubicBezTo>
                    <a:pt x="257" y="141"/>
                    <a:pt x="257" y="141"/>
                    <a:pt x="257" y="141"/>
                  </a:cubicBezTo>
                  <a:cubicBezTo>
                    <a:pt x="257" y="142"/>
                    <a:pt x="257" y="142"/>
                    <a:pt x="257" y="142"/>
                  </a:cubicBezTo>
                  <a:cubicBezTo>
                    <a:pt x="265" y="148"/>
                    <a:pt x="265" y="148"/>
                    <a:pt x="265" y="148"/>
                  </a:cubicBezTo>
                  <a:cubicBezTo>
                    <a:pt x="267" y="149"/>
                    <a:pt x="267" y="149"/>
                    <a:pt x="267" y="149"/>
                  </a:cubicBezTo>
                  <a:cubicBezTo>
                    <a:pt x="307" y="176"/>
                    <a:pt x="307" y="176"/>
                    <a:pt x="307" y="176"/>
                  </a:cubicBezTo>
                  <a:cubicBezTo>
                    <a:pt x="307" y="176"/>
                    <a:pt x="307" y="175"/>
                    <a:pt x="307" y="175"/>
                  </a:cubicBezTo>
                  <a:cubicBezTo>
                    <a:pt x="268" y="148"/>
                    <a:pt x="268" y="148"/>
                    <a:pt x="268" y="148"/>
                  </a:cubicBezTo>
                  <a:cubicBezTo>
                    <a:pt x="267" y="147"/>
                    <a:pt x="267" y="147"/>
                    <a:pt x="267" y="147"/>
                  </a:cubicBezTo>
                  <a:cubicBezTo>
                    <a:pt x="257" y="140"/>
                    <a:pt x="257" y="140"/>
                    <a:pt x="257" y="140"/>
                  </a:cubicBezTo>
                  <a:moveTo>
                    <a:pt x="11" y="111"/>
                  </a:moveTo>
                  <a:cubicBezTo>
                    <a:pt x="11" y="111"/>
                    <a:pt x="11" y="112"/>
                    <a:pt x="11" y="112"/>
                  </a:cubicBezTo>
                  <a:cubicBezTo>
                    <a:pt x="49" y="121"/>
                    <a:pt x="49" y="121"/>
                    <a:pt x="49" y="121"/>
                  </a:cubicBezTo>
                  <a:cubicBezTo>
                    <a:pt x="50" y="122"/>
                    <a:pt x="50" y="122"/>
                    <a:pt x="50" y="122"/>
                  </a:cubicBezTo>
                  <a:cubicBezTo>
                    <a:pt x="131" y="141"/>
                    <a:pt x="131" y="141"/>
                    <a:pt x="131" y="141"/>
                  </a:cubicBezTo>
                  <a:cubicBezTo>
                    <a:pt x="134" y="141"/>
                    <a:pt x="134" y="141"/>
                    <a:pt x="134" y="141"/>
                  </a:cubicBezTo>
                  <a:cubicBezTo>
                    <a:pt x="182" y="153"/>
                    <a:pt x="182" y="153"/>
                    <a:pt x="182" y="153"/>
                  </a:cubicBezTo>
                  <a:cubicBezTo>
                    <a:pt x="186" y="153"/>
                    <a:pt x="186" y="153"/>
                    <a:pt x="186" y="153"/>
                  </a:cubicBezTo>
                  <a:cubicBezTo>
                    <a:pt x="249" y="168"/>
                    <a:pt x="249" y="168"/>
                    <a:pt x="249" y="168"/>
                  </a:cubicBezTo>
                  <a:cubicBezTo>
                    <a:pt x="251" y="169"/>
                    <a:pt x="251" y="169"/>
                    <a:pt x="251" y="169"/>
                  </a:cubicBezTo>
                  <a:cubicBezTo>
                    <a:pt x="260" y="171"/>
                    <a:pt x="260" y="171"/>
                    <a:pt x="260" y="171"/>
                  </a:cubicBezTo>
                  <a:cubicBezTo>
                    <a:pt x="263" y="172"/>
                    <a:pt x="263" y="172"/>
                    <a:pt x="263" y="172"/>
                  </a:cubicBezTo>
                  <a:cubicBezTo>
                    <a:pt x="305" y="181"/>
                    <a:pt x="305" y="181"/>
                    <a:pt x="305" y="181"/>
                  </a:cubicBezTo>
                  <a:cubicBezTo>
                    <a:pt x="305" y="181"/>
                    <a:pt x="305" y="180"/>
                    <a:pt x="305" y="180"/>
                  </a:cubicBezTo>
                  <a:cubicBezTo>
                    <a:pt x="261" y="169"/>
                    <a:pt x="261" y="169"/>
                    <a:pt x="261" y="169"/>
                  </a:cubicBezTo>
                  <a:cubicBezTo>
                    <a:pt x="258" y="169"/>
                    <a:pt x="258" y="169"/>
                    <a:pt x="258" y="169"/>
                  </a:cubicBezTo>
                  <a:cubicBezTo>
                    <a:pt x="252" y="167"/>
                    <a:pt x="252" y="167"/>
                    <a:pt x="252" y="167"/>
                  </a:cubicBezTo>
                  <a:cubicBezTo>
                    <a:pt x="250" y="167"/>
                    <a:pt x="250" y="167"/>
                    <a:pt x="250" y="167"/>
                  </a:cubicBezTo>
                  <a:cubicBezTo>
                    <a:pt x="183" y="151"/>
                    <a:pt x="183" y="151"/>
                    <a:pt x="183" y="151"/>
                  </a:cubicBezTo>
                  <a:cubicBezTo>
                    <a:pt x="180" y="150"/>
                    <a:pt x="180" y="150"/>
                    <a:pt x="180" y="150"/>
                  </a:cubicBezTo>
                  <a:cubicBezTo>
                    <a:pt x="136" y="140"/>
                    <a:pt x="136" y="140"/>
                    <a:pt x="136" y="140"/>
                  </a:cubicBezTo>
                  <a:cubicBezTo>
                    <a:pt x="133" y="139"/>
                    <a:pt x="133" y="139"/>
                    <a:pt x="133" y="139"/>
                  </a:cubicBezTo>
                  <a:cubicBezTo>
                    <a:pt x="50" y="120"/>
                    <a:pt x="50" y="120"/>
                    <a:pt x="50" y="120"/>
                  </a:cubicBezTo>
                  <a:cubicBezTo>
                    <a:pt x="48" y="119"/>
                    <a:pt x="48" y="119"/>
                    <a:pt x="48" y="119"/>
                  </a:cubicBezTo>
                  <a:cubicBezTo>
                    <a:pt x="11" y="111"/>
                    <a:pt x="11" y="111"/>
                    <a:pt x="11" y="111"/>
                  </a:cubicBezTo>
                  <a:moveTo>
                    <a:pt x="32" y="5"/>
                  </a:moveTo>
                  <a:cubicBezTo>
                    <a:pt x="0" y="81"/>
                    <a:pt x="0" y="81"/>
                    <a:pt x="0" y="81"/>
                  </a:cubicBezTo>
                  <a:cubicBezTo>
                    <a:pt x="0" y="82"/>
                    <a:pt x="0" y="82"/>
                    <a:pt x="0" y="82"/>
                  </a:cubicBezTo>
                  <a:cubicBezTo>
                    <a:pt x="0" y="82"/>
                    <a:pt x="0" y="82"/>
                    <a:pt x="0" y="82"/>
                  </a:cubicBezTo>
                  <a:cubicBezTo>
                    <a:pt x="0" y="94"/>
                    <a:pt x="0" y="94"/>
                    <a:pt x="0" y="94"/>
                  </a:cubicBezTo>
                  <a:cubicBezTo>
                    <a:pt x="1" y="94"/>
                    <a:pt x="1" y="94"/>
                    <a:pt x="2" y="95"/>
                  </a:cubicBezTo>
                  <a:cubicBezTo>
                    <a:pt x="2" y="82"/>
                    <a:pt x="2" y="82"/>
                    <a:pt x="2" y="82"/>
                  </a:cubicBezTo>
                  <a:cubicBezTo>
                    <a:pt x="34" y="6"/>
                    <a:pt x="34" y="6"/>
                    <a:pt x="34" y="6"/>
                  </a:cubicBezTo>
                  <a:cubicBezTo>
                    <a:pt x="33" y="5"/>
                    <a:pt x="33" y="5"/>
                    <a:pt x="32" y="5"/>
                  </a:cubicBezTo>
                  <a:moveTo>
                    <a:pt x="52" y="0"/>
                  </a:moveTo>
                  <a:cubicBezTo>
                    <a:pt x="52" y="1"/>
                    <a:pt x="52" y="1"/>
                    <a:pt x="51" y="2"/>
                  </a:cubicBezTo>
                  <a:cubicBezTo>
                    <a:pt x="189" y="95"/>
                    <a:pt x="189" y="95"/>
                    <a:pt x="189" y="95"/>
                  </a:cubicBezTo>
                  <a:cubicBezTo>
                    <a:pt x="190" y="97"/>
                    <a:pt x="190" y="97"/>
                    <a:pt x="190" y="97"/>
                  </a:cubicBezTo>
                  <a:cubicBezTo>
                    <a:pt x="194" y="99"/>
                    <a:pt x="194" y="99"/>
                    <a:pt x="194" y="99"/>
                  </a:cubicBezTo>
                  <a:cubicBezTo>
                    <a:pt x="196" y="100"/>
                    <a:pt x="196" y="100"/>
                    <a:pt x="196" y="100"/>
                  </a:cubicBezTo>
                  <a:cubicBezTo>
                    <a:pt x="197" y="101"/>
                    <a:pt x="197" y="101"/>
                    <a:pt x="197" y="101"/>
                  </a:cubicBezTo>
                  <a:cubicBezTo>
                    <a:pt x="199" y="103"/>
                    <a:pt x="199" y="103"/>
                    <a:pt x="199" y="103"/>
                  </a:cubicBezTo>
                  <a:cubicBezTo>
                    <a:pt x="206" y="107"/>
                    <a:pt x="206" y="107"/>
                    <a:pt x="206" y="107"/>
                  </a:cubicBezTo>
                  <a:cubicBezTo>
                    <a:pt x="212" y="111"/>
                    <a:pt x="212" y="111"/>
                    <a:pt x="212" y="111"/>
                  </a:cubicBezTo>
                  <a:cubicBezTo>
                    <a:pt x="235" y="128"/>
                    <a:pt x="235" y="128"/>
                    <a:pt x="235" y="128"/>
                  </a:cubicBezTo>
                  <a:cubicBezTo>
                    <a:pt x="236" y="127"/>
                    <a:pt x="237" y="127"/>
                    <a:pt x="237" y="127"/>
                  </a:cubicBezTo>
                  <a:cubicBezTo>
                    <a:pt x="207" y="106"/>
                    <a:pt x="207" y="106"/>
                    <a:pt x="207" y="106"/>
                  </a:cubicBezTo>
                  <a:cubicBezTo>
                    <a:pt x="201" y="102"/>
                    <a:pt x="201" y="102"/>
                    <a:pt x="201" y="102"/>
                  </a:cubicBezTo>
                  <a:cubicBezTo>
                    <a:pt x="199" y="101"/>
                    <a:pt x="199" y="101"/>
                    <a:pt x="199" y="101"/>
                  </a:cubicBezTo>
                  <a:cubicBezTo>
                    <a:pt x="197" y="99"/>
                    <a:pt x="197" y="99"/>
                    <a:pt x="197" y="99"/>
                  </a:cubicBezTo>
                  <a:cubicBezTo>
                    <a:pt x="197" y="99"/>
                    <a:pt x="197" y="99"/>
                    <a:pt x="197" y="99"/>
                  </a:cubicBezTo>
                  <a:cubicBezTo>
                    <a:pt x="196" y="98"/>
                    <a:pt x="196" y="98"/>
                    <a:pt x="196" y="98"/>
                  </a:cubicBezTo>
                  <a:cubicBezTo>
                    <a:pt x="192" y="96"/>
                    <a:pt x="192" y="96"/>
                    <a:pt x="192" y="96"/>
                  </a:cubicBezTo>
                  <a:cubicBezTo>
                    <a:pt x="190" y="94"/>
                    <a:pt x="190" y="94"/>
                    <a:pt x="190" y="94"/>
                  </a:cubicBezTo>
                  <a:cubicBezTo>
                    <a:pt x="52" y="0"/>
                    <a:pt x="52" y="0"/>
                    <a:pt x="5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77" name="Freeform 76"/>
            <p:cNvSpPr>
              <a:spLocks noEditPoints="1"/>
            </p:cNvSpPr>
            <p:nvPr/>
          </p:nvSpPr>
          <p:spPr bwMode="auto">
            <a:xfrm>
              <a:off x="11080625" y="3568337"/>
              <a:ext cx="898115" cy="862008"/>
            </a:xfrm>
            <a:custGeom>
              <a:avLst/>
              <a:gdLst>
                <a:gd name="T0" fmla="*/ 1 w 212"/>
                <a:gd name="T1" fmla="*/ 127 h 223"/>
                <a:gd name="T2" fmla="*/ 0 w 212"/>
                <a:gd name="T3" fmla="*/ 129 h 223"/>
                <a:gd name="T4" fmla="*/ 2 w 212"/>
                <a:gd name="T5" fmla="*/ 130 h 223"/>
                <a:gd name="T6" fmla="*/ 4 w 212"/>
                <a:gd name="T7" fmla="*/ 131 h 223"/>
                <a:gd name="T8" fmla="*/ 30 w 212"/>
                <a:gd name="T9" fmla="*/ 142 h 223"/>
                <a:gd name="T10" fmla="*/ 32 w 212"/>
                <a:gd name="T11" fmla="*/ 143 h 223"/>
                <a:gd name="T12" fmla="*/ 69 w 212"/>
                <a:gd name="T13" fmla="*/ 159 h 223"/>
                <a:gd name="T14" fmla="*/ 70 w 212"/>
                <a:gd name="T15" fmla="*/ 160 h 223"/>
                <a:gd name="T16" fmla="*/ 212 w 212"/>
                <a:gd name="T17" fmla="*/ 223 h 223"/>
                <a:gd name="T18" fmla="*/ 212 w 212"/>
                <a:gd name="T19" fmla="*/ 221 h 223"/>
                <a:gd name="T20" fmla="*/ 70 w 212"/>
                <a:gd name="T21" fmla="*/ 158 h 223"/>
                <a:gd name="T22" fmla="*/ 69 w 212"/>
                <a:gd name="T23" fmla="*/ 157 h 223"/>
                <a:gd name="T24" fmla="*/ 31 w 212"/>
                <a:gd name="T25" fmla="*/ 141 h 223"/>
                <a:gd name="T26" fmla="*/ 29 w 212"/>
                <a:gd name="T27" fmla="*/ 140 h 223"/>
                <a:gd name="T28" fmla="*/ 4 w 212"/>
                <a:gd name="T29" fmla="*/ 129 h 223"/>
                <a:gd name="T30" fmla="*/ 2 w 212"/>
                <a:gd name="T31" fmla="*/ 128 h 223"/>
                <a:gd name="T32" fmla="*/ 1 w 212"/>
                <a:gd name="T33" fmla="*/ 127 h 223"/>
                <a:gd name="T34" fmla="*/ 212 w 212"/>
                <a:gd name="T35" fmla="*/ 0 h 223"/>
                <a:gd name="T36" fmla="*/ 70 w 212"/>
                <a:gd name="T37" fmla="*/ 79 h 223"/>
                <a:gd name="T38" fmla="*/ 69 w 212"/>
                <a:gd name="T39" fmla="*/ 80 h 223"/>
                <a:gd name="T40" fmla="*/ 21 w 212"/>
                <a:gd name="T41" fmla="*/ 106 h 223"/>
                <a:gd name="T42" fmla="*/ 20 w 212"/>
                <a:gd name="T43" fmla="*/ 107 h 223"/>
                <a:gd name="T44" fmla="*/ 3 w 212"/>
                <a:gd name="T45" fmla="*/ 116 h 223"/>
                <a:gd name="T46" fmla="*/ 3 w 212"/>
                <a:gd name="T47" fmla="*/ 118 h 223"/>
                <a:gd name="T48" fmla="*/ 20 w 212"/>
                <a:gd name="T49" fmla="*/ 109 h 223"/>
                <a:gd name="T50" fmla="*/ 22 w 212"/>
                <a:gd name="T51" fmla="*/ 108 h 223"/>
                <a:gd name="T52" fmla="*/ 69 w 212"/>
                <a:gd name="T53" fmla="*/ 82 h 223"/>
                <a:gd name="T54" fmla="*/ 70 w 212"/>
                <a:gd name="T55" fmla="*/ 81 h 223"/>
                <a:gd name="T56" fmla="*/ 212 w 212"/>
                <a:gd name="T57" fmla="*/ 2 h 223"/>
                <a:gd name="T58" fmla="*/ 212 w 212"/>
                <a:gd name="T59" fmla="*/ 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12" h="223">
                  <a:moveTo>
                    <a:pt x="1" y="127"/>
                  </a:moveTo>
                  <a:cubicBezTo>
                    <a:pt x="1" y="128"/>
                    <a:pt x="0" y="128"/>
                    <a:pt x="0" y="129"/>
                  </a:cubicBezTo>
                  <a:cubicBezTo>
                    <a:pt x="2" y="130"/>
                    <a:pt x="2" y="130"/>
                    <a:pt x="2" y="130"/>
                  </a:cubicBezTo>
                  <a:cubicBezTo>
                    <a:pt x="4" y="131"/>
                    <a:pt x="4" y="131"/>
                    <a:pt x="4" y="131"/>
                  </a:cubicBezTo>
                  <a:cubicBezTo>
                    <a:pt x="30" y="142"/>
                    <a:pt x="30" y="142"/>
                    <a:pt x="30" y="142"/>
                  </a:cubicBezTo>
                  <a:cubicBezTo>
                    <a:pt x="32" y="143"/>
                    <a:pt x="32" y="143"/>
                    <a:pt x="32" y="143"/>
                  </a:cubicBezTo>
                  <a:cubicBezTo>
                    <a:pt x="69" y="159"/>
                    <a:pt x="69" y="159"/>
                    <a:pt x="69" y="159"/>
                  </a:cubicBezTo>
                  <a:cubicBezTo>
                    <a:pt x="70" y="160"/>
                    <a:pt x="70" y="160"/>
                    <a:pt x="70" y="160"/>
                  </a:cubicBezTo>
                  <a:cubicBezTo>
                    <a:pt x="212" y="223"/>
                    <a:pt x="212" y="223"/>
                    <a:pt x="212" y="223"/>
                  </a:cubicBezTo>
                  <a:cubicBezTo>
                    <a:pt x="212" y="221"/>
                    <a:pt x="212" y="221"/>
                    <a:pt x="212" y="221"/>
                  </a:cubicBezTo>
                  <a:cubicBezTo>
                    <a:pt x="70" y="158"/>
                    <a:pt x="70" y="158"/>
                    <a:pt x="70" y="158"/>
                  </a:cubicBezTo>
                  <a:cubicBezTo>
                    <a:pt x="69" y="157"/>
                    <a:pt x="69" y="157"/>
                    <a:pt x="69" y="157"/>
                  </a:cubicBezTo>
                  <a:cubicBezTo>
                    <a:pt x="31" y="141"/>
                    <a:pt x="31" y="141"/>
                    <a:pt x="31" y="141"/>
                  </a:cubicBezTo>
                  <a:cubicBezTo>
                    <a:pt x="29" y="140"/>
                    <a:pt x="29" y="140"/>
                    <a:pt x="29" y="140"/>
                  </a:cubicBezTo>
                  <a:cubicBezTo>
                    <a:pt x="4" y="129"/>
                    <a:pt x="4" y="129"/>
                    <a:pt x="4" y="129"/>
                  </a:cubicBezTo>
                  <a:cubicBezTo>
                    <a:pt x="2" y="128"/>
                    <a:pt x="2" y="128"/>
                    <a:pt x="2" y="128"/>
                  </a:cubicBezTo>
                  <a:cubicBezTo>
                    <a:pt x="1" y="127"/>
                    <a:pt x="1" y="127"/>
                    <a:pt x="1" y="127"/>
                  </a:cubicBezTo>
                  <a:moveTo>
                    <a:pt x="212" y="0"/>
                  </a:moveTo>
                  <a:cubicBezTo>
                    <a:pt x="70" y="79"/>
                    <a:pt x="70" y="79"/>
                    <a:pt x="70" y="79"/>
                  </a:cubicBezTo>
                  <a:cubicBezTo>
                    <a:pt x="69" y="80"/>
                    <a:pt x="69" y="80"/>
                    <a:pt x="69" y="80"/>
                  </a:cubicBezTo>
                  <a:cubicBezTo>
                    <a:pt x="21" y="106"/>
                    <a:pt x="21" y="106"/>
                    <a:pt x="21" y="106"/>
                  </a:cubicBezTo>
                  <a:cubicBezTo>
                    <a:pt x="20" y="107"/>
                    <a:pt x="20" y="107"/>
                    <a:pt x="20" y="107"/>
                  </a:cubicBezTo>
                  <a:cubicBezTo>
                    <a:pt x="3" y="116"/>
                    <a:pt x="3" y="116"/>
                    <a:pt x="3" y="116"/>
                  </a:cubicBezTo>
                  <a:cubicBezTo>
                    <a:pt x="3" y="117"/>
                    <a:pt x="3" y="118"/>
                    <a:pt x="3" y="118"/>
                  </a:cubicBezTo>
                  <a:cubicBezTo>
                    <a:pt x="20" y="109"/>
                    <a:pt x="20" y="109"/>
                    <a:pt x="20" y="109"/>
                  </a:cubicBezTo>
                  <a:cubicBezTo>
                    <a:pt x="22" y="108"/>
                    <a:pt x="22" y="108"/>
                    <a:pt x="22" y="108"/>
                  </a:cubicBezTo>
                  <a:cubicBezTo>
                    <a:pt x="69" y="82"/>
                    <a:pt x="69" y="82"/>
                    <a:pt x="69" y="82"/>
                  </a:cubicBezTo>
                  <a:cubicBezTo>
                    <a:pt x="70" y="81"/>
                    <a:pt x="70" y="81"/>
                    <a:pt x="70" y="81"/>
                  </a:cubicBezTo>
                  <a:cubicBezTo>
                    <a:pt x="212" y="2"/>
                    <a:pt x="212" y="2"/>
                    <a:pt x="212" y="2"/>
                  </a:cubicBezTo>
                  <a:cubicBezTo>
                    <a:pt x="212" y="0"/>
                    <a:pt x="212" y="0"/>
                    <a:pt x="212"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sp>
          <p:nvSpPr>
            <p:cNvPr id="88" name="Freeform 87"/>
            <p:cNvSpPr/>
            <p:nvPr/>
          </p:nvSpPr>
          <p:spPr bwMode="auto">
            <a:xfrm>
              <a:off x="7981948" y="3340637"/>
              <a:ext cx="109134" cy="97585"/>
            </a:xfrm>
            <a:custGeom>
              <a:avLst/>
              <a:gdLst>
                <a:gd name="T0" fmla="*/ 13 w 26"/>
                <a:gd name="T1" fmla="*/ 0 h 25"/>
                <a:gd name="T2" fmla="*/ 9 w 26"/>
                <a:gd name="T3" fmla="*/ 0 h 25"/>
                <a:gd name="T4" fmla="*/ 6 w 26"/>
                <a:gd name="T5" fmla="*/ 2 h 25"/>
                <a:gd name="T6" fmla="*/ 0 w 26"/>
                <a:gd name="T7" fmla="*/ 12 h 25"/>
                <a:gd name="T8" fmla="*/ 4 w 26"/>
                <a:gd name="T9" fmla="*/ 21 h 25"/>
                <a:gd name="T10" fmla="*/ 5 w 26"/>
                <a:gd name="T11" fmla="*/ 23 h 25"/>
                <a:gd name="T12" fmla="*/ 7 w 26"/>
                <a:gd name="T13" fmla="*/ 24 h 25"/>
                <a:gd name="T14" fmla="*/ 9 w 26"/>
                <a:gd name="T15" fmla="*/ 24 h 25"/>
                <a:gd name="T16" fmla="*/ 10 w 26"/>
                <a:gd name="T17" fmla="*/ 25 h 25"/>
                <a:gd name="T18" fmla="*/ 12 w 26"/>
                <a:gd name="T19" fmla="*/ 25 h 25"/>
                <a:gd name="T20" fmla="*/ 13 w 26"/>
                <a:gd name="T21" fmla="*/ 25 h 25"/>
                <a:gd name="T22" fmla="*/ 13 w 26"/>
                <a:gd name="T23" fmla="*/ 25 h 25"/>
                <a:gd name="T24" fmla="*/ 16 w 26"/>
                <a:gd name="T25" fmla="*/ 25 h 25"/>
                <a:gd name="T26" fmla="*/ 18 w 26"/>
                <a:gd name="T27" fmla="*/ 24 h 25"/>
                <a:gd name="T28" fmla="*/ 19 w 26"/>
                <a:gd name="T29" fmla="*/ 23 h 25"/>
                <a:gd name="T30" fmla="*/ 21 w 26"/>
                <a:gd name="T31" fmla="*/ 22 h 25"/>
                <a:gd name="T32" fmla="*/ 26 w 26"/>
                <a:gd name="T33" fmla="*/ 12 h 25"/>
                <a:gd name="T34" fmla="*/ 26 w 26"/>
                <a:gd name="T35" fmla="*/ 12 h 25"/>
                <a:gd name="T36" fmla="*/ 25 w 26"/>
                <a:gd name="T37" fmla="*/ 10 h 25"/>
                <a:gd name="T38" fmla="*/ 25 w 26"/>
                <a:gd name="T39" fmla="*/ 8 h 25"/>
                <a:gd name="T40" fmla="*/ 22 w 26"/>
                <a:gd name="T41" fmla="*/ 3 h 25"/>
                <a:gd name="T42" fmla="*/ 19 w 26"/>
                <a:gd name="T43" fmla="*/ 1 h 25"/>
                <a:gd name="T44" fmla="*/ 18 w 26"/>
                <a:gd name="T45" fmla="*/ 1 h 25"/>
                <a:gd name="T46" fmla="*/ 13 w 26"/>
                <a:gd name="T4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6" h="25">
                  <a:moveTo>
                    <a:pt x="13" y="0"/>
                  </a:moveTo>
                  <a:cubicBezTo>
                    <a:pt x="11" y="0"/>
                    <a:pt x="10" y="0"/>
                    <a:pt x="9" y="0"/>
                  </a:cubicBezTo>
                  <a:cubicBezTo>
                    <a:pt x="8" y="1"/>
                    <a:pt x="7" y="1"/>
                    <a:pt x="6" y="2"/>
                  </a:cubicBezTo>
                  <a:cubicBezTo>
                    <a:pt x="2" y="4"/>
                    <a:pt x="0" y="8"/>
                    <a:pt x="0" y="12"/>
                  </a:cubicBezTo>
                  <a:cubicBezTo>
                    <a:pt x="0" y="16"/>
                    <a:pt x="2" y="19"/>
                    <a:pt x="4" y="21"/>
                  </a:cubicBezTo>
                  <a:cubicBezTo>
                    <a:pt x="4" y="22"/>
                    <a:pt x="5" y="22"/>
                    <a:pt x="5" y="23"/>
                  </a:cubicBezTo>
                  <a:cubicBezTo>
                    <a:pt x="6" y="23"/>
                    <a:pt x="7" y="23"/>
                    <a:pt x="7" y="24"/>
                  </a:cubicBezTo>
                  <a:cubicBezTo>
                    <a:pt x="8" y="24"/>
                    <a:pt x="8" y="24"/>
                    <a:pt x="9" y="24"/>
                  </a:cubicBezTo>
                  <a:cubicBezTo>
                    <a:pt x="9" y="25"/>
                    <a:pt x="10" y="25"/>
                    <a:pt x="10" y="25"/>
                  </a:cubicBezTo>
                  <a:cubicBezTo>
                    <a:pt x="11" y="25"/>
                    <a:pt x="11" y="25"/>
                    <a:pt x="12" y="25"/>
                  </a:cubicBezTo>
                  <a:cubicBezTo>
                    <a:pt x="12" y="25"/>
                    <a:pt x="13" y="25"/>
                    <a:pt x="13" y="25"/>
                  </a:cubicBezTo>
                  <a:cubicBezTo>
                    <a:pt x="13" y="25"/>
                    <a:pt x="13" y="25"/>
                    <a:pt x="13" y="25"/>
                  </a:cubicBezTo>
                  <a:cubicBezTo>
                    <a:pt x="14" y="25"/>
                    <a:pt x="15" y="25"/>
                    <a:pt x="16" y="25"/>
                  </a:cubicBezTo>
                  <a:cubicBezTo>
                    <a:pt x="17" y="25"/>
                    <a:pt x="18" y="24"/>
                    <a:pt x="18" y="24"/>
                  </a:cubicBezTo>
                  <a:cubicBezTo>
                    <a:pt x="19" y="24"/>
                    <a:pt x="19" y="24"/>
                    <a:pt x="19" y="23"/>
                  </a:cubicBezTo>
                  <a:cubicBezTo>
                    <a:pt x="20" y="23"/>
                    <a:pt x="20" y="23"/>
                    <a:pt x="21" y="22"/>
                  </a:cubicBezTo>
                  <a:cubicBezTo>
                    <a:pt x="24" y="20"/>
                    <a:pt x="26" y="16"/>
                    <a:pt x="26" y="12"/>
                  </a:cubicBezTo>
                  <a:cubicBezTo>
                    <a:pt x="26" y="12"/>
                    <a:pt x="26" y="12"/>
                    <a:pt x="26" y="12"/>
                  </a:cubicBezTo>
                  <a:cubicBezTo>
                    <a:pt x="25" y="11"/>
                    <a:pt x="25" y="10"/>
                    <a:pt x="25" y="10"/>
                  </a:cubicBezTo>
                  <a:cubicBezTo>
                    <a:pt x="25" y="9"/>
                    <a:pt x="25" y="8"/>
                    <a:pt x="25" y="8"/>
                  </a:cubicBezTo>
                  <a:cubicBezTo>
                    <a:pt x="24" y="6"/>
                    <a:pt x="23" y="5"/>
                    <a:pt x="22" y="3"/>
                  </a:cubicBezTo>
                  <a:cubicBezTo>
                    <a:pt x="21" y="3"/>
                    <a:pt x="20" y="2"/>
                    <a:pt x="19" y="1"/>
                  </a:cubicBezTo>
                  <a:cubicBezTo>
                    <a:pt x="19" y="1"/>
                    <a:pt x="18" y="1"/>
                    <a:pt x="18" y="1"/>
                  </a:cubicBezTo>
                  <a:cubicBezTo>
                    <a:pt x="16" y="0"/>
                    <a:pt x="15" y="0"/>
                    <a:pt x="1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23" name="Freeform 122"/>
            <p:cNvSpPr/>
            <p:nvPr/>
          </p:nvSpPr>
          <p:spPr bwMode="auto">
            <a:xfrm>
              <a:off x="7303889" y="3101551"/>
              <a:ext cx="42937" cy="35782"/>
            </a:xfrm>
            <a:custGeom>
              <a:avLst/>
              <a:gdLst>
                <a:gd name="T0" fmla="*/ 5 w 10"/>
                <a:gd name="T1" fmla="*/ 0 h 9"/>
                <a:gd name="T2" fmla="*/ 0 w 10"/>
                <a:gd name="T3" fmla="*/ 5 h 9"/>
                <a:gd name="T4" fmla="*/ 4 w 10"/>
                <a:gd name="T5" fmla="*/ 9 h 9"/>
                <a:gd name="T6" fmla="*/ 5 w 10"/>
                <a:gd name="T7" fmla="*/ 9 h 9"/>
                <a:gd name="T8" fmla="*/ 6 w 10"/>
                <a:gd name="T9" fmla="*/ 9 h 9"/>
                <a:gd name="T10" fmla="*/ 10 w 10"/>
                <a:gd name="T11" fmla="*/ 5 h 9"/>
                <a:gd name="T12" fmla="*/ 10 w 10"/>
                <a:gd name="T13" fmla="*/ 4 h 9"/>
                <a:gd name="T14" fmla="*/ 9 w 10"/>
                <a:gd name="T15" fmla="*/ 2 h 9"/>
                <a:gd name="T16" fmla="*/ 5 w 10"/>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9">
                  <a:moveTo>
                    <a:pt x="5" y="0"/>
                  </a:moveTo>
                  <a:cubicBezTo>
                    <a:pt x="3" y="0"/>
                    <a:pt x="0" y="2"/>
                    <a:pt x="0" y="5"/>
                  </a:cubicBezTo>
                  <a:cubicBezTo>
                    <a:pt x="0" y="7"/>
                    <a:pt x="2" y="9"/>
                    <a:pt x="4" y="9"/>
                  </a:cubicBezTo>
                  <a:cubicBezTo>
                    <a:pt x="4" y="9"/>
                    <a:pt x="5" y="9"/>
                    <a:pt x="5" y="9"/>
                  </a:cubicBezTo>
                  <a:cubicBezTo>
                    <a:pt x="5" y="9"/>
                    <a:pt x="6" y="9"/>
                    <a:pt x="6" y="9"/>
                  </a:cubicBezTo>
                  <a:cubicBezTo>
                    <a:pt x="8" y="9"/>
                    <a:pt x="10" y="7"/>
                    <a:pt x="10" y="5"/>
                  </a:cubicBezTo>
                  <a:cubicBezTo>
                    <a:pt x="10" y="4"/>
                    <a:pt x="10" y="4"/>
                    <a:pt x="10" y="4"/>
                  </a:cubicBezTo>
                  <a:cubicBezTo>
                    <a:pt x="10" y="4"/>
                    <a:pt x="10" y="3"/>
                    <a:pt x="9" y="2"/>
                  </a:cubicBezTo>
                  <a:cubicBezTo>
                    <a:pt x="9" y="1"/>
                    <a:pt x="7" y="0"/>
                    <a:pt x="5" y="0"/>
                  </a:cubicBezTo>
                </a:path>
              </a:pathLst>
            </a:custGeom>
            <a:gradFill flip="none" rotWithShape="1">
              <a:gsLst>
                <a:gs pos="0">
                  <a:schemeClr val="tx2">
                    <a:alpha val="75000"/>
                  </a:schemeClr>
                </a:gs>
                <a:gs pos="92000">
                  <a:schemeClr val="tx1">
                    <a:alpha val="21000"/>
                  </a:schemeClr>
                </a:gs>
              </a:gsLst>
              <a:lin ang="2700000" scaled="1"/>
              <a:tileRect/>
            </a:gradFill>
            <a:ln>
              <a:noFill/>
            </a:ln>
          </p:spPr>
          <p:txBody>
            <a:bodyPr vert="horz" wrap="square" lIns="91440" tIns="45720" rIns="91440" bIns="45720" numCol="1" anchor="t" anchorCtr="0" compatLnSpc="1"/>
            <a:lstStyle/>
            <a:p>
              <a:endParaRPr lang="zh-CN" altLang="en-US"/>
            </a:p>
          </p:txBody>
        </p:sp>
      </p:grpSp>
      <p:sp>
        <p:nvSpPr>
          <p:cNvPr id="124" name="椭圆 123"/>
          <p:cNvSpPr/>
          <p:nvPr/>
        </p:nvSpPr>
        <p:spPr>
          <a:xfrm>
            <a:off x="5519461" y="4920651"/>
            <a:ext cx="6481469" cy="718897"/>
          </a:xfrm>
          <a:prstGeom prst="ellipse">
            <a:avLst/>
          </a:prstGeom>
          <a:gradFill flip="none" rotWithShape="1">
            <a:gsLst>
              <a:gs pos="0">
                <a:schemeClr val="tx1">
                  <a:lumMod val="75000"/>
                  <a:lumOff val="25000"/>
                </a:schemeClr>
              </a:gs>
              <a:gs pos="100000">
                <a:srgbClr val="FBFBFB">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椭圆 132"/>
          <p:cNvSpPr/>
          <p:nvPr/>
        </p:nvSpPr>
        <p:spPr>
          <a:xfrm>
            <a:off x="2438016" y="2351503"/>
            <a:ext cx="1493930" cy="149393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34" name="组合 133"/>
          <p:cNvGrpSpPr/>
          <p:nvPr/>
        </p:nvGrpSpPr>
        <p:grpSpPr>
          <a:xfrm>
            <a:off x="2972992" y="2594539"/>
            <a:ext cx="423978" cy="425715"/>
            <a:chOff x="11522075" y="5773738"/>
            <a:chExt cx="387350" cy="388938"/>
          </a:xfrm>
        </p:grpSpPr>
        <p:sp>
          <p:nvSpPr>
            <p:cNvPr id="135" name="Freeform 7"/>
            <p:cNvSpPr/>
            <p:nvPr/>
          </p:nvSpPr>
          <p:spPr bwMode="auto">
            <a:xfrm>
              <a:off x="11536363" y="5773738"/>
              <a:ext cx="357188" cy="115888"/>
            </a:xfrm>
            <a:custGeom>
              <a:avLst/>
              <a:gdLst>
                <a:gd name="T0" fmla="*/ 225 w 225"/>
                <a:gd name="T1" fmla="*/ 73 h 73"/>
                <a:gd name="T2" fmla="*/ 113 w 225"/>
                <a:gd name="T3" fmla="*/ 0 h 73"/>
                <a:gd name="T4" fmla="*/ 0 w 225"/>
                <a:gd name="T5" fmla="*/ 73 h 73"/>
                <a:gd name="T6" fmla="*/ 225 w 225"/>
                <a:gd name="T7" fmla="*/ 73 h 73"/>
              </a:gdLst>
              <a:ahLst/>
              <a:cxnLst>
                <a:cxn ang="0">
                  <a:pos x="T0" y="T1"/>
                </a:cxn>
                <a:cxn ang="0">
                  <a:pos x="T2" y="T3"/>
                </a:cxn>
                <a:cxn ang="0">
                  <a:pos x="T4" y="T5"/>
                </a:cxn>
                <a:cxn ang="0">
                  <a:pos x="T6" y="T7"/>
                </a:cxn>
              </a:cxnLst>
              <a:rect l="0" t="0" r="r" b="b"/>
              <a:pathLst>
                <a:path w="225" h="73">
                  <a:moveTo>
                    <a:pt x="225" y="73"/>
                  </a:moveTo>
                  <a:lnTo>
                    <a:pt x="113" y="0"/>
                  </a:lnTo>
                  <a:lnTo>
                    <a:pt x="0" y="73"/>
                  </a:lnTo>
                  <a:lnTo>
                    <a:pt x="225" y="7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Rectangle 8"/>
            <p:cNvSpPr>
              <a:spLocks noChangeArrowheads="1"/>
            </p:cNvSpPr>
            <p:nvPr/>
          </p:nvSpPr>
          <p:spPr bwMode="auto">
            <a:xfrm>
              <a:off x="11522075" y="6118226"/>
              <a:ext cx="387350" cy="44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7" name="Rectangle 9"/>
            <p:cNvSpPr>
              <a:spLocks noChangeArrowheads="1"/>
            </p:cNvSpPr>
            <p:nvPr/>
          </p:nvSpPr>
          <p:spPr bwMode="auto">
            <a:xfrm>
              <a:off x="11549063" y="6057901"/>
              <a:ext cx="331788" cy="428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8" name="Rectangle 10"/>
            <p:cNvSpPr>
              <a:spLocks noChangeArrowheads="1"/>
            </p:cNvSpPr>
            <p:nvPr/>
          </p:nvSpPr>
          <p:spPr bwMode="auto">
            <a:xfrm>
              <a:off x="11580813" y="5903913"/>
              <a:ext cx="58738" cy="138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39" name="Rectangle 11"/>
            <p:cNvSpPr>
              <a:spLocks noChangeArrowheads="1"/>
            </p:cNvSpPr>
            <p:nvPr/>
          </p:nvSpPr>
          <p:spPr bwMode="auto">
            <a:xfrm>
              <a:off x="11791950" y="5903913"/>
              <a:ext cx="58738" cy="138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0" name="Rectangle 12"/>
            <p:cNvSpPr>
              <a:spLocks noChangeArrowheads="1"/>
            </p:cNvSpPr>
            <p:nvPr/>
          </p:nvSpPr>
          <p:spPr bwMode="auto">
            <a:xfrm>
              <a:off x="11685588" y="5903913"/>
              <a:ext cx="60325" cy="138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41" name="Freeform 13"/>
            <p:cNvSpPr/>
            <p:nvPr/>
          </p:nvSpPr>
          <p:spPr bwMode="auto">
            <a:xfrm>
              <a:off x="11522075" y="6100763"/>
              <a:ext cx="387350" cy="17463"/>
            </a:xfrm>
            <a:custGeom>
              <a:avLst/>
              <a:gdLst>
                <a:gd name="T0" fmla="*/ 226 w 244"/>
                <a:gd name="T1" fmla="*/ 0 h 11"/>
                <a:gd name="T2" fmla="*/ 17 w 244"/>
                <a:gd name="T3" fmla="*/ 0 h 11"/>
                <a:gd name="T4" fmla="*/ 0 w 244"/>
                <a:gd name="T5" fmla="*/ 11 h 11"/>
                <a:gd name="T6" fmla="*/ 244 w 244"/>
                <a:gd name="T7" fmla="*/ 11 h 11"/>
                <a:gd name="T8" fmla="*/ 226 w 244"/>
                <a:gd name="T9" fmla="*/ 0 h 11"/>
              </a:gdLst>
              <a:ahLst/>
              <a:cxnLst>
                <a:cxn ang="0">
                  <a:pos x="T0" y="T1"/>
                </a:cxn>
                <a:cxn ang="0">
                  <a:pos x="T2" y="T3"/>
                </a:cxn>
                <a:cxn ang="0">
                  <a:pos x="T4" y="T5"/>
                </a:cxn>
                <a:cxn ang="0">
                  <a:pos x="T6" y="T7"/>
                </a:cxn>
                <a:cxn ang="0">
                  <a:pos x="T8" y="T9"/>
                </a:cxn>
              </a:cxnLst>
              <a:rect l="0" t="0" r="r" b="b"/>
              <a:pathLst>
                <a:path w="244" h="11">
                  <a:moveTo>
                    <a:pt x="226" y="0"/>
                  </a:moveTo>
                  <a:lnTo>
                    <a:pt x="17" y="0"/>
                  </a:lnTo>
                  <a:lnTo>
                    <a:pt x="0" y="11"/>
                  </a:lnTo>
                  <a:lnTo>
                    <a:pt x="244" y="11"/>
                  </a:lnTo>
                  <a:lnTo>
                    <a:pt x="226"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4"/>
            <p:cNvSpPr/>
            <p:nvPr/>
          </p:nvSpPr>
          <p:spPr bwMode="auto">
            <a:xfrm>
              <a:off x="11549063" y="6042026"/>
              <a:ext cx="331788" cy="15875"/>
            </a:xfrm>
            <a:custGeom>
              <a:avLst/>
              <a:gdLst>
                <a:gd name="T0" fmla="*/ 190 w 209"/>
                <a:gd name="T1" fmla="*/ 0 h 10"/>
                <a:gd name="T2" fmla="*/ 18 w 209"/>
                <a:gd name="T3" fmla="*/ 0 h 10"/>
                <a:gd name="T4" fmla="*/ 0 w 209"/>
                <a:gd name="T5" fmla="*/ 10 h 10"/>
                <a:gd name="T6" fmla="*/ 209 w 209"/>
                <a:gd name="T7" fmla="*/ 10 h 10"/>
                <a:gd name="T8" fmla="*/ 190 w 209"/>
                <a:gd name="T9" fmla="*/ 0 h 10"/>
              </a:gdLst>
              <a:ahLst/>
              <a:cxnLst>
                <a:cxn ang="0">
                  <a:pos x="T0" y="T1"/>
                </a:cxn>
                <a:cxn ang="0">
                  <a:pos x="T2" y="T3"/>
                </a:cxn>
                <a:cxn ang="0">
                  <a:pos x="T4" y="T5"/>
                </a:cxn>
                <a:cxn ang="0">
                  <a:pos x="T6" y="T7"/>
                </a:cxn>
                <a:cxn ang="0">
                  <a:pos x="T8" y="T9"/>
                </a:cxn>
              </a:cxnLst>
              <a:rect l="0" t="0" r="r" b="b"/>
              <a:pathLst>
                <a:path w="209" h="10">
                  <a:moveTo>
                    <a:pt x="190" y="0"/>
                  </a:moveTo>
                  <a:lnTo>
                    <a:pt x="18" y="0"/>
                  </a:lnTo>
                  <a:lnTo>
                    <a:pt x="0" y="10"/>
                  </a:lnTo>
                  <a:lnTo>
                    <a:pt x="209" y="10"/>
                  </a:lnTo>
                  <a:lnTo>
                    <a:pt x="190" y="0"/>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Rectangle 15"/>
            <p:cNvSpPr>
              <a:spLocks noChangeArrowheads="1"/>
            </p:cNvSpPr>
            <p:nvPr/>
          </p:nvSpPr>
          <p:spPr bwMode="auto">
            <a:xfrm>
              <a:off x="11536363" y="5889626"/>
              <a:ext cx="357188" cy="14288"/>
            </a:xfrm>
            <a:prstGeom prst="rect">
              <a:avLst/>
            </a:prstGeom>
            <a:solidFill>
              <a:schemeClr val="bg1">
                <a:lumMod val="8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144" name="文本框 143"/>
          <p:cNvSpPr txBox="1"/>
          <p:nvPr/>
        </p:nvSpPr>
        <p:spPr>
          <a:xfrm>
            <a:off x="2240991" y="3165210"/>
            <a:ext cx="1887980" cy="338554"/>
          </a:xfrm>
          <a:prstGeom prst="rect">
            <a:avLst/>
          </a:prstGeom>
          <a:noFill/>
        </p:spPr>
        <p:txBody>
          <a:bodyPr wrap="square" rtlCol="0">
            <a:spAutoFit/>
          </a:bodyPr>
          <a:lstStyle/>
          <a:p>
            <a:pPr algn="ctr"/>
            <a:r>
              <a:rPr lang="en-US" altLang="zh-CN" sz="1600" dirty="0">
                <a:solidFill>
                  <a:schemeClr val="bg1"/>
                </a:solidFill>
              </a:rPr>
              <a:t>COMPANY</a:t>
            </a:r>
            <a:endParaRPr lang="zh-CN" altLang="en-US" sz="1600" dirty="0">
              <a:solidFill>
                <a:schemeClr val="bg1"/>
              </a:solidFill>
            </a:endParaRPr>
          </a:p>
        </p:txBody>
      </p:sp>
      <p:sp>
        <p:nvSpPr>
          <p:cNvPr id="145" name="矩形 144"/>
          <p:cNvSpPr/>
          <p:nvPr/>
        </p:nvSpPr>
        <p:spPr>
          <a:xfrm>
            <a:off x="1374078" y="4058228"/>
            <a:ext cx="3740684" cy="978729"/>
          </a:xfrm>
          <a:prstGeom prst="rect">
            <a:avLst/>
          </a:prstGeom>
        </p:spPr>
        <p:txBody>
          <a:bodyPr wrap="square">
            <a:spAutoFit/>
          </a:bodyPr>
          <a:lstStyle/>
          <a:p>
            <a:pPr algn="ct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Those who adhere to the principles of wisdom, have right attitudes, and true to their words and discharge their duties with responsibility are loved by people.</a:t>
            </a:r>
            <a:endParaRPr lang="zh-CN" altLang="en-US"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3"/>
                                        </p:tgtEl>
                                        <p:attrNameLst>
                                          <p:attrName>ppt_x</p:attrName>
                                          <p:attrName>ppt_y</p:attrName>
                                        </p:attrNameLst>
                                      </p:cBhvr>
                                      <p:rCtr x="1680" y="2199"/>
                                    </p:animMotion>
                                  </p:childTnLst>
                                </p:cTn>
                              </p:par>
                              <p:par>
                                <p:cTn id="16" presetID="10" presetClass="entr" presetSubtype="0" fill="hold" nodeType="withEffect">
                                  <p:stCondLst>
                                    <p:cond delay="0"/>
                                  </p:stCondLst>
                                  <p:childTnLst>
                                    <p:set>
                                      <p:cBhvr>
                                        <p:cTn id="17" dur="1" fill="hold">
                                          <p:stCondLst>
                                            <p:cond delay="0"/>
                                          </p:stCondLst>
                                        </p:cTn>
                                        <p:tgtEl>
                                          <p:spTgt spid="125"/>
                                        </p:tgtEl>
                                        <p:attrNameLst>
                                          <p:attrName>style.visibility</p:attrName>
                                        </p:attrNameLst>
                                      </p:cBhvr>
                                      <p:to>
                                        <p:strVal val="visible"/>
                                      </p:to>
                                    </p:set>
                                    <p:animEffect transition="in" filter="fade">
                                      <p:cBhvr>
                                        <p:cTn id="18" dur="500"/>
                                        <p:tgtEl>
                                          <p:spTgt spid="125"/>
                                        </p:tgtEl>
                                      </p:cBhvr>
                                    </p:animEffect>
                                  </p:childTnLst>
                                </p:cTn>
                              </p:par>
                              <p:par>
                                <p:cTn id="19" presetID="42" presetClass="path" presetSubtype="0" decel="30000" fill="hold" nodeType="withEffect">
                                  <p:stCondLst>
                                    <p:cond delay="0"/>
                                  </p:stCondLst>
                                  <p:childTnLst>
                                    <p:animMotion origin="layout" path="M -6.25E-7 -0.03982 L -6.25E-7 0.14814 " pathEditMode="relative" rAng="0" ptsTypes="AA">
                                      <p:cBhvr>
                                        <p:cTn id="20" dur="750" spd="-100000" fill="hold"/>
                                        <p:tgtEl>
                                          <p:spTgt spid="125"/>
                                        </p:tgtEl>
                                        <p:attrNameLst>
                                          <p:attrName>ppt_x</p:attrName>
                                          <p:attrName>ppt_y</p:attrName>
                                        </p:attrNameLst>
                                      </p:cBhvr>
                                      <p:rCtr x="0" y="9398"/>
                                    </p:animMotion>
                                  </p:childTnLst>
                                </p:cTn>
                              </p:par>
                              <p:par>
                                <p:cTn id="21" presetID="42" presetClass="path" presetSubtype="0" accel="30000" decel="30000" fill="hold" nodeType="withEffect">
                                  <p:stCondLst>
                                    <p:cond delay="750"/>
                                  </p:stCondLst>
                                  <p:childTnLst>
                                    <p:animMotion origin="layout" path="M -6.25E-7 -0.03982 L -6.25E-7 4.44444E-6 " pathEditMode="relative" rAng="0" ptsTypes="AA">
                                      <p:cBhvr>
                                        <p:cTn id="22" dur="750" fill="hold"/>
                                        <p:tgtEl>
                                          <p:spTgt spid="125"/>
                                        </p:tgtEl>
                                        <p:attrNameLst>
                                          <p:attrName>ppt_x</p:attrName>
                                          <p:attrName>ppt_y</p:attrName>
                                        </p:attrNameLst>
                                      </p:cBhvr>
                                      <p:rCtr x="0" y="1991"/>
                                    </p:animMotion>
                                  </p:childTnLst>
                                </p:cTn>
                              </p:par>
                              <p:par>
                                <p:cTn id="23" presetID="10" presetClass="entr" presetSubtype="0" fill="hold" grpId="0" nodeType="withEffect">
                                  <p:stCondLst>
                                    <p:cond delay="500"/>
                                  </p:stCondLst>
                                  <p:childTnLst>
                                    <p:set>
                                      <p:cBhvr>
                                        <p:cTn id="24" dur="1" fill="hold">
                                          <p:stCondLst>
                                            <p:cond delay="0"/>
                                          </p:stCondLst>
                                        </p:cTn>
                                        <p:tgtEl>
                                          <p:spTgt spid="124"/>
                                        </p:tgtEl>
                                        <p:attrNameLst>
                                          <p:attrName>style.visibility</p:attrName>
                                        </p:attrNameLst>
                                      </p:cBhvr>
                                      <p:to>
                                        <p:strVal val="visible"/>
                                      </p:to>
                                    </p:set>
                                    <p:animEffect transition="in" filter="fade">
                                      <p:cBhvr>
                                        <p:cTn id="25" dur="1000"/>
                                        <p:tgtEl>
                                          <p:spTgt spid="1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3"/>
                                        </p:tgtEl>
                                        <p:attrNameLst>
                                          <p:attrName>style.visibility</p:attrName>
                                        </p:attrNameLst>
                                      </p:cBhvr>
                                      <p:to>
                                        <p:strVal val="visible"/>
                                      </p:to>
                                    </p:set>
                                    <p:animEffect transition="in" filter="fade">
                                      <p:cBhvr>
                                        <p:cTn id="28" dur="500"/>
                                        <p:tgtEl>
                                          <p:spTgt spid="133"/>
                                        </p:tgtEl>
                                      </p:cBhvr>
                                    </p:animEffect>
                                  </p:childTnLst>
                                </p:cTn>
                              </p:par>
                              <p:par>
                                <p:cTn id="29" presetID="63" presetClass="path" presetSubtype="0" decel="50000" fill="hold" grpId="1" nodeType="withEffect">
                                  <p:stCondLst>
                                    <p:cond delay="0"/>
                                  </p:stCondLst>
                                  <p:childTnLst>
                                    <p:animMotion origin="layout" path="M 0.01523 3.7037E-6 L -0.10886 3.7037E-6 " pathEditMode="relative" rAng="0" ptsTypes="AA">
                                      <p:cBhvr>
                                        <p:cTn id="30" dur="750" spd="-100000" fill="hold"/>
                                        <p:tgtEl>
                                          <p:spTgt spid="133"/>
                                        </p:tgtEl>
                                        <p:attrNameLst>
                                          <p:attrName>ppt_x</p:attrName>
                                          <p:attrName>ppt_y</p:attrName>
                                        </p:attrNameLst>
                                      </p:cBhvr>
                                      <p:rCtr x="-6211" y="0"/>
                                    </p:animMotion>
                                  </p:childTnLst>
                                </p:cTn>
                              </p:par>
                              <p:par>
                                <p:cTn id="31" presetID="35" presetClass="path" presetSubtype="0" accel="50000" decel="50000" fill="hold" grpId="2" nodeType="withEffect">
                                  <p:stCondLst>
                                    <p:cond delay="750"/>
                                  </p:stCondLst>
                                  <p:childTnLst>
                                    <p:animMotion origin="layout" path="M 0.01601 3.7037E-6 L 3.95833E-6 3.7037E-6 " pathEditMode="relative" rAng="0" ptsTypes="AA">
                                      <p:cBhvr>
                                        <p:cTn id="32" dur="750" fill="hold"/>
                                        <p:tgtEl>
                                          <p:spTgt spid="133"/>
                                        </p:tgtEl>
                                        <p:attrNameLst>
                                          <p:attrName>ppt_x</p:attrName>
                                          <p:attrName>ppt_y</p:attrName>
                                        </p:attrNameLst>
                                      </p:cBhvr>
                                      <p:rCtr x="-807" y="0"/>
                                    </p:animMotion>
                                  </p:childTnLst>
                                </p:cTn>
                              </p:par>
                              <p:par>
                                <p:cTn id="33" presetID="10" presetClass="entr" presetSubtype="0" fill="hold" grpId="0" nodeType="withEffect">
                                  <p:stCondLst>
                                    <p:cond delay="1000"/>
                                  </p:stCondLst>
                                  <p:childTnLst>
                                    <p:set>
                                      <p:cBhvr>
                                        <p:cTn id="34" dur="1" fill="hold">
                                          <p:stCondLst>
                                            <p:cond delay="0"/>
                                          </p:stCondLst>
                                        </p:cTn>
                                        <p:tgtEl>
                                          <p:spTgt spid="144"/>
                                        </p:tgtEl>
                                        <p:attrNameLst>
                                          <p:attrName>style.visibility</p:attrName>
                                        </p:attrNameLst>
                                      </p:cBhvr>
                                      <p:to>
                                        <p:strVal val="visible"/>
                                      </p:to>
                                    </p:set>
                                    <p:animEffect transition="in" filter="fade">
                                      <p:cBhvr>
                                        <p:cTn id="35" dur="500"/>
                                        <p:tgtEl>
                                          <p:spTgt spid="144"/>
                                        </p:tgtEl>
                                      </p:cBhvr>
                                    </p:animEffect>
                                  </p:childTnLst>
                                </p:cTn>
                              </p:par>
                              <p:par>
                                <p:cTn id="36" presetID="10" presetClass="entr" presetSubtype="0" fill="hold" nodeType="withEffect">
                                  <p:stCondLst>
                                    <p:cond delay="1000"/>
                                  </p:stCondLst>
                                  <p:childTnLst>
                                    <p:set>
                                      <p:cBhvr>
                                        <p:cTn id="37" dur="1" fill="hold">
                                          <p:stCondLst>
                                            <p:cond delay="0"/>
                                          </p:stCondLst>
                                        </p:cTn>
                                        <p:tgtEl>
                                          <p:spTgt spid="134"/>
                                        </p:tgtEl>
                                        <p:attrNameLst>
                                          <p:attrName>style.visibility</p:attrName>
                                        </p:attrNameLst>
                                      </p:cBhvr>
                                      <p:to>
                                        <p:strVal val="visible"/>
                                      </p:to>
                                    </p:set>
                                    <p:animEffect transition="in" filter="fade">
                                      <p:cBhvr>
                                        <p:cTn id="38" dur="500"/>
                                        <p:tgtEl>
                                          <p:spTgt spid="134"/>
                                        </p:tgtEl>
                                      </p:cBhvr>
                                    </p:animEffect>
                                  </p:childTnLst>
                                </p:cTn>
                              </p:par>
                              <p:par>
                                <p:cTn id="39" presetID="22" presetClass="entr" presetSubtype="1" fill="hold" nodeType="withEffect">
                                  <p:stCondLst>
                                    <p:cond delay="1000"/>
                                  </p:stCondLst>
                                  <p:childTnLst>
                                    <p:set>
                                      <p:cBhvr>
                                        <p:cTn id="40" dur="1" fill="hold">
                                          <p:stCondLst>
                                            <p:cond delay="0"/>
                                          </p:stCondLst>
                                        </p:cTn>
                                        <p:tgtEl>
                                          <p:spTgt spid="145">
                                            <p:txEl>
                                              <p:pRg st="0" end="0"/>
                                            </p:txEl>
                                          </p:spTgt>
                                        </p:tgtEl>
                                        <p:attrNameLst>
                                          <p:attrName>style.visibility</p:attrName>
                                        </p:attrNameLst>
                                      </p:cBhvr>
                                      <p:to>
                                        <p:strVal val="visible"/>
                                      </p:to>
                                    </p:set>
                                    <p:animEffect transition="in" filter="wipe(up)">
                                      <p:cBhvr>
                                        <p:cTn id="41" dur="750"/>
                                        <p:tgtEl>
                                          <p:spTgt spid="1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124" grpId="0" animBg="1"/>
      <p:bldP spid="133" grpId="0" animBg="1"/>
      <p:bldP spid="133" grpId="1" animBg="1"/>
      <p:bldP spid="133" grpId="2" animBg="1"/>
      <p:bldP spid="1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a:off x="2493245" y="1537617"/>
            <a:ext cx="7381580" cy="392062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
        <p:nvSpPr>
          <p:cNvPr id="32" name="椭圆 31"/>
          <p:cNvSpPr/>
          <p:nvPr/>
        </p:nvSpPr>
        <p:spPr>
          <a:xfrm rot="11174285">
            <a:off x="3621097" y="2072835"/>
            <a:ext cx="395819" cy="39581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3" name="椭圆 32"/>
          <p:cNvSpPr/>
          <p:nvPr/>
        </p:nvSpPr>
        <p:spPr>
          <a:xfrm rot="11174285">
            <a:off x="5999814" y="3300325"/>
            <a:ext cx="395819" cy="39581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4" name="椭圆 33"/>
          <p:cNvSpPr/>
          <p:nvPr/>
        </p:nvSpPr>
        <p:spPr>
          <a:xfrm rot="11174285">
            <a:off x="8373719" y="4571234"/>
            <a:ext cx="395819" cy="395819"/>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45" name="直接连接符 44"/>
          <p:cNvCxnSpPr>
            <a:endCxn id="50" idx="4"/>
          </p:cNvCxnSpPr>
          <p:nvPr/>
        </p:nvCxnSpPr>
        <p:spPr>
          <a:xfrm flipV="1">
            <a:off x="10849455" y="72590"/>
            <a:ext cx="717471" cy="12129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endCxn id="50" idx="0"/>
          </p:cNvCxnSpPr>
          <p:nvPr/>
        </p:nvCxnSpPr>
        <p:spPr>
          <a:xfrm flipH="1" flipV="1">
            <a:off x="11641601" y="62152"/>
            <a:ext cx="879303" cy="40204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endCxn id="53" idx="7"/>
          </p:cNvCxnSpPr>
          <p:nvPr/>
        </p:nvCxnSpPr>
        <p:spPr>
          <a:xfrm flipH="1" flipV="1">
            <a:off x="11021720" y="1233762"/>
            <a:ext cx="1248321" cy="187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endCxn id="50" idx="5"/>
          </p:cNvCxnSpPr>
          <p:nvPr/>
        </p:nvCxnSpPr>
        <p:spPr>
          <a:xfrm flipH="1" flipV="1">
            <a:off x="11581921" y="100103"/>
            <a:ext cx="741582" cy="136147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50" idx="6"/>
            <a:endCxn id="53" idx="1"/>
          </p:cNvCxnSpPr>
          <p:nvPr/>
        </p:nvCxnSpPr>
        <p:spPr>
          <a:xfrm flipH="1">
            <a:off x="11014716" y="108442"/>
            <a:ext cx="595288" cy="107522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rot="4922515">
            <a:off x="11562792" y="29669"/>
            <a:ext cx="82942" cy="754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4922515">
            <a:off x="12483315" y="485620"/>
            <a:ext cx="66025" cy="6002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2" name="直接连接符 51"/>
          <p:cNvCxnSpPr>
            <a:stCxn id="51" idx="5"/>
            <a:endCxn id="58" idx="1"/>
          </p:cNvCxnSpPr>
          <p:nvPr/>
        </p:nvCxnSpPr>
        <p:spPr>
          <a:xfrm flipH="1">
            <a:off x="12284366" y="541687"/>
            <a:ext cx="214175" cy="87800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3" name="椭圆 52"/>
          <p:cNvSpPr/>
          <p:nvPr/>
        </p:nvSpPr>
        <p:spPr>
          <a:xfrm rot="4922515">
            <a:off x="10959674" y="1179377"/>
            <a:ext cx="71542" cy="6503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连接符 53"/>
          <p:cNvCxnSpPr/>
          <p:nvPr/>
        </p:nvCxnSpPr>
        <p:spPr>
          <a:xfrm rot="4922515" flipH="1">
            <a:off x="10450674" y="718584"/>
            <a:ext cx="921070" cy="1727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57" idx="1"/>
          </p:cNvCxnSpPr>
          <p:nvPr/>
        </p:nvCxnSpPr>
        <p:spPr>
          <a:xfrm flipV="1">
            <a:off x="9876855" y="199642"/>
            <a:ext cx="931465" cy="50041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57" idx="7"/>
          </p:cNvCxnSpPr>
          <p:nvPr/>
        </p:nvCxnSpPr>
        <p:spPr>
          <a:xfrm>
            <a:off x="9885337" y="760733"/>
            <a:ext cx="1083225" cy="47906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7" name="椭圆 56"/>
          <p:cNvSpPr/>
          <p:nvPr/>
        </p:nvSpPr>
        <p:spPr>
          <a:xfrm rot="4922515">
            <a:off x="9810188" y="694861"/>
            <a:ext cx="86651" cy="7877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4922515">
            <a:off x="12220553" y="1414720"/>
            <a:ext cx="82942" cy="754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4922515">
            <a:off x="10733240" y="142426"/>
            <a:ext cx="115605" cy="105095"/>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rot="11174285">
            <a:off x="11403684" y="1570680"/>
            <a:ext cx="114883" cy="104439"/>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rot="11174285">
            <a:off x="9179546" y="247236"/>
            <a:ext cx="82172" cy="7470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椭圆 61"/>
          <p:cNvSpPr/>
          <p:nvPr/>
        </p:nvSpPr>
        <p:spPr>
          <a:xfrm rot="11174285">
            <a:off x="10121524" y="1249677"/>
            <a:ext cx="50157" cy="4559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p:cNvCxnSpPr>
            <a:stCxn id="61" idx="1"/>
            <a:endCxn id="57" idx="2"/>
          </p:cNvCxnSpPr>
          <p:nvPr/>
        </p:nvCxnSpPr>
        <p:spPr>
          <a:xfrm>
            <a:off x="9246642" y="313998"/>
            <a:ext cx="600872" cy="3773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61" idx="3"/>
          </p:cNvCxnSpPr>
          <p:nvPr/>
        </p:nvCxnSpPr>
        <p:spPr>
          <a:xfrm flipV="1">
            <a:off x="9252382" y="-142065"/>
            <a:ext cx="675550" cy="4035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a:stCxn id="18" idx="2"/>
            <a:endCxn id="13" idx="5"/>
          </p:cNvCxnSpPr>
          <p:nvPr/>
        </p:nvCxnSpPr>
        <p:spPr>
          <a:xfrm>
            <a:off x="311019" y="4017571"/>
            <a:ext cx="640772" cy="6206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7" idx="1"/>
            <a:endCxn id="6" idx="5"/>
          </p:cNvCxnSpPr>
          <p:nvPr/>
        </p:nvCxnSpPr>
        <p:spPr>
          <a:xfrm>
            <a:off x="114449" y="3156200"/>
            <a:ext cx="368021" cy="30390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6" idx="1"/>
            <a:endCxn id="18" idx="5"/>
          </p:cNvCxnSpPr>
          <p:nvPr/>
        </p:nvCxnSpPr>
        <p:spPr>
          <a:xfrm flipH="1">
            <a:off x="281621" y="3499120"/>
            <a:ext cx="232171" cy="502330"/>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8" idx="7"/>
          </p:cNvCxnSpPr>
          <p:nvPr/>
        </p:nvCxnSpPr>
        <p:spPr>
          <a:xfrm flipH="1">
            <a:off x="126438" y="4026960"/>
            <a:ext cx="152395" cy="44254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8" idx="2"/>
          </p:cNvCxnSpPr>
          <p:nvPr/>
        </p:nvCxnSpPr>
        <p:spPr>
          <a:xfrm flipV="1">
            <a:off x="152387" y="4509317"/>
            <a:ext cx="511612" cy="4645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0" idx="4"/>
          </p:cNvCxnSpPr>
          <p:nvPr/>
        </p:nvCxnSpPr>
        <p:spPr>
          <a:xfrm flipV="1">
            <a:off x="413843" y="4544020"/>
            <a:ext cx="287319" cy="4731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endCxn id="24" idx="4"/>
          </p:cNvCxnSpPr>
          <p:nvPr/>
        </p:nvCxnSpPr>
        <p:spPr>
          <a:xfrm>
            <a:off x="47971" y="4573825"/>
            <a:ext cx="101544" cy="88701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0" idx="7"/>
          </p:cNvCxnSpPr>
          <p:nvPr/>
        </p:nvCxnSpPr>
        <p:spPr>
          <a:xfrm flipH="1">
            <a:off x="126361" y="5073643"/>
            <a:ext cx="256506" cy="42578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0" idx="1"/>
            <a:endCxn id="9" idx="5"/>
          </p:cNvCxnSpPr>
          <p:nvPr/>
        </p:nvCxnSpPr>
        <p:spPr>
          <a:xfrm>
            <a:off x="431883" y="5079001"/>
            <a:ext cx="159781" cy="9373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4"/>
          </p:cNvCxnSpPr>
          <p:nvPr/>
        </p:nvCxnSpPr>
        <p:spPr>
          <a:xfrm flipH="1" flipV="1">
            <a:off x="717261" y="4531895"/>
            <a:ext cx="465790" cy="72089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9" idx="7"/>
            <a:endCxn id="24" idx="1"/>
          </p:cNvCxnSpPr>
          <p:nvPr/>
        </p:nvCxnSpPr>
        <p:spPr>
          <a:xfrm flipH="1" flipV="1">
            <a:off x="161866" y="5503176"/>
            <a:ext cx="425954" cy="54834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7" idx="3"/>
            <a:endCxn id="9" idx="0"/>
          </p:cNvCxnSpPr>
          <p:nvPr/>
        </p:nvCxnSpPr>
        <p:spPr>
          <a:xfrm flipV="1">
            <a:off x="387547" y="6060728"/>
            <a:ext cx="217060" cy="6236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0" idx="2"/>
            <a:endCxn id="11" idx="6"/>
          </p:cNvCxnSpPr>
          <p:nvPr/>
        </p:nvCxnSpPr>
        <p:spPr>
          <a:xfrm>
            <a:off x="444713" y="5055602"/>
            <a:ext cx="699551" cy="22832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1" idx="3"/>
            <a:endCxn id="13" idx="0"/>
          </p:cNvCxnSpPr>
          <p:nvPr/>
        </p:nvCxnSpPr>
        <p:spPr>
          <a:xfrm flipV="1">
            <a:off x="706168" y="4142022"/>
            <a:ext cx="263822" cy="35063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1" idx="0"/>
            <a:endCxn id="9" idx="2"/>
          </p:cNvCxnSpPr>
          <p:nvPr/>
        </p:nvCxnSpPr>
        <p:spPr>
          <a:xfrm flipH="1">
            <a:off x="632193" y="5322716"/>
            <a:ext cx="543214" cy="71586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9" idx="2"/>
            <a:endCxn id="35" idx="6"/>
          </p:cNvCxnSpPr>
          <p:nvPr/>
        </p:nvCxnSpPr>
        <p:spPr>
          <a:xfrm>
            <a:off x="632193" y="6038579"/>
            <a:ext cx="636954" cy="4009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5" idx="1"/>
            <a:endCxn id="37" idx="4"/>
          </p:cNvCxnSpPr>
          <p:nvPr/>
        </p:nvCxnSpPr>
        <p:spPr>
          <a:xfrm>
            <a:off x="1311066" y="6101664"/>
            <a:ext cx="553226" cy="40055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5" idx="0"/>
            <a:endCxn id="27" idx="2"/>
          </p:cNvCxnSpPr>
          <p:nvPr/>
        </p:nvCxnSpPr>
        <p:spPr>
          <a:xfrm flipH="1">
            <a:off x="397493" y="6107210"/>
            <a:ext cx="894563" cy="611255"/>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rot="11174285">
            <a:off x="304955" y="6667017"/>
            <a:ext cx="92812" cy="92812"/>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1174285">
            <a:off x="473116" y="3454599"/>
            <a:ext cx="50031" cy="500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11174285">
            <a:off x="57754" y="3094147"/>
            <a:ext cx="69731" cy="697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rot="11174285">
            <a:off x="82248" y="4516779"/>
            <a:ext cx="70347" cy="7034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rot="11174285">
            <a:off x="582310" y="6010845"/>
            <a:ext cx="50031" cy="500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11174285">
            <a:off x="375188" y="5016948"/>
            <a:ext cx="69731" cy="697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rot="11174285">
            <a:off x="1144056" y="5252577"/>
            <a:ext cx="70347" cy="70347"/>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11174285">
            <a:off x="1618499" y="4666992"/>
            <a:ext cx="50031" cy="5003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椭圆 12"/>
          <p:cNvSpPr/>
          <p:nvPr/>
        </p:nvSpPr>
        <p:spPr>
          <a:xfrm rot="11174285">
            <a:off x="938639" y="4071884"/>
            <a:ext cx="70347" cy="7034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rot="11174285">
            <a:off x="274836" y="3997454"/>
            <a:ext cx="36291" cy="3629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11174285">
            <a:off x="677838" y="4486705"/>
            <a:ext cx="31836" cy="31836"/>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rot="11174285">
            <a:off x="123052" y="5460694"/>
            <a:ext cx="47738" cy="4773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rot="11174285">
            <a:off x="1268993" y="6055615"/>
            <a:ext cx="51748" cy="51748"/>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rot="11174285">
            <a:off x="1825297" y="6502010"/>
            <a:ext cx="70347" cy="70347"/>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rot="11174285">
            <a:off x="2250812" y="7014678"/>
            <a:ext cx="97490" cy="9749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rot="11174285">
            <a:off x="2992857" y="6770139"/>
            <a:ext cx="69731" cy="69731"/>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rot="11174285">
            <a:off x="2096191" y="6089493"/>
            <a:ext cx="42564" cy="42564"/>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a:endCxn id="7" idx="5"/>
          </p:cNvCxnSpPr>
          <p:nvPr/>
        </p:nvCxnSpPr>
        <p:spPr>
          <a:xfrm>
            <a:off x="-278951" y="2488988"/>
            <a:ext cx="349742" cy="61283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269146" y="6564320"/>
            <a:ext cx="587502" cy="55285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nvGrpSpPr>
          <p:cNvPr id="88" name="组合 87"/>
          <p:cNvGrpSpPr/>
          <p:nvPr/>
        </p:nvGrpSpPr>
        <p:grpSpPr>
          <a:xfrm>
            <a:off x="979274" y="2609272"/>
            <a:ext cx="3211065" cy="830282"/>
            <a:chOff x="4381633" y="1560510"/>
            <a:chExt cx="3211065" cy="830282"/>
          </a:xfrm>
        </p:grpSpPr>
        <p:sp>
          <p:nvSpPr>
            <p:cNvPr id="86" name="文本框 85"/>
            <p:cNvSpPr txBox="1"/>
            <p:nvPr/>
          </p:nvSpPr>
          <p:spPr>
            <a:xfrm>
              <a:off x="6310510" y="1560510"/>
              <a:ext cx="1282188" cy="369332"/>
            </a:xfrm>
            <a:prstGeom prst="rect">
              <a:avLst/>
            </a:prstGeom>
            <a:noFill/>
          </p:spPr>
          <p:txBody>
            <a:bodyPr wrap="square" rtlCol="0">
              <a:spAutoFit/>
            </a:bodyPr>
            <a:lstStyle/>
            <a:p>
              <a:pPr algn="r"/>
              <a:r>
                <a:rPr lang="en-US" altLang="zh-CN" dirty="0">
                  <a:latin typeface="华文细黑" panose="02010600040101010101" pitchFamily="2" charset="-122"/>
                  <a:ea typeface="华文细黑" panose="02010600040101010101" pitchFamily="2" charset="-122"/>
                  <a:sym typeface="华文细黑" panose="02010600040101010101" pitchFamily="2" charset="-122"/>
                </a:rPr>
                <a:t>2011</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87" name="矩形 86"/>
            <p:cNvSpPr/>
            <p:nvPr/>
          </p:nvSpPr>
          <p:spPr>
            <a:xfrm>
              <a:off x="4381633" y="1875073"/>
              <a:ext cx="3211065" cy="515719"/>
            </a:xfrm>
            <a:prstGeom prst="rect">
              <a:avLst/>
            </a:prstGeom>
          </p:spPr>
          <p:txBody>
            <a:bodyPr wrap="square">
              <a:spAutoFit/>
            </a:bodyPr>
            <a:lstStyle/>
            <a:p>
              <a:pPr algn="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Knowledge can change your fate and English can accomplish future.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89" name="组合 88"/>
          <p:cNvGrpSpPr/>
          <p:nvPr/>
        </p:nvGrpSpPr>
        <p:grpSpPr>
          <a:xfrm>
            <a:off x="6908130" y="2812638"/>
            <a:ext cx="3211065" cy="830282"/>
            <a:chOff x="4381633" y="1560510"/>
            <a:chExt cx="3211065" cy="830282"/>
          </a:xfrm>
        </p:grpSpPr>
        <p:sp>
          <p:nvSpPr>
            <p:cNvPr id="90" name="文本框 89"/>
            <p:cNvSpPr txBox="1"/>
            <p:nvPr/>
          </p:nvSpPr>
          <p:spPr>
            <a:xfrm>
              <a:off x="4381633" y="1560510"/>
              <a:ext cx="1282188" cy="369332"/>
            </a:xfrm>
            <a:prstGeom prst="rect">
              <a:avLst/>
            </a:prstGeom>
            <a:noFill/>
          </p:spPr>
          <p:txBody>
            <a:bodyPr wrap="square" rtlCol="0">
              <a:spAutoFit/>
            </a:bodyPr>
            <a:lstStyle/>
            <a:p>
              <a:r>
                <a:rPr lang="en-US" altLang="zh-CN" dirty="0">
                  <a:latin typeface="华文细黑" panose="02010600040101010101" pitchFamily="2" charset="-122"/>
                  <a:ea typeface="华文细黑" panose="02010600040101010101" pitchFamily="2" charset="-122"/>
                  <a:sym typeface="华文细黑" panose="02010600040101010101" pitchFamily="2" charset="-122"/>
                </a:rPr>
                <a:t>2014</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91" name="矩形 90"/>
            <p:cNvSpPr/>
            <p:nvPr/>
          </p:nvSpPr>
          <p:spPr>
            <a:xfrm>
              <a:off x="4381633" y="1875073"/>
              <a:ext cx="3211065" cy="515719"/>
            </a:xfrm>
            <a:prstGeom prst="rect">
              <a:avLst/>
            </a:prstGeom>
          </p:spPr>
          <p:txBody>
            <a:bodyPr wrap="square">
              <a:spAutoFit/>
            </a:bodyPr>
            <a:lstStyle/>
            <a:p>
              <a:pP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Knowledge can change your fate and English can accomplish future.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grpSp>
        <p:nvGrpSpPr>
          <p:cNvPr id="92" name="组合 91"/>
          <p:cNvGrpSpPr/>
          <p:nvPr/>
        </p:nvGrpSpPr>
        <p:grpSpPr>
          <a:xfrm>
            <a:off x="4839357" y="4636672"/>
            <a:ext cx="3211065" cy="830282"/>
            <a:chOff x="4381633" y="1560510"/>
            <a:chExt cx="3211065" cy="830282"/>
          </a:xfrm>
        </p:grpSpPr>
        <p:sp>
          <p:nvSpPr>
            <p:cNvPr id="93" name="文本框 92"/>
            <p:cNvSpPr txBox="1"/>
            <p:nvPr/>
          </p:nvSpPr>
          <p:spPr>
            <a:xfrm>
              <a:off x="6310510" y="1560510"/>
              <a:ext cx="1282188" cy="369332"/>
            </a:xfrm>
            <a:prstGeom prst="rect">
              <a:avLst/>
            </a:prstGeom>
            <a:noFill/>
          </p:spPr>
          <p:txBody>
            <a:bodyPr wrap="square" rtlCol="0">
              <a:spAutoFit/>
            </a:bodyPr>
            <a:lstStyle/>
            <a:p>
              <a:pPr algn="r"/>
              <a:r>
                <a:rPr lang="en-US" altLang="zh-CN" dirty="0">
                  <a:latin typeface="华文细黑" panose="02010600040101010101" pitchFamily="2" charset="-122"/>
                  <a:ea typeface="华文细黑" panose="02010600040101010101" pitchFamily="2" charset="-122"/>
                  <a:sym typeface="华文细黑" panose="02010600040101010101" pitchFamily="2" charset="-122"/>
                </a:rPr>
                <a:t>2017</a:t>
              </a:r>
              <a:endParaRPr lang="en-US" altLang="zh-CN"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94" name="矩形 93"/>
            <p:cNvSpPr/>
            <p:nvPr/>
          </p:nvSpPr>
          <p:spPr>
            <a:xfrm>
              <a:off x="4381633" y="1875073"/>
              <a:ext cx="3211065" cy="515719"/>
            </a:xfrm>
            <a:prstGeom prst="rect">
              <a:avLst/>
            </a:prstGeom>
          </p:spPr>
          <p:txBody>
            <a:bodyPr wrap="square">
              <a:spAutoFit/>
            </a:bodyPr>
            <a:lstStyle/>
            <a:p>
              <a:pPr algn="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Knowledge can change your fate and English can accomplish future.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grpSp>
      <p:sp>
        <p:nvSpPr>
          <p:cNvPr id="77" name="文本框 76"/>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78" name="直接连接符 77"/>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p:cTn id="7" dur="1000" fill="hold"/>
                                        <p:tgtEl>
                                          <p:spTgt spid="78"/>
                                        </p:tgtEl>
                                        <p:attrNameLst>
                                          <p:attrName>ppt_w</p:attrName>
                                        </p:attrNameLst>
                                      </p:cBhvr>
                                      <p:tavLst>
                                        <p:tav tm="0">
                                          <p:val>
                                            <p:fltVal val="0"/>
                                          </p:val>
                                        </p:tav>
                                        <p:tav tm="100000">
                                          <p:val>
                                            <p:strVal val="#ppt_w"/>
                                          </p:val>
                                        </p:tav>
                                      </p:tavLst>
                                    </p:anim>
                                    <p:anim calcmode="lin" valueType="num">
                                      <p:cBhvr>
                                        <p:cTn id="8" dur="1000" fill="hold"/>
                                        <p:tgtEl>
                                          <p:spTgt spid="78"/>
                                        </p:tgtEl>
                                        <p:attrNameLst>
                                          <p:attrName>ppt_h</p:attrName>
                                        </p:attrNameLst>
                                      </p:cBhvr>
                                      <p:tavLst>
                                        <p:tav tm="0">
                                          <p:val>
                                            <p:fltVal val="0"/>
                                          </p:val>
                                        </p:tav>
                                        <p:tav tm="100000">
                                          <p:val>
                                            <p:strVal val="#ppt_h"/>
                                          </p:val>
                                        </p:tav>
                                      </p:tavLst>
                                    </p:anim>
                                    <p:anim calcmode="lin" valueType="num">
                                      <p:cBhvr>
                                        <p:cTn id="9" dur="1000" fill="hold"/>
                                        <p:tgtEl>
                                          <p:spTgt spid="78"/>
                                        </p:tgtEl>
                                        <p:attrNameLst>
                                          <p:attrName>style.rotation</p:attrName>
                                        </p:attrNameLst>
                                      </p:cBhvr>
                                      <p:tavLst>
                                        <p:tav tm="0">
                                          <p:val>
                                            <p:fltVal val="90"/>
                                          </p:val>
                                        </p:tav>
                                        <p:tav tm="100000">
                                          <p:val>
                                            <p:fltVal val="0"/>
                                          </p:val>
                                        </p:tav>
                                      </p:tavLst>
                                    </p:anim>
                                    <p:animEffect transition="in" filter="fade">
                                      <p:cBhvr>
                                        <p:cTn id="10" dur="1000"/>
                                        <p:tgtEl>
                                          <p:spTgt spid="78"/>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77"/>
                                        </p:tgtEl>
                                        <p:attrNameLst>
                                          <p:attrName>ppt_x</p:attrName>
                                          <p:attrName>ppt_y</p:attrName>
                                        </p:attrNameLst>
                                      </p:cBhvr>
                                      <p:rCtr x="1680" y="2199"/>
                                    </p:animMotion>
                                  </p:childTnLst>
                                </p:cTn>
                              </p:par>
                              <p:par>
                                <p:cTn id="16" presetID="31" presetClass="entr" presetSubtype="0" fill="hold" nodeType="withEffect">
                                  <p:stCondLst>
                                    <p:cond delay="500"/>
                                  </p:stCondLst>
                                  <p:childTnLst>
                                    <p:set>
                                      <p:cBhvr>
                                        <p:cTn id="17" dur="1" fill="hold">
                                          <p:stCondLst>
                                            <p:cond delay="0"/>
                                          </p:stCondLst>
                                        </p:cTn>
                                        <p:tgtEl>
                                          <p:spTgt spid="72"/>
                                        </p:tgtEl>
                                        <p:attrNameLst>
                                          <p:attrName>style.visibility</p:attrName>
                                        </p:attrNameLst>
                                      </p:cBhvr>
                                      <p:to>
                                        <p:strVal val="visible"/>
                                      </p:to>
                                    </p:set>
                                    <p:anim calcmode="lin" valueType="num">
                                      <p:cBhvr>
                                        <p:cTn id="18" dur="1000" fill="hold"/>
                                        <p:tgtEl>
                                          <p:spTgt spid="72"/>
                                        </p:tgtEl>
                                        <p:attrNameLst>
                                          <p:attrName>ppt_w</p:attrName>
                                        </p:attrNameLst>
                                      </p:cBhvr>
                                      <p:tavLst>
                                        <p:tav tm="0">
                                          <p:val>
                                            <p:fltVal val="0"/>
                                          </p:val>
                                        </p:tav>
                                        <p:tav tm="100000">
                                          <p:val>
                                            <p:strVal val="#ppt_w"/>
                                          </p:val>
                                        </p:tav>
                                      </p:tavLst>
                                    </p:anim>
                                    <p:anim calcmode="lin" valueType="num">
                                      <p:cBhvr>
                                        <p:cTn id="19" dur="1000" fill="hold"/>
                                        <p:tgtEl>
                                          <p:spTgt spid="72"/>
                                        </p:tgtEl>
                                        <p:attrNameLst>
                                          <p:attrName>ppt_h</p:attrName>
                                        </p:attrNameLst>
                                      </p:cBhvr>
                                      <p:tavLst>
                                        <p:tav tm="0">
                                          <p:val>
                                            <p:fltVal val="0"/>
                                          </p:val>
                                        </p:tav>
                                        <p:tav tm="100000">
                                          <p:val>
                                            <p:strVal val="#ppt_h"/>
                                          </p:val>
                                        </p:tav>
                                      </p:tavLst>
                                    </p:anim>
                                    <p:anim calcmode="lin" valueType="num">
                                      <p:cBhvr>
                                        <p:cTn id="20" dur="1000" fill="hold"/>
                                        <p:tgtEl>
                                          <p:spTgt spid="72"/>
                                        </p:tgtEl>
                                        <p:attrNameLst>
                                          <p:attrName>style.rotation</p:attrName>
                                        </p:attrNameLst>
                                      </p:cBhvr>
                                      <p:tavLst>
                                        <p:tav tm="0">
                                          <p:val>
                                            <p:fltVal val="90"/>
                                          </p:val>
                                        </p:tav>
                                        <p:tav tm="100000">
                                          <p:val>
                                            <p:fltVal val="0"/>
                                          </p:val>
                                        </p:tav>
                                      </p:tavLst>
                                    </p:anim>
                                    <p:animEffect transition="in" filter="fade">
                                      <p:cBhvr>
                                        <p:cTn id="21" dur="1000"/>
                                        <p:tgtEl>
                                          <p:spTgt spid="72"/>
                                        </p:tgtEl>
                                      </p:cBhvr>
                                    </p:animEffect>
                                  </p:childTnLst>
                                </p:cTn>
                              </p:par>
                              <p:par>
                                <p:cTn id="22" presetID="31" presetClass="entr" presetSubtype="0" fill="hold" nodeType="withEffect">
                                  <p:stCondLst>
                                    <p:cond delay="500"/>
                                  </p:stCondLst>
                                  <p:childTnLst>
                                    <p:set>
                                      <p:cBhvr>
                                        <p:cTn id="23" dur="1" fill="hold">
                                          <p:stCondLst>
                                            <p:cond delay="0"/>
                                          </p:stCondLst>
                                        </p:cTn>
                                        <p:tgtEl>
                                          <p:spTgt spid="39"/>
                                        </p:tgtEl>
                                        <p:attrNameLst>
                                          <p:attrName>style.visibility</p:attrName>
                                        </p:attrNameLst>
                                      </p:cBhvr>
                                      <p:to>
                                        <p:strVal val="visible"/>
                                      </p:to>
                                    </p:set>
                                    <p:anim calcmode="lin" valueType="num">
                                      <p:cBhvr>
                                        <p:cTn id="24" dur="1000" fill="hold"/>
                                        <p:tgtEl>
                                          <p:spTgt spid="39"/>
                                        </p:tgtEl>
                                        <p:attrNameLst>
                                          <p:attrName>ppt_w</p:attrName>
                                        </p:attrNameLst>
                                      </p:cBhvr>
                                      <p:tavLst>
                                        <p:tav tm="0">
                                          <p:val>
                                            <p:fltVal val="0"/>
                                          </p:val>
                                        </p:tav>
                                        <p:tav tm="100000">
                                          <p:val>
                                            <p:strVal val="#ppt_w"/>
                                          </p:val>
                                        </p:tav>
                                      </p:tavLst>
                                    </p:anim>
                                    <p:anim calcmode="lin" valueType="num">
                                      <p:cBhvr>
                                        <p:cTn id="25" dur="1000" fill="hold"/>
                                        <p:tgtEl>
                                          <p:spTgt spid="39"/>
                                        </p:tgtEl>
                                        <p:attrNameLst>
                                          <p:attrName>ppt_h</p:attrName>
                                        </p:attrNameLst>
                                      </p:cBhvr>
                                      <p:tavLst>
                                        <p:tav tm="0">
                                          <p:val>
                                            <p:fltVal val="0"/>
                                          </p:val>
                                        </p:tav>
                                        <p:tav tm="100000">
                                          <p:val>
                                            <p:strVal val="#ppt_h"/>
                                          </p:val>
                                        </p:tav>
                                      </p:tavLst>
                                    </p:anim>
                                    <p:anim calcmode="lin" valueType="num">
                                      <p:cBhvr>
                                        <p:cTn id="26" dur="1000" fill="hold"/>
                                        <p:tgtEl>
                                          <p:spTgt spid="39"/>
                                        </p:tgtEl>
                                        <p:attrNameLst>
                                          <p:attrName>style.rotation</p:attrName>
                                        </p:attrNameLst>
                                      </p:cBhvr>
                                      <p:tavLst>
                                        <p:tav tm="0">
                                          <p:val>
                                            <p:fltVal val="90"/>
                                          </p:val>
                                        </p:tav>
                                        <p:tav tm="100000">
                                          <p:val>
                                            <p:fltVal val="0"/>
                                          </p:val>
                                        </p:tav>
                                      </p:tavLst>
                                    </p:anim>
                                    <p:animEffect transition="in" filter="fade">
                                      <p:cBhvr>
                                        <p:cTn id="27" dur="1000"/>
                                        <p:tgtEl>
                                          <p:spTgt spid="39"/>
                                        </p:tgtEl>
                                      </p:cBhvr>
                                    </p:animEffect>
                                  </p:childTnLst>
                                </p:cTn>
                              </p:par>
                              <p:par>
                                <p:cTn id="28" presetID="31" presetClass="entr" presetSubtype="0" fill="hold" nodeType="withEffect">
                                  <p:stCondLst>
                                    <p:cond delay="500"/>
                                  </p:stCondLst>
                                  <p:childTnLst>
                                    <p:set>
                                      <p:cBhvr>
                                        <p:cTn id="29" dur="1" fill="hold">
                                          <p:stCondLst>
                                            <p:cond delay="0"/>
                                          </p:stCondLst>
                                        </p:cTn>
                                        <p:tgtEl>
                                          <p:spTgt spid="41"/>
                                        </p:tgtEl>
                                        <p:attrNameLst>
                                          <p:attrName>style.visibility</p:attrName>
                                        </p:attrNameLst>
                                      </p:cBhvr>
                                      <p:to>
                                        <p:strVal val="visible"/>
                                      </p:to>
                                    </p:set>
                                    <p:anim calcmode="lin" valueType="num">
                                      <p:cBhvr>
                                        <p:cTn id="30" dur="1000" fill="hold"/>
                                        <p:tgtEl>
                                          <p:spTgt spid="41"/>
                                        </p:tgtEl>
                                        <p:attrNameLst>
                                          <p:attrName>ppt_w</p:attrName>
                                        </p:attrNameLst>
                                      </p:cBhvr>
                                      <p:tavLst>
                                        <p:tav tm="0">
                                          <p:val>
                                            <p:fltVal val="0"/>
                                          </p:val>
                                        </p:tav>
                                        <p:tav tm="100000">
                                          <p:val>
                                            <p:strVal val="#ppt_w"/>
                                          </p:val>
                                        </p:tav>
                                      </p:tavLst>
                                    </p:anim>
                                    <p:anim calcmode="lin" valueType="num">
                                      <p:cBhvr>
                                        <p:cTn id="31" dur="1000" fill="hold"/>
                                        <p:tgtEl>
                                          <p:spTgt spid="41"/>
                                        </p:tgtEl>
                                        <p:attrNameLst>
                                          <p:attrName>ppt_h</p:attrName>
                                        </p:attrNameLst>
                                      </p:cBhvr>
                                      <p:tavLst>
                                        <p:tav tm="0">
                                          <p:val>
                                            <p:fltVal val="0"/>
                                          </p:val>
                                        </p:tav>
                                        <p:tav tm="100000">
                                          <p:val>
                                            <p:strVal val="#ppt_h"/>
                                          </p:val>
                                        </p:tav>
                                      </p:tavLst>
                                    </p:anim>
                                    <p:anim calcmode="lin" valueType="num">
                                      <p:cBhvr>
                                        <p:cTn id="32" dur="1000" fill="hold"/>
                                        <p:tgtEl>
                                          <p:spTgt spid="41"/>
                                        </p:tgtEl>
                                        <p:attrNameLst>
                                          <p:attrName>style.rotation</p:attrName>
                                        </p:attrNameLst>
                                      </p:cBhvr>
                                      <p:tavLst>
                                        <p:tav tm="0">
                                          <p:val>
                                            <p:fltVal val="90"/>
                                          </p:val>
                                        </p:tav>
                                        <p:tav tm="100000">
                                          <p:val>
                                            <p:fltVal val="0"/>
                                          </p:val>
                                        </p:tav>
                                      </p:tavLst>
                                    </p:anim>
                                    <p:animEffect transition="in" filter="fade">
                                      <p:cBhvr>
                                        <p:cTn id="33" dur="1000"/>
                                        <p:tgtEl>
                                          <p:spTgt spid="41"/>
                                        </p:tgtEl>
                                      </p:cBhvr>
                                    </p:animEffect>
                                  </p:childTnLst>
                                </p:cTn>
                              </p:par>
                              <p:par>
                                <p:cTn id="34" presetID="31" presetClass="entr" presetSubtype="0" fill="hold" nodeType="withEffect">
                                  <p:stCondLst>
                                    <p:cond delay="500"/>
                                  </p:stCondLst>
                                  <p:childTnLst>
                                    <p:set>
                                      <p:cBhvr>
                                        <p:cTn id="35" dur="1" fill="hold">
                                          <p:stCondLst>
                                            <p:cond delay="0"/>
                                          </p:stCondLst>
                                        </p:cTn>
                                        <p:tgtEl>
                                          <p:spTgt spid="38"/>
                                        </p:tgtEl>
                                        <p:attrNameLst>
                                          <p:attrName>style.visibility</p:attrName>
                                        </p:attrNameLst>
                                      </p:cBhvr>
                                      <p:to>
                                        <p:strVal val="visible"/>
                                      </p:to>
                                    </p:set>
                                    <p:anim calcmode="lin" valueType="num">
                                      <p:cBhvr>
                                        <p:cTn id="36" dur="1000" fill="hold"/>
                                        <p:tgtEl>
                                          <p:spTgt spid="38"/>
                                        </p:tgtEl>
                                        <p:attrNameLst>
                                          <p:attrName>ppt_w</p:attrName>
                                        </p:attrNameLst>
                                      </p:cBhvr>
                                      <p:tavLst>
                                        <p:tav tm="0">
                                          <p:val>
                                            <p:fltVal val="0"/>
                                          </p:val>
                                        </p:tav>
                                        <p:tav tm="100000">
                                          <p:val>
                                            <p:strVal val="#ppt_w"/>
                                          </p:val>
                                        </p:tav>
                                      </p:tavLst>
                                    </p:anim>
                                    <p:anim calcmode="lin" valueType="num">
                                      <p:cBhvr>
                                        <p:cTn id="37" dur="1000" fill="hold"/>
                                        <p:tgtEl>
                                          <p:spTgt spid="38"/>
                                        </p:tgtEl>
                                        <p:attrNameLst>
                                          <p:attrName>ppt_h</p:attrName>
                                        </p:attrNameLst>
                                      </p:cBhvr>
                                      <p:tavLst>
                                        <p:tav tm="0">
                                          <p:val>
                                            <p:fltVal val="0"/>
                                          </p:val>
                                        </p:tav>
                                        <p:tav tm="100000">
                                          <p:val>
                                            <p:strVal val="#ppt_h"/>
                                          </p:val>
                                        </p:tav>
                                      </p:tavLst>
                                    </p:anim>
                                    <p:anim calcmode="lin" valueType="num">
                                      <p:cBhvr>
                                        <p:cTn id="38" dur="1000" fill="hold"/>
                                        <p:tgtEl>
                                          <p:spTgt spid="38"/>
                                        </p:tgtEl>
                                        <p:attrNameLst>
                                          <p:attrName>style.rotation</p:attrName>
                                        </p:attrNameLst>
                                      </p:cBhvr>
                                      <p:tavLst>
                                        <p:tav tm="0">
                                          <p:val>
                                            <p:fltVal val="90"/>
                                          </p:val>
                                        </p:tav>
                                        <p:tav tm="100000">
                                          <p:val>
                                            <p:fltVal val="0"/>
                                          </p:val>
                                        </p:tav>
                                      </p:tavLst>
                                    </p:anim>
                                    <p:animEffect transition="in" filter="fade">
                                      <p:cBhvr>
                                        <p:cTn id="39" dur="1000"/>
                                        <p:tgtEl>
                                          <p:spTgt spid="38"/>
                                        </p:tgtEl>
                                      </p:cBhvr>
                                    </p:animEffect>
                                  </p:childTnLst>
                                </p:cTn>
                              </p:par>
                              <p:par>
                                <p:cTn id="40" presetID="31" presetClass="entr" presetSubtype="0" fill="hold" nodeType="withEffect">
                                  <p:stCondLst>
                                    <p:cond delay="500"/>
                                  </p:stCondLst>
                                  <p:childTnLst>
                                    <p:set>
                                      <p:cBhvr>
                                        <p:cTn id="41" dur="1" fill="hold">
                                          <p:stCondLst>
                                            <p:cond delay="0"/>
                                          </p:stCondLst>
                                        </p:cTn>
                                        <p:tgtEl>
                                          <p:spTgt spid="29"/>
                                        </p:tgtEl>
                                        <p:attrNameLst>
                                          <p:attrName>style.visibility</p:attrName>
                                        </p:attrNameLst>
                                      </p:cBhvr>
                                      <p:to>
                                        <p:strVal val="visible"/>
                                      </p:to>
                                    </p:set>
                                    <p:anim calcmode="lin" valueType="num">
                                      <p:cBhvr>
                                        <p:cTn id="42" dur="1000" fill="hold"/>
                                        <p:tgtEl>
                                          <p:spTgt spid="29"/>
                                        </p:tgtEl>
                                        <p:attrNameLst>
                                          <p:attrName>ppt_w</p:attrName>
                                        </p:attrNameLst>
                                      </p:cBhvr>
                                      <p:tavLst>
                                        <p:tav tm="0">
                                          <p:val>
                                            <p:fltVal val="0"/>
                                          </p:val>
                                        </p:tav>
                                        <p:tav tm="100000">
                                          <p:val>
                                            <p:strVal val="#ppt_w"/>
                                          </p:val>
                                        </p:tav>
                                      </p:tavLst>
                                    </p:anim>
                                    <p:anim calcmode="lin" valueType="num">
                                      <p:cBhvr>
                                        <p:cTn id="43" dur="1000" fill="hold"/>
                                        <p:tgtEl>
                                          <p:spTgt spid="29"/>
                                        </p:tgtEl>
                                        <p:attrNameLst>
                                          <p:attrName>ppt_h</p:attrName>
                                        </p:attrNameLst>
                                      </p:cBhvr>
                                      <p:tavLst>
                                        <p:tav tm="0">
                                          <p:val>
                                            <p:fltVal val="0"/>
                                          </p:val>
                                        </p:tav>
                                        <p:tav tm="100000">
                                          <p:val>
                                            <p:strVal val="#ppt_h"/>
                                          </p:val>
                                        </p:tav>
                                      </p:tavLst>
                                    </p:anim>
                                    <p:anim calcmode="lin" valueType="num">
                                      <p:cBhvr>
                                        <p:cTn id="44" dur="1000" fill="hold"/>
                                        <p:tgtEl>
                                          <p:spTgt spid="29"/>
                                        </p:tgtEl>
                                        <p:attrNameLst>
                                          <p:attrName>style.rotation</p:attrName>
                                        </p:attrNameLst>
                                      </p:cBhvr>
                                      <p:tavLst>
                                        <p:tav tm="0">
                                          <p:val>
                                            <p:fltVal val="90"/>
                                          </p:val>
                                        </p:tav>
                                        <p:tav tm="100000">
                                          <p:val>
                                            <p:fltVal val="0"/>
                                          </p:val>
                                        </p:tav>
                                      </p:tavLst>
                                    </p:anim>
                                    <p:animEffect transition="in" filter="fade">
                                      <p:cBhvr>
                                        <p:cTn id="45" dur="1000"/>
                                        <p:tgtEl>
                                          <p:spTgt spid="29"/>
                                        </p:tgtEl>
                                      </p:cBhvr>
                                    </p:animEffect>
                                  </p:childTnLst>
                                </p:cTn>
                              </p:par>
                              <p:par>
                                <p:cTn id="46" presetID="31" presetClass="entr" presetSubtype="0" fill="hold" nodeType="withEffect">
                                  <p:stCondLst>
                                    <p:cond delay="500"/>
                                  </p:stCondLst>
                                  <p:childTnLst>
                                    <p:set>
                                      <p:cBhvr>
                                        <p:cTn id="47" dur="1" fill="hold">
                                          <p:stCondLst>
                                            <p:cond delay="0"/>
                                          </p:stCondLst>
                                        </p:cTn>
                                        <p:tgtEl>
                                          <p:spTgt spid="36"/>
                                        </p:tgtEl>
                                        <p:attrNameLst>
                                          <p:attrName>style.visibility</p:attrName>
                                        </p:attrNameLst>
                                      </p:cBhvr>
                                      <p:to>
                                        <p:strVal val="visible"/>
                                      </p:to>
                                    </p:set>
                                    <p:anim calcmode="lin" valueType="num">
                                      <p:cBhvr>
                                        <p:cTn id="48" dur="1000" fill="hold"/>
                                        <p:tgtEl>
                                          <p:spTgt spid="36"/>
                                        </p:tgtEl>
                                        <p:attrNameLst>
                                          <p:attrName>ppt_w</p:attrName>
                                        </p:attrNameLst>
                                      </p:cBhvr>
                                      <p:tavLst>
                                        <p:tav tm="0">
                                          <p:val>
                                            <p:fltVal val="0"/>
                                          </p:val>
                                        </p:tav>
                                        <p:tav tm="100000">
                                          <p:val>
                                            <p:strVal val="#ppt_w"/>
                                          </p:val>
                                        </p:tav>
                                      </p:tavLst>
                                    </p:anim>
                                    <p:anim calcmode="lin" valueType="num">
                                      <p:cBhvr>
                                        <p:cTn id="49" dur="1000" fill="hold"/>
                                        <p:tgtEl>
                                          <p:spTgt spid="36"/>
                                        </p:tgtEl>
                                        <p:attrNameLst>
                                          <p:attrName>ppt_h</p:attrName>
                                        </p:attrNameLst>
                                      </p:cBhvr>
                                      <p:tavLst>
                                        <p:tav tm="0">
                                          <p:val>
                                            <p:fltVal val="0"/>
                                          </p:val>
                                        </p:tav>
                                        <p:tav tm="100000">
                                          <p:val>
                                            <p:strVal val="#ppt_h"/>
                                          </p:val>
                                        </p:tav>
                                      </p:tavLst>
                                    </p:anim>
                                    <p:anim calcmode="lin" valueType="num">
                                      <p:cBhvr>
                                        <p:cTn id="50" dur="1000" fill="hold"/>
                                        <p:tgtEl>
                                          <p:spTgt spid="36"/>
                                        </p:tgtEl>
                                        <p:attrNameLst>
                                          <p:attrName>style.rotation</p:attrName>
                                        </p:attrNameLst>
                                      </p:cBhvr>
                                      <p:tavLst>
                                        <p:tav tm="0">
                                          <p:val>
                                            <p:fltVal val="90"/>
                                          </p:val>
                                        </p:tav>
                                        <p:tav tm="100000">
                                          <p:val>
                                            <p:fltVal val="0"/>
                                          </p:val>
                                        </p:tav>
                                      </p:tavLst>
                                    </p:anim>
                                    <p:animEffect transition="in" filter="fade">
                                      <p:cBhvr>
                                        <p:cTn id="51" dur="1000"/>
                                        <p:tgtEl>
                                          <p:spTgt spid="36"/>
                                        </p:tgtEl>
                                      </p:cBhvr>
                                    </p:animEffect>
                                  </p:childTnLst>
                                </p:cTn>
                              </p:par>
                              <p:par>
                                <p:cTn id="52" presetID="31" presetClass="entr" presetSubtype="0" fill="hold" nodeType="withEffect">
                                  <p:stCondLst>
                                    <p:cond delay="500"/>
                                  </p:stCondLst>
                                  <p:childTnLst>
                                    <p:set>
                                      <p:cBhvr>
                                        <p:cTn id="53" dur="1" fill="hold">
                                          <p:stCondLst>
                                            <p:cond delay="0"/>
                                          </p:stCondLst>
                                        </p:cTn>
                                        <p:tgtEl>
                                          <p:spTgt spid="25"/>
                                        </p:tgtEl>
                                        <p:attrNameLst>
                                          <p:attrName>style.visibility</p:attrName>
                                        </p:attrNameLst>
                                      </p:cBhvr>
                                      <p:to>
                                        <p:strVal val="visible"/>
                                      </p:to>
                                    </p:set>
                                    <p:anim calcmode="lin" valueType="num">
                                      <p:cBhvr>
                                        <p:cTn id="54" dur="1000" fill="hold"/>
                                        <p:tgtEl>
                                          <p:spTgt spid="25"/>
                                        </p:tgtEl>
                                        <p:attrNameLst>
                                          <p:attrName>ppt_w</p:attrName>
                                        </p:attrNameLst>
                                      </p:cBhvr>
                                      <p:tavLst>
                                        <p:tav tm="0">
                                          <p:val>
                                            <p:fltVal val="0"/>
                                          </p:val>
                                        </p:tav>
                                        <p:tav tm="100000">
                                          <p:val>
                                            <p:strVal val="#ppt_w"/>
                                          </p:val>
                                        </p:tav>
                                      </p:tavLst>
                                    </p:anim>
                                    <p:anim calcmode="lin" valueType="num">
                                      <p:cBhvr>
                                        <p:cTn id="55" dur="1000" fill="hold"/>
                                        <p:tgtEl>
                                          <p:spTgt spid="25"/>
                                        </p:tgtEl>
                                        <p:attrNameLst>
                                          <p:attrName>ppt_h</p:attrName>
                                        </p:attrNameLst>
                                      </p:cBhvr>
                                      <p:tavLst>
                                        <p:tav tm="0">
                                          <p:val>
                                            <p:fltVal val="0"/>
                                          </p:val>
                                        </p:tav>
                                        <p:tav tm="100000">
                                          <p:val>
                                            <p:strVal val="#ppt_h"/>
                                          </p:val>
                                        </p:tav>
                                      </p:tavLst>
                                    </p:anim>
                                    <p:anim calcmode="lin" valueType="num">
                                      <p:cBhvr>
                                        <p:cTn id="56" dur="1000" fill="hold"/>
                                        <p:tgtEl>
                                          <p:spTgt spid="25"/>
                                        </p:tgtEl>
                                        <p:attrNameLst>
                                          <p:attrName>style.rotation</p:attrName>
                                        </p:attrNameLst>
                                      </p:cBhvr>
                                      <p:tavLst>
                                        <p:tav tm="0">
                                          <p:val>
                                            <p:fltVal val="90"/>
                                          </p:val>
                                        </p:tav>
                                        <p:tav tm="100000">
                                          <p:val>
                                            <p:fltVal val="0"/>
                                          </p:val>
                                        </p:tav>
                                      </p:tavLst>
                                    </p:anim>
                                    <p:animEffect transition="in" filter="fade">
                                      <p:cBhvr>
                                        <p:cTn id="57" dur="1000"/>
                                        <p:tgtEl>
                                          <p:spTgt spid="25"/>
                                        </p:tgtEl>
                                      </p:cBhvr>
                                    </p:animEffect>
                                  </p:childTnLst>
                                </p:cTn>
                              </p:par>
                              <p:par>
                                <p:cTn id="58" presetID="31" presetClass="entr" presetSubtype="0" fill="hold" nodeType="withEffect">
                                  <p:stCondLst>
                                    <p:cond delay="500"/>
                                  </p:stCondLst>
                                  <p:childTnLst>
                                    <p:set>
                                      <p:cBhvr>
                                        <p:cTn id="59" dur="1" fill="hold">
                                          <p:stCondLst>
                                            <p:cond delay="0"/>
                                          </p:stCondLst>
                                        </p:cTn>
                                        <p:tgtEl>
                                          <p:spTgt spid="30"/>
                                        </p:tgtEl>
                                        <p:attrNameLst>
                                          <p:attrName>style.visibility</p:attrName>
                                        </p:attrNameLst>
                                      </p:cBhvr>
                                      <p:to>
                                        <p:strVal val="visible"/>
                                      </p:to>
                                    </p:set>
                                    <p:anim calcmode="lin" valueType="num">
                                      <p:cBhvr>
                                        <p:cTn id="60" dur="1000" fill="hold"/>
                                        <p:tgtEl>
                                          <p:spTgt spid="30"/>
                                        </p:tgtEl>
                                        <p:attrNameLst>
                                          <p:attrName>ppt_w</p:attrName>
                                        </p:attrNameLst>
                                      </p:cBhvr>
                                      <p:tavLst>
                                        <p:tav tm="0">
                                          <p:val>
                                            <p:fltVal val="0"/>
                                          </p:val>
                                        </p:tav>
                                        <p:tav tm="100000">
                                          <p:val>
                                            <p:strVal val="#ppt_w"/>
                                          </p:val>
                                        </p:tav>
                                      </p:tavLst>
                                    </p:anim>
                                    <p:anim calcmode="lin" valueType="num">
                                      <p:cBhvr>
                                        <p:cTn id="61" dur="1000" fill="hold"/>
                                        <p:tgtEl>
                                          <p:spTgt spid="30"/>
                                        </p:tgtEl>
                                        <p:attrNameLst>
                                          <p:attrName>ppt_h</p:attrName>
                                        </p:attrNameLst>
                                      </p:cBhvr>
                                      <p:tavLst>
                                        <p:tav tm="0">
                                          <p:val>
                                            <p:fltVal val="0"/>
                                          </p:val>
                                        </p:tav>
                                        <p:tav tm="100000">
                                          <p:val>
                                            <p:strVal val="#ppt_h"/>
                                          </p:val>
                                        </p:tav>
                                      </p:tavLst>
                                    </p:anim>
                                    <p:anim calcmode="lin" valueType="num">
                                      <p:cBhvr>
                                        <p:cTn id="62" dur="1000" fill="hold"/>
                                        <p:tgtEl>
                                          <p:spTgt spid="30"/>
                                        </p:tgtEl>
                                        <p:attrNameLst>
                                          <p:attrName>style.rotation</p:attrName>
                                        </p:attrNameLst>
                                      </p:cBhvr>
                                      <p:tavLst>
                                        <p:tav tm="0">
                                          <p:val>
                                            <p:fltVal val="90"/>
                                          </p:val>
                                        </p:tav>
                                        <p:tav tm="100000">
                                          <p:val>
                                            <p:fltVal val="0"/>
                                          </p:val>
                                        </p:tav>
                                      </p:tavLst>
                                    </p:anim>
                                    <p:animEffect transition="in" filter="fade">
                                      <p:cBhvr>
                                        <p:cTn id="63" dur="1000"/>
                                        <p:tgtEl>
                                          <p:spTgt spid="30"/>
                                        </p:tgtEl>
                                      </p:cBhvr>
                                    </p:animEffect>
                                  </p:childTnLst>
                                </p:cTn>
                              </p:par>
                              <p:par>
                                <p:cTn id="64" presetID="31" presetClass="entr" presetSubtype="0" fill="hold" nodeType="withEffect">
                                  <p:stCondLst>
                                    <p:cond delay="500"/>
                                  </p:stCondLst>
                                  <p:childTnLst>
                                    <p:set>
                                      <p:cBhvr>
                                        <p:cTn id="65" dur="1" fill="hold">
                                          <p:stCondLst>
                                            <p:cond delay="0"/>
                                          </p:stCondLst>
                                        </p:cTn>
                                        <p:tgtEl>
                                          <p:spTgt spid="26"/>
                                        </p:tgtEl>
                                        <p:attrNameLst>
                                          <p:attrName>style.visibility</p:attrName>
                                        </p:attrNameLst>
                                      </p:cBhvr>
                                      <p:to>
                                        <p:strVal val="visible"/>
                                      </p:to>
                                    </p:set>
                                    <p:anim calcmode="lin" valueType="num">
                                      <p:cBhvr>
                                        <p:cTn id="66" dur="1000" fill="hold"/>
                                        <p:tgtEl>
                                          <p:spTgt spid="26"/>
                                        </p:tgtEl>
                                        <p:attrNameLst>
                                          <p:attrName>ppt_w</p:attrName>
                                        </p:attrNameLst>
                                      </p:cBhvr>
                                      <p:tavLst>
                                        <p:tav tm="0">
                                          <p:val>
                                            <p:fltVal val="0"/>
                                          </p:val>
                                        </p:tav>
                                        <p:tav tm="100000">
                                          <p:val>
                                            <p:strVal val="#ppt_w"/>
                                          </p:val>
                                        </p:tav>
                                      </p:tavLst>
                                    </p:anim>
                                    <p:anim calcmode="lin" valueType="num">
                                      <p:cBhvr>
                                        <p:cTn id="67" dur="1000" fill="hold"/>
                                        <p:tgtEl>
                                          <p:spTgt spid="26"/>
                                        </p:tgtEl>
                                        <p:attrNameLst>
                                          <p:attrName>ppt_h</p:attrName>
                                        </p:attrNameLst>
                                      </p:cBhvr>
                                      <p:tavLst>
                                        <p:tav tm="0">
                                          <p:val>
                                            <p:fltVal val="0"/>
                                          </p:val>
                                        </p:tav>
                                        <p:tav tm="100000">
                                          <p:val>
                                            <p:strVal val="#ppt_h"/>
                                          </p:val>
                                        </p:tav>
                                      </p:tavLst>
                                    </p:anim>
                                    <p:anim calcmode="lin" valueType="num">
                                      <p:cBhvr>
                                        <p:cTn id="68" dur="1000" fill="hold"/>
                                        <p:tgtEl>
                                          <p:spTgt spid="26"/>
                                        </p:tgtEl>
                                        <p:attrNameLst>
                                          <p:attrName>style.rotation</p:attrName>
                                        </p:attrNameLst>
                                      </p:cBhvr>
                                      <p:tavLst>
                                        <p:tav tm="0">
                                          <p:val>
                                            <p:fltVal val="90"/>
                                          </p:val>
                                        </p:tav>
                                        <p:tav tm="100000">
                                          <p:val>
                                            <p:fltVal val="0"/>
                                          </p:val>
                                        </p:tav>
                                      </p:tavLst>
                                    </p:anim>
                                    <p:animEffect transition="in" filter="fade">
                                      <p:cBhvr>
                                        <p:cTn id="69" dur="1000"/>
                                        <p:tgtEl>
                                          <p:spTgt spid="26"/>
                                        </p:tgtEl>
                                      </p:cBhvr>
                                    </p:animEffect>
                                  </p:childTnLst>
                                </p:cTn>
                              </p:par>
                              <p:par>
                                <p:cTn id="70" presetID="31" presetClass="entr" presetSubtype="0" fill="hold" nodeType="withEffect">
                                  <p:stCondLst>
                                    <p:cond delay="500"/>
                                  </p:stCondLst>
                                  <p:childTnLst>
                                    <p:set>
                                      <p:cBhvr>
                                        <p:cTn id="71" dur="1" fill="hold">
                                          <p:stCondLst>
                                            <p:cond delay="0"/>
                                          </p:stCondLst>
                                        </p:cTn>
                                        <p:tgtEl>
                                          <p:spTgt spid="20"/>
                                        </p:tgtEl>
                                        <p:attrNameLst>
                                          <p:attrName>style.visibility</p:attrName>
                                        </p:attrNameLst>
                                      </p:cBhvr>
                                      <p:to>
                                        <p:strVal val="visible"/>
                                      </p:to>
                                    </p:set>
                                    <p:anim calcmode="lin" valueType="num">
                                      <p:cBhvr>
                                        <p:cTn id="72" dur="1000" fill="hold"/>
                                        <p:tgtEl>
                                          <p:spTgt spid="20"/>
                                        </p:tgtEl>
                                        <p:attrNameLst>
                                          <p:attrName>ppt_w</p:attrName>
                                        </p:attrNameLst>
                                      </p:cBhvr>
                                      <p:tavLst>
                                        <p:tav tm="0">
                                          <p:val>
                                            <p:fltVal val="0"/>
                                          </p:val>
                                        </p:tav>
                                        <p:tav tm="100000">
                                          <p:val>
                                            <p:strVal val="#ppt_w"/>
                                          </p:val>
                                        </p:tav>
                                      </p:tavLst>
                                    </p:anim>
                                    <p:anim calcmode="lin" valueType="num">
                                      <p:cBhvr>
                                        <p:cTn id="73" dur="1000" fill="hold"/>
                                        <p:tgtEl>
                                          <p:spTgt spid="20"/>
                                        </p:tgtEl>
                                        <p:attrNameLst>
                                          <p:attrName>ppt_h</p:attrName>
                                        </p:attrNameLst>
                                      </p:cBhvr>
                                      <p:tavLst>
                                        <p:tav tm="0">
                                          <p:val>
                                            <p:fltVal val="0"/>
                                          </p:val>
                                        </p:tav>
                                        <p:tav tm="100000">
                                          <p:val>
                                            <p:strVal val="#ppt_h"/>
                                          </p:val>
                                        </p:tav>
                                      </p:tavLst>
                                    </p:anim>
                                    <p:anim calcmode="lin" valueType="num">
                                      <p:cBhvr>
                                        <p:cTn id="74" dur="1000" fill="hold"/>
                                        <p:tgtEl>
                                          <p:spTgt spid="20"/>
                                        </p:tgtEl>
                                        <p:attrNameLst>
                                          <p:attrName>style.rotation</p:attrName>
                                        </p:attrNameLst>
                                      </p:cBhvr>
                                      <p:tavLst>
                                        <p:tav tm="0">
                                          <p:val>
                                            <p:fltVal val="90"/>
                                          </p:val>
                                        </p:tav>
                                        <p:tav tm="100000">
                                          <p:val>
                                            <p:fltVal val="0"/>
                                          </p:val>
                                        </p:tav>
                                      </p:tavLst>
                                    </p:anim>
                                    <p:animEffect transition="in" filter="fade">
                                      <p:cBhvr>
                                        <p:cTn id="75" dur="1000"/>
                                        <p:tgtEl>
                                          <p:spTgt spid="20"/>
                                        </p:tgtEl>
                                      </p:cBhvr>
                                    </p:animEffect>
                                  </p:childTnLst>
                                </p:cTn>
                              </p:par>
                              <p:par>
                                <p:cTn id="76" presetID="31" presetClass="entr" presetSubtype="0" fill="hold" nodeType="withEffect">
                                  <p:stCondLst>
                                    <p:cond delay="500"/>
                                  </p:stCondLst>
                                  <p:childTnLst>
                                    <p:set>
                                      <p:cBhvr>
                                        <p:cTn id="77" dur="1" fill="hold">
                                          <p:stCondLst>
                                            <p:cond delay="0"/>
                                          </p:stCondLst>
                                        </p:cTn>
                                        <p:tgtEl>
                                          <p:spTgt spid="31"/>
                                        </p:tgtEl>
                                        <p:attrNameLst>
                                          <p:attrName>style.visibility</p:attrName>
                                        </p:attrNameLst>
                                      </p:cBhvr>
                                      <p:to>
                                        <p:strVal val="visible"/>
                                      </p:to>
                                    </p:set>
                                    <p:anim calcmode="lin" valueType="num">
                                      <p:cBhvr>
                                        <p:cTn id="78" dur="1000" fill="hold"/>
                                        <p:tgtEl>
                                          <p:spTgt spid="31"/>
                                        </p:tgtEl>
                                        <p:attrNameLst>
                                          <p:attrName>ppt_w</p:attrName>
                                        </p:attrNameLst>
                                      </p:cBhvr>
                                      <p:tavLst>
                                        <p:tav tm="0">
                                          <p:val>
                                            <p:fltVal val="0"/>
                                          </p:val>
                                        </p:tav>
                                        <p:tav tm="100000">
                                          <p:val>
                                            <p:strVal val="#ppt_w"/>
                                          </p:val>
                                        </p:tav>
                                      </p:tavLst>
                                    </p:anim>
                                    <p:anim calcmode="lin" valueType="num">
                                      <p:cBhvr>
                                        <p:cTn id="79" dur="1000" fill="hold"/>
                                        <p:tgtEl>
                                          <p:spTgt spid="31"/>
                                        </p:tgtEl>
                                        <p:attrNameLst>
                                          <p:attrName>ppt_h</p:attrName>
                                        </p:attrNameLst>
                                      </p:cBhvr>
                                      <p:tavLst>
                                        <p:tav tm="0">
                                          <p:val>
                                            <p:fltVal val="0"/>
                                          </p:val>
                                        </p:tav>
                                        <p:tav tm="100000">
                                          <p:val>
                                            <p:strVal val="#ppt_h"/>
                                          </p:val>
                                        </p:tav>
                                      </p:tavLst>
                                    </p:anim>
                                    <p:anim calcmode="lin" valueType="num">
                                      <p:cBhvr>
                                        <p:cTn id="80" dur="1000" fill="hold"/>
                                        <p:tgtEl>
                                          <p:spTgt spid="31"/>
                                        </p:tgtEl>
                                        <p:attrNameLst>
                                          <p:attrName>style.rotation</p:attrName>
                                        </p:attrNameLst>
                                      </p:cBhvr>
                                      <p:tavLst>
                                        <p:tav tm="0">
                                          <p:val>
                                            <p:fltVal val="90"/>
                                          </p:val>
                                        </p:tav>
                                        <p:tav tm="100000">
                                          <p:val>
                                            <p:fltVal val="0"/>
                                          </p:val>
                                        </p:tav>
                                      </p:tavLst>
                                    </p:anim>
                                    <p:animEffect transition="in" filter="fade">
                                      <p:cBhvr>
                                        <p:cTn id="81" dur="1000"/>
                                        <p:tgtEl>
                                          <p:spTgt spid="31"/>
                                        </p:tgtEl>
                                      </p:cBhvr>
                                    </p:animEffect>
                                  </p:childTnLst>
                                </p:cTn>
                              </p:par>
                              <p:par>
                                <p:cTn id="82" presetID="31" presetClass="entr" presetSubtype="0" fill="hold" nodeType="withEffect">
                                  <p:stCondLst>
                                    <p:cond delay="500"/>
                                  </p:stCondLst>
                                  <p:childTnLst>
                                    <p:set>
                                      <p:cBhvr>
                                        <p:cTn id="83" dur="1" fill="hold">
                                          <p:stCondLst>
                                            <p:cond delay="0"/>
                                          </p:stCondLst>
                                        </p:cTn>
                                        <p:tgtEl>
                                          <p:spTgt spid="19"/>
                                        </p:tgtEl>
                                        <p:attrNameLst>
                                          <p:attrName>style.visibility</p:attrName>
                                        </p:attrNameLst>
                                      </p:cBhvr>
                                      <p:to>
                                        <p:strVal val="visible"/>
                                      </p:to>
                                    </p:set>
                                    <p:anim calcmode="lin" valueType="num">
                                      <p:cBhvr>
                                        <p:cTn id="84" dur="1000" fill="hold"/>
                                        <p:tgtEl>
                                          <p:spTgt spid="19"/>
                                        </p:tgtEl>
                                        <p:attrNameLst>
                                          <p:attrName>ppt_w</p:attrName>
                                        </p:attrNameLst>
                                      </p:cBhvr>
                                      <p:tavLst>
                                        <p:tav tm="0">
                                          <p:val>
                                            <p:fltVal val="0"/>
                                          </p:val>
                                        </p:tav>
                                        <p:tav tm="100000">
                                          <p:val>
                                            <p:strVal val="#ppt_w"/>
                                          </p:val>
                                        </p:tav>
                                      </p:tavLst>
                                    </p:anim>
                                    <p:anim calcmode="lin" valueType="num">
                                      <p:cBhvr>
                                        <p:cTn id="85" dur="1000" fill="hold"/>
                                        <p:tgtEl>
                                          <p:spTgt spid="19"/>
                                        </p:tgtEl>
                                        <p:attrNameLst>
                                          <p:attrName>ppt_h</p:attrName>
                                        </p:attrNameLst>
                                      </p:cBhvr>
                                      <p:tavLst>
                                        <p:tav tm="0">
                                          <p:val>
                                            <p:fltVal val="0"/>
                                          </p:val>
                                        </p:tav>
                                        <p:tav tm="100000">
                                          <p:val>
                                            <p:strVal val="#ppt_h"/>
                                          </p:val>
                                        </p:tav>
                                      </p:tavLst>
                                    </p:anim>
                                    <p:anim calcmode="lin" valueType="num">
                                      <p:cBhvr>
                                        <p:cTn id="86" dur="1000" fill="hold"/>
                                        <p:tgtEl>
                                          <p:spTgt spid="19"/>
                                        </p:tgtEl>
                                        <p:attrNameLst>
                                          <p:attrName>style.rotation</p:attrName>
                                        </p:attrNameLst>
                                      </p:cBhvr>
                                      <p:tavLst>
                                        <p:tav tm="0">
                                          <p:val>
                                            <p:fltVal val="90"/>
                                          </p:val>
                                        </p:tav>
                                        <p:tav tm="100000">
                                          <p:val>
                                            <p:fltVal val="0"/>
                                          </p:val>
                                        </p:tav>
                                      </p:tavLst>
                                    </p:anim>
                                    <p:animEffect transition="in" filter="fade">
                                      <p:cBhvr>
                                        <p:cTn id="87" dur="1000"/>
                                        <p:tgtEl>
                                          <p:spTgt spid="19"/>
                                        </p:tgtEl>
                                      </p:cBhvr>
                                    </p:animEffect>
                                  </p:childTnLst>
                                </p:cTn>
                              </p:par>
                              <p:par>
                                <p:cTn id="88" presetID="31" presetClass="entr" presetSubtype="0" fill="hold" nodeType="withEffect">
                                  <p:stCondLst>
                                    <p:cond delay="500"/>
                                  </p:stCondLst>
                                  <p:childTnLst>
                                    <p:set>
                                      <p:cBhvr>
                                        <p:cTn id="89" dur="1" fill="hold">
                                          <p:stCondLst>
                                            <p:cond delay="0"/>
                                          </p:stCondLst>
                                        </p:cTn>
                                        <p:tgtEl>
                                          <p:spTgt spid="14"/>
                                        </p:tgtEl>
                                        <p:attrNameLst>
                                          <p:attrName>style.visibility</p:attrName>
                                        </p:attrNameLst>
                                      </p:cBhvr>
                                      <p:to>
                                        <p:strVal val="visible"/>
                                      </p:to>
                                    </p:set>
                                    <p:anim calcmode="lin" valueType="num">
                                      <p:cBhvr>
                                        <p:cTn id="90" dur="1000" fill="hold"/>
                                        <p:tgtEl>
                                          <p:spTgt spid="14"/>
                                        </p:tgtEl>
                                        <p:attrNameLst>
                                          <p:attrName>ppt_w</p:attrName>
                                        </p:attrNameLst>
                                      </p:cBhvr>
                                      <p:tavLst>
                                        <p:tav tm="0">
                                          <p:val>
                                            <p:fltVal val="0"/>
                                          </p:val>
                                        </p:tav>
                                        <p:tav tm="100000">
                                          <p:val>
                                            <p:strVal val="#ppt_w"/>
                                          </p:val>
                                        </p:tav>
                                      </p:tavLst>
                                    </p:anim>
                                    <p:anim calcmode="lin" valueType="num">
                                      <p:cBhvr>
                                        <p:cTn id="91" dur="1000" fill="hold"/>
                                        <p:tgtEl>
                                          <p:spTgt spid="14"/>
                                        </p:tgtEl>
                                        <p:attrNameLst>
                                          <p:attrName>ppt_h</p:attrName>
                                        </p:attrNameLst>
                                      </p:cBhvr>
                                      <p:tavLst>
                                        <p:tav tm="0">
                                          <p:val>
                                            <p:fltVal val="0"/>
                                          </p:val>
                                        </p:tav>
                                        <p:tav tm="100000">
                                          <p:val>
                                            <p:strVal val="#ppt_h"/>
                                          </p:val>
                                        </p:tav>
                                      </p:tavLst>
                                    </p:anim>
                                    <p:anim calcmode="lin" valueType="num">
                                      <p:cBhvr>
                                        <p:cTn id="92" dur="1000" fill="hold"/>
                                        <p:tgtEl>
                                          <p:spTgt spid="14"/>
                                        </p:tgtEl>
                                        <p:attrNameLst>
                                          <p:attrName>style.rotation</p:attrName>
                                        </p:attrNameLst>
                                      </p:cBhvr>
                                      <p:tavLst>
                                        <p:tav tm="0">
                                          <p:val>
                                            <p:fltVal val="90"/>
                                          </p:val>
                                        </p:tav>
                                        <p:tav tm="100000">
                                          <p:val>
                                            <p:fltVal val="0"/>
                                          </p:val>
                                        </p:tav>
                                      </p:tavLst>
                                    </p:anim>
                                    <p:animEffect transition="in" filter="fade">
                                      <p:cBhvr>
                                        <p:cTn id="93" dur="1000"/>
                                        <p:tgtEl>
                                          <p:spTgt spid="14"/>
                                        </p:tgtEl>
                                      </p:cBhvr>
                                    </p:animEffect>
                                  </p:childTnLst>
                                </p:cTn>
                              </p:par>
                              <p:par>
                                <p:cTn id="94" presetID="31" presetClass="entr" presetSubtype="0" fill="hold" nodeType="withEffect">
                                  <p:stCondLst>
                                    <p:cond delay="500"/>
                                  </p:stCondLst>
                                  <p:childTnLst>
                                    <p:set>
                                      <p:cBhvr>
                                        <p:cTn id="95" dur="1" fill="hold">
                                          <p:stCondLst>
                                            <p:cond delay="0"/>
                                          </p:stCondLst>
                                        </p:cTn>
                                        <p:tgtEl>
                                          <p:spTgt spid="17"/>
                                        </p:tgtEl>
                                        <p:attrNameLst>
                                          <p:attrName>style.visibility</p:attrName>
                                        </p:attrNameLst>
                                      </p:cBhvr>
                                      <p:to>
                                        <p:strVal val="visible"/>
                                      </p:to>
                                    </p:set>
                                    <p:anim calcmode="lin" valueType="num">
                                      <p:cBhvr>
                                        <p:cTn id="96" dur="1000" fill="hold"/>
                                        <p:tgtEl>
                                          <p:spTgt spid="17"/>
                                        </p:tgtEl>
                                        <p:attrNameLst>
                                          <p:attrName>ppt_w</p:attrName>
                                        </p:attrNameLst>
                                      </p:cBhvr>
                                      <p:tavLst>
                                        <p:tav tm="0">
                                          <p:val>
                                            <p:fltVal val="0"/>
                                          </p:val>
                                        </p:tav>
                                        <p:tav tm="100000">
                                          <p:val>
                                            <p:strVal val="#ppt_w"/>
                                          </p:val>
                                        </p:tav>
                                      </p:tavLst>
                                    </p:anim>
                                    <p:anim calcmode="lin" valueType="num">
                                      <p:cBhvr>
                                        <p:cTn id="97" dur="1000" fill="hold"/>
                                        <p:tgtEl>
                                          <p:spTgt spid="17"/>
                                        </p:tgtEl>
                                        <p:attrNameLst>
                                          <p:attrName>ppt_h</p:attrName>
                                        </p:attrNameLst>
                                      </p:cBhvr>
                                      <p:tavLst>
                                        <p:tav tm="0">
                                          <p:val>
                                            <p:fltVal val="0"/>
                                          </p:val>
                                        </p:tav>
                                        <p:tav tm="100000">
                                          <p:val>
                                            <p:strVal val="#ppt_h"/>
                                          </p:val>
                                        </p:tav>
                                      </p:tavLst>
                                    </p:anim>
                                    <p:anim calcmode="lin" valueType="num">
                                      <p:cBhvr>
                                        <p:cTn id="98" dur="1000" fill="hold"/>
                                        <p:tgtEl>
                                          <p:spTgt spid="17"/>
                                        </p:tgtEl>
                                        <p:attrNameLst>
                                          <p:attrName>style.rotation</p:attrName>
                                        </p:attrNameLst>
                                      </p:cBhvr>
                                      <p:tavLst>
                                        <p:tav tm="0">
                                          <p:val>
                                            <p:fltVal val="90"/>
                                          </p:val>
                                        </p:tav>
                                        <p:tav tm="100000">
                                          <p:val>
                                            <p:fltVal val="0"/>
                                          </p:val>
                                        </p:tav>
                                      </p:tavLst>
                                    </p:anim>
                                    <p:animEffect transition="in" filter="fade">
                                      <p:cBhvr>
                                        <p:cTn id="99" dur="1000"/>
                                        <p:tgtEl>
                                          <p:spTgt spid="17"/>
                                        </p:tgtEl>
                                      </p:cBhvr>
                                    </p:animEffect>
                                  </p:childTnLst>
                                </p:cTn>
                              </p:par>
                              <p:par>
                                <p:cTn id="100" presetID="31" presetClass="entr" presetSubtype="0" fill="hold" nodeType="withEffect">
                                  <p:stCondLst>
                                    <p:cond delay="500"/>
                                  </p:stCondLst>
                                  <p:childTnLst>
                                    <p:set>
                                      <p:cBhvr>
                                        <p:cTn id="101" dur="1" fill="hold">
                                          <p:stCondLst>
                                            <p:cond delay="0"/>
                                          </p:stCondLst>
                                        </p:cTn>
                                        <p:tgtEl>
                                          <p:spTgt spid="16"/>
                                        </p:tgtEl>
                                        <p:attrNameLst>
                                          <p:attrName>style.visibility</p:attrName>
                                        </p:attrNameLst>
                                      </p:cBhvr>
                                      <p:to>
                                        <p:strVal val="visible"/>
                                      </p:to>
                                    </p:set>
                                    <p:anim calcmode="lin" valueType="num">
                                      <p:cBhvr>
                                        <p:cTn id="102" dur="1000" fill="hold"/>
                                        <p:tgtEl>
                                          <p:spTgt spid="16"/>
                                        </p:tgtEl>
                                        <p:attrNameLst>
                                          <p:attrName>ppt_w</p:attrName>
                                        </p:attrNameLst>
                                      </p:cBhvr>
                                      <p:tavLst>
                                        <p:tav tm="0">
                                          <p:val>
                                            <p:fltVal val="0"/>
                                          </p:val>
                                        </p:tav>
                                        <p:tav tm="100000">
                                          <p:val>
                                            <p:strVal val="#ppt_w"/>
                                          </p:val>
                                        </p:tav>
                                      </p:tavLst>
                                    </p:anim>
                                    <p:anim calcmode="lin" valueType="num">
                                      <p:cBhvr>
                                        <p:cTn id="103" dur="1000" fill="hold"/>
                                        <p:tgtEl>
                                          <p:spTgt spid="16"/>
                                        </p:tgtEl>
                                        <p:attrNameLst>
                                          <p:attrName>ppt_h</p:attrName>
                                        </p:attrNameLst>
                                      </p:cBhvr>
                                      <p:tavLst>
                                        <p:tav tm="0">
                                          <p:val>
                                            <p:fltVal val="0"/>
                                          </p:val>
                                        </p:tav>
                                        <p:tav tm="100000">
                                          <p:val>
                                            <p:strVal val="#ppt_h"/>
                                          </p:val>
                                        </p:tav>
                                      </p:tavLst>
                                    </p:anim>
                                    <p:anim calcmode="lin" valueType="num">
                                      <p:cBhvr>
                                        <p:cTn id="104" dur="1000" fill="hold"/>
                                        <p:tgtEl>
                                          <p:spTgt spid="16"/>
                                        </p:tgtEl>
                                        <p:attrNameLst>
                                          <p:attrName>style.rotation</p:attrName>
                                        </p:attrNameLst>
                                      </p:cBhvr>
                                      <p:tavLst>
                                        <p:tav tm="0">
                                          <p:val>
                                            <p:fltVal val="90"/>
                                          </p:val>
                                        </p:tav>
                                        <p:tav tm="100000">
                                          <p:val>
                                            <p:fltVal val="0"/>
                                          </p:val>
                                        </p:tav>
                                      </p:tavLst>
                                    </p:anim>
                                    <p:animEffect transition="in" filter="fade">
                                      <p:cBhvr>
                                        <p:cTn id="105" dur="1000"/>
                                        <p:tgtEl>
                                          <p:spTgt spid="16"/>
                                        </p:tgtEl>
                                      </p:cBhvr>
                                    </p:animEffect>
                                  </p:childTnLst>
                                </p:cTn>
                              </p:par>
                              <p:par>
                                <p:cTn id="106" presetID="31" presetClass="entr" presetSubtype="0" fill="hold" nodeType="withEffect">
                                  <p:stCondLst>
                                    <p:cond delay="500"/>
                                  </p:stCondLst>
                                  <p:childTnLst>
                                    <p:set>
                                      <p:cBhvr>
                                        <p:cTn id="107" dur="1" fill="hold">
                                          <p:stCondLst>
                                            <p:cond delay="0"/>
                                          </p:stCondLst>
                                        </p:cTn>
                                        <p:tgtEl>
                                          <p:spTgt spid="15"/>
                                        </p:tgtEl>
                                        <p:attrNameLst>
                                          <p:attrName>style.visibility</p:attrName>
                                        </p:attrNameLst>
                                      </p:cBhvr>
                                      <p:to>
                                        <p:strVal val="visible"/>
                                      </p:to>
                                    </p:set>
                                    <p:anim calcmode="lin" valueType="num">
                                      <p:cBhvr>
                                        <p:cTn id="108" dur="1000" fill="hold"/>
                                        <p:tgtEl>
                                          <p:spTgt spid="15"/>
                                        </p:tgtEl>
                                        <p:attrNameLst>
                                          <p:attrName>ppt_w</p:attrName>
                                        </p:attrNameLst>
                                      </p:cBhvr>
                                      <p:tavLst>
                                        <p:tav tm="0">
                                          <p:val>
                                            <p:fltVal val="0"/>
                                          </p:val>
                                        </p:tav>
                                        <p:tav tm="100000">
                                          <p:val>
                                            <p:strVal val="#ppt_w"/>
                                          </p:val>
                                        </p:tav>
                                      </p:tavLst>
                                    </p:anim>
                                    <p:anim calcmode="lin" valueType="num">
                                      <p:cBhvr>
                                        <p:cTn id="109" dur="1000" fill="hold"/>
                                        <p:tgtEl>
                                          <p:spTgt spid="15"/>
                                        </p:tgtEl>
                                        <p:attrNameLst>
                                          <p:attrName>ppt_h</p:attrName>
                                        </p:attrNameLst>
                                      </p:cBhvr>
                                      <p:tavLst>
                                        <p:tav tm="0">
                                          <p:val>
                                            <p:fltVal val="0"/>
                                          </p:val>
                                        </p:tav>
                                        <p:tav tm="100000">
                                          <p:val>
                                            <p:strVal val="#ppt_h"/>
                                          </p:val>
                                        </p:tav>
                                      </p:tavLst>
                                    </p:anim>
                                    <p:anim calcmode="lin" valueType="num">
                                      <p:cBhvr>
                                        <p:cTn id="110" dur="1000" fill="hold"/>
                                        <p:tgtEl>
                                          <p:spTgt spid="15"/>
                                        </p:tgtEl>
                                        <p:attrNameLst>
                                          <p:attrName>style.rotation</p:attrName>
                                        </p:attrNameLst>
                                      </p:cBhvr>
                                      <p:tavLst>
                                        <p:tav tm="0">
                                          <p:val>
                                            <p:fltVal val="90"/>
                                          </p:val>
                                        </p:tav>
                                        <p:tav tm="100000">
                                          <p:val>
                                            <p:fltVal val="0"/>
                                          </p:val>
                                        </p:tav>
                                      </p:tavLst>
                                    </p:anim>
                                    <p:animEffect transition="in" filter="fade">
                                      <p:cBhvr>
                                        <p:cTn id="111" dur="1000"/>
                                        <p:tgtEl>
                                          <p:spTgt spid="15"/>
                                        </p:tgtEl>
                                      </p:cBhvr>
                                    </p:animEffect>
                                  </p:childTnLst>
                                </p:cTn>
                              </p:par>
                              <p:par>
                                <p:cTn id="112" presetID="31" presetClass="entr" presetSubtype="0" fill="hold" nodeType="withEffect">
                                  <p:stCondLst>
                                    <p:cond delay="500"/>
                                  </p:stCondLst>
                                  <p:childTnLst>
                                    <p:set>
                                      <p:cBhvr>
                                        <p:cTn id="113" dur="1" fill="hold">
                                          <p:stCondLst>
                                            <p:cond delay="0"/>
                                          </p:stCondLst>
                                        </p:cTn>
                                        <p:tgtEl>
                                          <p:spTgt spid="44"/>
                                        </p:tgtEl>
                                        <p:attrNameLst>
                                          <p:attrName>style.visibility</p:attrName>
                                        </p:attrNameLst>
                                      </p:cBhvr>
                                      <p:to>
                                        <p:strVal val="visible"/>
                                      </p:to>
                                    </p:set>
                                    <p:anim calcmode="lin" valueType="num">
                                      <p:cBhvr>
                                        <p:cTn id="114" dur="1000" fill="hold"/>
                                        <p:tgtEl>
                                          <p:spTgt spid="44"/>
                                        </p:tgtEl>
                                        <p:attrNameLst>
                                          <p:attrName>ppt_w</p:attrName>
                                        </p:attrNameLst>
                                      </p:cBhvr>
                                      <p:tavLst>
                                        <p:tav tm="0">
                                          <p:val>
                                            <p:fltVal val="0"/>
                                          </p:val>
                                        </p:tav>
                                        <p:tav tm="100000">
                                          <p:val>
                                            <p:strVal val="#ppt_w"/>
                                          </p:val>
                                        </p:tav>
                                      </p:tavLst>
                                    </p:anim>
                                    <p:anim calcmode="lin" valueType="num">
                                      <p:cBhvr>
                                        <p:cTn id="115" dur="1000" fill="hold"/>
                                        <p:tgtEl>
                                          <p:spTgt spid="44"/>
                                        </p:tgtEl>
                                        <p:attrNameLst>
                                          <p:attrName>ppt_h</p:attrName>
                                        </p:attrNameLst>
                                      </p:cBhvr>
                                      <p:tavLst>
                                        <p:tav tm="0">
                                          <p:val>
                                            <p:fltVal val="0"/>
                                          </p:val>
                                        </p:tav>
                                        <p:tav tm="100000">
                                          <p:val>
                                            <p:strVal val="#ppt_h"/>
                                          </p:val>
                                        </p:tav>
                                      </p:tavLst>
                                    </p:anim>
                                    <p:anim calcmode="lin" valueType="num">
                                      <p:cBhvr>
                                        <p:cTn id="116" dur="1000" fill="hold"/>
                                        <p:tgtEl>
                                          <p:spTgt spid="44"/>
                                        </p:tgtEl>
                                        <p:attrNameLst>
                                          <p:attrName>style.rotation</p:attrName>
                                        </p:attrNameLst>
                                      </p:cBhvr>
                                      <p:tavLst>
                                        <p:tav tm="0">
                                          <p:val>
                                            <p:fltVal val="90"/>
                                          </p:val>
                                        </p:tav>
                                        <p:tav tm="100000">
                                          <p:val>
                                            <p:fltVal val="0"/>
                                          </p:val>
                                        </p:tav>
                                      </p:tavLst>
                                    </p:anim>
                                    <p:animEffect transition="in" filter="fade">
                                      <p:cBhvr>
                                        <p:cTn id="117" dur="1000"/>
                                        <p:tgtEl>
                                          <p:spTgt spid="44"/>
                                        </p:tgtEl>
                                      </p:cBhvr>
                                    </p:animEffect>
                                  </p:childTnLst>
                                </p:cTn>
                              </p:par>
                              <p:par>
                                <p:cTn id="118" presetID="31" presetClass="entr" presetSubtype="0" fill="hold" nodeType="withEffect">
                                  <p:stCondLst>
                                    <p:cond delay="500"/>
                                  </p:stCondLst>
                                  <p:childTnLst>
                                    <p:set>
                                      <p:cBhvr>
                                        <p:cTn id="119" dur="1" fill="hold">
                                          <p:stCondLst>
                                            <p:cond delay="0"/>
                                          </p:stCondLst>
                                        </p:cTn>
                                        <p:tgtEl>
                                          <p:spTgt spid="22"/>
                                        </p:tgtEl>
                                        <p:attrNameLst>
                                          <p:attrName>style.visibility</p:attrName>
                                        </p:attrNameLst>
                                      </p:cBhvr>
                                      <p:to>
                                        <p:strVal val="visible"/>
                                      </p:to>
                                    </p:set>
                                    <p:anim calcmode="lin" valueType="num">
                                      <p:cBhvr>
                                        <p:cTn id="120" dur="1000" fill="hold"/>
                                        <p:tgtEl>
                                          <p:spTgt spid="22"/>
                                        </p:tgtEl>
                                        <p:attrNameLst>
                                          <p:attrName>ppt_w</p:attrName>
                                        </p:attrNameLst>
                                      </p:cBhvr>
                                      <p:tavLst>
                                        <p:tav tm="0">
                                          <p:val>
                                            <p:fltVal val="0"/>
                                          </p:val>
                                        </p:tav>
                                        <p:tav tm="100000">
                                          <p:val>
                                            <p:strVal val="#ppt_w"/>
                                          </p:val>
                                        </p:tav>
                                      </p:tavLst>
                                    </p:anim>
                                    <p:anim calcmode="lin" valueType="num">
                                      <p:cBhvr>
                                        <p:cTn id="121" dur="1000" fill="hold"/>
                                        <p:tgtEl>
                                          <p:spTgt spid="22"/>
                                        </p:tgtEl>
                                        <p:attrNameLst>
                                          <p:attrName>ppt_h</p:attrName>
                                        </p:attrNameLst>
                                      </p:cBhvr>
                                      <p:tavLst>
                                        <p:tav tm="0">
                                          <p:val>
                                            <p:fltVal val="0"/>
                                          </p:val>
                                        </p:tav>
                                        <p:tav tm="100000">
                                          <p:val>
                                            <p:strVal val="#ppt_h"/>
                                          </p:val>
                                        </p:tav>
                                      </p:tavLst>
                                    </p:anim>
                                    <p:anim calcmode="lin" valueType="num">
                                      <p:cBhvr>
                                        <p:cTn id="122" dur="1000" fill="hold"/>
                                        <p:tgtEl>
                                          <p:spTgt spid="22"/>
                                        </p:tgtEl>
                                        <p:attrNameLst>
                                          <p:attrName>style.rotation</p:attrName>
                                        </p:attrNameLst>
                                      </p:cBhvr>
                                      <p:tavLst>
                                        <p:tav tm="0">
                                          <p:val>
                                            <p:fltVal val="90"/>
                                          </p:val>
                                        </p:tav>
                                        <p:tav tm="100000">
                                          <p:val>
                                            <p:fltVal val="0"/>
                                          </p:val>
                                        </p:tav>
                                      </p:tavLst>
                                    </p:anim>
                                    <p:animEffect transition="in" filter="fade">
                                      <p:cBhvr>
                                        <p:cTn id="123" dur="1000"/>
                                        <p:tgtEl>
                                          <p:spTgt spid="22"/>
                                        </p:tgtEl>
                                      </p:cBhvr>
                                    </p:animEffect>
                                  </p:childTnLst>
                                </p:cTn>
                              </p:par>
                              <p:par>
                                <p:cTn id="124" presetID="31" presetClass="entr" presetSubtype="0" fill="hold" nodeType="withEffect">
                                  <p:stCondLst>
                                    <p:cond delay="500"/>
                                  </p:stCondLst>
                                  <p:childTnLst>
                                    <p:set>
                                      <p:cBhvr>
                                        <p:cTn id="125" dur="1" fill="hold">
                                          <p:stCondLst>
                                            <p:cond delay="0"/>
                                          </p:stCondLst>
                                        </p:cTn>
                                        <p:tgtEl>
                                          <p:spTgt spid="28"/>
                                        </p:tgtEl>
                                        <p:attrNameLst>
                                          <p:attrName>style.visibility</p:attrName>
                                        </p:attrNameLst>
                                      </p:cBhvr>
                                      <p:to>
                                        <p:strVal val="visible"/>
                                      </p:to>
                                    </p:set>
                                    <p:anim calcmode="lin" valueType="num">
                                      <p:cBhvr>
                                        <p:cTn id="126" dur="1000" fill="hold"/>
                                        <p:tgtEl>
                                          <p:spTgt spid="28"/>
                                        </p:tgtEl>
                                        <p:attrNameLst>
                                          <p:attrName>ppt_w</p:attrName>
                                        </p:attrNameLst>
                                      </p:cBhvr>
                                      <p:tavLst>
                                        <p:tav tm="0">
                                          <p:val>
                                            <p:fltVal val="0"/>
                                          </p:val>
                                        </p:tav>
                                        <p:tav tm="100000">
                                          <p:val>
                                            <p:strVal val="#ppt_w"/>
                                          </p:val>
                                        </p:tav>
                                      </p:tavLst>
                                    </p:anim>
                                    <p:anim calcmode="lin" valueType="num">
                                      <p:cBhvr>
                                        <p:cTn id="127" dur="1000" fill="hold"/>
                                        <p:tgtEl>
                                          <p:spTgt spid="28"/>
                                        </p:tgtEl>
                                        <p:attrNameLst>
                                          <p:attrName>ppt_h</p:attrName>
                                        </p:attrNameLst>
                                      </p:cBhvr>
                                      <p:tavLst>
                                        <p:tav tm="0">
                                          <p:val>
                                            <p:fltVal val="0"/>
                                          </p:val>
                                        </p:tav>
                                        <p:tav tm="100000">
                                          <p:val>
                                            <p:strVal val="#ppt_h"/>
                                          </p:val>
                                        </p:tav>
                                      </p:tavLst>
                                    </p:anim>
                                    <p:anim calcmode="lin" valueType="num">
                                      <p:cBhvr>
                                        <p:cTn id="128" dur="1000" fill="hold"/>
                                        <p:tgtEl>
                                          <p:spTgt spid="28"/>
                                        </p:tgtEl>
                                        <p:attrNameLst>
                                          <p:attrName>style.rotation</p:attrName>
                                        </p:attrNameLst>
                                      </p:cBhvr>
                                      <p:tavLst>
                                        <p:tav tm="0">
                                          <p:val>
                                            <p:fltVal val="90"/>
                                          </p:val>
                                        </p:tav>
                                        <p:tav tm="100000">
                                          <p:val>
                                            <p:fltVal val="0"/>
                                          </p:val>
                                        </p:tav>
                                      </p:tavLst>
                                    </p:anim>
                                    <p:animEffect transition="in" filter="fade">
                                      <p:cBhvr>
                                        <p:cTn id="129" dur="1000"/>
                                        <p:tgtEl>
                                          <p:spTgt spid="28"/>
                                        </p:tgtEl>
                                      </p:cBhvr>
                                    </p:animEffect>
                                  </p:childTnLst>
                                </p:cTn>
                              </p:par>
                              <p:par>
                                <p:cTn id="130" presetID="31" presetClass="entr" presetSubtype="0" fill="hold" nodeType="withEffect">
                                  <p:stCondLst>
                                    <p:cond delay="500"/>
                                  </p:stCondLst>
                                  <p:childTnLst>
                                    <p:set>
                                      <p:cBhvr>
                                        <p:cTn id="131" dur="1" fill="hold">
                                          <p:stCondLst>
                                            <p:cond delay="0"/>
                                          </p:stCondLst>
                                        </p:cTn>
                                        <p:tgtEl>
                                          <p:spTgt spid="23"/>
                                        </p:tgtEl>
                                        <p:attrNameLst>
                                          <p:attrName>style.visibility</p:attrName>
                                        </p:attrNameLst>
                                      </p:cBhvr>
                                      <p:to>
                                        <p:strVal val="visible"/>
                                      </p:to>
                                    </p:set>
                                    <p:anim calcmode="lin" valueType="num">
                                      <p:cBhvr>
                                        <p:cTn id="132" dur="1000" fill="hold"/>
                                        <p:tgtEl>
                                          <p:spTgt spid="23"/>
                                        </p:tgtEl>
                                        <p:attrNameLst>
                                          <p:attrName>ppt_w</p:attrName>
                                        </p:attrNameLst>
                                      </p:cBhvr>
                                      <p:tavLst>
                                        <p:tav tm="0">
                                          <p:val>
                                            <p:fltVal val="0"/>
                                          </p:val>
                                        </p:tav>
                                        <p:tav tm="100000">
                                          <p:val>
                                            <p:strVal val="#ppt_w"/>
                                          </p:val>
                                        </p:tav>
                                      </p:tavLst>
                                    </p:anim>
                                    <p:anim calcmode="lin" valueType="num">
                                      <p:cBhvr>
                                        <p:cTn id="133" dur="1000" fill="hold"/>
                                        <p:tgtEl>
                                          <p:spTgt spid="23"/>
                                        </p:tgtEl>
                                        <p:attrNameLst>
                                          <p:attrName>ppt_h</p:attrName>
                                        </p:attrNameLst>
                                      </p:cBhvr>
                                      <p:tavLst>
                                        <p:tav tm="0">
                                          <p:val>
                                            <p:fltVal val="0"/>
                                          </p:val>
                                        </p:tav>
                                        <p:tav tm="100000">
                                          <p:val>
                                            <p:strVal val="#ppt_h"/>
                                          </p:val>
                                        </p:tav>
                                      </p:tavLst>
                                    </p:anim>
                                    <p:anim calcmode="lin" valueType="num">
                                      <p:cBhvr>
                                        <p:cTn id="134" dur="1000" fill="hold"/>
                                        <p:tgtEl>
                                          <p:spTgt spid="23"/>
                                        </p:tgtEl>
                                        <p:attrNameLst>
                                          <p:attrName>style.rotation</p:attrName>
                                        </p:attrNameLst>
                                      </p:cBhvr>
                                      <p:tavLst>
                                        <p:tav tm="0">
                                          <p:val>
                                            <p:fltVal val="90"/>
                                          </p:val>
                                        </p:tav>
                                        <p:tav tm="100000">
                                          <p:val>
                                            <p:fltVal val="0"/>
                                          </p:val>
                                        </p:tav>
                                      </p:tavLst>
                                    </p:anim>
                                    <p:animEffect transition="in" filter="fade">
                                      <p:cBhvr>
                                        <p:cTn id="135" dur="1000"/>
                                        <p:tgtEl>
                                          <p:spTgt spid="23"/>
                                        </p:tgtEl>
                                      </p:cBhvr>
                                    </p:animEffect>
                                  </p:childTnLst>
                                </p:cTn>
                              </p:par>
                              <p:par>
                                <p:cTn id="136" presetID="31" presetClass="entr" presetSubtype="0" fill="hold" nodeType="withEffect">
                                  <p:stCondLst>
                                    <p:cond delay="500"/>
                                  </p:stCondLst>
                                  <p:childTnLst>
                                    <p:set>
                                      <p:cBhvr>
                                        <p:cTn id="137" dur="1" fill="hold">
                                          <p:stCondLst>
                                            <p:cond delay="0"/>
                                          </p:stCondLst>
                                        </p:cTn>
                                        <p:tgtEl>
                                          <p:spTgt spid="76"/>
                                        </p:tgtEl>
                                        <p:attrNameLst>
                                          <p:attrName>style.visibility</p:attrName>
                                        </p:attrNameLst>
                                      </p:cBhvr>
                                      <p:to>
                                        <p:strVal val="visible"/>
                                      </p:to>
                                    </p:set>
                                    <p:anim calcmode="lin" valueType="num">
                                      <p:cBhvr>
                                        <p:cTn id="138" dur="1000" fill="hold"/>
                                        <p:tgtEl>
                                          <p:spTgt spid="76"/>
                                        </p:tgtEl>
                                        <p:attrNameLst>
                                          <p:attrName>ppt_w</p:attrName>
                                        </p:attrNameLst>
                                      </p:cBhvr>
                                      <p:tavLst>
                                        <p:tav tm="0">
                                          <p:val>
                                            <p:fltVal val="0"/>
                                          </p:val>
                                        </p:tav>
                                        <p:tav tm="100000">
                                          <p:val>
                                            <p:strVal val="#ppt_w"/>
                                          </p:val>
                                        </p:tav>
                                      </p:tavLst>
                                    </p:anim>
                                    <p:anim calcmode="lin" valueType="num">
                                      <p:cBhvr>
                                        <p:cTn id="139" dur="1000" fill="hold"/>
                                        <p:tgtEl>
                                          <p:spTgt spid="76"/>
                                        </p:tgtEl>
                                        <p:attrNameLst>
                                          <p:attrName>ppt_h</p:attrName>
                                        </p:attrNameLst>
                                      </p:cBhvr>
                                      <p:tavLst>
                                        <p:tav tm="0">
                                          <p:val>
                                            <p:fltVal val="0"/>
                                          </p:val>
                                        </p:tav>
                                        <p:tav tm="100000">
                                          <p:val>
                                            <p:strVal val="#ppt_h"/>
                                          </p:val>
                                        </p:tav>
                                      </p:tavLst>
                                    </p:anim>
                                    <p:anim calcmode="lin" valueType="num">
                                      <p:cBhvr>
                                        <p:cTn id="140" dur="1000" fill="hold"/>
                                        <p:tgtEl>
                                          <p:spTgt spid="76"/>
                                        </p:tgtEl>
                                        <p:attrNameLst>
                                          <p:attrName>style.rotation</p:attrName>
                                        </p:attrNameLst>
                                      </p:cBhvr>
                                      <p:tavLst>
                                        <p:tav tm="0">
                                          <p:val>
                                            <p:fltVal val="90"/>
                                          </p:val>
                                        </p:tav>
                                        <p:tav tm="100000">
                                          <p:val>
                                            <p:fltVal val="0"/>
                                          </p:val>
                                        </p:tav>
                                      </p:tavLst>
                                    </p:anim>
                                    <p:animEffect transition="in" filter="fade">
                                      <p:cBhvr>
                                        <p:cTn id="141" dur="1000"/>
                                        <p:tgtEl>
                                          <p:spTgt spid="76"/>
                                        </p:tgtEl>
                                      </p:cBhvr>
                                    </p:animEffect>
                                  </p:childTnLst>
                                </p:cTn>
                              </p:par>
                              <p:par>
                                <p:cTn id="142" presetID="31" presetClass="entr" presetSubtype="0" fill="hold" nodeType="withEffect">
                                  <p:stCondLst>
                                    <p:cond delay="500"/>
                                  </p:stCondLst>
                                  <p:childTnLst>
                                    <p:set>
                                      <p:cBhvr>
                                        <p:cTn id="143" dur="1" fill="hold">
                                          <p:stCondLst>
                                            <p:cond delay="0"/>
                                          </p:stCondLst>
                                        </p:cTn>
                                        <p:tgtEl>
                                          <p:spTgt spid="79"/>
                                        </p:tgtEl>
                                        <p:attrNameLst>
                                          <p:attrName>style.visibility</p:attrName>
                                        </p:attrNameLst>
                                      </p:cBhvr>
                                      <p:to>
                                        <p:strVal val="visible"/>
                                      </p:to>
                                    </p:set>
                                    <p:anim calcmode="lin" valueType="num">
                                      <p:cBhvr>
                                        <p:cTn id="144" dur="1000" fill="hold"/>
                                        <p:tgtEl>
                                          <p:spTgt spid="79"/>
                                        </p:tgtEl>
                                        <p:attrNameLst>
                                          <p:attrName>ppt_w</p:attrName>
                                        </p:attrNameLst>
                                      </p:cBhvr>
                                      <p:tavLst>
                                        <p:tav tm="0">
                                          <p:val>
                                            <p:fltVal val="0"/>
                                          </p:val>
                                        </p:tav>
                                        <p:tav tm="100000">
                                          <p:val>
                                            <p:strVal val="#ppt_w"/>
                                          </p:val>
                                        </p:tav>
                                      </p:tavLst>
                                    </p:anim>
                                    <p:anim calcmode="lin" valueType="num">
                                      <p:cBhvr>
                                        <p:cTn id="145" dur="1000" fill="hold"/>
                                        <p:tgtEl>
                                          <p:spTgt spid="79"/>
                                        </p:tgtEl>
                                        <p:attrNameLst>
                                          <p:attrName>ppt_h</p:attrName>
                                        </p:attrNameLst>
                                      </p:cBhvr>
                                      <p:tavLst>
                                        <p:tav tm="0">
                                          <p:val>
                                            <p:fltVal val="0"/>
                                          </p:val>
                                        </p:tav>
                                        <p:tav tm="100000">
                                          <p:val>
                                            <p:strVal val="#ppt_h"/>
                                          </p:val>
                                        </p:tav>
                                      </p:tavLst>
                                    </p:anim>
                                    <p:anim calcmode="lin" valueType="num">
                                      <p:cBhvr>
                                        <p:cTn id="146" dur="1000" fill="hold"/>
                                        <p:tgtEl>
                                          <p:spTgt spid="79"/>
                                        </p:tgtEl>
                                        <p:attrNameLst>
                                          <p:attrName>style.rotation</p:attrName>
                                        </p:attrNameLst>
                                      </p:cBhvr>
                                      <p:tavLst>
                                        <p:tav tm="0">
                                          <p:val>
                                            <p:fltVal val="90"/>
                                          </p:val>
                                        </p:tav>
                                        <p:tav tm="100000">
                                          <p:val>
                                            <p:fltVal val="0"/>
                                          </p:val>
                                        </p:tav>
                                      </p:tavLst>
                                    </p:anim>
                                    <p:animEffect transition="in" filter="fade">
                                      <p:cBhvr>
                                        <p:cTn id="147" dur="1000"/>
                                        <p:tgtEl>
                                          <p:spTgt spid="79"/>
                                        </p:tgtEl>
                                      </p:cBhvr>
                                    </p:animEffect>
                                  </p:childTnLst>
                                </p:cTn>
                              </p:par>
                              <p:par>
                                <p:cTn id="148" presetID="31" presetClass="entr" presetSubtype="0" fill="hold" nodeType="withEffect">
                                  <p:stCondLst>
                                    <p:cond delay="500"/>
                                  </p:stCondLst>
                                  <p:childTnLst>
                                    <p:set>
                                      <p:cBhvr>
                                        <p:cTn id="149" dur="1" fill="hold">
                                          <p:stCondLst>
                                            <p:cond delay="0"/>
                                          </p:stCondLst>
                                        </p:cTn>
                                        <p:tgtEl>
                                          <p:spTgt spid="55"/>
                                        </p:tgtEl>
                                        <p:attrNameLst>
                                          <p:attrName>style.visibility</p:attrName>
                                        </p:attrNameLst>
                                      </p:cBhvr>
                                      <p:to>
                                        <p:strVal val="visible"/>
                                      </p:to>
                                    </p:set>
                                    <p:anim calcmode="lin" valueType="num">
                                      <p:cBhvr>
                                        <p:cTn id="150" dur="1000" fill="hold"/>
                                        <p:tgtEl>
                                          <p:spTgt spid="55"/>
                                        </p:tgtEl>
                                        <p:attrNameLst>
                                          <p:attrName>ppt_w</p:attrName>
                                        </p:attrNameLst>
                                      </p:cBhvr>
                                      <p:tavLst>
                                        <p:tav tm="0">
                                          <p:val>
                                            <p:fltVal val="0"/>
                                          </p:val>
                                        </p:tav>
                                        <p:tav tm="100000">
                                          <p:val>
                                            <p:strVal val="#ppt_w"/>
                                          </p:val>
                                        </p:tav>
                                      </p:tavLst>
                                    </p:anim>
                                    <p:anim calcmode="lin" valueType="num">
                                      <p:cBhvr>
                                        <p:cTn id="151" dur="1000" fill="hold"/>
                                        <p:tgtEl>
                                          <p:spTgt spid="55"/>
                                        </p:tgtEl>
                                        <p:attrNameLst>
                                          <p:attrName>ppt_h</p:attrName>
                                        </p:attrNameLst>
                                      </p:cBhvr>
                                      <p:tavLst>
                                        <p:tav tm="0">
                                          <p:val>
                                            <p:fltVal val="0"/>
                                          </p:val>
                                        </p:tav>
                                        <p:tav tm="100000">
                                          <p:val>
                                            <p:strVal val="#ppt_h"/>
                                          </p:val>
                                        </p:tav>
                                      </p:tavLst>
                                    </p:anim>
                                    <p:anim calcmode="lin" valueType="num">
                                      <p:cBhvr>
                                        <p:cTn id="152" dur="1000" fill="hold"/>
                                        <p:tgtEl>
                                          <p:spTgt spid="55"/>
                                        </p:tgtEl>
                                        <p:attrNameLst>
                                          <p:attrName>style.rotation</p:attrName>
                                        </p:attrNameLst>
                                      </p:cBhvr>
                                      <p:tavLst>
                                        <p:tav tm="0">
                                          <p:val>
                                            <p:fltVal val="90"/>
                                          </p:val>
                                        </p:tav>
                                        <p:tav tm="100000">
                                          <p:val>
                                            <p:fltVal val="0"/>
                                          </p:val>
                                        </p:tav>
                                      </p:tavLst>
                                    </p:anim>
                                    <p:animEffect transition="in" filter="fade">
                                      <p:cBhvr>
                                        <p:cTn id="153" dur="1000"/>
                                        <p:tgtEl>
                                          <p:spTgt spid="55"/>
                                        </p:tgtEl>
                                      </p:cBhvr>
                                    </p:animEffect>
                                  </p:childTnLst>
                                </p:cTn>
                              </p:par>
                              <p:par>
                                <p:cTn id="154" presetID="31" presetClass="entr" presetSubtype="0" fill="hold" nodeType="withEffect">
                                  <p:stCondLst>
                                    <p:cond delay="500"/>
                                  </p:stCondLst>
                                  <p:childTnLst>
                                    <p:set>
                                      <p:cBhvr>
                                        <p:cTn id="155" dur="1" fill="hold">
                                          <p:stCondLst>
                                            <p:cond delay="0"/>
                                          </p:stCondLst>
                                        </p:cTn>
                                        <p:tgtEl>
                                          <p:spTgt spid="54"/>
                                        </p:tgtEl>
                                        <p:attrNameLst>
                                          <p:attrName>style.visibility</p:attrName>
                                        </p:attrNameLst>
                                      </p:cBhvr>
                                      <p:to>
                                        <p:strVal val="visible"/>
                                      </p:to>
                                    </p:set>
                                    <p:anim calcmode="lin" valueType="num">
                                      <p:cBhvr>
                                        <p:cTn id="156" dur="1000" fill="hold"/>
                                        <p:tgtEl>
                                          <p:spTgt spid="54"/>
                                        </p:tgtEl>
                                        <p:attrNameLst>
                                          <p:attrName>ppt_w</p:attrName>
                                        </p:attrNameLst>
                                      </p:cBhvr>
                                      <p:tavLst>
                                        <p:tav tm="0">
                                          <p:val>
                                            <p:fltVal val="0"/>
                                          </p:val>
                                        </p:tav>
                                        <p:tav tm="100000">
                                          <p:val>
                                            <p:strVal val="#ppt_w"/>
                                          </p:val>
                                        </p:tav>
                                      </p:tavLst>
                                    </p:anim>
                                    <p:anim calcmode="lin" valueType="num">
                                      <p:cBhvr>
                                        <p:cTn id="157" dur="1000" fill="hold"/>
                                        <p:tgtEl>
                                          <p:spTgt spid="54"/>
                                        </p:tgtEl>
                                        <p:attrNameLst>
                                          <p:attrName>ppt_h</p:attrName>
                                        </p:attrNameLst>
                                      </p:cBhvr>
                                      <p:tavLst>
                                        <p:tav tm="0">
                                          <p:val>
                                            <p:fltVal val="0"/>
                                          </p:val>
                                        </p:tav>
                                        <p:tav tm="100000">
                                          <p:val>
                                            <p:strVal val="#ppt_h"/>
                                          </p:val>
                                        </p:tav>
                                      </p:tavLst>
                                    </p:anim>
                                    <p:anim calcmode="lin" valueType="num">
                                      <p:cBhvr>
                                        <p:cTn id="158" dur="1000" fill="hold"/>
                                        <p:tgtEl>
                                          <p:spTgt spid="54"/>
                                        </p:tgtEl>
                                        <p:attrNameLst>
                                          <p:attrName>style.rotation</p:attrName>
                                        </p:attrNameLst>
                                      </p:cBhvr>
                                      <p:tavLst>
                                        <p:tav tm="0">
                                          <p:val>
                                            <p:fltVal val="90"/>
                                          </p:val>
                                        </p:tav>
                                        <p:tav tm="100000">
                                          <p:val>
                                            <p:fltVal val="0"/>
                                          </p:val>
                                        </p:tav>
                                      </p:tavLst>
                                    </p:anim>
                                    <p:animEffect transition="in" filter="fade">
                                      <p:cBhvr>
                                        <p:cTn id="159" dur="1000"/>
                                        <p:tgtEl>
                                          <p:spTgt spid="54"/>
                                        </p:tgtEl>
                                      </p:cBhvr>
                                    </p:animEffect>
                                  </p:childTnLst>
                                </p:cTn>
                              </p:par>
                              <p:par>
                                <p:cTn id="160" presetID="31" presetClass="entr" presetSubtype="0" fill="hold" nodeType="withEffect">
                                  <p:stCondLst>
                                    <p:cond delay="500"/>
                                  </p:stCondLst>
                                  <p:childTnLst>
                                    <p:set>
                                      <p:cBhvr>
                                        <p:cTn id="161" dur="1" fill="hold">
                                          <p:stCondLst>
                                            <p:cond delay="0"/>
                                          </p:stCondLst>
                                        </p:cTn>
                                        <p:tgtEl>
                                          <p:spTgt spid="56"/>
                                        </p:tgtEl>
                                        <p:attrNameLst>
                                          <p:attrName>style.visibility</p:attrName>
                                        </p:attrNameLst>
                                      </p:cBhvr>
                                      <p:to>
                                        <p:strVal val="visible"/>
                                      </p:to>
                                    </p:set>
                                    <p:anim calcmode="lin" valueType="num">
                                      <p:cBhvr>
                                        <p:cTn id="162" dur="1000" fill="hold"/>
                                        <p:tgtEl>
                                          <p:spTgt spid="56"/>
                                        </p:tgtEl>
                                        <p:attrNameLst>
                                          <p:attrName>ppt_w</p:attrName>
                                        </p:attrNameLst>
                                      </p:cBhvr>
                                      <p:tavLst>
                                        <p:tav tm="0">
                                          <p:val>
                                            <p:fltVal val="0"/>
                                          </p:val>
                                        </p:tav>
                                        <p:tav tm="100000">
                                          <p:val>
                                            <p:strVal val="#ppt_w"/>
                                          </p:val>
                                        </p:tav>
                                      </p:tavLst>
                                    </p:anim>
                                    <p:anim calcmode="lin" valueType="num">
                                      <p:cBhvr>
                                        <p:cTn id="163" dur="1000" fill="hold"/>
                                        <p:tgtEl>
                                          <p:spTgt spid="56"/>
                                        </p:tgtEl>
                                        <p:attrNameLst>
                                          <p:attrName>ppt_h</p:attrName>
                                        </p:attrNameLst>
                                      </p:cBhvr>
                                      <p:tavLst>
                                        <p:tav tm="0">
                                          <p:val>
                                            <p:fltVal val="0"/>
                                          </p:val>
                                        </p:tav>
                                        <p:tav tm="100000">
                                          <p:val>
                                            <p:strVal val="#ppt_h"/>
                                          </p:val>
                                        </p:tav>
                                      </p:tavLst>
                                    </p:anim>
                                    <p:anim calcmode="lin" valueType="num">
                                      <p:cBhvr>
                                        <p:cTn id="164" dur="1000" fill="hold"/>
                                        <p:tgtEl>
                                          <p:spTgt spid="56"/>
                                        </p:tgtEl>
                                        <p:attrNameLst>
                                          <p:attrName>style.rotation</p:attrName>
                                        </p:attrNameLst>
                                      </p:cBhvr>
                                      <p:tavLst>
                                        <p:tav tm="0">
                                          <p:val>
                                            <p:fltVal val="90"/>
                                          </p:val>
                                        </p:tav>
                                        <p:tav tm="100000">
                                          <p:val>
                                            <p:fltVal val="0"/>
                                          </p:val>
                                        </p:tav>
                                      </p:tavLst>
                                    </p:anim>
                                    <p:animEffect transition="in" filter="fade">
                                      <p:cBhvr>
                                        <p:cTn id="165" dur="1000"/>
                                        <p:tgtEl>
                                          <p:spTgt spid="56"/>
                                        </p:tgtEl>
                                      </p:cBhvr>
                                    </p:animEffect>
                                  </p:childTnLst>
                                </p:cTn>
                              </p:par>
                              <p:par>
                                <p:cTn id="166" presetID="31" presetClass="entr" presetSubtype="0" fill="hold" nodeType="withEffect">
                                  <p:stCondLst>
                                    <p:cond delay="500"/>
                                  </p:stCondLst>
                                  <p:childTnLst>
                                    <p:set>
                                      <p:cBhvr>
                                        <p:cTn id="167" dur="1" fill="hold">
                                          <p:stCondLst>
                                            <p:cond delay="0"/>
                                          </p:stCondLst>
                                        </p:cTn>
                                        <p:tgtEl>
                                          <p:spTgt spid="45"/>
                                        </p:tgtEl>
                                        <p:attrNameLst>
                                          <p:attrName>style.visibility</p:attrName>
                                        </p:attrNameLst>
                                      </p:cBhvr>
                                      <p:to>
                                        <p:strVal val="visible"/>
                                      </p:to>
                                    </p:set>
                                    <p:anim calcmode="lin" valueType="num">
                                      <p:cBhvr>
                                        <p:cTn id="168" dur="1000" fill="hold"/>
                                        <p:tgtEl>
                                          <p:spTgt spid="45"/>
                                        </p:tgtEl>
                                        <p:attrNameLst>
                                          <p:attrName>ppt_w</p:attrName>
                                        </p:attrNameLst>
                                      </p:cBhvr>
                                      <p:tavLst>
                                        <p:tav tm="0">
                                          <p:val>
                                            <p:fltVal val="0"/>
                                          </p:val>
                                        </p:tav>
                                        <p:tav tm="100000">
                                          <p:val>
                                            <p:strVal val="#ppt_w"/>
                                          </p:val>
                                        </p:tav>
                                      </p:tavLst>
                                    </p:anim>
                                    <p:anim calcmode="lin" valueType="num">
                                      <p:cBhvr>
                                        <p:cTn id="169" dur="1000" fill="hold"/>
                                        <p:tgtEl>
                                          <p:spTgt spid="45"/>
                                        </p:tgtEl>
                                        <p:attrNameLst>
                                          <p:attrName>ppt_h</p:attrName>
                                        </p:attrNameLst>
                                      </p:cBhvr>
                                      <p:tavLst>
                                        <p:tav tm="0">
                                          <p:val>
                                            <p:fltVal val="0"/>
                                          </p:val>
                                        </p:tav>
                                        <p:tav tm="100000">
                                          <p:val>
                                            <p:strVal val="#ppt_h"/>
                                          </p:val>
                                        </p:tav>
                                      </p:tavLst>
                                    </p:anim>
                                    <p:anim calcmode="lin" valueType="num">
                                      <p:cBhvr>
                                        <p:cTn id="170" dur="1000" fill="hold"/>
                                        <p:tgtEl>
                                          <p:spTgt spid="45"/>
                                        </p:tgtEl>
                                        <p:attrNameLst>
                                          <p:attrName>style.rotation</p:attrName>
                                        </p:attrNameLst>
                                      </p:cBhvr>
                                      <p:tavLst>
                                        <p:tav tm="0">
                                          <p:val>
                                            <p:fltVal val="90"/>
                                          </p:val>
                                        </p:tav>
                                        <p:tav tm="100000">
                                          <p:val>
                                            <p:fltVal val="0"/>
                                          </p:val>
                                        </p:tav>
                                      </p:tavLst>
                                    </p:anim>
                                    <p:animEffect transition="in" filter="fade">
                                      <p:cBhvr>
                                        <p:cTn id="171" dur="1000"/>
                                        <p:tgtEl>
                                          <p:spTgt spid="45"/>
                                        </p:tgtEl>
                                      </p:cBhvr>
                                    </p:animEffect>
                                  </p:childTnLst>
                                </p:cTn>
                              </p:par>
                              <p:par>
                                <p:cTn id="172" presetID="31" presetClass="entr" presetSubtype="0" fill="hold" nodeType="withEffect">
                                  <p:stCondLst>
                                    <p:cond delay="500"/>
                                  </p:stCondLst>
                                  <p:childTnLst>
                                    <p:set>
                                      <p:cBhvr>
                                        <p:cTn id="173" dur="1" fill="hold">
                                          <p:stCondLst>
                                            <p:cond delay="0"/>
                                          </p:stCondLst>
                                        </p:cTn>
                                        <p:tgtEl>
                                          <p:spTgt spid="49"/>
                                        </p:tgtEl>
                                        <p:attrNameLst>
                                          <p:attrName>style.visibility</p:attrName>
                                        </p:attrNameLst>
                                      </p:cBhvr>
                                      <p:to>
                                        <p:strVal val="visible"/>
                                      </p:to>
                                    </p:set>
                                    <p:anim calcmode="lin" valueType="num">
                                      <p:cBhvr>
                                        <p:cTn id="174" dur="1000" fill="hold"/>
                                        <p:tgtEl>
                                          <p:spTgt spid="49"/>
                                        </p:tgtEl>
                                        <p:attrNameLst>
                                          <p:attrName>ppt_w</p:attrName>
                                        </p:attrNameLst>
                                      </p:cBhvr>
                                      <p:tavLst>
                                        <p:tav tm="0">
                                          <p:val>
                                            <p:fltVal val="0"/>
                                          </p:val>
                                        </p:tav>
                                        <p:tav tm="100000">
                                          <p:val>
                                            <p:strVal val="#ppt_w"/>
                                          </p:val>
                                        </p:tav>
                                      </p:tavLst>
                                    </p:anim>
                                    <p:anim calcmode="lin" valueType="num">
                                      <p:cBhvr>
                                        <p:cTn id="175" dur="1000" fill="hold"/>
                                        <p:tgtEl>
                                          <p:spTgt spid="49"/>
                                        </p:tgtEl>
                                        <p:attrNameLst>
                                          <p:attrName>ppt_h</p:attrName>
                                        </p:attrNameLst>
                                      </p:cBhvr>
                                      <p:tavLst>
                                        <p:tav tm="0">
                                          <p:val>
                                            <p:fltVal val="0"/>
                                          </p:val>
                                        </p:tav>
                                        <p:tav tm="100000">
                                          <p:val>
                                            <p:strVal val="#ppt_h"/>
                                          </p:val>
                                        </p:tav>
                                      </p:tavLst>
                                    </p:anim>
                                    <p:anim calcmode="lin" valueType="num">
                                      <p:cBhvr>
                                        <p:cTn id="176" dur="1000" fill="hold"/>
                                        <p:tgtEl>
                                          <p:spTgt spid="49"/>
                                        </p:tgtEl>
                                        <p:attrNameLst>
                                          <p:attrName>style.rotation</p:attrName>
                                        </p:attrNameLst>
                                      </p:cBhvr>
                                      <p:tavLst>
                                        <p:tav tm="0">
                                          <p:val>
                                            <p:fltVal val="90"/>
                                          </p:val>
                                        </p:tav>
                                        <p:tav tm="100000">
                                          <p:val>
                                            <p:fltVal val="0"/>
                                          </p:val>
                                        </p:tav>
                                      </p:tavLst>
                                    </p:anim>
                                    <p:animEffect transition="in" filter="fade">
                                      <p:cBhvr>
                                        <p:cTn id="177" dur="1000"/>
                                        <p:tgtEl>
                                          <p:spTgt spid="49"/>
                                        </p:tgtEl>
                                      </p:cBhvr>
                                    </p:animEffect>
                                  </p:childTnLst>
                                </p:cTn>
                              </p:par>
                              <p:par>
                                <p:cTn id="178" presetID="31" presetClass="entr" presetSubtype="0" fill="hold" nodeType="withEffect">
                                  <p:stCondLst>
                                    <p:cond delay="500"/>
                                  </p:stCondLst>
                                  <p:childTnLst>
                                    <p:set>
                                      <p:cBhvr>
                                        <p:cTn id="179" dur="1" fill="hold">
                                          <p:stCondLst>
                                            <p:cond delay="0"/>
                                          </p:stCondLst>
                                        </p:cTn>
                                        <p:tgtEl>
                                          <p:spTgt spid="48"/>
                                        </p:tgtEl>
                                        <p:attrNameLst>
                                          <p:attrName>style.visibility</p:attrName>
                                        </p:attrNameLst>
                                      </p:cBhvr>
                                      <p:to>
                                        <p:strVal val="visible"/>
                                      </p:to>
                                    </p:set>
                                    <p:anim calcmode="lin" valueType="num">
                                      <p:cBhvr>
                                        <p:cTn id="180" dur="1000" fill="hold"/>
                                        <p:tgtEl>
                                          <p:spTgt spid="48"/>
                                        </p:tgtEl>
                                        <p:attrNameLst>
                                          <p:attrName>ppt_w</p:attrName>
                                        </p:attrNameLst>
                                      </p:cBhvr>
                                      <p:tavLst>
                                        <p:tav tm="0">
                                          <p:val>
                                            <p:fltVal val="0"/>
                                          </p:val>
                                        </p:tav>
                                        <p:tav tm="100000">
                                          <p:val>
                                            <p:strVal val="#ppt_w"/>
                                          </p:val>
                                        </p:tav>
                                      </p:tavLst>
                                    </p:anim>
                                    <p:anim calcmode="lin" valueType="num">
                                      <p:cBhvr>
                                        <p:cTn id="181" dur="1000" fill="hold"/>
                                        <p:tgtEl>
                                          <p:spTgt spid="48"/>
                                        </p:tgtEl>
                                        <p:attrNameLst>
                                          <p:attrName>ppt_h</p:attrName>
                                        </p:attrNameLst>
                                      </p:cBhvr>
                                      <p:tavLst>
                                        <p:tav tm="0">
                                          <p:val>
                                            <p:fltVal val="0"/>
                                          </p:val>
                                        </p:tav>
                                        <p:tav tm="100000">
                                          <p:val>
                                            <p:strVal val="#ppt_h"/>
                                          </p:val>
                                        </p:tav>
                                      </p:tavLst>
                                    </p:anim>
                                    <p:anim calcmode="lin" valueType="num">
                                      <p:cBhvr>
                                        <p:cTn id="182" dur="1000" fill="hold"/>
                                        <p:tgtEl>
                                          <p:spTgt spid="48"/>
                                        </p:tgtEl>
                                        <p:attrNameLst>
                                          <p:attrName>style.rotation</p:attrName>
                                        </p:attrNameLst>
                                      </p:cBhvr>
                                      <p:tavLst>
                                        <p:tav tm="0">
                                          <p:val>
                                            <p:fltVal val="90"/>
                                          </p:val>
                                        </p:tav>
                                        <p:tav tm="100000">
                                          <p:val>
                                            <p:fltVal val="0"/>
                                          </p:val>
                                        </p:tav>
                                      </p:tavLst>
                                    </p:anim>
                                    <p:animEffect transition="in" filter="fade">
                                      <p:cBhvr>
                                        <p:cTn id="183" dur="1000"/>
                                        <p:tgtEl>
                                          <p:spTgt spid="48"/>
                                        </p:tgtEl>
                                      </p:cBhvr>
                                    </p:animEffect>
                                  </p:childTnLst>
                                </p:cTn>
                              </p:par>
                              <p:par>
                                <p:cTn id="184" presetID="31" presetClass="entr" presetSubtype="0" fill="hold" nodeType="withEffect">
                                  <p:stCondLst>
                                    <p:cond delay="500"/>
                                  </p:stCondLst>
                                  <p:childTnLst>
                                    <p:set>
                                      <p:cBhvr>
                                        <p:cTn id="185" dur="1" fill="hold">
                                          <p:stCondLst>
                                            <p:cond delay="0"/>
                                          </p:stCondLst>
                                        </p:cTn>
                                        <p:tgtEl>
                                          <p:spTgt spid="46"/>
                                        </p:tgtEl>
                                        <p:attrNameLst>
                                          <p:attrName>style.visibility</p:attrName>
                                        </p:attrNameLst>
                                      </p:cBhvr>
                                      <p:to>
                                        <p:strVal val="visible"/>
                                      </p:to>
                                    </p:set>
                                    <p:anim calcmode="lin" valueType="num">
                                      <p:cBhvr>
                                        <p:cTn id="186" dur="1000" fill="hold"/>
                                        <p:tgtEl>
                                          <p:spTgt spid="46"/>
                                        </p:tgtEl>
                                        <p:attrNameLst>
                                          <p:attrName>ppt_w</p:attrName>
                                        </p:attrNameLst>
                                      </p:cBhvr>
                                      <p:tavLst>
                                        <p:tav tm="0">
                                          <p:val>
                                            <p:fltVal val="0"/>
                                          </p:val>
                                        </p:tav>
                                        <p:tav tm="100000">
                                          <p:val>
                                            <p:strVal val="#ppt_w"/>
                                          </p:val>
                                        </p:tav>
                                      </p:tavLst>
                                    </p:anim>
                                    <p:anim calcmode="lin" valueType="num">
                                      <p:cBhvr>
                                        <p:cTn id="187" dur="1000" fill="hold"/>
                                        <p:tgtEl>
                                          <p:spTgt spid="46"/>
                                        </p:tgtEl>
                                        <p:attrNameLst>
                                          <p:attrName>ppt_h</p:attrName>
                                        </p:attrNameLst>
                                      </p:cBhvr>
                                      <p:tavLst>
                                        <p:tav tm="0">
                                          <p:val>
                                            <p:fltVal val="0"/>
                                          </p:val>
                                        </p:tav>
                                        <p:tav tm="100000">
                                          <p:val>
                                            <p:strVal val="#ppt_h"/>
                                          </p:val>
                                        </p:tav>
                                      </p:tavLst>
                                    </p:anim>
                                    <p:anim calcmode="lin" valueType="num">
                                      <p:cBhvr>
                                        <p:cTn id="188" dur="1000" fill="hold"/>
                                        <p:tgtEl>
                                          <p:spTgt spid="46"/>
                                        </p:tgtEl>
                                        <p:attrNameLst>
                                          <p:attrName>style.rotation</p:attrName>
                                        </p:attrNameLst>
                                      </p:cBhvr>
                                      <p:tavLst>
                                        <p:tav tm="0">
                                          <p:val>
                                            <p:fltVal val="90"/>
                                          </p:val>
                                        </p:tav>
                                        <p:tav tm="100000">
                                          <p:val>
                                            <p:fltVal val="0"/>
                                          </p:val>
                                        </p:tav>
                                      </p:tavLst>
                                    </p:anim>
                                    <p:animEffect transition="in" filter="fade">
                                      <p:cBhvr>
                                        <p:cTn id="189" dur="1000"/>
                                        <p:tgtEl>
                                          <p:spTgt spid="46"/>
                                        </p:tgtEl>
                                      </p:cBhvr>
                                    </p:animEffect>
                                  </p:childTnLst>
                                </p:cTn>
                              </p:par>
                              <p:par>
                                <p:cTn id="190" presetID="31" presetClass="entr" presetSubtype="0" fill="hold" nodeType="withEffect">
                                  <p:stCondLst>
                                    <p:cond delay="500"/>
                                  </p:stCondLst>
                                  <p:childTnLst>
                                    <p:set>
                                      <p:cBhvr>
                                        <p:cTn id="191" dur="1" fill="hold">
                                          <p:stCondLst>
                                            <p:cond delay="0"/>
                                          </p:stCondLst>
                                        </p:cTn>
                                        <p:tgtEl>
                                          <p:spTgt spid="47"/>
                                        </p:tgtEl>
                                        <p:attrNameLst>
                                          <p:attrName>style.visibility</p:attrName>
                                        </p:attrNameLst>
                                      </p:cBhvr>
                                      <p:to>
                                        <p:strVal val="visible"/>
                                      </p:to>
                                    </p:set>
                                    <p:anim calcmode="lin" valueType="num">
                                      <p:cBhvr>
                                        <p:cTn id="192" dur="1000" fill="hold"/>
                                        <p:tgtEl>
                                          <p:spTgt spid="47"/>
                                        </p:tgtEl>
                                        <p:attrNameLst>
                                          <p:attrName>ppt_w</p:attrName>
                                        </p:attrNameLst>
                                      </p:cBhvr>
                                      <p:tavLst>
                                        <p:tav tm="0">
                                          <p:val>
                                            <p:fltVal val="0"/>
                                          </p:val>
                                        </p:tav>
                                        <p:tav tm="100000">
                                          <p:val>
                                            <p:strVal val="#ppt_w"/>
                                          </p:val>
                                        </p:tav>
                                      </p:tavLst>
                                    </p:anim>
                                    <p:anim calcmode="lin" valueType="num">
                                      <p:cBhvr>
                                        <p:cTn id="193" dur="1000" fill="hold"/>
                                        <p:tgtEl>
                                          <p:spTgt spid="47"/>
                                        </p:tgtEl>
                                        <p:attrNameLst>
                                          <p:attrName>ppt_h</p:attrName>
                                        </p:attrNameLst>
                                      </p:cBhvr>
                                      <p:tavLst>
                                        <p:tav tm="0">
                                          <p:val>
                                            <p:fltVal val="0"/>
                                          </p:val>
                                        </p:tav>
                                        <p:tav tm="100000">
                                          <p:val>
                                            <p:strVal val="#ppt_h"/>
                                          </p:val>
                                        </p:tav>
                                      </p:tavLst>
                                    </p:anim>
                                    <p:anim calcmode="lin" valueType="num">
                                      <p:cBhvr>
                                        <p:cTn id="194" dur="1000" fill="hold"/>
                                        <p:tgtEl>
                                          <p:spTgt spid="47"/>
                                        </p:tgtEl>
                                        <p:attrNameLst>
                                          <p:attrName>style.rotation</p:attrName>
                                        </p:attrNameLst>
                                      </p:cBhvr>
                                      <p:tavLst>
                                        <p:tav tm="0">
                                          <p:val>
                                            <p:fltVal val="90"/>
                                          </p:val>
                                        </p:tav>
                                        <p:tav tm="100000">
                                          <p:val>
                                            <p:fltVal val="0"/>
                                          </p:val>
                                        </p:tav>
                                      </p:tavLst>
                                    </p:anim>
                                    <p:animEffect transition="in" filter="fade">
                                      <p:cBhvr>
                                        <p:cTn id="195" dur="1000"/>
                                        <p:tgtEl>
                                          <p:spTgt spid="47"/>
                                        </p:tgtEl>
                                      </p:cBhvr>
                                    </p:animEffect>
                                  </p:childTnLst>
                                </p:cTn>
                              </p:par>
                              <p:par>
                                <p:cTn id="196" presetID="31" presetClass="entr" presetSubtype="0" fill="hold" nodeType="withEffect">
                                  <p:stCondLst>
                                    <p:cond delay="500"/>
                                  </p:stCondLst>
                                  <p:childTnLst>
                                    <p:set>
                                      <p:cBhvr>
                                        <p:cTn id="197" dur="1" fill="hold">
                                          <p:stCondLst>
                                            <p:cond delay="0"/>
                                          </p:stCondLst>
                                        </p:cTn>
                                        <p:tgtEl>
                                          <p:spTgt spid="52"/>
                                        </p:tgtEl>
                                        <p:attrNameLst>
                                          <p:attrName>style.visibility</p:attrName>
                                        </p:attrNameLst>
                                      </p:cBhvr>
                                      <p:to>
                                        <p:strVal val="visible"/>
                                      </p:to>
                                    </p:set>
                                    <p:anim calcmode="lin" valueType="num">
                                      <p:cBhvr>
                                        <p:cTn id="198" dur="1000" fill="hold"/>
                                        <p:tgtEl>
                                          <p:spTgt spid="52"/>
                                        </p:tgtEl>
                                        <p:attrNameLst>
                                          <p:attrName>ppt_w</p:attrName>
                                        </p:attrNameLst>
                                      </p:cBhvr>
                                      <p:tavLst>
                                        <p:tav tm="0">
                                          <p:val>
                                            <p:fltVal val="0"/>
                                          </p:val>
                                        </p:tav>
                                        <p:tav tm="100000">
                                          <p:val>
                                            <p:strVal val="#ppt_w"/>
                                          </p:val>
                                        </p:tav>
                                      </p:tavLst>
                                    </p:anim>
                                    <p:anim calcmode="lin" valueType="num">
                                      <p:cBhvr>
                                        <p:cTn id="199" dur="1000" fill="hold"/>
                                        <p:tgtEl>
                                          <p:spTgt spid="52"/>
                                        </p:tgtEl>
                                        <p:attrNameLst>
                                          <p:attrName>ppt_h</p:attrName>
                                        </p:attrNameLst>
                                      </p:cBhvr>
                                      <p:tavLst>
                                        <p:tav tm="0">
                                          <p:val>
                                            <p:fltVal val="0"/>
                                          </p:val>
                                        </p:tav>
                                        <p:tav tm="100000">
                                          <p:val>
                                            <p:strVal val="#ppt_h"/>
                                          </p:val>
                                        </p:tav>
                                      </p:tavLst>
                                    </p:anim>
                                    <p:anim calcmode="lin" valueType="num">
                                      <p:cBhvr>
                                        <p:cTn id="200" dur="1000" fill="hold"/>
                                        <p:tgtEl>
                                          <p:spTgt spid="52"/>
                                        </p:tgtEl>
                                        <p:attrNameLst>
                                          <p:attrName>style.rotation</p:attrName>
                                        </p:attrNameLst>
                                      </p:cBhvr>
                                      <p:tavLst>
                                        <p:tav tm="0">
                                          <p:val>
                                            <p:fltVal val="90"/>
                                          </p:val>
                                        </p:tav>
                                        <p:tav tm="100000">
                                          <p:val>
                                            <p:fltVal val="0"/>
                                          </p:val>
                                        </p:tav>
                                      </p:tavLst>
                                    </p:anim>
                                    <p:animEffect transition="in" filter="fade">
                                      <p:cBhvr>
                                        <p:cTn id="201" dur="1000"/>
                                        <p:tgtEl>
                                          <p:spTgt spid="52"/>
                                        </p:tgtEl>
                                      </p:cBhvr>
                                    </p:animEffect>
                                  </p:childTnLst>
                                </p:cTn>
                              </p:par>
                              <p:par>
                                <p:cTn id="202" presetID="53" presetClass="entr" presetSubtype="16" fill="hold" grpId="0" nodeType="withEffect">
                                  <p:stCondLst>
                                    <p:cond delay="1000"/>
                                  </p:stCondLst>
                                  <p:childTnLst>
                                    <p:set>
                                      <p:cBhvr>
                                        <p:cTn id="203" dur="1" fill="hold">
                                          <p:stCondLst>
                                            <p:cond delay="0"/>
                                          </p:stCondLst>
                                        </p:cTn>
                                        <p:tgtEl>
                                          <p:spTgt spid="37"/>
                                        </p:tgtEl>
                                        <p:attrNameLst>
                                          <p:attrName>style.visibility</p:attrName>
                                        </p:attrNameLst>
                                      </p:cBhvr>
                                      <p:to>
                                        <p:strVal val="visible"/>
                                      </p:to>
                                    </p:set>
                                    <p:anim calcmode="lin" valueType="num">
                                      <p:cBhvr>
                                        <p:cTn id="204" dur="500" fill="hold"/>
                                        <p:tgtEl>
                                          <p:spTgt spid="37"/>
                                        </p:tgtEl>
                                        <p:attrNameLst>
                                          <p:attrName>ppt_w</p:attrName>
                                        </p:attrNameLst>
                                      </p:cBhvr>
                                      <p:tavLst>
                                        <p:tav tm="0">
                                          <p:val>
                                            <p:fltVal val="0"/>
                                          </p:val>
                                        </p:tav>
                                        <p:tav tm="100000">
                                          <p:val>
                                            <p:strVal val="#ppt_w"/>
                                          </p:val>
                                        </p:tav>
                                      </p:tavLst>
                                    </p:anim>
                                    <p:anim calcmode="lin" valueType="num">
                                      <p:cBhvr>
                                        <p:cTn id="205" dur="500" fill="hold"/>
                                        <p:tgtEl>
                                          <p:spTgt spid="37"/>
                                        </p:tgtEl>
                                        <p:attrNameLst>
                                          <p:attrName>ppt_h</p:attrName>
                                        </p:attrNameLst>
                                      </p:cBhvr>
                                      <p:tavLst>
                                        <p:tav tm="0">
                                          <p:val>
                                            <p:fltVal val="0"/>
                                          </p:val>
                                        </p:tav>
                                        <p:tav tm="100000">
                                          <p:val>
                                            <p:strVal val="#ppt_h"/>
                                          </p:val>
                                        </p:tav>
                                      </p:tavLst>
                                    </p:anim>
                                    <p:animEffect transition="in" filter="fade">
                                      <p:cBhvr>
                                        <p:cTn id="206" dur="500"/>
                                        <p:tgtEl>
                                          <p:spTgt spid="37"/>
                                        </p:tgtEl>
                                      </p:cBhvr>
                                    </p:animEffect>
                                  </p:childTnLst>
                                </p:cTn>
                              </p:par>
                              <p:par>
                                <p:cTn id="207" presetID="53" presetClass="entr" presetSubtype="16" fill="hold" grpId="0" nodeType="withEffect">
                                  <p:stCondLst>
                                    <p:cond delay="1000"/>
                                  </p:stCondLst>
                                  <p:childTnLst>
                                    <p:set>
                                      <p:cBhvr>
                                        <p:cTn id="208" dur="1" fill="hold">
                                          <p:stCondLst>
                                            <p:cond delay="0"/>
                                          </p:stCondLst>
                                        </p:cTn>
                                        <p:tgtEl>
                                          <p:spTgt spid="40"/>
                                        </p:tgtEl>
                                        <p:attrNameLst>
                                          <p:attrName>style.visibility</p:attrName>
                                        </p:attrNameLst>
                                      </p:cBhvr>
                                      <p:to>
                                        <p:strVal val="visible"/>
                                      </p:to>
                                    </p:set>
                                    <p:anim calcmode="lin" valueType="num">
                                      <p:cBhvr>
                                        <p:cTn id="209" dur="500" fill="hold"/>
                                        <p:tgtEl>
                                          <p:spTgt spid="40"/>
                                        </p:tgtEl>
                                        <p:attrNameLst>
                                          <p:attrName>ppt_w</p:attrName>
                                        </p:attrNameLst>
                                      </p:cBhvr>
                                      <p:tavLst>
                                        <p:tav tm="0">
                                          <p:val>
                                            <p:fltVal val="0"/>
                                          </p:val>
                                        </p:tav>
                                        <p:tav tm="100000">
                                          <p:val>
                                            <p:strVal val="#ppt_w"/>
                                          </p:val>
                                        </p:tav>
                                      </p:tavLst>
                                    </p:anim>
                                    <p:anim calcmode="lin" valueType="num">
                                      <p:cBhvr>
                                        <p:cTn id="210" dur="500" fill="hold"/>
                                        <p:tgtEl>
                                          <p:spTgt spid="40"/>
                                        </p:tgtEl>
                                        <p:attrNameLst>
                                          <p:attrName>ppt_h</p:attrName>
                                        </p:attrNameLst>
                                      </p:cBhvr>
                                      <p:tavLst>
                                        <p:tav tm="0">
                                          <p:val>
                                            <p:fltVal val="0"/>
                                          </p:val>
                                        </p:tav>
                                        <p:tav tm="100000">
                                          <p:val>
                                            <p:strVal val="#ppt_h"/>
                                          </p:val>
                                        </p:tav>
                                      </p:tavLst>
                                    </p:anim>
                                    <p:animEffect transition="in" filter="fade">
                                      <p:cBhvr>
                                        <p:cTn id="211" dur="500"/>
                                        <p:tgtEl>
                                          <p:spTgt spid="40"/>
                                        </p:tgtEl>
                                      </p:cBhvr>
                                    </p:animEffect>
                                  </p:childTnLst>
                                </p:cTn>
                              </p:par>
                              <p:par>
                                <p:cTn id="212" presetID="53" presetClass="entr" presetSubtype="16" fill="hold" grpId="0" nodeType="withEffect">
                                  <p:stCondLst>
                                    <p:cond delay="1000"/>
                                  </p:stCondLst>
                                  <p:childTnLst>
                                    <p:set>
                                      <p:cBhvr>
                                        <p:cTn id="213" dur="1" fill="hold">
                                          <p:stCondLst>
                                            <p:cond delay="0"/>
                                          </p:stCondLst>
                                        </p:cTn>
                                        <p:tgtEl>
                                          <p:spTgt spid="42"/>
                                        </p:tgtEl>
                                        <p:attrNameLst>
                                          <p:attrName>style.visibility</p:attrName>
                                        </p:attrNameLst>
                                      </p:cBhvr>
                                      <p:to>
                                        <p:strVal val="visible"/>
                                      </p:to>
                                    </p:set>
                                    <p:anim calcmode="lin" valueType="num">
                                      <p:cBhvr>
                                        <p:cTn id="214" dur="500" fill="hold"/>
                                        <p:tgtEl>
                                          <p:spTgt spid="42"/>
                                        </p:tgtEl>
                                        <p:attrNameLst>
                                          <p:attrName>ppt_w</p:attrName>
                                        </p:attrNameLst>
                                      </p:cBhvr>
                                      <p:tavLst>
                                        <p:tav tm="0">
                                          <p:val>
                                            <p:fltVal val="0"/>
                                          </p:val>
                                        </p:tav>
                                        <p:tav tm="100000">
                                          <p:val>
                                            <p:strVal val="#ppt_w"/>
                                          </p:val>
                                        </p:tav>
                                      </p:tavLst>
                                    </p:anim>
                                    <p:anim calcmode="lin" valueType="num">
                                      <p:cBhvr>
                                        <p:cTn id="215" dur="500" fill="hold"/>
                                        <p:tgtEl>
                                          <p:spTgt spid="42"/>
                                        </p:tgtEl>
                                        <p:attrNameLst>
                                          <p:attrName>ppt_h</p:attrName>
                                        </p:attrNameLst>
                                      </p:cBhvr>
                                      <p:tavLst>
                                        <p:tav tm="0">
                                          <p:val>
                                            <p:fltVal val="0"/>
                                          </p:val>
                                        </p:tav>
                                        <p:tav tm="100000">
                                          <p:val>
                                            <p:strVal val="#ppt_h"/>
                                          </p:val>
                                        </p:tav>
                                      </p:tavLst>
                                    </p:anim>
                                    <p:animEffect transition="in" filter="fade">
                                      <p:cBhvr>
                                        <p:cTn id="216" dur="500"/>
                                        <p:tgtEl>
                                          <p:spTgt spid="42"/>
                                        </p:tgtEl>
                                      </p:cBhvr>
                                    </p:animEffect>
                                  </p:childTnLst>
                                </p:cTn>
                              </p:par>
                              <p:par>
                                <p:cTn id="217" presetID="53" presetClass="entr" presetSubtype="16" fill="hold" grpId="0" nodeType="withEffect">
                                  <p:stCondLst>
                                    <p:cond delay="1000"/>
                                  </p:stCondLst>
                                  <p:childTnLst>
                                    <p:set>
                                      <p:cBhvr>
                                        <p:cTn id="218" dur="1" fill="hold">
                                          <p:stCondLst>
                                            <p:cond delay="0"/>
                                          </p:stCondLst>
                                        </p:cTn>
                                        <p:tgtEl>
                                          <p:spTgt spid="43"/>
                                        </p:tgtEl>
                                        <p:attrNameLst>
                                          <p:attrName>style.visibility</p:attrName>
                                        </p:attrNameLst>
                                      </p:cBhvr>
                                      <p:to>
                                        <p:strVal val="visible"/>
                                      </p:to>
                                    </p:set>
                                    <p:anim calcmode="lin" valueType="num">
                                      <p:cBhvr>
                                        <p:cTn id="219" dur="500" fill="hold"/>
                                        <p:tgtEl>
                                          <p:spTgt spid="43"/>
                                        </p:tgtEl>
                                        <p:attrNameLst>
                                          <p:attrName>ppt_w</p:attrName>
                                        </p:attrNameLst>
                                      </p:cBhvr>
                                      <p:tavLst>
                                        <p:tav tm="0">
                                          <p:val>
                                            <p:fltVal val="0"/>
                                          </p:val>
                                        </p:tav>
                                        <p:tav tm="100000">
                                          <p:val>
                                            <p:strVal val="#ppt_w"/>
                                          </p:val>
                                        </p:tav>
                                      </p:tavLst>
                                    </p:anim>
                                    <p:anim calcmode="lin" valueType="num">
                                      <p:cBhvr>
                                        <p:cTn id="220" dur="500" fill="hold"/>
                                        <p:tgtEl>
                                          <p:spTgt spid="43"/>
                                        </p:tgtEl>
                                        <p:attrNameLst>
                                          <p:attrName>ppt_h</p:attrName>
                                        </p:attrNameLst>
                                      </p:cBhvr>
                                      <p:tavLst>
                                        <p:tav tm="0">
                                          <p:val>
                                            <p:fltVal val="0"/>
                                          </p:val>
                                        </p:tav>
                                        <p:tav tm="100000">
                                          <p:val>
                                            <p:strVal val="#ppt_h"/>
                                          </p:val>
                                        </p:tav>
                                      </p:tavLst>
                                    </p:anim>
                                    <p:animEffect transition="in" filter="fade">
                                      <p:cBhvr>
                                        <p:cTn id="221" dur="500"/>
                                        <p:tgtEl>
                                          <p:spTgt spid="43"/>
                                        </p:tgtEl>
                                      </p:cBhvr>
                                    </p:animEffect>
                                  </p:childTnLst>
                                </p:cTn>
                              </p:par>
                              <p:par>
                                <p:cTn id="222" presetID="53" presetClass="entr" presetSubtype="16" fill="hold" grpId="0" nodeType="withEffect">
                                  <p:stCondLst>
                                    <p:cond delay="1000"/>
                                  </p:stCondLst>
                                  <p:childTnLst>
                                    <p:set>
                                      <p:cBhvr>
                                        <p:cTn id="223" dur="1" fill="hold">
                                          <p:stCondLst>
                                            <p:cond delay="0"/>
                                          </p:stCondLst>
                                        </p:cTn>
                                        <p:tgtEl>
                                          <p:spTgt spid="12"/>
                                        </p:tgtEl>
                                        <p:attrNameLst>
                                          <p:attrName>style.visibility</p:attrName>
                                        </p:attrNameLst>
                                      </p:cBhvr>
                                      <p:to>
                                        <p:strVal val="visible"/>
                                      </p:to>
                                    </p:set>
                                    <p:anim calcmode="lin" valueType="num">
                                      <p:cBhvr>
                                        <p:cTn id="224" dur="500" fill="hold"/>
                                        <p:tgtEl>
                                          <p:spTgt spid="12"/>
                                        </p:tgtEl>
                                        <p:attrNameLst>
                                          <p:attrName>ppt_w</p:attrName>
                                        </p:attrNameLst>
                                      </p:cBhvr>
                                      <p:tavLst>
                                        <p:tav tm="0">
                                          <p:val>
                                            <p:fltVal val="0"/>
                                          </p:val>
                                        </p:tav>
                                        <p:tav tm="100000">
                                          <p:val>
                                            <p:strVal val="#ppt_w"/>
                                          </p:val>
                                        </p:tav>
                                      </p:tavLst>
                                    </p:anim>
                                    <p:anim calcmode="lin" valueType="num">
                                      <p:cBhvr>
                                        <p:cTn id="225" dur="500" fill="hold"/>
                                        <p:tgtEl>
                                          <p:spTgt spid="12"/>
                                        </p:tgtEl>
                                        <p:attrNameLst>
                                          <p:attrName>ppt_h</p:attrName>
                                        </p:attrNameLst>
                                      </p:cBhvr>
                                      <p:tavLst>
                                        <p:tav tm="0">
                                          <p:val>
                                            <p:fltVal val="0"/>
                                          </p:val>
                                        </p:tav>
                                        <p:tav tm="100000">
                                          <p:val>
                                            <p:strVal val="#ppt_h"/>
                                          </p:val>
                                        </p:tav>
                                      </p:tavLst>
                                    </p:anim>
                                    <p:animEffect transition="in" filter="fade">
                                      <p:cBhvr>
                                        <p:cTn id="226" dur="500"/>
                                        <p:tgtEl>
                                          <p:spTgt spid="12"/>
                                        </p:tgtEl>
                                      </p:cBhvr>
                                    </p:animEffect>
                                  </p:childTnLst>
                                </p:cTn>
                              </p:par>
                              <p:par>
                                <p:cTn id="227" presetID="53" presetClass="entr" presetSubtype="16" fill="hold" grpId="0" nodeType="withEffect">
                                  <p:stCondLst>
                                    <p:cond delay="1000"/>
                                  </p:stCondLst>
                                  <p:childTnLst>
                                    <p:set>
                                      <p:cBhvr>
                                        <p:cTn id="228" dur="1" fill="hold">
                                          <p:stCondLst>
                                            <p:cond delay="0"/>
                                          </p:stCondLst>
                                        </p:cTn>
                                        <p:tgtEl>
                                          <p:spTgt spid="13"/>
                                        </p:tgtEl>
                                        <p:attrNameLst>
                                          <p:attrName>style.visibility</p:attrName>
                                        </p:attrNameLst>
                                      </p:cBhvr>
                                      <p:to>
                                        <p:strVal val="visible"/>
                                      </p:to>
                                    </p:set>
                                    <p:anim calcmode="lin" valueType="num">
                                      <p:cBhvr>
                                        <p:cTn id="229" dur="500" fill="hold"/>
                                        <p:tgtEl>
                                          <p:spTgt spid="13"/>
                                        </p:tgtEl>
                                        <p:attrNameLst>
                                          <p:attrName>ppt_w</p:attrName>
                                        </p:attrNameLst>
                                      </p:cBhvr>
                                      <p:tavLst>
                                        <p:tav tm="0">
                                          <p:val>
                                            <p:fltVal val="0"/>
                                          </p:val>
                                        </p:tav>
                                        <p:tav tm="100000">
                                          <p:val>
                                            <p:strVal val="#ppt_w"/>
                                          </p:val>
                                        </p:tav>
                                      </p:tavLst>
                                    </p:anim>
                                    <p:anim calcmode="lin" valueType="num">
                                      <p:cBhvr>
                                        <p:cTn id="230" dur="500" fill="hold"/>
                                        <p:tgtEl>
                                          <p:spTgt spid="13"/>
                                        </p:tgtEl>
                                        <p:attrNameLst>
                                          <p:attrName>ppt_h</p:attrName>
                                        </p:attrNameLst>
                                      </p:cBhvr>
                                      <p:tavLst>
                                        <p:tav tm="0">
                                          <p:val>
                                            <p:fltVal val="0"/>
                                          </p:val>
                                        </p:tav>
                                        <p:tav tm="100000">
                                          <p:val>
                                            <p:strVal val="#ppt_h"/>
                                          </p:val>
                                        </p:tav>
                                      </p:tavLst>
                                    </p:anim>
                                    <p:animEffect transition="in" filter="fade">
                                      <p:cBhvr>
                                        <p:cTn id="231" dur="500"/>
                                        <p:tgtEl>
                                          <p:spTgt spid="13"/>
                                        </p:tgtEl>
                                      </p:cBhvr>
                                    </p:animEffect>
                                  </p:childTnLst>
                                </p:cTn>
                              </p:par>
                              <p:par>
                                <p:cTn id="232" presetID="53" presetClass="entr" presetSubtype="16" fill="hold" grpId="0" nodeType="withEffect">
                                  <p:stCondLst>
                                    <p:cond delay="1000"/>
                                  </p:stCondLst>
                                  <p:childTnLst>
                                    <p:set>
                                      <p:cBhvr>
                                        <p:cTn id="233" dur="1" fill="hold">
                                          <p:stCondLst>
                                            <p:cond delay="0"/>
                                          </p:stCondLst>
                                        </p:cTn>
                                        <p:tgtEl>
                                          <p:spTgt spid="6"/>
                                        </p:tgtEl>
                                        <p:attrNameLst>
                                          <p:attrName>style.visibility</p:attrName>
                                        </p:attrNameLst>
                                      </p:cBhvr>
                                      <p:to>
                                        <p:strVal val="visible"/>
                                      </p:to>
                                    </p:set>
                                    <p:anim calcmode="lin" valueType="num">
                                      <p:cBhvr>
                                        <p:cTn id="234" dur="500" fill="hold"/>
                                        <p:tgtEl>
                                          <p:spTgt spid="6"/>
                                        </p:tgtEl>
                                        <p:attrNameLst>
                                          <p:attrName>ppt_w</p:attrName>
                                        </p:attrNameLst>
                                      </p:cBhvr>
                                      <p:tavLst>
                                        <p:tav tm="0">
                                          <p:val>
                                            <p:fltVal val="0"/>
                                          </p:val>
                                        </p:tav>
                                        <p:tav tm="100000">
                                          <p:val>
                                            <p:strVal val="#ppt_w"/>
                                          </p:val>
                                        </p:tav>
                                      </p:tavLst>
                                    </p:anim>
                                    <p:anim calcmode="lin" valueType="num">
                                      <p:cBhvr>
                                        <p:cTn id="235" dur="500" fill="hold"/>
                                        <p:tgtEl>
                                          <p:spTgt spid="6"/>
                                        </p:tgtEl>
                                        <p:attrNameLst>
                                          <p:attrName>ppt_h</p:attrName>
                                        </p:attrNameLst>
                                      </p:cBhvr>
                                      <p:tavLst>
                                        <p:tav tm="0">
                                          <p:val>
                                            <p:fltVal val="0"/>
                                          </p:val>
                                        </p:tav>
                                        <p:tav tm="100000">
                                          <p:val>
                                            <p:strVal val="#ppt_h"/>
                                          </p:val>
                                        </p:tav>
                                      </p:tavLst>
                                    </p:anim>
                                    <p:animEffect transition="in" filter="fade">
                                      <p:cBhvr>
                                        <p:cTn id="236" dur="500"/>
                                        <p:tgtEl>
                                          <p:spTgt spid="6"/>
                                        </p:tgtEl>
                                      </p:cBhvr>
                                    </p:animEffect>
                                  </p:childTnLst>
                                </p:cTn>
                              </p:par>
                              <p:par>
                                <p:cTn id="237" presetID="53" presetClass="entr" presetSubtype="16" fill="hold" grpId="0" nodeType="withEffect">
                                  <p:stCondLst>
                                    <p:cond delay="1000"/>
                                  </p:stCondLst>
                                  <p:childTnLst>
                                    <p:set>
                                      <p:cBhvr>
                                        <p:cTn id="238" dur="1" fill="hold">
                                          <p:stCondLst>
                                            <p:cond delay="0"/>
                                          </p:stCondLst>
                                        </p:cTn>
                                        <p:tgtEl>
                                          <p:spTgt spid="7"/>
                                        </p:tgtEl>
                                        <p:attrNameLst>
                                          <p:attrName>style.visibility</p:attrName>
                                        </p:attrNameLst>
                                      </p:cBhvr>
                                      <p:to>
                                        <p:strVal val="visible"/>
                                      </p:to>
                                    </p:set>
                                    <p:anim calcmode="lin" valueType="num">
                                      <p:cBhvr>
                                        <p:cTn id="239" dur="500" fill="hold"/>
                                        <p:tgtEl>
                                          <p:spTgt spid="7"/>
                                        </p:tgtEl>
                                        <p:attrNameLst>
                                          <p:attrName>ppt_w</p:attrName>
                                        </p:attrNameLst>
                                      </p:cBhvr>
                                      <p:tavLst>
                                        <p:tav tm="0">
                                          <p:val>
                                            <p:fltVal val="0"/>
                                          </p:val>
                                        </p:tav>
                                        <p:tav tm="100000">
                                          <p:val>
                                            <p:strVal val="#ppt_w"/>
                                          </p:val>
                                        </p:tav>
                                      </p:tavLst>
                                    </p:anim>
                                    <p:anim calcmode="lin" valueType="num">
                                      <p:cBhvr>
                                        <p:cTn id="240" dur="500" fill="hold"/>
                                        <p:tgtEl>
                                          <p:spTgt spid="7"/>
                                        </p:tgtEl>
                                        <p:attrNameLst>
                                          <p:attrName>ppt_h</p:attrName>
                                        </p:attrNameLst>
                                      </p:cBhvr>
                                      <p:tavLst>
                                        <p:tav tm="0">
                                          <p:val>
                                            <p:fltVal val="0"/>
                                          </p:val>
                                        </p:tav>
                                        <p:tav tm="100000">
                                          <p:val>
                                            <p:strVal val="#ppt_h"/>
                                          </p:val>
                                        </p:tav>
                                      </p:tavLst>
                                    </p:anim>
                                    <p:animEffect transition="in" filter="fade">
                                      <p:cBhvr>
                                        <p:cTn id="241" dur="500"/>
                                        <p:tgtEl>
                                          <p:spTgt spid="7"/>
                                        </p:tgtEl>
                                      </p:cBhvr>
                                    </p:animEffect>
                                  </p:childTnLst>
                                </p:cTn>
                              </p:par>
                              <p:par>
                                <p:cTn id="242" presetID="53" presetClass="entr" presetSubtype="16" fill="hold" grpId="0" nodeType="withEffect">
                                  <p:stCondLst>
                                    <p:cond delay="1000"/>
                                  </p:stCondLst>
                                  <p:childTnLst>
                                    <p:set>
                                      <p:cBhvr>
                                        <p:cTn id="243" dur="1" fill="hold">
                                          <p:stCondLst>
                                            <p:cond delay="0"/>
                                          </p:stCondLst>
                                        </p:cTn>
                                        <p:tgtEl>
                                          <p:spTgt spid="18"/>
                                        </p:tgtEl>
                                        <p:attrNameLst>
                                          <p:attrName>style.visibility</p:attrName>
                                        </p:attrNameLst>
                                      </p:cBhvr>
                                      <p:to>
                                        <p:strVal val="visible"/>
                                      </p:to>
                                    </p:set>
                                    <p:anim calcmode="lin" valueType="num">
                                      <p:cBhvr>
                                        <p:cTn id="244" dur="500" fill="hold"/>
                                        <p:tgtEl>
                                          <p:spTgt spid="18"/>
                                        </p:tgtEl>
                                        <p:attrNameLst>
                                          <p:attrName>ppt_w</p:attrName>
                                        </p:attrNameLst>
                                      </p:cBhvr>
                                      <p:tavLst>
                                        <p:tav tm="0">
                                          <p:val>
                                            <p:fltVal val="0"/>
                                          </p:val>
                                        </p:tav>
                                        <p:tav tm="100000">
                                          <p:val>
                                            <p:strVal val="#ppt_w"/>
                                          </p:val>
                                        </p:tav>
                                      </p:tavLst>
                                    </p:anim>
                                    <p:anim calcmode="lin" valueType="num">
                                      <p:cBhvr>
                                        <p:cTn id="245" dur="500" fill="hold"/>
                                        <p:tgtEl>
                                          <p:spTgt spid="18"/>
                                        </p:tgtEl>
                                        <p:attrNameLst>
                                          <p:attrName>ppt_h</p:attrName>
                                        </p:attrNameLst>
                                      </p:cBhvr>
                                      <p:tavLst>
                                        <p:tav tm="0">
                                          <p:val>
                                            <p:fltVal val="0"/>
                                          </p:val>
                                        </p:tav>
                                        <p:tav tm="100000">
                                          <p:val>
                                            <p:strVal val="#ppt_h"/>
                                          </p:val>
                                        </p:tav>
                                      </p:tavLst>
                                    </p:anim>
                                    <p:animEffect transition="in" filter="fade">
                                      <p:cBhvr>
                                        <p:cTn id="246" dur="500"/>
                                        <p:tgtEl>
                                          <p:spTgt spid="18"/>
                                        </p:tgtEl>
                                      </p:cBhvr>
                                    </p:animEffect>
                                  </p:childTnLst>
                                </p:cTn>
                              </p:par>
                              <p:par>
                                <p:cTn id="247" presetID="53" presetClass="entr" presetSubtype="16" fill="hold" grpId="0" nodeType="withEffect">
                                  <p:stCondLst>
                                    <p:cond delay="1000"/>
                                  </p:stCondLst>
                                  <p:childTnLst>
                                    <p:set>
                                      <p:cBhvr>
                                        <p:cTn id="248" dur="1" fill="hold">
                                          <p:stCondLst>
                                            <p:cond delay="0"/>
                                          </p:stCondLst>
                                        </p:cTn>
                                        <p:tgtEl>
                                          <p:spTgt spid="8"/>
                                        </p:tgtEl>
                                        <p:attrNameLst>
                                          <p:attrName>style.visibility</p:attrName>
                                        </p:attrNameLst>
                                      </p:cBhvr>
                                      <p:to>
                                        <p:strVal val="visible"/>
                                      </p:to>
                                    </p:set>
                                    <p:anim calcmode="lin" valueType="num">
                                      <p:cBhvr>
                                        <p:cTn id="249" dur="500" fill="hold"/>
                                        <p:tgtEl>
                                          <p:spTgt spid="8"/>
                                        </p:tgtEl>
                                        <p:attrNameLst>
                                          <p:attrName>ppt_w</p:attrName>
                                        </p:attrNameLst>
                                      </p:cBhvr>
                                      <p:tavLst>
                                        <p:tav tm="0">
                                          <p:val>
                                            <p:fltVal val="0"/>
                                          </p:val>
                                        </p:tav>
                                        <p:tav tm="100000">
                                          <p:val>
                                            <p:strVal val="#ppt_w"/>
                                          </p:val>
                                        </p:tav>
                                      </p:tavLst>
                                    </p:anim>
                                    <p:anim calcmode="lin" valueType="num">
                                      <p:cBhvr>
                                        <p:cTn id="250" dur="500" fill="hold"/>
                                        <p:tgtEl>
                                          <p:spTgt spid="8"/>
                                        </p:tgtEl>
                                        <p:attrNameLst>
                                          <p:attrName>ppt_h</p:attrName>
                                        </p:attrNameLst>
                                      </p:cBhvr>
                                      <p:tavLst>
                                        <p:tav tm="0">
                                          <p:val>
                                            <p:fltVal val="0"/>
                                          </p:val>
                                        </p:tav>
                                        <p:tav tm="100000">
                                          <p:val>
                                            <p:strVal val="#ppt_h"/>
                                          </p:val>
                                        </p:tav>
                                      </p:tavLst>
                                    </p:anim>
                                    <p:animEffect transition="in" filter="fade">
                                      <p:cBhvr>
                                        <p:cTn id="251" dur="500"/>
                                        <p:tgtEl>
                                          <p:spTgt spid="8"/>
                                        </p:tgtEl>
                                      </p:cBhvr>
                                    </p:animEffect>
                                  </p:childTnLst>
                                </p:cTn>
                              </p:par>
                              <p:par>
                                <p:cTn id="252" presetID="53" presetClass="entr" presetSubtype="16" fill="hold" grpId="0" nodeType="withEffect">
                                  <p:stCondLst>
                                    <p:cond delay="1000"/>
                                  </p:stCondLst>
                                  <p:childTnLst>
                                    <p:set>
                                      <p:cBhvr>
                                        <p:cTn id="253" dur="1" fill="hold">
                                          <p:stCondLst>
                                            <p:cond delay="0"/>
                                          </p:stCondLst>
                                        </p:cTn>
                                        <p:tgtEl>
                                          <p:spTgt spid="21"/>
                                        </p:tgtEl>
                                        <p:attrNameLst>
                                          <p:attrName>style.visibility</p:attrName>
                                        </p:attrNameLst>
                                      </p:cBhvr>
                                      <p:to>
                                        <p:strVal val="visible"/>
                                      </p:to>
                                    </p:set>
                                    <p:anim calcmode="lin" valueType="num">
                                      <p:cBhvr>
                                        <p:cTn id="254" dur="500" fill="hold"/>
                                        <p:tgtEl>
                                          <p:spTgt spid="21"/>
                                        </p:tgtEl>
                                        <p:attrNameLst>
                                          <p:attrName>ppt_w</p:attrName>
                                        </p:attrNameLst>
                                      </p:cBhvr>
                                      <p:tavLst>
                                        <p:tav tm="0">
                                          <p:val>
                                            <p:fltVal val="0"/>
                                          </p:val>
                                        </p:tav>
                                        <p:tav tm="100000">
                                          <p:val>
                                            <p:strVal val="#ppt_w"/>
                                          </p:val>
                                        </p:tav>
                                      </p:tavLst>
                                    </p:anim>
                                    <p:anim calcmode="lin" valueType="num">
                                      <p:cBhvr>
                                        <p:cTn id="255" dur="500" fill="hold"/>
                                        <p:tgtEl>
                                          <p:spTgt spid="21"/>
                                        </p:tgtEl>
                                        <p:attrNameLst>
                                          <p:attrName>ppt_h</p:attrName>
                                        </p:attrNameLst>
                                      </p:cBhvr>
                                      <p:tavLst>
                                        <p:tav tm="0">
                                          <p:val>
                                            <p:fltVal val="0"/>
                                          </p:val>
                                        </p:tav>
                                        <p:tav tm="100000">
                                          <p:val>
                                            <p:strVal val="#ppt_h"/>
                                          </p:val>
                                        </p:tav>
                                      </p:tavLst>
                                    </p:anim>
                                    <p:animEffect transition="in" filter="fade">
                                      <p:cBhvr>
                                        <p:cTn id="256" dur="500"/>
                                        <p:tgtEl>
                                          <p:spTgt spid="21"/>
                                        </p:tgtEl>
                                      </p:cBhvr>
                                    </p:animEffect>
                                  </p:childTnLst>
                                </p:cTn>
                              </p:par>
                              <p:par>
                                <p:cTn id="257" presetID="53" presetClass="entr" presetSubtype="16" fill="hold" grpId="0" nodeType="withEffect">
                                  <p:stCondLst>
                                    <p:cond delay="1000"/>
                                  </p:stCondLst>
                                  <p:childTnLst>
                                    <p:set>
                                      <p:cBhvr>
                                        <p:cTn id="258" dur="1" fill="hold">
                                          <p:stCondLst>
                                            <p:cond delay="0"/>
                                          </p:stCondLst>
                                        </p:cTn>
                                        <p:tgtEl>
                                          <p:spTgt spid="11"/>
                                        </p:tgtEl>
                                        <p:attrNameLst>
                                          <p:attrName>style.visibility</p:attrName>
                                        </p:attrNameLst>
                                      </p:cBhvr>
                                      <p:to>
                                        <p:strVal val="visible"/>
                                      </p:to>
                                    </p:set>
                                    <p:anim calcmode="lin" valueType="num">
                                      <p:cBhvr>
                                        <p:cTn id="259" dur="500" fill="hold"/>
                                        <p:tgtEl>
                                          <p:spTgt spid="11"/>
                                        </p:tgtEl>
                                        <p:attrNameLst>
                                          <p:attrName>ppt_w</p:attrName>
                                        </p:attrNameLst>
                                      </p:cBhvr>
                                      <p:tavLst>
                                        <p:tav tm="0">
                                          <p:val>
                                            <p:fltVal val="0"/>
                                          </p:val>
                                        </p:tav>
                                        <p:tav tm="100000">
                                          <p:val>
                                            <p:strVal val="#ppt_w"/>
                                          </p:val>
                                        </p:tav>
                                      </p:tavLst>
                                    </p:anim>
                                    <p:anim calcmode="lin" valueType="num">
                                      <p:cBhvr>
                                        <p:cTn id="260" dur="500" fill="hold"/>
                                        <p:tgtEl>
                                          <p:spTgt spid="11"/>
                                        </p:tgtEl>
                                        <p:attrNameLst>
                                          <p:attrName>ppt_h</p:attrName>
                                        </p:attrNameLst>
                                      </p:cBhvr>
                                      <p:tavLst>
                                        <p:tav tm="0">
                                          <p:val>
                                            <p:fltVal val="0"/>
                                          </p:val>
                                        </p:tav>
                                        <p:tav tm="100000">
                                          <p:val>
                                            <p:strVal val="#ppt_h"/>
                                          </p:val>
                                        </p:tav>
                                      </p:tavLst>
                                    </p:anim>
                                    <p:animEffect transition="in" filter="fade">
                                      <p:cBhvr>
                                        <p:cTn id="261" dur="500"/>
                                        <p:tgtEl>
                                          <p:spTgt spid="11"/>
                                        </p:tgtEl>
                                      </p:cBhvr>
                                    </p:animEffect>
                                  </p:childTnLst>
                                </p:cTn>
                              </p:par>
                              <p:par>
                                <p:cTn id="262" presetID="53" presetClass="entr" presetSubtype="16" fill="hold" grpId="0" nodeType="withEffect">
                                  <p:stCondLst>
                                    <p:cond delay="1000"/>
                                  </p:stCondLst>
                                  <p:childTnLst>
                                    <p:set>
                                      <p:cBhvr>
                                        <p:cTn id="263" dur="1" fill="hold">
                                          <p:stCondLst>
                                            <p:cond delay="0"/>
                                          </p:stCondLst>
                                        </p:cTn>
                                        <p:tgtEl>
                                          <p:spTgt spid="35"/>
                                        </p:tgtEl>
                                        <p:attrNameLst>
                                          <p:attrName>style.visibility</p:attrName>
                                        </p:attrNameLst>
                                      </p:cBhvr>
                                      <p:to>
                                        <p:strVal val="visible"/>
                                      </p:to>
                                    </p:set>
                                    <p:anim calcmode="lin" valueType="num">
                                      <p:cBhvr>
                                        <p:cTn id="264" dur="500" fill="hold"/>
                                        <p:tgtEl>
                                          <p:spTgt spid="35"/>
                                        </p:tgtEl>
                                        <p:attrNameLst>
                                          <p:attrName>ppt_w</p:attrName>
                                        </p:attrNameLst>
                                      </p:cBhvr>
                                      <p:tavLst>
                                        <p:tav tm="0">
                                          <p:val>
                                            <p:fltVal val="0"/>
                                          </p:val>
                                        </p:tav>
                                        <p:tav tm="100000">
                                          <p:val>
                                            <p:strVal val="#ppt_w"/>
                                          </p:val>
                                        </p:tav>
                                      </p:tavLst>
                                    </p:anim>
                                    <p:anim calcmode="lin" valueType="num">
                                      <p:cBhvr>
                                        <p:cTn id="265" dur="500" fill="hold"/>
                                        <p:tgtEl>
                                          <p:spTgt spid="35"/>
                                        </p:tgtEl>
                                        <p:attrNameLst>
                                          <p:attrName>ppt_h</p:attrName>
                                        </p:attrNameLst>
                                      </p:cBhvr>
                                      <p:tavLst>
                                        <p:tav tm="0">
                                          <p:val>
                                            <p:fltVal val="0"/>
                                          </p:val>
                                        </p:tav>
                                        <p:tav tm="100000">
                                          <p:val>
                                            <p:strVal val="#ppt_h"/>
                                          </p:val>
                                        </p:tav>
                                      </p:tavLst>
                                    </p:anim>
                                    <p:animEffect transition="in" filter="fade">
                                      <p:cBhvr>
                                        <p:cTn id="266" dur="500"/>
                                        <p:tgtEl>
                                          <p:spTgt spid="35"/>
                                        </p:tgtEl>
                                      </p:cBhvr>
                                    </p:animEffect>
                                  </p:childTnLst>
                                </p:cTn>
                              </p:par>
                              <p:par>
                                <p:cTn id="267" presetID="53" presetClass="entr" presetSubtype="16" fill="hold" grpId="0" nodeType="withEffect">
                                  <p:stCondLst>
                                    <p:cond delay="1000"/>
                                  </p:stCondLst>
                                  <p:childTnLst>
                                    <p:set>
                                      <p:cBhvr>
                                        <p:cTn id="268" dur="1" fill="hold">
                                          <p:stCondLst>
                                            <p:cond delay="0"/>
                                          </p:stCondLst>
                                        </p:cTn>
                                        <p:tgtEl>
                                          <p:spTgt spid="27"/>
                                        </p:tgtEl>
                                        <p:attrNameLst>
                                          <p:attrName>style.visibility</p:attrName>
                                        </p:attrNameLst>
                                      </p:cBhvr>
                                      <p:to>
                                        <p:strVal val="visible"/>
                                      </p:to>
                                    </p:set>
                                    <p:anim calcmode="lin" valueType="num">
                                      <p:cBhvr>
                                        <p:cTn id="269" dur="500" fill="hold"/>
                                        <p:tgtEl>
                                          <p:spTgt spid="27"/>
                                        </p:tgtEl>
                                        <p:attrNameLst>
                                          <p:attrName>ppt_w</p:attrName>
                                        </p:attrNameLst>
                                      </p:cBhvr>
                                      <p:tavLst>
                                        <p:tav tm="0">
                                          <p:val>
                                            <p:fltVal val="0"/>
                                          </p:val>
                                        </p:tav>
                                        <p:tav tm="100000">
                                          <p:val>
                                            <p:strVal val="#ppt_w"/>
                                          </p:val>
                                        </p:tav>
                                      </p:tavLst>
                                    </p:anim>
                                    <p:anim calcmode="lin" valueType="num">
                                      <p:cBhvr>
                                        <p:cTn id="270" dur="500" fill="hold"/>
                                        <p:tgtEl>
                                          <p:spTgt spid="27"/>
                                        </p:tgtEl>
                                        <p:attrNameLst>
                                          <p:attrName>ppt_h</p:attrName>
                                        </p:attrNameLst>
                                      </p:cBhvr>
                                      <p:tavLst>
                                        <p:tav tm="0">
                                          <p:val>
                                            <p:fltVal val="0"/>
                                          </p:val>
                                        </p:tav>
                                        <p:tav tm="100000">
                                          <p:val>
                                            <p:strVal val="#ppt_h"/>
                                          </p:val>
                                        </p:tav>
                                      </p:tavLst>
                                    </p:anim>
                                    <p:animEffect transition="in" filter="fade">
                                      <p:cBhvr>
                                        <p:cTn id="271" dur="500"/>
                                        <p:tgtEl>
                                          <p:spTgt spid="27"/>
                                        </p:tgtEl>
                                      </p:cBhvr>
                                    </p:animEffect>
                                  </p:childTnLst>
                                </p:cTn>
                              </p:par>
                              <p:par>
                                <p:cTn id="272" presetID="53" presetClass="entr" presetSubtype="16" fill="hold" grpId="0" nodeType="withEffect">
                                  <p:stCondLst>
                                    <p:cond delay="1000"/>
                                  </p:stCondLst>
                                  <p:childTnLst>
                                    <p:set>
                                      <p:cBhvr>
                                        <p:cTn id="273" dur="1" fill="hold">
                                          <p:stCondLst>
                                            <p:cond delay="0"/>
                                          </p:stCondLst>
                                        </p:cTn>
                                        <p:tgtEl>
                                          <p:spTgt spid="9"/>
                                        </p:tgtEl>
                                        <p:attrNameLst>
                                          <p:attrName>style.visibility</p:attrName>
                                        </p:attrNameLst>
                                      </p:cBhvr>
                                      <p:to>
                                        <p:strVal val="visible"/>
                                      </p:to>
                                    </p:set>
                                    <p:anim calcmode="lin" valueType="num">
                                      <p:cBhvr>
                                        <p:cTn id="274" dur="500" fill="hold"/>
                                        <p:tgtEl>
                                          <p:spTgt spid="9"/>
                                        </p:tgtEl>
                                        <p:attrNameLst>
                                          <p:attrName>ppt_w</p:attrName>
                                        </p:attrNameLst>
                                      </p:cBhvr>
                                      <p:tavLst>
                                        <p:tav tm="0">
                                          <p:val>
                                            <p:fltVal val="0"/>
                                          </p:val>
                                        </p:tav>
                                        <p:tav tm="100000">
                                          <p:val>
                                            <p:strVal val="#ppt_w"/>
                                          </p:val>
                                        </p:tav>
                                      </p:tavLst>
                                    </p:anim>
                                    <p:anim calcmode="lin" valueType="num">
                                      <p:cBhvr>
                                        <p:cTn id="275" dur="500" fill="hold"/>
                                        <p:tgtEl>
                                          <p:spTgt spid="9"/>
                                        </p:tgtEl>
                                        <p:attrNameLst>
                                          <p:attrName>ppt_h</p:attrName>
                                        </p:attrNameLst>
                                      </p:cBhvr>
                                      <p:tavLst>
                                        <p:tav tm="0">
                                          <p:val>
                                            <p:fltVal val="0"/>
                                          </p:val>
                                        </p:tav>
                                        <p:tav tm="100000">
                                          <p:val>
                                            <p:strVal val="#ppt_h"/>
                                          </p:val>
                                        </p:tav>
                                      </p:tavLst>
                                    </p:anim>
                                    <p:animEffect transition="in" filter="fade">
                                      <p:cBhvr>
                                        <p:cTn id="276" dur="500"/>
                                        <p:tgtEl>
                                          <p:spTgt spid="9"/>
                                        </p:tgtEl>
                                      </p:cBhvr>
                                    </p:animEffect>
                                  </p:childTnLst>
                                </p:cTn>
                              </p:par>
                              <p:par>
                                <p:cTn id="277" presetID="53" presetClass="entr" presetSubtype="16" fill="hold" grpId="0" nodeType="withEffect">
                                  <p:stCondLst>
                                    <p:cond delay="1000"/>
                                  </p:stCondLst>
                                  <p:childTnLst>
                                    <p:set>
                                      <p:cBhvr>
                                        <p:cTn id="278" dur="1" fill="hold">
                                          <p:stCondLst>
                                            <p:cond delay="0"/>
                                          </p:stCondLst>
                                        </p:cTn>
                                        <p:tgtEl>
                                          <p:spTgt spid="24"/>
                                        </p:tgtEl>
                                        <p:attrNameLst>
                                          <p:attrName>style.visibility</p:attrName>
                                        </p:attrNameLst>
                                      </p:cBhvr>
                                      <p:to>
                                        <p:strVal val="visible"/>
                                      </p:to>
                                    </p:set>
                                    <p:anim calcmode="lin" valueType="num">
                                      <p:cBhvr>
                                        <p:cTn id="279" dur="500" fill="hold"/>
                                        <p:tgtEl>
                                          <p:spTgt spid="24"/>
                                        </p:tgtEl>
                                        <p:attrNameLst>
                                          <p:attrName>ppt_w</p:attrName>
                                        </p:attrNameLst>
                                      </p:cBhvr>
                                      <p:tavLst>
                                        <p:tav tm="0">
                                          <p:val>
                                            <p:fltVal val="0"/>
                                          </p:val>
                                        </p:tav>
                                        <p:tav tm="100000">
                                          <p:val>
                                            <p:strVal val="#ppt_w"/>
                                          </p:val>
                                        </p:tav>
                                      </p:tavLst>
                                    </p:anim>
                                    <p:anim calcmode="lin" valueType="num">
                                      <p:cBhvr>
                                        <p:cTn id="280" dur="500" fill="hold"/>
                                        <p:tgtEl>
                                          <p:spTgt spid="24"/>
                                        </p:tgtEl>
                                        <p:attrNameLst>
                                          <p:attrName>ppt_h</p:attrName>
                                        </p:attrNameLst>
                                      </p:cBhvr>
                                      <p:tavLst>
                                        <p:tav tm="0">
                                          <p:val>
                                            <p:fltVal val="0"/>
                                          </p:val>
                                        </p:tav>
                                        <p:tav tm="100000">
                                          <p:val>
                                            <p:strVal val="#ppt_h"/>
                                          </p:val>
                                        </p:tav>
                                      </p:tavLst>
                                    </p:anim>
                                    <p:animEffect transition="in" filter="fade">
                                      <p:cBhvr>
                                        <p:cTn id="281" dur="500"/>
                                        <p:tgtEl>
                                          <p:spTgt spid="24"/>
                                        </p:tgtEl>
                                      </p:cBhvr>
                                    </p:animEffect>
                                  </p:childTnLst>
                                </p:cTn>
                              </p:par>
                              <p:par>
                                <p:cTn id="282" presetID="53" presetClass="entr" presetSubtype="16" fill="hold" grpId="0" nodeType="withEffect">
                                  <p:stCondLst>
                                    <p:cond delay="1000"/>
                                  </p:stCondLst>
                                  <p:childTnLst>
                                    <p:set>
                                      <p:cBhvr>
                                        <p:cTn id="283" dur="1" fill="hold">
                                          <p:stCondLst>
                                            <p:cond delay="0"/>
                                          </p:stCondLst>
                                        </p:cTn>
                                        <p:tgtEl>
                                          <p:spTgt spid="10"/>
                                        </p:tgtEl>
                                        <p:attrNameLst>
                                          <p:attrName>style.visibility</p:attrName>
                                        </p:attrNameLst>
                                      </p:cBhvr>
                                      <p:to>
                                        <p:strVal val="visible"/>
                                      </p:to>
                                    </p:set>
                                    <p:anim calcmode="lin" valueType="num">
                                      <p:cBhvr>
                                        <p:cTn id="284" dur="500" fill="hold"/>
                                        <p:tgtEl>
                                          <p:spTgt spid="10"/>
                                        </p:tgtEl>
                                        <p:attrNameLst>
                                          <p:attrName>ppt_w</p:attrName>
                                        </p:attrNameLst>
                                      </p:cBhvr>
                                      <p:tavLst>
                                        <p:tav tm="0">
                                          <p:val>
                                            <p:fltVal val="0"/>
                                          </p:val>
                                        </p:tav>
                                        <p:tav tm="100000">
                                          <p:val>
                                            <p:strVal val="#ppt_w"/>
                                          </p:val>
                                        </p:tav>
                                      </p:tavLst>
                                    </p:anim>
                                    <p:anim calcmode="lin" valueType="num">
                                      <p:cBhvr>
                                        <p:cTn id="285" dur="500" fill="hold"/>
                                        <p:tgtEl>
                                          <p:spTgt spid="10"/>
                                        </p:tgtEl>
                                        <p:attrNameLst>
                                          <p:attrName>ppt_h</p:attrName>
                                        </p:attrNameLst>
                                      </p:cBhvr>
                                      <p:tavLst>
                                        <p:tav tm="0">
                                          <p:val>
                                            <p:fltVal val="0"/>
                                          </p:val>
                                        </p:tav>
                                        <p:tav tm="100000">
                                          <p:val>
                                            <p:strVal val="#ppt_h"/>
                                          </p:val>
                                        </p:tav>
                                      </p:tavLst>
                                    </p:anim>
                                    <p:animEffect transition="in" filter="fade">
                                      <p:cBhvr>
                                        <p:cTn id="286" dur="500"/>
                                        <p:tgtEl>
                                          <p:spTgt spid="10"/>
                                        </p:tgtEl>
                                      </p:cBhvr>
                                    </p:animEffect>
                                  </p:childTnLst>
                                </p:cTn>
                              </p:par>
                              <p:par>
                                <p:cTn id="287" presetID="53" presetClass="entr" presetSubtype="16" fill="hold" grpId="0" nodeType="withEffect">
                                  <p:stCondLst>
                                    <p:cond delay="1000"/>
                                  </p:stCondLst>
                                  <p:childTnLst>
                                    <p:set>
                                      <p:cBhvr>
                                        <p:cTn id="288" dur="1" fill="hold">
                                          <p:stCondLst>
                                            <p:cond delay="0"/>
                                          </p:stCondLst>
                                        </p:cTn>
                                        <p:tgtEl>
                                          <p:spTgt spid="53"/>
                                        </p:tgtEl>
                                        <p:attrNameLst>
                                          <p:attrName>style.visibility</p:attrName>
                                        </p:attrNameLst>
                                      </p:cBhvr>
                                      <p:to>
                                        <p:strVal val="visible"/>
                                      </p:to>
                                    </p:set>
                                    <p:anim calcmode="lin" valueType="num">
                                      <p:cBhvr>
                                        <p:cTn id="289" dur="500" fill="hold"/>
                                        <p:tgtEl>
                                          <p:spTgt spid="53"/>
                                        </p:tgtEl>
                                        <p:attrNameLst>
                                          <p:attrName>ppt_w</p:attrName>
                                        </p:attrNameLst>
                                      </p:cBhvr>
                                      <p:tavLst>
                                        <p:tav tm="0">
                                          <p:val>
                                            <p:fltVal val="0"/>
                                          </p:val>
                                        </p:tav>
                                        <p:tav tm="100000">
                                          <p:val>
                                            <p:strVal val="#ppt_w"/>
                                          </p:val>
                                        </p:tav>
                                      </p:tavLst>
                                    </p:anim>
                                    <p:anim calcmode="lin" valueType="num">
                                      <p:cBhvr>
                                        <p:cTn id="290" dur="500" fill="hold"/>
                                        <p:tgtEl>
                                          <p:spTgt spid="53"/>
                                        </p:tgtEl>
                                        <p:attrNameLst>
                                          <p:attrName>ppt_h</p:attrName>
                                        </p:attrNameLst>
                                      </p:cBhvr>
                                      <p:tavLst>
                                        <p:tav tm="0">
                                          <p:val>
                                            <p:fltVal val="0"/>
                                          </p:val>
                                        </p:tav>
                                        <p:tav tm="100000">
                                          <p:val>
                                            <p:strVal val="#ppt_h"/>
                                          </p:val>
                                        </p:tav>
                                      </p:tavLst>
                                    </p:anim>
                                    <p:animEffect transition="in" filter="fade">
                                      <p:cBhvr>
                                        <p:cTn id="291" dur="500"/>
                                        <p:tgtEl>
                                          <p:spTgt spid="53"/>
                                        </p:tgtEl>
                                      </p:cBhvr>
                                    </p:animEffect>
                                  </p:childTnLst>
                                </p:cTn>
                              </p:par>
                              <p:par>
                                <p:cTn id="292" presetID="53" presetClass="entr" presetSubtype="16" fill="hold" grpId="0" nodeType="withEffect">
                                  <p:stCondLst>
                                    <p:cond delay="1000"/>
                                  </p:stCondLst>
                                  <p:childTnLst>
                                    <p:set>
                                      <p:cBhvr>
                                        <p:cTn id="293" dur="1" fill="hold">
                                          <p:stCondLst>
                                            <p:cond delay="0"/>
                                          </p:stCondLst>
                                        </p:cTn>
                                        <p:tgtEl>
                                          <p:spTgt spid="60"/>
                                        </p:tgtEl>
                                        <p:attrNameLst>
                                          <p:attrName>style.visibility</p:attrName>
                                        </p:attrNameLst>
                                      </p:cBhvr>
                                      <p:to>
                                        <p:strVal val="visible"/>
                                      </p:to>
                                    </p:set>
                                    <p:anim calcmode="lin" valueType="num">
                                      <p:cBhvr>
                                        <p:cTn id="294" dur="500" fill="hold"/>
                                        <p:tgtEl>
                                          <p:spTgt spid="60"/>
                                        </p:tgtEl>
                                        <p:attrNameLst>
                                          <p:attrName>ppt_w</p:attrName>
                                        </p:attrNameLst>
                                      </p:cBhvr>
                                      <p:tavLst>
                                        <p:tav tm="0">
                                          <p:val>
                                            <p:fltVal val="0"/>
                                          </p:val>
                                        </p:tav>
                                        <p:tav tm="100000">
                                          <p:val>
                                            <p:strVal val="#ppt_w"/>
                                          </p:val>
                                        </p:tav>
                                      </p:tavLst>
                                    </p:anim>
                                    <p:anim calcmode="lin" valueType="num">
                                      <p:cBhvr>
                                        <p:cTn id="295" dur="500" fill="hold"/>
                                        <p:tgtEl>
                                          <p:spTgt spid="60"/>
                                        </p:tgtEl>
                                        <p:attrNameLst>
                                          <p:attrName>ppt_h</p:attrName>
                                        </p:attrNameLst>
                                      </p:cBhvr>
                                      <p:tavLst>
                                        <p:tav tm="0">
                                          <p:val>
                                            <p:fltVal val="0"/>
                                          </p:val>
                                        </p:tav>
                                        <p:tav tm="100000">
                                          <p:val>
                                            <p:strVal val="#ppt_h"/>
                                          </p:val>
                                        </p:tav>
                                      </p:tavLst>
                                    </p:anim>
                                    <p:animEffect transition="in" filter="fade">
                                      <p:cBhvr>
                                        <p:cTn id="296" dur="500"/>
                                        <p:tgtEl>
                                          <p:spTgt spid="60"/>
                                        </p:tgtEl>
                                      </p:cBhvr>
                                    </p:animEffect>
                                  </p:childTnLst>
                                </p:cTn>
                              </p:par>
                              <p:par>
                                <p:cTn id="297" presetID="53" presetClass="entr" presetSubtype="16" fill="hold" grpId="0" nodeType="withEffect">
                                  <p:stCondLst>
                                    <p:cond delay="1000"/>
                                  </p:stCondLst>
                                  <p:childTnLst>
                                    <p:set>
                                      <p:cBhvr>
                                        <p:cTn id="298" dur="1" fill="hold">
                                          <p:stCondLst>
                                            <p:cond delay="0"/>
                                          </p:stCondLst>
                                        </p:cTn>
                                        <p:tgtEl>
                                          <p:spTgt spid="58"/>
                                        </p:tgtEl>
                                        <p:attrNameLst>
                                          <p:attrName>style.visibility</p:attrName>
                                        </p:attrNameLst>
                                      </p:cBhvr>
                                      <p:to>
                                        <p:strVal val="visible"/>
                                      </p:to>
                                    </p:set>
                                    <p:anim calcmode="lin" valueType="num">
                                      <p:cBhvr>
                                        <p:cTn id="299" dur="500" fill="hold"/>
                                        <p:tgtEl>
                                          <p:spTgt spid="58"/>
                                        </p:tgtEl>
                                        <p:attrNameLst>
                                          <p:attrName>ppt_w</p:attrName>
                                        </p:attrNameLst>
                                      </p:cBhvr>
                                      <p:tavLst>
                                        <p:tav tm="0">
                                          <p:val>
                                            <p:fltVal val="0"/>
                                          </p:val>
                                        </p:tav>
                                        <p:tav tm="100000">
                                          <p:val>
                                            <p:strVal val="#ppt_w"/>
                                          </p:val>
                                        </p:tav>
                                      </p:tavLst>
                                    </p:anim>
                                    <p:anim calcmode="lin" valueType="num">
                                      <p:cBhvr>
                                        <p:cTn id="300" dur="500" fill="hold"/>
                                        <p:tgtEl>
                                          <p:spTgt spid="58"/>
                                        </p:tgtEl>
                                        <p:attrNameLst>
                                          <p:attrName>ppt_h</p:attrName>
                                        </p:attrNameLst>
                                      </p:cBhvr>
                                      <p:tavLst>
                                        <p:tav tm="0">
                                          <p:val>
                                            <p:fltVal val="0"/>
                                          </p:val>
                                        </p:tav>
                                        <p:tav tm="100000">
                                          <p:val>
                                            <p:strVal val="#ppt_h"/>
                                          </p:val>
                                        </p:tav>
                                      </p:tavLst>
                                    </p:anim>
                                    <p:animEffect transition="in" filter="fade">
                                      <p:cBhvr>
                                        <p:cTn id="301" dur="500"/>
                                        <p:tgtEl>
                                          <p:spTgt spid="58"/>
                                        </p:tgtEl>
                                      </p:cBhvr>
                                    </p:animEffect>
                                  </p:childTnLst>
                                </p:cTn>
                              </p:par>
                              <p:par>
                                <p:cTn id="302" presetID="53" presetClass="entr" presetSubtype="16" fill="hold" grpId="0" nodeType="withEffect">
                                  <p:stCondLst>
                                    <p:cond delay="1000"/>
                                  </p:stCondLst>
                                  <p:childTnLst>
                                    <p:set>
                                      <p:cBhvr>
                                        <p:cTn id="303" dur="1" fill="hold">
                                          <p:stCondLst>
                                            <p:cond delay="0"/>
                                          </p:stCondLst>
                                        </p:cTn>
                                        <p:tgtEl>
                                          <p:spTgt spid="62"/>
                                        </p:tgtEl>
                                        <p:attrNameLst>
                                          <p:attrName>style.visibility</p:attrName>
                                        </p:attrNameLst>
                                      </p:cBhvr>
                                      <p:to>
                                        <p:strVal val="visible"/>
                                      </p:to>
                                    </p:set>
                                    <p:anim calcmode="lin" valueType="num">
                                      <p:cBhvr>
                                        <p:cTn id="304" dur="500" fill="hold"/>
                                        <p:tgtEl>
                                          <p:spTgt spid="62"/>
                                        </p:tgtEl>
                                        <p:attrNameLst>
                                          <p:attrName>ppt_w</p:attrName>
                                        </p:attrNameLst>
                                      </p:cBhvr>
                                      <p:tavLst>
                                        <p:tav tm="0">
                                          <p:val>
                                            <p:fltVal val="0"/>
                                          </p:val>
                                        </p:tav>
                                        <p:tav tm="100000">
                                          <p:val>
                                            <p:strVal val="#ppt_w"/>
                                          </p:val>
                                        </p:tav>
                                      </p:tavLst>
                                    </p:anim>
                                    <p:anim calcmode="lin" valueType="num">
                                      <p:cBhvr>
                                        <p:cTn id="305" dur="500" fill="hold"/>
                                        <p:tgtEl>
                                          <p:spTgt spid="62"/>
                                        </p:tgtEl>
                                        <p:attrNameLst>
                                          <p:attrName>ppt_h</p:attrName>
                                        </p:attrNameLst>
                                      </p:cBhvr>
                                      <p:tavLst>
                                        <p:tav tm="0">
                                          <p:val>
                                            <p:fltVal val="0"/>
                                          </p:val>
                                        </p:tav>
                                        <p:tav tm="100000">
                                          <p:val>
                                            <p:strVal val="#ppt_h"/>
                                          </p:val>
                                        </p:tav>
                                      </p:tavLst>
                                    </p:anim>
                                    <p:animEffect transition="in" filter="fade">
                                      <p:cBhvr>
                                        <p:cTn id="306" dur="500"/>
                                        <p:tgtEl>
                                          <p:spTgt spid="62"/>
                                        </p:tgtEl>
                                      </p:cBhvr>
                                    </p:animEffect>
                                  </p:childTnLst>
                                </p:cTn>
                              </p:par>
                              <p:par>
                                <p:cTn id="307" presetID="53" presetClass="entr" presetSubtype="16" fill="hold" grpId="0" nodeType="withEffect">
                                  <p:stCondLst>
                                    <p:cond delay="1000"/>
                                  </p:stCondLst>
                                  <p:childTnLst>
                                    <p:set>
                                      <p:cBhvr>
                                        <p:cTn id="308" dur="1" fill="hold">
                                          <p:stCondLst>
                                            <p:cond delay="0"/>
                                          </p:stCondLst>
                                        </p:cTn>
                                        <p:tgtEl>
                                          <p:spTgt spid="51"/>
                                        </p:tgtEl>
                                        <p:attrNameLst>
                                          <p:attrName>style.visibility</p:attrName>
                                        </p:attrNameLst>
                                      </p:cBhvr>
                                      <p:to>
                                        <p:strVal val="visible"/>
                                      </p:to>
                                    </p:set>
                                    <p:anim calcmode="lin" valueType="num">
                                      <p:cBhvr>
                                        <p:cTn id="309" dur="500" fill="hold"/>
                                        <p:tgtEl>
                                          <p:spTgt spid="51"/>
                                        </p:tgtEl>
                                        <p:attrNameLst>
                                          <p:attrName>ppt_w</p:attrName>
                                        </p:attrNameLst>
                                      </p:cBhvr>
                                      <p:tavLst>
                                        <p:tav tm="0">
                                          <p:val>
                                            <p:fltVal val="0"/>
                                          </p:val>
                                        </p:tav>
                                        <p:tav tm="100000">
                                          <p:val>
                                            <p:strVal val="#ppt_w"/>
                                          </p:val>
                                        </p:tav>
                                      </p:tavLst>
                                    </p:anim>
                                    <p:anim calcmode="lin" valueType="num">
                                      <p:cBhvr>
                                        <p:cTn id="310" dur="500" fill="hold"/>
                                        <p:tgtEl>
                                          <p:spTgt spid="51"/>
                                        </p:tgtEl>
                                        <p:attrNameLst>
                                          <p:attrName>ppt_h</p:attrName>
                                        </p:attrNameLst>
                                      </p:cBhvr>
                                      <p:tavLst>
                                        <p:tav tm="0">
                                          <p:val>
                                            <p:fltVal val="0"/>
                                          </p:val>
                                        </p:tav>
                                        <p:tav tm="100000">
                                          <p:val>
                                            <p:strVal val="#ppt_h"/>
                                          </p:val>
                                        </p:tav>
                                      </p:tavLst>
                                    </p:anim>
                                    <p:animEffect transition="in" filter="fade">
                                      <p:cBhvr>
                                        <p:cTn id="311" dur="500"/>
                                        <p:tgtEl>
                                          <p:spTgt spid="51"/>
                                        </p:tgtEl>
                                      </p:cBhvr>
                                    </p:animEffect>
                                  </p:childTnLst>
                                </p:cTn>
                              </p:par>
                              <p:par>
                                <p:cTn id="312" presetID="53" presetClass="entr" presetSubtype="16" fill="hold" grpId="0" nodeType="withEffect">
                                  <p:stCondLst>
                                    <p:cond delay="1000"/>
                                  </p:stCondLst>
                                  <p:childTnLst>
                                    <p:set>
                                      <p:cBhvr>
                                        <p:cTn id="313" dur="1" fill="hold">
                                          <p:stCondLst>
                                            <p:cond delay="0"/>
                                          </p:stCondLst>
                                        </p:cTn>
                                        <p:tgtEl>
                                          <p:spTgt spid="50"/>
                                        </p:tgtEl>
                                        <p:attrNameLst>
                                          <p:attrName>style.visibility</p:attrName>
                                        </p:attrNameLst>
                                      </p:cBhvr>
                                      <p:to>
                                        <p:strVal val="visible"/>
                                      </p:to>
                                    </p:set>
                                    <p:anim calcmode="lin" valueType="num">
                                      <p:cBhvr>
                                        <p:cTn id="314" dur="500" fill="hold"/>
                                        <p:tgtEl>
                                          <p:spTgt spid="50"/>
                                        </p:tgtEl>
                                        <p:attrNameLst>
                                          <p:attrName>ppt_w</p:attrName>
                                        </p:attrNameLst>
                                      </p:cBhvr>
                                      <p:tavLst>
                                        <p:tav tm="0">
                                          <p:val>
                                            <p:fltVal val="0"/>
                                          </p:val>
                                        </p:tav>
                                        <p:tav tm="100000">
                                          <p:val>
                                            <p:strVal val="#ppt_w"/>
                                          </p:val>
                                        </p:tav>
                                      </p:tavLst>
                                    </p:anim>
                                    <p:anim calcmode="lin" valueType="num">
                                      <p:cBhvr>
                                        <p:cTn id="315" dur="500" fill="hold"/>
                                        <p:tgtEl>
                                          <p:spTgt spid="50"/>
                                        </p:tgtEl>
                                        <p:attrNameLst>
                                          <p:attrName>ppt_h</p:attrName>
                                        </p:attrNameLst>
                                      </p:cBhvr>
                                      <p:tavLst>
                                        <p:tav tm="0">
                                          <p:val>
                                            <p:fltVal val="0"/>
                                          </p:val>
                                        </p:tav>
                                        <p:tav tm="100000">
                                          <p:val>
                                            <p:strVal val="#ppt_h"/>
                                          </p:val>
                                        </p:tav>
                                      </p:tavLst>
                                    </p:anim>
                                    <p:animEffect transition="in" filter="fade">
                                      <p:cBhvr>
                                        <p:cTn id="316" dur="500"/>
                                        <p:tgtEl>
                                          <p:spTgt spid="50"/>
                                        </p:tgtEl>
                                      </p:cBhvr>
                                    </p:animEffect>
                                  </p:childTnLst>
                                </p:cTn>
                              </p:par>
                              <p:par>
                                <p:cTn id="317" presetID="53" presetClass="entr" presetSubtype="16" fill="hold" grpId="0" nodeType="withEffect">
                                  <p:stCondLst>
                                    <p:cond delay="1000"/>
                                  </p:stCondLst>
                                  <p:childTnLst>
                                    <p:set>
                                      <p:cBhvr>
                                        <p:cTn id="318" dur="1" fill="hold">
                                          <p:stCondLst>
                                            <p:cond delay="0"/>
                                          </p:stCondLst>
                                        </p:cTn>
                                        <p:tgtEl>
                                          <p:spTgt spid="59"/>
                                        </p:tgtEl>
                                        <p:attrNameLst>
                                          <p:attrName>style.visibility</p:attrName>
                                        </p:attrNameLst>
                                      </p:cBhvr>
                                      <p:to>
                                        <p:strVal val="visible"/>
                                      </p:to>
                                    </p:set>
                                    <p:anim calcmode="lin" valueType="num">
                                      <p:cBhvr>
                                        <p:cTn id="319" dur="500" fill="hold"/>
                                        <p:tgtEl>
                                          <p:spTgt spid="59"/>
                                        </p:tgtEl>
                                        <p:attrNameLst>
                                          <p:attrName>ppt_w</p:attrName>
                                        </p:attrNameLst>
                                      </p:cBhvr>
                                      <p:tavLst>
                                        <p:tav tm="0">
                                          <p:val>
                                            <p:fltVal val="0"/>
                                          </p:val>
                                        </p:tav>
                                        <p:tav tm="100000">
                                          <p:val>
                                            <p:strVal val="#ppt_w"/>
                                          </p:val>
                                        </p:tav>
                                      </p:tavLst>
                                    </p:anim>
                                    <p:anim calcmode="lin" valueType="num">
                                      <p:cBhvr>
                                        <p:cTn id="320" dur="500" fill="hold"/>
                                        <p:tgtEl>
                                          <p:spTgt spid="59"/>
                                        </p:tgtEl>
                                        <p:attrNameLst>
                                          <p:attrName>ppt_h</p:attrName>
                                        </p:attrNameLst>
                                      </p:cBhvr>
                                      <p:tavLst>
                                        <p:tav tm="0">
                                          <p:val>
                                            <p:fltVal val="0"/>
                                          </p:val>
                                        </p:tav>
                                        <p:tav tm="100000">
                                          <p:val>
                                            <p:strVal val="#ppt_h"/>
                                          </p:val>
                                        </p:tav>
                                      </p:tavLst>
                                    </p:anim>
                                    <p:animEffect transition="in" filter="fade">
                                      <p:cBhvr>
                                        <p:cTn id="321" dur="500"/>
                                        <p:tgtEl>
                                          <p:spTgt spid="59"/>
                                        </p:tgtEl>
                                      </p:cBhvr>
                                    </p:animEffect>
                                  </p:childTnLst>
                                </p:cTn>
                              </p:par>
                              <p:par>
                                <p:cTn id="322" presetID="53" presetClass="entr" presetSubtype="16" fill="hold" grpId="0" nodeType="withEffect">
                                  <p:stCondLst>
                                    <p:cond delay="1000"/>
                                  </p:stCondLst>
                                  <p:childTnLst>
                                    <p:set>
                                      <p:cBhvr>
                                        <p:cTn id="323" dur="1" fill="hold">
                                          <p:stCondLst>
                                            <p:cond delay="0"/>
                                          </p:stCondLst>
                                        </p:cTn>
                                        <p:tgtEl>
                                          <p:spTgt spid="57"/>
                                        </p:tgtEl>
                                        <p:attrNameLst>
                                          <p:attrName>style.visibility</p:attrName>
                                        </p:attrNameLst>
                                      </p:cBhvr>
                                      <p:to>
                                        <p:strVal val="visible"/>
                                      </p:to>
                                    </p:set>
                                    <p:anim calcmode="lin" valueType="num">
                                      <p:cBhvr>
                                        <p:cTn id="324" dur="500" fill="hold"/>
                                        <p:tgtEl>
                                          <p:spTgt spid="57"/>
                                        </p:tgtEl>
                                        <p:attrNameLst>
                                          <p:attrName>ppt_w</p:attrName>
                                        </p:attrNameLst>
                                      </p:cBhvr>
                                      <p:tavLst>
                                        <p:tav tm="0">
                                          <p:val>
                                            <p:fltVal val="0"/>
                                          </p:val>
                                        </p:tav>
                                        <p:tav tm="100000">
                                          <p:val>
                                            <p:strVal val="#ppt_w"/>
                                          </p:val>
                                        </p:tav>
                                      </p:tavLst>
                                    </p:anim>
                                    <p:anim calcmode="lin" valueType="num">
                                      <p:cBhvr>
                                        <p:cTn id="325" dur="500" fill="hold"/>
                                        <p:tgtEl>
                                          <p:spTgt spid="57"/>
                                        </p:tgtEl>
                                        <p:attrNameLst>
                                          <p:attrName>ppt_h</p:attrName>
                                        </p:attrNameLst>
                                      </p:cBhvr>
                                      <p:tavLst>
                                        <p:tav tm="0">
                                          <p:val>
                                            <p:fltVal val="0"/>
                                          </p:val>
                                        </p:tav>
                                        <p:tav tm="100000">
                                          <p:val>
                                            <p:strVal val="#ppt_h"/>
                                          </p:val>
                                        </p:tav>
                                      </p:tavLst>
                                    </p:anim>
                                    <p:animEffect transition="in" filter="fade">
                                      <p:cBhvr>
                                        <p:cTn id="326" dur="500"/>
                                        <p:tgtEl>
                                          <p:spTgt spid="57"/>
                                        </p:tgtEl>
                                      </p:cBhvr>
                                    </p:animEffect>
                                  </p:childTnLst>
                                </p:cTn>
                              </p:par>
                              <p:par>
                                <p:cTn id="327" presetID="53" presetClass="entr" presetSubtype="16" fill="hold" grpId="0" nodeType="withEffect">
                                  <p:stCondLst>
                                    <p:cond delay="1000"/>
                                  </p:stCondLst>
                                  <p:childTnLst>
                                    <p:set>
                                      <p:cBhvr>
                                        <p:cTn id="328" dur="1" fill="hold">
                                          <p:stCondLst>
                                            <p:cond delay="0"/>
                                          </p:stCondLst>
                                        </p:cTn>
                                        <p:tgtEl>
                                          <p:spTgt spid="61"/>
                                        </p:tgtEl>
                                        <p:attrNameLst>
                                          <p:attrName>style.visibility</p:attrName>
                                        </p:attrNameLst>
                                      </p:cBhvr>
                                      <p:to>
                                        <p:strVal val="visible"/>
                                      </p:to>
                                    </p:set>
                                    <p:anim calcmode="lin" valueType="num">
                                      <p:cBhvr>
                                        <p:cTn id="329" dur="500" fill="hold"/>
                                        <p:tgtEl>
                                          <p:spTgt spid="61"/>
                                        </p:tgtEl>
                                        <p:attrNameLst>
                                          <p:attrName>ppt_w</p:attrName>
                                        </p:attrNameLst>
                                      </p:cBhvr>
                                      <p:tavLst>
                                        <p:tav tm="0">
                                          <p:val>
                                            <p:fltVal val="0"/>
                                          </p:val>
                                        </p:tav>
                                        <p:tav tm="100000">
                                          <p:val>
                                            <p:strVal val="#ppt_w"/>
                                          </p:val>
                                        </p:tav>
                                      </p:tavLst>
                                    </p:anim>
                                    <p:anim calcmode="lin" valueType="num">
                                      <p:cBhvr>
                                        <p:cTn id="330" dur="500" fill="hold"/>
                                        <p:tgtEl>
                                          <p:spTgt spid="61"/>
                                        </p:tgtEl>
                                        <p:attrNameLst>
                                          <p:attrName>ppt_h</p:attrName>
                                        </p:attrNameLst>
                                      </p:cBhvr>
                                      <p:tavLst>
                                        <p:tav tm="0">
                                          <p:val>
                                            <p:fltVal val="0"/>
                                          </p:val>
                                        </p:tav>
                                        <p:tav tm="100000">
                                          <p:val>
                                            <p:strVal val="#ppt_h"/>
                                          </p:val>
                                        </p:tav>
                                      </p:tavLst>
                                    </p:anim>
                                    <p:animEffect transition="in" filter="fade">
                                      <p:cBhvr>
                                        <p:cTn id="331" dur="500"/>
                                        <p:tgtEl>
                                          <p:spTgt spid="61"/>
                                        </p:tgtEl>
                                      </p:cBhvr>
                                    </p:animEffect>
                                  </p:childTnLst>
                                </p:cTn>
                              </p:par>
                              <p:par>
                                <p:cTn id="332" presetID="16" presetClass="entr" presetSubtype="37" fill="hold" nodeType="withEffect">
                                  <p:stCondLst>
                                    <p:cond delay="1000"/>
                                  </p:stCondLst>
                                  <p:childTnLst>
                                    <p:set>
                                      <p:cBhvr>
                                        <p:cTn id="333" dur="1" fill="hold">
                                          <p:stCondLst>
                                            <p:cond delay="0"/>
                                          </p:stCondLst>
                                        </p:cTn>
                                        <p:tgtEl>
                                          <p:spTgt spid="5"/>
                                        </p:tgtEl>
                                        <p:attrNameLst>
                                          <p:attrName>style.visibility</p:attrName>
                                        </p:attrNameLst>
                                      </p:cBhvr>
                                      <p:to>
                                        <p:strVal val="visible"/>
                                      </p:to>
                                    </p:set>
                                    <p:animEffect transition="in" filter="barn(outVertical)">
                                      <p:cBhvr>
                                        <p:cTn id="334" dur="750"/>
                                        <p:tgtEl>
                                          <p:spTgt spid="5"/>
                                        </p:tgtEl>
                                      </p:cBhvr>
                                    </p:animEffect>
                                  </p:childTnLst>
                                </p:cTn>
                              </p:par>
                              <p:par>
                                <p:cTn id="335" presetID="10" presetClass="entr" presetSubtype="0" fill="hold" grpId="0" nodeType="withEffect">
                                  <p:stCondLst>
                                    <p:cond delay="750"/>
                                  </p:stCondLst>
                                  <p:childTnLst>
                                    <p:set>
                                      <p:cBhvr>
                                        <p:cTn id="336" dur="1" fill="hold">
                                          <p:stCondLst>
                                            <p:cond delay="0"/>
                                          </p:stCondLst>
                                        </p:cTn>
                                        <p:tgtEl>
                                          <p:spTgt spid="32"/>
                                        </p:tgtEl>
                                        <p:attrNameLst>
                                          <p:attrName>style.visibility</p:attrName>
                                        </p:attrNameLst>
                                      </p:cBhvr>
                                      <p:to>
                                        <p:strVal val="visible"/>
                                      </p:to>
                                    </p:set>
                                    <p:animEffect transition="in" filter="fade">
                                      <p:cBhvr>
                                        <p:cTn id="337" dur="500"/>
                                        <p:tgtEl>
                                          <p:spTgt spid="32"/>
                                        </p:tgtEl>
                                      </p:cBhvr>
                                    </p:animEffect>
                                  </p:childTnLst>
                                </p:cTn>
                              </p:par>
                              <p:par>
                                <p:cTn id="338" presetID="63" presetClass="path" presetSubtype="0" decel="50000" fill="hold" grpId="1" nodeType="withEffect">
                                  <p:stCondLst>
                                    <p:cond delay="750"/>
                                  </p:stCondLst>
                                  <p:childTnLst>
                                    <p:animMotion origin="layout" path="M 0.01523 -1.48148E-6 L -0.10886 -1.48148E-6 " pathEditMode="relative" rAng="0" ptsTypes="AA">
                                      <p:cBhvr>
                                        <p:cTn id="339" dur="750" spd="-100000" fill="hold"/>
                                        <p:tgtEl>
                                          <p:spTgt spid="32"/>
                                        </p:tgtEl>
                                        <p:attrNameLst>
                                          <p:attrName>ppt_x</p:attrName>
                                          <p:attrName>ppt_y</p:attrName>
                                        </p:attrNameLst>
                                      </p:cBhvr>
                                      <p:rCtr x="-6211" y="0"/>
                                    </p:animMotion>
                                  </p:childTnLst>
                                </p:cTn>
                              </p:par>
                              <p:par>
                                <p:cTn id="340" presetID="35" presetClass="path" presetSubtype="0" accel="50000" decel="50000" fill="hold" grpId="2" nodeType="withEffect">
                                  <p:stCondLst>
                                    <p:cond delay="1500"/>
                                  </p:stCondLst>
                                  <p:childTnLst>
                                    <p:animMotion origin="layout" path="M 0.01601 -1.48148E-6 L 3.54167E-6 -1.48148E-6 " pathEditMode="relative" rAng="0" ptsTypes="AA">
                                      <p:cBhvr>
                                        <p:cTn id="341" dur="750" fill="hold"/>
                                        <p:tgtEl>
                                          <p:spTgt spid="32"/>
                                        </p:tgtEl>
                                        <p:attrNameLst>
                                          <p:attrName>ppt_x</p:attrName>
                                          <p:attrName>ppt_y</p:attrName>
                                        </p:attrNameLst>
                                      </p:cBhvr>
                                      <p:rCtr x="-807" y="0"/>
                                    </p:animMotion>
                                  </p:childTnLst>
                                </p:cTn>
                              </p:par>
                              <p:par>
                                <p:cTn id="342" presetID="10" presetClass="entr" presetSubtype="0" fill="hold" grpId="0" nodeType="withEffect">
                                  <p:stCondLst>
                                    <p:cond delay="750"/>
                                  </p:stCondLst>
                                  <p:childTnLst>
                                    <p:set>
                                      <p:cBhvr>
                                        <p:cTn id="343" dur="1" fill="hold">
                                          <p:stCondLst>
                                            <p:cond delay="0"/>
                                          </p:stCondLst>
                                        </p:cTn>
                                        <p:tgtEl>
                                          <p:spTgt spid="33"/>
                                        </p:tgtEl>
                                        <p:attrNameLst>
                                          <p:attrName>style.visibility</p:attrName>
                                        </p:attrNameLst>
                                      </p:cBhvr>
                                      <p:to>
                                        <p:strVal val="visible"/>
                                      </p:to>
                                    </p:set>
                                    <p:animEffect transition="in" filter="fade">
                                      <p:cBhvr>
                                        <p:cTn id="344" dur="500"/>
                                        <p:tgtEl>
                                          <p:spTgt spid="33"/>
                                        </p:tgtEl>
                                      </p:cBhvr>
                                    </p:animEffect>
                                  </p:childTnLst>
                                </p:cTn>
                              </p:par>
                              <p:par>
                                <p:cTn id="345" presetID="64" presetClass="path" presetSubtype="0" decel="30000" fill="hold" grpId="1" nodeType="withEffect">
                                  <p:stCondLst>
                                    <p:cond delay="750"/>
                                  </p:stCondLst>
                                  <p:childTnLst>
                                    <p:animMotion origin="layout" path="M -2.08333E-7 0.03889 L -2.08333E-7 -0.14814 " pathEditMode="relative" rAng="0" ptsTypes="AA">
                                      <p:cBhvr>
                                        <p:cTn id="346" dur="750" spd="-100000" fill="hold"/>
                                        <p:tgtEl>
                                          <p:spTgt spid="33"/>
                                        </p:tgtEl>
                                        <p:attrNameLst>
                                          <p:attrName>ppt_x</p:attrName>
                                          <p:attrName>ppt_y</p:attrName>
                                        </p:attrNameLst>
                                      </p:cBhvr>
                                      <p:rCtr x="0" y="-9352"/>
                                    </p:animMotion>
                                  </p:childTnLst>
                                </p:cTn>
                              </p:par>
                              <p:par>
                                <p:cTn id="347" presetID="64" presetClass="path" presetSubtype="0" accel="30000" decel="30000" fill="hold" grpId="2" nodeType="withEffect">
                                  <p:stCondLst>
                                    <p:cond delay="1500"/>
                                  </p:stCondLst>
                                  <p:childTnLst>
                                    <p:animMotion origin="layout" path="M -2.08333E-7 0.03843 L -2.08333E-7 -3.33333E-6 " pathEditMode="relative" rAng="0" ptsTypes="AA">
                                      <p:cBhvr>
                                        <p:cTn id="348" dur="750" fill="hold"/>
                                        <p:tgtEl>
                                          <p:spTgt spid="33"/>
                                        </p:tgtEl>
                                        <p:attrNameLst>
                                          <p:attrName>ppt_x</p:attrName>
                                          <p:attrName>ppt_y</p:attrName>
                                        </p:attrNameLst>
                                      </p:cBhvr>
                                      <p:rCtr x="0" y="-1921"/>
                                    </p:animMotion>
                                  </p:childTnLst>
                                </p:cTn>
                              </p:par>
                              <p:par>
                                <p:cTn id="349" presetID="10" presetClass="entr" presetSubtype="0" fill="hold" grpId="0" nodeType="withEffect">
                                  <p:stCondLst>
                                    <p:cond delay="750"/>
                                  </p:stCondLst>
                                  <p:childTnLst>
                                    <p:set>
                                      <p:cBhvr>
                                        <p:cTn id="350" dur="1" fill="hold">
                                          <p:stCondLst>
                                            <p:cond delay="0"/>
                                          </p:stCondLst>
                                        </p:cTn>
                                        <p:tgtEl>
                                          <p:spTgt spid="34"/>
                                        </p:tgtEl>
                                        <p:attrNameLst>
                                          <p:attrName>style.visibility</p:attrName>
                                        </p:attrNameLst>
                                      </p:cBhvr>
                                      <p:to>
                                        <p:strVal val="visible"/>
                                      </p:to>
                                    </p:set>
                                    <p:animEffect transition="in" filter="fade">
                                      <p:cBhvr>
                                        <p:cTn id="351" dur="500"/>
                                        <p:tgtEl>
                                          <p:spTgt spid="34"/>
                                        </p:tgtEl>
                                      </p:cBhvr>
                                    </p:animEffect>
                                  </p:childTnLst>
                                </p:cTn>
                              </p:par>
                              <p:par>
                                <p:cTn id="352" presetID="63" presetClass="path" presetSubtype="0" decel="50000" fill="hold" grpId="1" nodeType="withEffect">
                                  <p:stCondLst>
                                    <p:cond delay="750"/>
                                  </p:stCondLst>
                                  <p:childTnLst>
                                    <p:animMotion origin="layout" path="M -0.02774 2.22222E-6 L 0.11081 2.22222E-6 " pathEditMode="relative" rAng="0" ptsTypes="AA">
                                      <p:cBhvr>
                                        <p:cTn id="353" dur="750" spd="-100000" fill="hold"/>
                                        <p:tgtEl>
                                          <p:spTgt spid="34"/>
                                        </p:tgtEl>
                                        <p:attrNameLst>
                                          <p:attrName>ppt_x</p:attrName>
                                          <p:attrName>ppt_y</p:attrName>
                                        </p:attrNameLst>
                                      </p:cBhvr>
                                      <p:rCtr x="6927" y="0"/>
                                    </p:animMotion>
                                  </p:childTnLst>
                                </p:cTn>
                              </p:par>
                              <p:par>
                                <p:cTn id="354" presetID="35" presetClass="path" presetSubtype="0" accel="50000" decel="50000" fill="hold" grpId="2" nodeType="withEffect">
                                  <p:stCondLst>
                                    <p:cond delay="1500"/>
                                  </p:stCondLst>
                                  <p:childTnLst>
                                    <p:animMotion origin="layout" path="M -0.028 2.22222E-6 L 1.45833E-6 2.22222E-6 " pathEditMode="relative" rAng="0" ptsTypes="AA">
                                      <p:cBhvr>
                                        <p:cTn id="355" dur="750" fill="hold"/>
                                        <p:tgtEl>
                                          <p:spTgt spid="34"/>
                                        </p:tgtEl>
                                        <p:attrNameLst>
                                          <p:attrName>ppt_x</p:attrName>
                                          <p:attrName>ppt_y</p:attrName>
                                        </p:attrNameLst>
                                      </p:cBhvr>
                                      <p:rCtr x="1393" y="0"/>
                                    </p:animMotion>
                                  </p:childTnLst>
                                </p:cTn>
                              </p:par>
                              <p:par>
                                <p:cTn id="356" presetID="22" presetClass="entr" presetSubtype="8" fill="hold" nodeType="withEffect">
                                  <p:stCondLst>
                                    <p:cond delay="1750"/>
                                  </p:stCondLst>
                                  <p:childTnLst>
                                    <p:set>
                                      <p:cBhvr>
                                        <p:cTn id="357" dur="1" fill="hold">
                                          <p:stCondLst>
                                            <p:cond delay="0"/>
                                          </p:stCondLst>
                                        </p:cTn>
                                        <p:tgtEl>
                                          <p:spTgt spid="89"/>
                                        </p:tgtEl>
                                        <p:attrNameLst>
                                          <p:attrName>style.visibility</p:attrName>
                                        </p:attrNameLst>
                                      </p:cBhvr>
                                      <p:to>
                                        <p:strVal val="visible"/>
                                      </p:to>
                                    </p:set>
                                    <p:animEffect transition="in" filter="wipe(left)">
                                      <p:cBhvr>
                                        <p:cTn id="358" dur="750"/>
                                        <p:tgtEl>
                                          <p:spTgt spid="89"/>
                                        </p:tgtEl>
                                      </p:cBhvr>
                                    </p:animEffect>
                                  </p:childTnLst>
                                </p:cTn>
                              </p:par>
                              <p:par>
                                <p:cTn id="359" presetID="22" presetClass="entr" presetSubtype="2" fill="hold" nodeType="withEffect">
                                  <p:stCondLst>
                                    <p:cond delay="1750"/>
                                  </p:stCondLst>
                                  <p:childTnLst>
                                    <p:set>
                                      <p:cBhvr>
                                        <p:cTn id="360" dur="1" fill="hold">
                                          <p:stCondLst>
                                            <p:cond delay="0"/>
                                          </p:stCondLst>
                                        </p:cTn>
                                        <p:tgtEl>
                                          <p:spTgt spid="88"/>
                                        </p:tgtEl>
                                        <p:attrNameLst>
                                          <p:attrName>style.visibility</p:attrName>
                                        </p:attrNameLst>
                                      </p:cBhvr>
                                      <p:to>
                                        <p:strVal val="visible"/>
                                      </p:to>
                                    </p:set>
                                    <p:animEffect transition="in" filter="wipe(right)">
                                      <p:cBhvr>
                                        <p:cTn id="361" dur="750"/>
                                        <p:tgtEl>
                                          <p:spTgt spid="88"/>
                                        </p:tgtEl>
                                      </p:cBhvr>
                                    </p:animEffect>
                                  </p:childTnLst>
                                </p:cTn>
                              </p:par>
                              <p:par>
                                <p:cTn id="362" presetID="22" presetClass="entr" presetSubtype="1" fill="hold" nodeType="withEffect">
                                  <p:stCondLst>
                                    <p:cond delay="1750"/>
                                  </p:stCondLst>
                                  <p:childTnLst>
                                    <p:set>
                                      <p:cBhvr>
                                        <p:cTn id="363" dur="1" fill="hold">
                                          <p:stCondLst>
                                            <p:cond delay="0"/>
                                          </p:stCondLst>
                                        </p:cTn>
                                        <p:tgtEl>
                                          <p:spTgt spid="92"/>
                                        </p:tgtEl>
                                        <p:attrNameLst>
                                          <p:attrName>style.visibility</p:attrName>
                                        </p:attrNameLst>
                                      </p:cBhvr>
                                      <p:to>
                                        <p:strVal val="visible"/>
                                      </p:to>
                                    </p:set>
                                    <p:animEffect transition="in" filter="wipe(up)">
                                      <p:cBhvr>
                                        <p:cTn id="364" dur="75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2" grpId="2" animBg="1"/>
      <p:bldP spid="33" grpId="0" animBg="1"/>
      <p:bldP spid="33" grpId="1" animBg="1"/>
      <p:bldP spid="33" grpId="2" animBg="1"/>
      <p:bldP spid="34" grpId="0" animBg="1"/>
      <p:bldP spid="34" grpId="1" animBg="1"/>
      <p:bldP spid="34" grpId="2" animBg="1"/>
      <p:bldP spid="50" grpId="0" animBg="1"/>
      <p:bldP spid="51" grpId="0" animBg="1"/>
      <p:bldP spid="53" grpId="0" animBg="1"/>
      <p:bldP spid="57" grpId="0" animBg="1"/>
      <p:bldP spid="58" grpId="0" animBg="1"/>
      <p:bldP spid="59" grpId="0" animBg="1"/>
      <p:bldP spid="60" grpId="0" animBg="1"/>
      <p:bldP spid="61" grpId="0" animBg="1"/>
      <p:bldP spid="62" grpId="0" animBg="1"/>
      <p:bldP spid="27" grpId="0" animBg="1"/>
      <p:bldP spid="6" grpId="0" animBg="1"/>
      <p:bldP spid="7" grpId="0" animBg="1"/>
      <p:bldP spid="8" grpId="0" animBg="1"/>
      <p:bldP spid="9" grpId="0" animBg="1"/>
      <p:bldP spid="10" grpId="0" animBg="1"/>
      <p:bldP spid="11" grpId="0" animBg="1"/>
      <p:bldP spid="12" grpId="0" animBg="1"/>
      <p:bldP spid="13" grpId="0" animBg="1"/>
      <p:bldP spid="18" grpId="0" animBg="1"/>
      <p:bldP spid="21" grpId="0" animBg="1"/>
      <p:bldP spid="24" grpId="0" animBg="1"/>
      <p:bldP spid="35" grpId="0" animBg="1"/>
      <p:bldP spid="37" grpId="0" animBg="1"/>
      <p:bldP spid="40" grpId="0" animBg="1"/>
      <p:bldP spid="42" grpId="0" animBg="1"/>
      <p:bldP spid="43" grpId="0" animBg="1"/>
      <p:bldP spid="77" grpId="0"/>
      <p:bldP spid="77"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189"/>
          <p:cNvSpPr>
            <a:spLocks noEditPoints="1"/>
          </p:cNvSpPr>
          <p:nvPr/>
        </p:nvSpPr>
        <p:spPr bwMode="auto">
          <a:xfrm rot="6911559">
            <a:off x="7165909" y="241022"/>
            <a:ext cx="7989790" cy="6154460"/>
          </a:xfrm>
          <a:custGeom>
            <a:avLst/>
            <a:gdLst>
              <a:gd name="T0" fmla="*/ 627 w 4483"/>
              <a:gd name="T1" fmla="*/ 2894 h 3452"/>
              <a:gd name="T2" fmla="*/ 648 w 4483"/>
              <a:gd name="T3" fmla="*/ 2821 h 3452"/>
              <a:gd name="T4" fmla="*/ 1427 w 4483"/>
              <a:gd name="T5" fmla="*/ 2541 h 3452"/>
              <a:gd name="T6" fmla="*/ 1421 w 4483"/>
              <a:gd name="T7" fmla="*/ 2539 h 3452"/>
              <a:gd name="T8" fmla="*/ 1128 w 4483"/>
              <a:gd name="T9" fmla="*/ 2310 h 3452"/>
              <a:gd name="T10" fmla="*/ 1090 w 4483"/>
              <a:gd name="T11" fmla="*/ 2308 h 3452"/>
              <a:gd name="T12" fmla="*/ 811 w 4483"/>
              <a:gd name="T13" fmla="*/ 2269 h 3452"/>
              <a:gd name="T14" fmla="*/ 1090 w 4483"/>
              <a:gd name="T15" fmla="*/ 2303 h 3452"/>
              <a:gd name="T16" fmla="*/ 2425 w 4483"/>
              <a:gd name="T17" fmla="*/ 2079 h 3452"/>
              <a:gd name="T18" fmla="*/ 439 w 4483"/>
              <a:gd name="T19" fmla="*/ 2323 h 3452"/>
              <a:gd name="T20" fmla="*/ 777 w 4483"/>
              <a:gd name="T21" fmla="*/ 2241 h 3452"/>
              <a:gd name="T22" fmla="*/ 1362 w 4483"/>
              <a:gd name="T23" fmla="*/ 2145 h 3452"/>
              <a:gd name="T24" fmla="*/ 1378 w 4483"/>
              <a:gd name="T25" fmla="*/ 2110 h 3452"/>
              <a:gd name="T26" fmla="*/ 1383 w 4483"/>
              <a:gd name="T27" fmla="*/ 2009 h 3452"/>
              <a:gd name="T28" fmla="*/ 1057 w 4483"/>
              <a:gd name="T29" fmla="*/ 2077 h 3452"/>
              <a:gd name="T30" fmla="*/ 1114 w 4483"/>
              <a:gd name="T31" fmla="*/ 2038 h 3452"/>
              <a:gd name="T32" fmla="*/ 696 w 4483"/>
              <a:gd name="T33" fmla="*/ 2034 h 3452"/>
              <a:gd name="T34" fmla="*/ 1035 w 4483"/>
              <a:gd name="T35" fmla="*/ 2009 h 3452"/>
              <a:gd name="T36" fmla="*/ 2420 w 4483"/>
              <a:gd name="T37" fmla="*/ 2077 h 3452"/>
              <a:gd name="T38" fmla="*/ 806 w 4483"/>
              <a:gd name="T39" fmla="*/ 1888 h 3452"/>
              <a:gd name="T40" fmla="*/ 1175 w 4483"/>
              <a:gd name="T41" fmla="*/ 1986 h 3452"/>
              <a:gd name="T42" fmla="*/ 2498 w 4483"/>
              <a:gd name="T43" fmla="*/ 1653 h 3452"/>
              <a:gd name="T44" fmla="*/ 2027 w 4483"/>
              <a:gd name="T45" fmla="*/ 1747 h 3452"/>
              <a:gd name="T46" fmla="*/ 2480 w 4483"/>
              <a:gd name="T47" fmla="*/ 1594 h 3452"/>
              <a:gd name="T48" fmla="*/ 2014 w 4483"/>
              <a:gd name="T49" fmla="*/ 1848 h 3452"/>
              <a:gd name="T50" fmla="*/ 2023 w 4483"/>
              <a:gd name="T51" fmla="*/ 1744 h 3452"/>
              <a:gd name="T52" fmla="*/ 1546 w 4483"/>
              <a:gd name="T53" fmla="*/ 1543 h 3452"/>
              <a:gd name="T54" fmla="*/ 3818 w 4483"/>
              <a:gd name="T55" fmla="*/ 1426 h 3452"/>
              <a:gd name="T56" fmla="*/ 3138 w 4483"/>
              <a:gd name="T57" fmla="*/ 1257 h 3452"/>
              <a:gd name="T58" fmla="*/ 3133 w 4483"/>
              <a:gd name="T59" fmla="*/ 1254 h 3452"/>
              <a:gd name="T60" fmla="*/ 2958 w 4483"/>
              <a:gd name="T61" fmla="*/ 1184 h 3452"/>
              <a:gd name="T62" fmla="*/ 3363 w 4483"/>
              <a:gd name="T63" fmla="*/ 1142 h 3452"/>
              <a:gd name="T64" fmla="*/ 2483 w 4483"/>
              <a:gd name="T65" fmla="*/ 1049 h 3452"/>
              <a:gd name="T66" fmla="*/ 3844 w 4483"/>
              <a:gd name="T67" fmla="*/ 1298 h 3452"/>
              <a:gd name="T68" fmla="*/ 3849 w 4483"/>
              <a:gd name="T69" fmla="*/ 1300 h 3452"/>
              <a:gd name="T70" fmla="*/ 2094 w 4483"/>
              <a:gd name="T71" fmla="*/ 1376 h 3452"/>
              <a:gd name="T72" fmla="*/ 3134 w 4483"/>
              <a:gd name="T73" fmla="*/ 971 h 3452"/>
              <a:gd name="T74" fmla="*/ 3631 w 4483"/>
              <a:gd name="T75" fmla="*/ 1218 h 3452"/>
              <a:gd name="T76" fmla="*/ 3108 w 4483"/>
              <a:gd name="T77" fmla="*/ 1233 h 3452"/>
              <a:gd name="T78" fmla="*/ 3151 w 4483"/>
              <a:gd name="T79" fmla="*/ 926 h 3452"/>
              <a:gd name="T80" fmla="*/ 3085 w 4483"/>
              <a:gd name="T81" fmla="*/ 1182 h 3452"/>
              <a:gd name="T82" fmla="*/ 3095 w 4483"/>
              <a:gd name="T83" fmla="*/ 1007 h 3452"/>
              <a:gd name="T84" fmla="*/ 3151 w 4483"/>
              <a:gd name="T85" fmla="*/ 926 h 3452"/>
              <a:gd name="T86" fmla="*/ 2707 w 4483"/>
              <a:gd name="T87" fmla="*/ 633 h 3452"/>
              <a:gd name="T88" fmla="*/ 3259 w 4483"/>
              <a:gd name="T89" fmla="*/ 661 h 3452"/>
              <a:gd name="T90" fmla="*/ 3494 w 4483"/>
              <a:gd name="T91" fmla="*/ 814 h 3452"/>
              <a:gd name="T92" fmla="*/ 3750 w 4483"/>
              <a:gd name="T93" fmla="*/ 596 h 3452"/>
              <a:gd name="T94" fmla="*/ 2533 w 4483"/>
              <a:gd name="T95" fmla="*/ 949 h 3452"/>
              <a:gd name="T96" fmla="*/ 1442 w 4483"/>
              <a:gd name="T97" fmla="*/ 1526 h 3452"/>
              <a:gd name="T98" fmla="*/ 774 w 4483"/>
              <a:gd name="T99" fmla="*/ 1874 h 3452"/>
              <a:gd name="T100" fmla="*/ 689 w 4483"/>
              <a:gd name="T101" fmla="*/ 2034 h 3452"/>
              <a:gd name="T102" fmla="*/ 408 w 4483"/>
              <a:gd name="T103" fmla="*/ 2374 h 3452"/>
              <a:gd name="T104" fmla="*/ 783 w 4483"/>
              <a:gd name="T105" fmla="*/ 2256 h 3452"/>
              <a:gd name="T106" fmla="*/ 684 w 4483"/>
              <a:gd name="T107" fmla="*/ 2649 h 3452"/>
              <a:gd name="T108" fmla="*/ 463 w 4483"/>
              <a:gd name="T109" fmla="*/ 2817 h 3452"/>
              <a:gd name="T110" fmla="*/ 1010 w 4483"/>
              <a:gd name="T111" fmla="*/ 2821 h 3452"/>
              <a:gd name="T112" fmla="*/ 3261 w 4483"/>
              <a:gd name="T113" fmla="*/ 1895 h 3452"/>
              <a:gd name="T114" fmla="*/ 4265 w 4483"/>
              <a:gd name="T115" fmla="*/ 1101 h 3452"/>
              <a:gd name="T116" fmla="*/ 3942 w 4483"/>
              <a:gd name="T117" fmla="*/ 975 h 3452"/>
              <a:gd name="T118" fmla="*/ 4053 w 4483"/>
              <a:gd name="T119" fmla="*/ 699 h 3452"/>
              <a:gd name="T120" fmla="*/ 3817 w 4483"/>
              <a:gd name="T121" fmla="*/ 610 h 3452"/>
              <a:gd name="T122" fmla="*/ 3889 w 4483"/>
              <a:gd name="T123" fmla="*/ 385 h 3452"/>
              <a:gd name="T124" fmla="*/ 3549 w 4483"/>
              <a:gd name="T125" fmla="*/ 177 h 3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483" h="3452">
                <a:moveTo>
                  <a:pt x="579" y="2405"/>
                </a:moveTo>
                <a:cubicBezTo>
                  <a:pt x="365" y="2630"/>
                  <a:pt x="365" y="2630"/>
                  <a:pt x="365" y="2630"/>
                </a:cubicBezTo>
                <a:cubicBezTo>
                  <a:pt x="367" y="2635"/>
                  <a:pt x="367" y="2635"/>
                  <a:pt x="367" y="2635"/>
                </a:cubicBezTo>
                <a:cubicBezTo>
                  <a:pt x="586" y="2406"/>
                  <a:pt x="586" y="2406"/>
                  <a:pt x="586" y="2406"/>
                </a:cubicBezTo>
                <a:cubicBezTo>
                  <a:pt x="585" y="2406"/>
                  <a:pt x="584" y="2406"/>
                  <a:pt x="583" y="2406"/>
                </a:cubicBezTo>
                <a:cubicBezTo>
                  <a:pt x="582" y="2406"/>
                  <a:pt x="580" y="2406"/>
                  <a:pt x="579" y="2405"/>
                </a:cubicBezTo>
                <a:moveTo>
                  <a:pt x="627" y="2894"/>
                </a:moveTo>
                <a:cubicBezTo>
                  <a:pt x="647" y="2827"/>
                  <a:pt x="647" y="2827"/>
                  <a:pt x="647" y="2827"/>
                </a:cubicBezTo>
                <a:cubicBezTo>
                  <a:pt x="969" y="2844"/>
                  <a:pt x="969" y="2844"/>
                  <a:pt x="969" y="2844"/>
                </a:cubicBezTo>
                <a:cubicBezTo>
                  <a:pt x="627" y="2894"/>
                  <a:pt x="627" y="2894"/>
                  <a:pt x="627" y="2894"/>
                </a:cubicBezTo>
                <a:moveTo>
                  <a:pt x="976" y="2839"/>
                </a:moveTo>
                <a:cubicBezTo>
                  <a:pt x="983" y="2810"/>
                  <a:pt x="983" y="2810"/>
                  <a:pt x="983" y="2810"/>
                </a:cubicBezTo>
                <a:cubicBezTo>
                  <a:pt x="1005" y="2819"/>
                  <a:pt x="1005" y="2819"/>
                  <a:pt x="1005" y="2819"/>
                </a:cubicBezTo>
                <a:cubicBezTo>
                  <a:pt x="976" y="2839"/>
                  <a:pt x="976" y="2839"/>
                  <a:pt x="976" y="2839"/>
                </a:cubicBezTo>
                <a:moveTo>
                  <a:pt x="684" y="2718"/>
                </a:moveTo>
                <a:cubicBezTo>
                  <a:pt x="689" y="2718"/>
                  <a:pt x="695" y="2717"/>
                  <a:pt x="700" y="2714"/>
                </a:cubicBezTo>
                <a:cubicBezTo>
                  <a:pt x="708" y="2710"/>
                  <a:pt x="713" y="2704"/>
                  <a:pt x="716" y="2696"/>
                </a:cubicBezTo>
                <a:cubicBezTo>
                  <a:pt x="979" y="2808"/>
                  <a:pt x="979" y="2808"/>
                  <a:pt x="979" y="2808"/>
                </a:cubicBezTo>
                <a:cubicBezTo>
                  <a:pt x="971" y="2839"/>
                  <a:pt x="971" y="2839"/>
                  <a:pt x="971" y="2839"/>
                </a:cubicBezTo>
                <a:cubicBezTo>
                  <a:pt x="648" y="2821"/>
                  <a:pt x="648" y="2821"/>
                  <a:pt x="648" y="2821"/>
                </a:cubicBezTo>
                <a:cubicBezTo>
                  <a:pt x="679" y="2718"/>
                  <a:pt x="679" y="2718"/>
                  <a:pt x="679" y="2718"/>
                </a:cubicBezTo>
                <a:cubicBezTo>
                  <a:pt x="680" y="2718"/>
                  <a:pt x="682" y="2718"/>
                  <a:pt x="684" y="2718"/>
                </a:cubicBezTo>
                <a:moveTo>
                  <a:pt x="980" y="2803"/>
                </a:moveTo>
                <a:cubicBezTo>
                  <a:pt x="717" y="2691"/>
                  <a:pt x="717" y="2691"/>
                  <a:pt x="717" y="2691"/>
                </a:cubicBezTo>
                <a:cubicBezTo>
                  <a:pt x="719" y="2686"/>
                  <a:pt x="718" y="2681"/>
                  <a:pt x="717" y="2676"/>
                </a:cubicBezTo>
                <a:cubicBezTo>
                  <a:pt x="1033" y="2588"/>
                  <a:pt x="1033" y="2588"/>
                  <a:pt x="1033" y="2588"/>
                </a:cubicBezTo>
                <a:cubicBezTo>
                  <a:pt x="980" y="2803"/>
                  <a:pt x="980" y="2803"/>
                  <a:pt x="980" y="2803"/>
                </a:cubicBezTo>
                <a:moveTo>
                  <a:pt x="1099" y="2854"/>
                </a:moveTo>
                <a:cubicBezTo>
                  <a:pt x="1015" y="2818"/>
                  <a:pt x="1015" y="2818"/>
                  <a:pt x="1015" y="2818"/>
                </a:cubicBezTo>
                <a:cubicBezTo>
                  <a:pt x="1427" y="2541"/>
                  <a:pt x="1427" y="2541"/>
                  <a:pt x="1427" y="2541"/>
                </a:cubicBezTo>
                <a:cubicBezTo>
                  <a:pt x="1792" y="2658"/>
                  <a:pt x="1792" y="2658"/>
                  <a:pt x="1792" y="2658"/>
                </a:cubicBezTo>
                <a:cubicBezTo>
                  <a:pt x="1100" y="2853"/>
                  <a:pt x="1100" y="2853"/>
                  <a:pt x="1100" y="2853"/>
                </a:cubicBezTo>
                <a:cubicBezTo>
                  <a:pt x="1100" y="2854"/>
                  <a:pt x="1100" y="2854"/>
                  <a:pt x="1100" y="2854"/>
                </a:cubicBezTo>
                <a:cubicBezTo>
                  <a:pt x="1099" y="2854"/>
                  <a:pt x="1099" y="2854"/>
                  <a:pt x="1099" y="2854"/>
                </a:cubicBezTo>
                <a:moveTo>
                  <a:pt x="1010" y="2816"/>
                </a:moveTo>
                <a:cubicBezTo>
                  <a:pt x="984" y="2805"/>
                  <a:pt x="984" y="2805"/>
                  <a:pt x="984" y="2805"/>
                </a:cubicBezTo>
                <a:cubicBezTo>
                  <a:pt x="1039" y="2586"/>
                  <a:pt x="1039" y="2586"/>
                  <a:pt x="1039" y="2586"/>
                </a:cubicBezTo>
                <a:cubicBezTo>
                  <a:pt x="1323" y="2507"/>
                  <a:pt x="1323" y="2507"/>
                  <a:pt x="1323" y="2507"/>
                </a:cubicBezTo>
                <a:cubicBezTo>
                  <a:pt x="1323" y="2508"/>
                  <a:pt x="1323" y="2508"/>
                  <a:pt x="1323" y="2508"/>
                </a:cubicBezTo>
                <a:cubicBezTo>
                  <a:pt x="1421" y="2539"/>
                  <a:pt x="1421" y="2539"/>
                  <a:pt x="1421" y="2539"/>
                </a:cubicBezTo>
                <a:cubicBezTo>
                  <a:pt x="1010" y="2816"/>
                  <a:pt x="1010" y="2816"/>
                  <a:pt x="1010" y="2816"/>
                </a:cubicBezTo>
                <a:moveTo>
                  <a:pt x="1324" y="2506"/>
                </a:moveTo>
                <a:cubicBezTo>
                  <a:pt x="1333" y="2376"/>
                  <a:pt x="1333" y="2376"/>
                  <a:pt x="1333" y="2376"/>
                </a:cubicBezTo>
                <a:cubicBezTo>
                  <a:pt x="1557" y="2448"/>
                  <a:pt x="1557" y="2448"/>
                  <a:pt x="1557" y="2448"/>
                </a:cubicBezTo>
                <a:cubicBezTo>
                  <a:pt x="1427" y="2536"/>
                  <a:pt x="1427" y="2536"/>
                  <a:pt x="1427" y="2536"/>
                </a:cubicBezTo>
                <a:cubicBezTo>
                  <a:pt x="1325" y="2503"/>
                  <a:pt x="1325" y="2503"/>
                  <a:pt x="1325" y="2503"/>
                </a:cubicBezTo>
                <a:cubicBezTo>
                  <a:pt x="1324" y="2506"/>
                  <a:pt x="1324" y="2506"/>
                  <a:pt x="1324" y="2506"/>
                </a:cubicBezTo>
                <a:moveTo>
                  <a:pt x="1109" y="2324"/>
                </a:moveTo>
                <a:cubicBezTo>
                  <a:pt x="1113" y="2324"/>
                  <a:pt x="1116" y="2323"/>
                  <a:pt x="1118" y="2321"/>
                </a:cubicBezTo>
                <a:cubicBezTo>
                  <a:pt x="1123" y="2319"/>
                  <a:pt x="1126" y="2315"/>
                  <a:pt x="1128" y="2310"/>
                </a:cubicBezTo>
                <a:cubicBezTo>
                  <a:pt x="1328" y="2375"/>
                  <a:pt x="1328" y="2375"/>
                  <a:pt x="1328" y="2375"/>
                </a:cubicBezTo>
                <a:cubicBezTo>
                  <a:pt x="1319" y="2503"/>
                  <a:pt x="1319" y="2503"/>
                  <a:pt x="1319" y="2503"/>
                </a:cubicBezTo>
                <a:cubicBezTo>
                  <a:pt x="1040" y="2581"/>
                  <a:pt x="1040" y="2581"/>
                  <a:pt x="1040" y="2581"/>
                </a:cubicBezTo>
                <a:cubicBezTo>
                  <a:pt x="1104" y="2323"/>
                  <a:pt x="1104" y="2323"/>
                  <a:pt x="1104" y="2323"/>
                </a:cubicBezTo>
                <a:cubicBezTo>
                  <a:pt x="1106" y="2323"/>
                  <a:pt x="1108" y="2324"/>
                  <a:pt x="1109" y="2324"/>
                </a:cubicBezTo>
                <a:moveTo>
                  <a:pt x="716" y="2671"/>
                </a:moveTo>
                <a:cubicBezTo>
                  <a:pt x="715" y="2670"/>
                  <a:pt x="715" y="2669"/>
                  <a:pt x="714" y="2668"/>
                </a:cubicBezTo>
                <a:cubicBezTo>
                  <a:pt x="710" y="2660"/>
                  <a:pt x="703" y="2654"/>
                  <a:pt x="695" y="2651"/>
                </a:cubicBezTo>
                <a:cubicBezTo>
                  <a:pt x="777" y="2354"/>
                  <a:pt x="777" y="2354"/>
                  <a:pt x="777" y="2354"/>
                </a:cubicBezTo>
                <a:cubicBezTo>
                  <a:pt x="1090" y="2308"/>
                  <a:pt x="1090" y="2308"/>
                  <a:pt x="1090" y="2308"/>
                </a:cubicBezTo>
                <a:cubicBezTo>
                  <a:pt x="1091" y="2309"/>
                  <a:pt x="1091" y="2311"/>
                  <a:pt x="1092" y="2313"/>
                </a:cubicBezTo>
                <a:cubicBezTo>
                  <a:pt x="1094" y="2317"/>
                  <a:pt x="1097" y="2319"/>
                  <a:pt x="1100" y="2321"/>
                </a:cubicBezTo>
                <a:cubicBezTo>
                  <a:pt x="1035" y="2582"/>
                  <a:pt x="1035" y="2582"/>
                  <a:pt x="1035" y="2582"/>
                </a:cubicBezTo>
                <a:cubicBezTo>
                  <a:pt x="716" y="2671"/>
                  <a:pt x="716" y="2671"/>
                  <a:pt x="716" y="2671"/>
                </a:cubicBezTo>
                <a:moveTo>
                  <a:pt x="1329" y="2370"/>
                </a:moveTo>
                <a:cubicBezTo>
                  <a:pt x="1129" y="2306"/>
                  <a:pt x="1129" y="2306"/>
                  <a:pt x="1129" y="2306"/>
                </a:cubicBezTo>
                <a:cubicBezTo>
                  <a:pt x="1129" y="2302"/>
                  <a:pt x="1128" y="2299"/>
                  <a:pt x="1127" y="2296"/>
                </a:cubicBezTo>
                <a:cubicBezTo>
                  <a:pt x="1341" y="2200"/>
                  <a:pt x="1341" y="2200"/>
                  <a:pt x="1341" y="2200"/>
                </a:cubicBezTo>
                <a:cubicBezTo>
                  <a:pt x="1329" y="2370"/>
                  <a:pt x="1329" y="2370"/>
                  <a:pt x="1329" y="2370"/>
                </a:cubicBezTo>
                <a:moveTo>
                  <a:pt x="811" y="2269"/>
                </a:moveTo>
                <a:cubicBezTo>
                  <a:pt x="816" y="2269"/>
                  <a:pt x="822" y="2268"/>
                  <a:pt x="827" y="2265"/>
                </a:cubicBezTo>
                <a:cubicBezTo>
                  <a:pt x="841" y="2258"/>
                  <a:pt x="848" y="2241"/>
                  <a:pt x="844" y="2226"/>
                </a:cubicBezTo>
                <a:cubicBezTo>
                  <a:pt x="1319" y="2131"/>
                  <a:pt x="1319" y="2131"/>
                  <a:pt x="1319" y="2131"/>
                </a:cubicBezTo>
                <a:cubicBezTo>
                  <a:pt x="1319" y="2131"/>
                  <a:pt x="1319" y="2131"/>
                  <a:pt x="1319" y="2131"/>
                </a:cubicBezTo>
                <a:cubicBezTo>
                  <a:pt x="1325" y="2141"/>
                  <a:pt x="1335" y="2147"/>
                  <a:pt x="1345" y="2148"/>
                </a:cubicBezTo>
                <a:cubicBezTo>
                  <a:pt x="1342" y="2195"/>
                  <a:pt x="1342" y="2195"/>
                  <a:pt x="1342" y="2195"/>
                </a:cubicBezTo>
                <a:cubicBezTo>
                  <a:pt x="1125" y="2292"/>
                  <a:pt x="1125" y="2292"/>
                  <a:pt x="1125" y="2292"/>
                </a:cubicBezTo>
                <a:cubicBezTo>
                  <a:pt x="1121" y="2287"/>
                  <a:pt x="1115" y="2284"/>
                  <a:pt x="1109" y="2284"/>
                </a:cubicBezTo>
                <a:cubicBezTo>
                  <a:pt x="1106" y="2284"/>
                  <a:pt x="1103" y="2285"/>
                  <a:pt x="1100" y="2287"/>
                </a:cubicBezTo>
                <a:cubicBezTo>
                  <a:pt x="1094" y="2290"/>
                  <a:pt x="1090" y="2296"/>
                  <a:pt x="1090" y="2303"/>
                </a:cubicBezTo>
                <a:cubicBezTo>
                  <a:pt x="778" y="2348"/>
                  <a:pt x="778" y="2348"/>
                  <a:pt x="778" y="2348"/>
                </a:cubicBezTo>
                <a:cubicBezTo>
                  <a:pt x="800" y="2268"/>
                  <a:pt x="800" y="2268"/>
                  <a:pt x="800" y="2268"/>
                </a:cubicBezTo>
                <a:cubicBezTo>
                  <a:pt x="804" y="2269"/>
                  <a:pt x="807" y="2269"/>
                  <a:pt x="811" y="2269"/>
                </a:cubicBezTo>
                <a:moveTo>
                  <a:pt x="1801" y="2656"/>
                </a:moveTo>
                <a:cubicBezTo>
                  <a:pt x="1433" y="2538"/>
                  <a:pt x="1433" y="2538"/>
                  <a:pt x="1433" y="2538"/>
                </a:cubicBezTo>
                <a:cubicBezTo>
                  <a:pt x="1562" y="2451"/>
                  <a:pt x="1562" y="2451"/>
                  <a:pt x="1562" y="2451"/>
                </a:cubicBezTo>
                <a:cubicBezTo>
                  <a:pt x="1561" y="2449"/>
                  <a:pt x="1561" y="2449"/>
                  <a:pt x="1561" y="2449"/>
                </a:cubicBezTo>
                <a:cubicBezTo>
                  <a:pt x="2418" y="2086"/>
                  <a:pt x="2418" y="2086"/>
                  <a:pt x="2418" y="2086"/>
                </a:cubicBezTo>
                <a:cubicBezTo>
                  <a:pt x="1801" y="2656"/>
                  <a:pt x="1801" y="2656"/>
                  <a:pt x="1801" y="2656"/>
                </a:cubicBezTo>
                <a:moveTo>
                  <a:pt x="2425" y="2079"/>
                </a:moveTo>
                <a:cubicBezTo>
                  <a:pt x="2425" y="2076"/>
                  <a:pt x="2425" y="2076"/>
                  <a:pt x="2425" y="2076"/>
                </a:cubicBezTo>
                <a:cubicBezTo>
                  <a:pt x="2428" y="2077"/>
                  <a:pt x="2428" y="2077"/>
                  <a:pt x="2428" y="2077"/>
                </a:cubicBezTo>
                <a:cubicBezTo>
                  <a:pt x="2427" y="2079"/>
                  <a:pt x="2427" y="2079"/>
                  <a:pt x="2427" y="2079"/>
                </a:cubicBezTo>
                <a:cubicBezTo>
                  <a:pt x="2425" y="2079"/>
                  <a:pt x="2425" y="2079"/>
                  <a:pt x="2425" y="2079"/>
                </a:cubicBezTo>
                <a:moveTo>
                  <a:pt x="406" y="2347"/>
                </a:moveTo>
                <a:cubicBezTo>
                  <a:pt x="363" y="2341"/>
                  <a:pt x="363" y="2341"/>
                  <a:pt x="363" y="2341"/>
                </a:cubicBezTo>
                <a:cubicBezTo>
                  <a:pt x="594" y="2046"/>
                  <a:pt x="594" y="2046"/>
                  <a:pt x="594" y="2046"/>
                </a:cubicBezTo>
                <a:cubicBezTo>
                  <a:pt x="685" y="2040"/>
                  <a:pt x="685" y="2040"/>
                  <a:pt x="685" y="2040"/>
                </a:cubicBezTo>
                <a:cubicBezTo>
                  <a:pt x="455" y="2327"/>
                  <a:pt x="455" y="2327"/>
                  <a:pt x="455" y="2327"/>
                </a:cubicBezTo>
                <a:cubicBezTo>
                  <a:pt x="450" y="2324"/>
                  <a:pt x="444" y="2323"/>
                  <a:pt x="439" y="2323"/>
                </a:cubicBezTo>
                <a:cubicBezTo>
                  <a:pt x="433" y="2323"/>
                  <a:pt x="428" y="2324"/>
                  <a:pt x="423" y="2327"/>
                </a:cubicBezTo>
                <a:cubicBezTo>
                  <a:pt x="414" y="2331"/>
                  <a:pt x="408" y="2339"/>
                  <a:pt x="406" y="2347"/>
                </a:cubicBezTo>
                <a:moveTo>
                  <a:pt x="470" y="2342"/>
                </a:moveTo>
                <a:cubicBezTo>
                  <a:pt x="469" y="2341"/>
                  <a:pt x="469" y="2341"/>
                  <a:pt x="469" y="2341"/>
                </a:cubicBezTo>
                <a:cubicBezTo>
                  <a:pt x="467" y="2337"/>
                  <a:pt x="463" y="2333"/>
                  <a:pt x="459" y="2330"/>
                </a:cubicBezTo>
                <a:cubicBezTo>
                  <a:pt x="692" y="2039"/>
                  <a:pt x="692" y="2039"/>
                  <a:pt x="692" y="2039"/>
                </a:cubicBezTo>
                <a:cubicBezTo>
                  <a:pt x="792" y="2032"/>
                  <a:pt x="792" y="2032"/>
                  <a:pt x="792" y="2032"/>
                </a:cubicBezTo>
                <a:cubicBezTo>
                  <a:pt x="805" y="2201"/>
                  <a:pt x="805" y="2201"/>
                  <a:pt x="805" y="2201"/>
                </a:cubicBezTo>
                <a:cubicBezTo>
                  <a:pt x="801" y="2201"/>
                  <a:pt x="798" y="2202"/>
                  <a:pt x="795" y="2204"/>
                </a:cubicBezTo>
                <a:cubicBezTo>
                  <a:pt x="781" y="2211"/>
                  <a:pt x="774" y="2226"/>
                  <a:pt x="777" y="2241"/>
                </a:cubicBezTo>
                <a:cubicBezTo>
                  <a:pt x="470" y="2342"/>
                  <a:pt x="470" y="2342"/>
                  <a:pt x="470" y="2342"/>
                </a:cubicBezTo>
                <a:moveTo>
                  <a:pt x="1560" y="2444"/>
                </a:moveTo>
                <a:cubicBezTo>
                  <a:pt x="1334" y="2371"/>
                  <a:pt x="1334" y="2371"/>
                  <a:pt x="1334" y="2371"/>
                </a:cubicBezTo>
                <a:cubicBezTo>
                  <a:pt x="1346" y="2198"/>
                  <a:pt x="1346" y="2198"/>
                  <a:pt x="1346" y="2198"/>
                </a:cubicBezTo>
                <a:cubicBezTo>
                  <a:pt x="1751" y="2017"/>
                  <a:pt x="1751" y="2017"/>
                  <a:pt x="1751" y="2017"/>
                </a:cubicBezTo>
                <a:cubicBezTo>
                  <a:pt x="2417" y="2082"/>
                  <a:pt x="2417" y="2082"/>
                  <a:pt x="2417" y="2082"/>
                </a:cubicBezTo>
                <a:cubicBezTo>
                  <a:pt x="1560" y="2444"/>
                  <a:pt x="1560" y="2444"/>
                  <a:pt x="1560" y="2444"/>
                </a:cubicBezTo>
                <a:moveTo>
                  <a:pt x="1347" y="2192"/>
                </a:moveTo>
                <a:cubicBezTo>
                  <a:pt x="1350" y="2148"/>
                  <a:pt x="1350" y="2148"/>
                  <a:pt x="1350" y="2148"/>
                </a:cubicBezTo>
                <a:cubicBezTo>
                  <a:pt x="1354" y="2148"/>
                  <a:pt x="1358" y="2147"/>
                  <a:pt x="1362" y="2145"/>
                </a:cubicBezTo>
                <a:cubicBezTo>
                  <a:pt x="1373" y="2139"/>
                  <a:pt x="1379" y="2127"/>
                  <a:pt x="1378" y="2115"/>
                </a:cubicBezTo>
                <a:cubicBezTo>
                  <a:pt x="1655" y="2013"/>
                  <a:pt x="1655" y="2013"/>
                  <a:pt x="1655" y="2013"/>
                </a:cubicBezTo>
                <a:cubicBezTo>
                  <a:pt x="1744" y="2014"/>
                  <a:pt x="1744" y="2014"/>
                  <a:pt x="1744" y="2014"/>
                </a:cubicBezTo>
                <a:cubicBezTo>
                  <a:pt x="1347" y="2192"/>
                  <a:pt x="1347" y="2192"/>
                  <a:pt x="1347" y="2192"/>
                </a:cubicBezTo>
                <a:moveTo>
                  <a:pt x="1378" y="2110"/>
                </a:moveTo>
                <a:cubicBezTo>
                  <a:pt x="1377" y="2107"/>
                  <a:pt x="1376" y="2105"/>
                  <a:pt x="1375" y="2102"/>
                </a:cubicBezTo>
                <a:cubicBezTo>
                  <a:pt x="1372" y="2096"/>
                  <a:pt x="1367" y="2092"/>
                  <a:pt x="1361" y="2089"/>
                </a:cubicBezTo>
                <a:cubicBezTo>
                  <a:pt x="1388" y="2009"/>
                  <a:pt x="1388" y="2009"/>
                  <a:pt x="1388" y="2009"/>
                </a:cubicBezTo>
                <a:cubicBezTo>
                  <a:pt x="1641" y="2013"/>
                  <a:pt x="1641" y="2013"/>
                  <a:pt x="1641" y="2013"/>
                </a:cubicBezTo>
                <a:cubicBezTo>
                  <a:pt x="1378" y="2110"/>
                  <a:pt x="1378" y="2110"/>
                  <a:pt x="1378" y="2110"/>
                </a:cubicBezTo>
                <a:moveTo>
                  <a:pt x="1114" y="2033"/>
                </a:moveTo>
                <a:cubicBezTo>
                  <a:pt x="1058" y="2012"/>
                  <a:pt x="1058" y="2012"/>
                  <a:pt x="1058" y="2012"/>
                </a:cubicBezTo>
                <a:cubicBezTo>
                  <a:pt x="1138" y="2006"/>
                  <a:pt x="1138" y="2006"/>
                  <a:pt x="1138" y="2006"/>
                </a:cubicBezTo>
                <a:cubicBezTo>
                  <a:pt x="1139" y="2007"/>
                  <a:pt x="1139" y="2008"/>
                  <a:pt x="1140" y="2010"/>
                </a:cubicBezTo>
                <a:cubicBezTo>
                  <a:pt x="1141" y="2011"/>
                  <a:pt x="1141" y="2012"/>
                  <a:pt x="1142" y="2013"/>
                </a:cubicBezTo>
                <a:cubicBezTo>
                  <a:pt x="1114" y="2033"/>
                  <a:pt x="1114" y="2033"/>
                  <a:pt x="1114" y="2033"/>
                </a:cubicBezTo>
                <a:moveTo>
                  <a:pt x="1159" y="2021"/>
                </a:moveTo>
                <a:cubicBezTo>
                  <a:pt x="1162" y="2021"/>
                  <a:pt x="1166" y="2020"/>
                  <a:pt x="1169" y="2019"/>
                </a:cubicBezTo>
                <a:cubicBezTo>
                  <a:pt x="1174" y="2016"/>
                  <a:pt x="1178" y="2011"/>
                  <a:pt x="1180" y="2006"/>
                </a:cubicBezTo>
                <a:cubicBezTo>
                  <a:pt x="1383" y="2009"/>
                  <a:pt x="1383" y="2009"/>
                  <a:pt x="1383" y="2009"/>
                </a:cubicBezTo>
                <a:cubicBezTo>
                  <a:pt x="1357" y="2087"/>
                  <a:pt x="1357" y="2087"/>
                  <a:pt x="1357" y="2087"/>
                </a:cubicBezTo>
                <a:cubicBezTo>
                  <a:pt x="1354" y="2086"/>
                  <a:pt x="1350" y="2086"/>
                  <a:pt x="1347" y="2086"/>
                </a:cubicBezTo>
                <a:cubicBezTo>
                  <a:pt x="1342" y="2086"/>
                  <a:pt x="1337" y="2087"/>
                  <a:pt x="1333" y="2089"/>
                </a:cubicBezTo>
                <a:cubicBezTo>
                  <a:pt x="1325" y="2093"/>
                  <a:pt x="1320" y="2100"/>
                  <a:pt x="1317" y="2108"/>
                </a:cubicBezTo>
                <a:cubicBezTo>
                  <a:pt x="1313" y="2106"/>
                  <a:pt x="1313" y="2106"/>
                  <a:pt x="1313" y="2106"/>
                </a:cubicBezTo>
                <a:cubicBezTo>
                  <a:pt x="1313" y="2108"/>
                  <a:pt x="1312" y="2109"/>
                  <a:pt x="1312" y="2111"/>
                </a:cubicBezTo>
                <a:cubicBezTo>
                  <a:pt x="1316" y="2113"/>
                  <a:pt x="1316" y="2113"/>
                  <a:pt x="1316" y="2113"/>
                </a:cubicBezTo>
                <a:cubicBezTo>
                  <a:pt x="1315" y="2117"/>
                  <a:pt x="1316" y="2122"/>
                  <a:pt x="1317" y="2127"/>
                </a:cubicBezTo>
                <a:cubicBezTo>
                  <a:pt x="843" y="2221"/>
                  <a:pt x="843" y="2221"/>
                  <a:pt x="843" y="2221"/>
                </a:cubicBezTo>
                <a:cubicBezTo>
                  <a:pt x="1057" y="2077"/>
                  <a:pt x="1057" y="2077"/>
                  <a:pt x="1057" y="2077"/>
                </a:cubicBezTo>
                <a:cubicBezTo>
                  <a:pt x="1055" y="2076"/>
                  <a:pt x="1053" y="2076"/>
                  <a:pt x="1051" y="2075"/>
                </a:cubicBezTo>
                <a:cubicBezTo>
                  <a:pt x="840" y="2217"/>
                  <a:pt x="840" y="2217"/>
                  <a:pt x="840" y="2217"/>
                </a:cubicBezTo>
                <a:cubicBezTo>
                  <a:pt x="834" y="2206"/>
                  <a:pt x="822" y="2200"/>
                  <a:pt x="811" y="2200"/>
                </a:cubicBezTo>
                <a:cubicBezTo>
                  <a:pt x="810" y="2200"/>
                  <a:pt x="810" y="2200"/>
                  <a:pt x="810" y="2200"/>
                </a:cubicBezTo>
                <a:cubicBezTo>
                  <a:pt x="797" y="2031"/>
                  <a:pt x="797" y="2031"/>
                  <a:pt x="797" y="2031"/>
                </a:cubicBezTo>
                <a:cubicBezTo>
                  <a:pt x="1046" y="2013"/>
                  <a:pt x="1046" y="2013"/>
                  <a:pt x="1046" y="2013"/>
                </a:cubicBezTo>
                <a:cubicBezTo>
                  <a:pt x="1109" y="2036"/>
                  <a:pt x="1109" y="2036"/>
                  <a:pt x="1109" y="2036"/>
                </a:cubicBezTo>
                <a:cubicBezTo>
                  <a:pt x="1088" y="2050"/>
                  <a:pt x="1088" y="2050"/>
                  <a:pt x="1088" y="2050"/>
                </a:cubicBezTo>
                <a:cubicBezTo>
                  <a:pt x="1088" y="2052"/>
                  <a:pt x="1087" y="2055"/>
                  <a:pt x="1087" y="2057"/>
                </a:cubicBezTo>
                <a:cubicBezTo>
                  <a:pt x="1114" y="2038"/>
                  <a:pt x="1114" y="2038"/>
                  <a:pt x="1114" y="2038"/>
                </a:cubicBezTo>
                <a:cubicBezTo>
                  <a:pt x="1283" y="2100"/>
                  <a:pt x="1283" y="2100"/>
                  <a:pt x="1283" y="2100"/>
                </a:cubicBezTo>
                <a:cubicBezTo>
                  <a:pt x="1283" y="2099"/>
                  <a:pt x="1284" y="2097"/>
                  <a:pt x="1285" y="2096"/>
                </a:cubicBezTo>
                <a:cubicBezTo>
                  <a:pt x="1119" y="2035"/>
                  <a:pt x="1119" y="2035"/>
                  <a:pt x="1119" y="2035"/>
                </a:cubicBezTo>
                <a:cubicBezTo>
                  <a:pt x="1146" y="2017"/>
                  <a:pt x="1146" y="2017"/>
                  <a:pt x="1146" y="2017"/>
                </a:cubicBezTo>
                <a:cubicBezTo>
                  <a:pt x="1150" y="2020"/>
                  <a:pt x="1154" y="2021"/>
                  <a:pt x="1159" y="2021"/>
                </a:cubicBezTo>
                <a:moveTo>
                  <a:pt x="1748" y="2009"/>
                </a:moveTo>
                <a:cubicBezTo>
                  <a:pt x="1668" y="2008"/>
                  <a:pt x="1668" y="2008"/>
                  <a:pt x="1668" y="2008"/>
                </a:cubicBezTo>
                <a:cubicBezTo>
                  <a:pt x="1768" y="1971"/>
                  <a:pt x="1768" y="1971"/>
                  <a:pt x="1768" y="1971"/>
                </a:cubicBezTo>
                <a:cubicBezTo>
                  <a:pt x="1748" y="2009"/>
                  <a:pt x="1748" y="2009"/>
                  <a:pt x="1748" y="2009"/>
                </a:cubicBezTo>
                <a:moveTo>
                  <a:pt x="696" y="2034"/>
                </a:moveTo>
                <a:cubicBezTo>
                  <a:pt x="756" y="1960"/>
                  <a:pt x="756" y="1960"/>
                  <a:pt x="756" y="1960"/>
                </a:cubicBezTo>
                <a:cubicBezTo>
                  <a:pt x="761" y="1962"/>
                  <a:pt x="768" y="1963"/>
                  <a:pt x="774" y="1963"/>
                </a:cubicBezTo>
                <a:cubicBezTo>
                  <a:pt x="778" y="1963"/>
                  <a:pt x="783" y="1963"/>
                  <a:pt x="787" y="1962"/>
                </a:cubicBezTo>
                <a:cubicBezTo>
                  <a:pt x="792" y="2027"/>
                  <a:pt x="792" y="2027"/>
                  <a:pt x="792" y="2027"/>
                </a:cubicBezTo>
                <a:cubicBezTo>
                  <a:pt x="696" y="2034"/>
                  <a:pt x="696" y="2034"/>
                  <a:pt x="696" y="2034"/>
                </a:cubicBezTo>
                <a:moveTo>
                  <a:pt x="797" y="2026"/>
                </a:moveTo>
                <a:cubicBezTo>
                  <a:pt x="792" y="1960"/>
                  <a:pt x="792" y="1960"/>
                  <a:pt x="792" y="1960"/>
                </a:cubicBezTo>
                <a:cubicBezTo>
                  <a:pt x="793" y="1959"/>
                  <a:pt x="794" y="1959"/>
                  <a:pt x="795" y="1958"/>
                </a:cubicBezTo>
                <a:cubicBezTo>
                  <a:pt x="807" y="1952"/>
                  <a:pt x="815" y="1941"/>
                  <a:pt x="817" y="1928"/>
                </a:cubicBezTo>
                <a:cubicBezTo>
                  <a:pt x="1035" y="2009"/>
                  <a:pt x="1035" y="2009"/>
                  <a:pt x="1035" y="2009"/>
                </a:cubicBezTo>
                <a:cubicBezTo>
                  <a:pt x="797" y="2026"/>
                  <a:pt x="797" y="2026"/>
                  <a:pt x="797" y="2026"/>
                </a:cubicBezTo>
                <a:moveTo>
                  <a:pt x="2420" y="2077"/>
                </a:moveTo>
                <a:cubicBezTo>
                  <a:pt x="1752" y="2012"/>
                  <a:pt x="1752" y="2012"/>
                  <a:pt x="1752" y="2012"/>
                </a:cubicBezTo>
                <a:cubicBezTo>
                  <a:pt x="1775" y="1968"/>
                  <a:pt x="1775" y="1968"/>
                  <a:pt x="1775" y="1968"/>
                </a:cubicBezTo>
                <a:cubicBezTo>
                  <a:pt x="1978" y="1894"/>
                  <a:pt x="1978" y="1894"/>
                  <a:pt x="1978" y="1894"/>
                </a:cubicBezTo>
                <a:cubicBezTo>
                  <a:pt x="1984" y="1904"/>
                  <a:pt x="1994" y="1910"/>
                  <a:pt x="2005" y="1910"/>
                </a:cubicBezTo>
                <a:cubicBezTo>
                  <a:pt x="2010" y="1910"/>
                  <a:pt x="2015" y="1909"/>
                  <a:pt x="2020" y="1906"/>
                </a:cubicBezTo>
                <a:cubicBezTo>
                  <a:pt x="2025" y="1903"/>
                  <a:pt x="2030" y="1899"/>
                  <a:pt x="2032" y="1894"/>
                </a:cubicBezTo>
                <a:cubicBezTo>
                  <a:pt x="2420" y="2073"/>
                  <a:pt x="2420" y="2073"/>
                  <a:pt x="2420" y="2073"/>
                </a:cubicBezTo>
                <a:cubicBezTo>
                  <a:pt x="2420" y="2077"/>
                  <a:pt x="2420" y="2077"/>
                  <a:pt x="2420" y="2077"/>
                </a:cubicBezTo>
                <a:moveTo>
                  <a:pt x="3224" y="1578"/>
                </a:moveTo>
                <a:cubicBezTo>
                  <a:pt x="3369" y="1521"/>
                  <a:pt x="3369" y="1521"/>
                  <a:pt x="3369" y="1521"/>
                </a:cubicBezTo>
                <a:cubicBezTo>
                  <a:pt x="3257" y="1891"/>
                  <a:pt x="3257" y="1891"/>
                  <a:pt x="3257" y="1891"/>
                </a:cubicBezTo>
                <a:cubicBezTo>
                  <a:pt x="2438" y="2076"/>
                  <a:pt x="2438" y="2076"/>
                  <a:pt x="2438" y="2076"/>
                </a:cubicBezTo>
                <a:cubicBezTo>
                  <a:pt x="3223" y="1576"/>
                  <a:pt x="3223" y="1576"/>
                  <a:pt x="3223" y="1576"/>
                </a:cubicBezTo>
                <a:cubicBezTo>
                  <a:pt x="3224" y="1578"/>
                  <a:pt x="3224" y="1578"/>
                  <a:pt x="3224" y="1578"/>
                </a:cubicBezTo>
                <a:moveTo>
                  <a:pt x="1046" y="2008"/>
                </a:moveTo>
                <a:cubicBezTo>
                  <a:pt x="818" y="1924"/>
                  <a:pt x="818" y="1924"/>
                  <a:pt x="818" y="1924"/>
                </a:cubicBezTo>
                <a:cubicBezTo>
                  <a:pt x="819" y="1915"/>
                  <a:pt x="817" y="1906"/>
                  <a:pt x="813" y="1898"/>
                </a:cubicBezTo>
                <a:cubicBezTo>
                  <a:pt x="811" y="1895"/>
                  <a:pt x="809" y="1891"/>
                  <a:pt x="806" y="1888"/>
                </a:cubicBezTo>
                <a:cubicBezTo>
                  <a:pt x="1077" y="1489"/>
                  <a:pt x="1077" y="1489"/>
                  <a:pt x="1077" y="1489"/>
                </a:cubicBezTo>
                <a:cubicBezTo>
                  <a:pt x="1434" y="1530"/>
                  <a:pt x="1434" y="1530"/>
                  <a:pt x="1434" y="1530"/>
                </a:cubicBezTo>
                <a:cubicBezTo>
                  <a:pt x="1363" y="1652"/>
                  <a:pt x="1363" y="1652"/>
                  <a:pt x="1363" y="1652"/>
                </a:cubicBezTo>
                <a:cubicBezTo>
                  <a:pt x="1365" y="1652"/>
                  <a:pt x="1367" y="1651"/>
                  <a:pt x="1370" y="1651"/>
                </a:cubicBezTo>
                <a:cubicBezTo>
                  <a:pt x="1439" y="1531"/>
                  <a:pt x="1439" y="1531"/>
                  <a:pt x="1439" y="1531"/>
                </a:cubicBezTo>
                <a:cubicBezTo>
                  <a:pt x="1541" y="1542"/>
                  <a:pt x="1541" y="1542"/>
                  <a:pt x="1541" y="1542"/>
                </a:cubicBezTo>
                <a:cubicBezTo>
                  <a:pt x="1385" y="2004"/>
                  <a:pt x="1385" y="2004"/>
                  <a:pt x="1385" y="2004"/>
                </a:cubicBezTo>
                <a:cubicBezTo>
                  <a:pt x="1180" y="2001"/>
                  <a:pt x="1180" y="2001"/>
                  <a:pt x="1180" y="2001"/>
                </a:cubicBezTo>
                <a:cubicBezTo>
                  <a:pt x="1180" y="1997"/>
                  <a:pt x="1180" y="1993"/>
                  <a:pt x="1178" y="1990"/>
                </a:cubicBezTo>
                <a:cubicBezTo>
                  <a:pt x="1177" y="1988"/>
                  <a:pt x="1176" y="1987"/>
                  <a:pt x="1175" y="1986"/>
                </a:cubicBezTo>
                <a:cubicBezTo>
                  <a:pt x="1340" y="1701"/>
                  <a:pt x="1340" y="1701"/>
                  <a:pt x="1340" y="1701"/>
                </a:cubicBezTo>
                <a:cubicBezTo>
                  <a:pt x="1339" y="1699"/>
                  <a:pt x="1339" y="1697"/>
                  <a:pt x="1338" y="1695"/>
                </a:cubicBezTo>
                <a:cubicBezTo>
                  <a:pt x="1171" y="1982"/>
                  <a:pt x="1171" y="1982"/>
                  <a:pt x="1171" y="1982"/>
                </a:cubicBezTo>
                <a:cubicBezTo>
                  <a:pt x="1168" y="1980"/>
                  <a:pt x="1163" y="1978"/>
                  <a:pt x="1159" y="1978"/>
                </a:cubicBezTo>
                <a:cubicBezTo>
                  <a:pt x="1155" y="1978"/>
                  <a:pt x="1152" y="1979"/>
                  <a:pt x="1149" y="1981"/>
                </a:cubicBezTo>
                <a:cubicBezTo>
                  <a:pt x="1141" y="1985"/>
                  <a:pt x="1137" y="1993"/>
                  <a:pt x="1138" y="2001"/>
                </a:cubicBezTo>
                <a:cubicBezTo>
                  <a:pt x="1046" y="2008"/>
                  <a:pt x="1046" y="2008"/>
                  <a:pt x="1046" y="2008"/>
                </a:cubicBezTo>
                <a:moveTo>
                  <a:pt x="2429" y="2072"/>
                </a:moveTo>
                <a:cubicBezTo>
                  <a:pt x="2426" y="2071"/>
                  <a:pt x="2426" y="2071"/>
                  <a:pt x="2426" y="2071"/>
                </a:cubicBezTo>
                <a:cubicBezTo>
                  <a:pt x="2498" y="1653"/>
                  <a:pt x="2498" y="1653"/>
                  <a:pt x="2498" y="1653"/>
                </a:cubicBezTo>
                <a:cubicBezTo>
                  <a:pt x="2501" y="1652"/>
                  <a:pt x="2505" y="1651"/>
                  <a:pt x="2509" y="1649"/>
                </a:cubicBezTo>
                <a:cubicBezTo>
                  <a:pt x="2523" y="1642"/>
                  <a:pt x="2529" y="1624"/>
                  <a:pt x="2523" y="1609"/>
                </a:cubicBezTo>
                <a:cubicBezTo>
                  <a:pt x="2705" y="1480"/>
                  <a:pt x="2705" y="1480"/>
                  <a:pt x="2705" y="1480"/>
                </a:cubicBezTo>
                <a:cubicBezTo>
                  <a:pt x="2755" y="1486"/>
                  <a:pt x="2755" y="1486"/>
                  <a:pt x="2755" y="1486"/>
                </a:cubicBezTo>
                <a:cubicBezTo>
                  <a:pt x="2429" y="2072"/>
                  <a:pt x="2429" y="2072"/>
                  <a:pt x="2429" y="2072"/>
                </a:cubicBezTo>
                <a:moveTo>
                  <a:pt x="2755" y="1481"/>
                </a:moveTo>
                <a:cubicBezTo>
                  <a:pt x="2712" y="1476"/>
                  <a:pt x="2712" y="1476"/>
                  <a:pt x="2712" y="1476"/>
                </a:cubicBezTo>
                <a:cubicBezTo>
                  <a:pt x="2799" y="1414"/>
                  <a:pt x="2799" y="1414"/>
                  <a:pt x="2799" y="1414"/>
                </a:cubicBezTo>
                <a:cubicBezTo>
                  <a:pt x="2755" y="1481"/>
                  <a:pt x="2755" y="1481"/>
                  <a:pt x="2755" y="1481"/>
                </a:cubicBezTo>
                <a:moveTo>
                  <a:pt x="2027" y="1747"/>
                </a:moveTo>
                <a:cubicBezTo>
                  <a:pt x="2072" y="1410"/>
                  <a:pt x="2072" y="1410"/>
                  <a:pt x="2072" y="1410"/>
                </a:cubicBezTo>
                <a:cubicBezTo>
                  <a:pt x="2074" y="1407"/>
                  <a:pt x="2074" y="1407"/>
                  <a:pt x="2074" y="1407"/>
                </a:cubicBezTo>
                <a:cubicBezTo>
                  <a:pt x="2077" y="1407"/>
                  <a:pt x="2077" y="1407"/>
                  <a:pt x="2077" y="1407"/>
                </a:cubicBezTo>
                <a:cubicBezTo>
                  <a:pt x="2375" y="1559"/>
                  <a:pt x="2375" y="1559"/>
                  <a:pt x="2375" y="1559"/>
                </a:cubicBezTo>
                <a:cubicBezTo>
                  <a:pt x="2375" y="1557"/>
                  <a:pt x="2375" y="1556"/>
                  <a:pt x="2376" y="1554"/>
                </a:cubicBezTo>
                <a:cubicBezTo>
                  <a:pt x="2091" y="1409"/>
                  <a:pt x="2091" y="1409"/>
                  <a:pt x="2091" y="1409"/>
                </a:cubicBezTo>
                <a:cubicBezTo>
                  <a:pt x="2698" y="1479"/>
                  <a:pt x="2698" y="1479"/>
                  <a:pt x="2698" y="1479"/>
                </a:cubicBezTo>
                <a:cubicBezTo>
                  <a:pt x="2520" y="1604"/>
                  <a:pt x="2520" y="1604"/>
                  <a:pt x="2520" y="1604"/>
                </a:cubicBezTo>
                <a:cubicBezTo>
                  <a:pt x="2514" y="1595"/>
                  <a:pt x="2504" y="1590"/>
                  <a:pt x="2494" y="1590"/>
                </a:cubicBezTo>
                <a:cubicBezTo>
                  <a:pt x="2489" y="1590"/>
                  <a:pt x="2484" y="1591"/>
                  <a:pt x="2480" y="1594"/>
                </a:cubicBezTo>
                <a:cubicBezTo>
                  <a:pt x="2476" y="1596"/>
                  <a:pt x="2472" y="1599"/>
                  <a:pt x="2470" y="1602"/>
                </a:cubicBezTo>
                <a:cubicBezTo>
                  <a:pt x="2419" y="1576"/>
                  <a:pt x="2419" y="1576"/>
                  <a:pt x="2419" y="1576"/>
                </a:cubicBezTo>
                <a:cubicBezTo>
                  <a:pt x="2418" y="1578"/>
                  <a:pt x="2417" y="1579"/>
                  <a:pt x="2416" y="1580"/>
                </a:cubicBezTo>
                <a:cubicBezTo>
                  <a:pt x="2467" y="1606"/>
                  <a:pt x="2467" y="1606"/>
                  <a:pt x="2467" y="1606"/>
                </a:cubicBezTo>
                <a:cubicBezTo>
                  <a:pt x="2462" y="1615"/>
                  <a:pt x="2461" y="1626"/>
                  <a:pt x="2466" y="1636"/>
                </a:cubicBezTo>
                <a:cubicBezTo>
                  <a:pt x="2472" y="1646"/>
                  <a:pt x="2482" y="1652"/>
                  <a:pt x="2492" y="1653"/>
                </a:cubicBezTo>
                <a:cubicBezTo>
                  <a:pt x="2421" y="2068"/>
                  <a:pt x="2421" y="2068"/>
                  <a:pt x="2421" y="2068"/>
                </a:cubicBezTo>
                <a:cubicBezTo>
                  <a:pt x="2034" y="1889"/>
                  <a:pt x="2034" y="1889"/>
                  <a:pt x="2034" y="1889"/>
                </a:cubicBezTo>
                <a:cubicBezTo>
                  <a:pt x="2037" y="1881"/>
                  <a:pt x="2037" y="1872"/>
                  <a:pt x="2033" y="1864"/>
                </a:cubicBezTo>
                <a:cubicBezTo>
                  <a:pt x="2029" y="1856"/>
                  <a:pt x="2022" y="1851"/>
                  <a:pt x="2014" y="1848"/>
                </a:cubicBezTo>
                <a:cubicBezTo>
                  <a:pt x="2022" y="1788"/>
                  <a:pt x="2022" y="1788"/>
                  <a:pt x="2022" y="1788"/>
                </a:cubicBezTo>
                <a:cubicBezTo>
                  <a:pt x="2022" y="1788"/>
                  <a:pt x="2022" y="1788"/>
                  <a:pt x="2022" y="1788"/>
                </a:cubicBezTo>
                <a:cubicBezTo>
                  <a:pt x="2020" y="1789"/>
                  <a:pt x="2019" y="1789"/>
                  <a:pt x="2017" y="1790"/>
                </a:cubicBezTo>
                <a:cubicBezTo>
                  <a:pt x="2009" y="1847"/>
                  <a:pt x="2009" y="1847"/>
                  <a:pt x="2009" y="1847"/>
                </a:cubicBezTo>
                <a:cubicBezTo>
                  <a:pt x="2008" y="1847"/>
                  <a:pt x="2006" y="1847"/>
                  <a:pt x="2005" y="1847"/>
                </a:cubicBezTo>
                <a:cubicBezTo>
                  <a:pt x="2000" y="1847"/>
                  <a:pt x="1995" y="1848"/>
                  <a:pt x="1991" y="1851"/>
                </a:cubicBezTo>
                <a:cubicBezTo>
                  <a:pt x="1976" y="1858"/>
                  <a:pt x="1970" y="1875"/>
                  <a:pt x="1976" y="1889"/>
                </a:cubicBezTo>
                <a:cubicBezTo>
                  <a:pt x="1779" y="1962"/>
                  <a:pt x="1779" y="1962"/>
                  <a:pt x="1779" y="1962"/>
                </a:cubicBezTo>
                <a:cubicBezTo>
                  <a:pt x="2065" y="1422"/>
                  <a:pt x="2065" y="1422"/>
                  <a:pt x="2065" y="1422"/>
                </a:cubicBezTo>
                <a:cubicBezTo>
                  <a:pt x="2023" y="1744"/>
                  <a:pt x="2023" y="1744"/>
                  <a:pt x="2023" y="1744"/>
                </a:cubicBezTo>
                <a:cubicBezTo>
                  <a:pt x="2025" y="1745"/>
                  <a:pt x="2026" y="1746"/>
                  <a:pt x="2027" y="1747"/>
                </a:cubicBezTo>
                <a:moveTo>
                  <a:pt x="1546" y="1543"/>
                </a:moveTo>
                <a:cubicBezTo>
                  <a:pt x="1547" y="1541"/>
                  <a:pt x="1547" y="1541"/>
                  <a:pt x="1547" y="1541"/>
                </a:cubicBezTo>
                <a:cubicBezTo>
                  <a:pt x="2068" y="1403"/>
                  <a:pt x="2068" y="1403"/>
                  <a:pt x="2068" y="1403"/>
                </a:cubicBezTo>
                <a:cubicBezTo>
                  <a:pt x="2067" y="1408"/>
                  <a:pt x="2067" y="1408"/>
                  <a:pt x="2067" y="1408"/>
                </a:cubicBezTo>
                <a:cubicBezTo>
                  <a:pt x="1772" y="1964"/>
                  <a:pt x="1772" y="1964"/>
                  <a:pt x="1772" y="1964"/>
                </a:cubicBezTo>
                <a:cubicBezTo>
                  <a:pt x="1654" y="2008"/>
                  <a:pt x="1654" y="2008"/>
                  <a:pt x="1654" y="2008"/>
                </a:cubicBezTo>
                <a:cubicBezTo>
                  <a:pt x="1390" y="2004"/>
                  <a:pt x="1390" y="2004"/>
                  <a:pt x="1390" y="2004"/>
                </a:cubicBezTo>
                <a:cubicBezTo>
                  <a:pt x="1546" y="1543"/>
                  <a:pt x="1546" y="1543"/>
                  <a:pt x="1546" y="1543"/>
                </a:cubicBezTo>
                <a:cubicBezTo>
                  <a:pt x="1546" y="1543"/>
                  <a:pt x="1546" y="1543"/>
                  <a:pt x="1546" y="1543"/>
                </a:cubicBezTo>
                <a:moveTo>
                  <a:pt x="3224" y="1573"/>
                </a:moveTo>
                <a:cubicBezTo>
                  <a:pt x="3292" y="1347"/>
                  <a:pt x="3292" y="1347"/>
                  <a:pt x="3292" y="1347"/>
                </a:cubicBezTo>
                <a:cubicBezTo>
                  <a:pt x="3404" y="1413"/>
                  <a:pt x="3404" y="1413"/>
                  <a:pt x="3404" y="1413"/>
                </a:cubicBezTo>
                <a:cubicBezTo>
                  <a:pt x="3402" y="1412"/>
                  <a:pt x="3402" y="1412"/>
                  <a:pt x="3402" y="1412"/>
                </a:cubicBezTo>
                <a:cubicBezTo>
                  <a:pt x="3371" y="1515"/>
                  <a:pt x="3371" y="1515"/>
                  <a:pt x="3371" y="1515"/>
                </a:cubicBezTo>
                <a:cubicBezTo>
                  <a:pt x="3224" y="1573"/>
                  <a:pt x="3224" y="1573"/>
                  <a:pt x="3224" y="1573"/>
                </a:cubicBezTo>
                <a:moveTo>
                  <a:pt x="3264" y="1885"/>
                </a:moveTo>
                <a:cubicBezTo>
                  <a:pt x="3375" y="1518"/>
                  <a:pt x="3375" y="1518"/>
                  <a:pt x="3375" y="1518"/>
                </a:cubicBezTo>
                <a:cubicBezTo>
                  <a:pt x="3837" y="1336"/>
                  <a:pt x="3837" y="1336"/>
                  <a:pt x="3837" y="1336"/>
                </a:cubicBezTo>
                <a:cubicBezTo>
                  <a:pt x="3818" y="1426"/>
                  <a:pt x="3818" y="1426"/>
                  <a:pt x="3818" y="1426"/>
                </a:cubicBezTo>
                <a:cubicBezTo>
                  <a:pt x="3818" y="1426"/>
                  <a:pt x="3818" y="1426"/>
                  <a:pt x="3818" y="1426"/>
                </a:cubicBezTo>
                <a:cubicBezTo>
                  <a:pt x="3817" y="1426"/>
                  <a:pt x="3817" y="1426"/>
                  <a:pt x="3817" y="1426"/>
                </a:cubicBezTo>
                <a:cubicBezTo>
                  <a:pt x="3264" y="1885"/>
                  <a:pt x="3264" y="1885"/>
                  <a:pt x="3264" y="1885"/>
                </a:cubicBezTo>
                <a:moveTo>
                  <a:pt x="3843" y="1328"/>
                </a:moveTo>
                <a:cubicBezTo>
                  <a:pt x="3848" y="1305"/>
                  <a:pt x="3848" y="1305"/>
                  <a:pt x="3848" y="1305"/>
                </a:cubicBezTo>
                <a:cubicBezTo>
                  <a:pt x="3876" y="1315"/>
                  <a:pt x="3876" y="1315"/>
                  <a:pt x="3876" y="1315"/>
                </a:cubicBezTo>
                <a:cubicBezTo>
                  <a:pt x="3843" y="1328"/>
                  <a:pt x="3843" y="1328"/>
                  <a:pt x="3843" y="1328"/>
                </a:cubicBezTo>
                <a:moveTo>
                  <a:pt x="2435" y="2072"/>
                </a:moveTo>
                <a:cubicBezTo>
                  <a:pt x="2759" y="1488"/>
                  <a:pt x="2759" y="1488"/>
                  <a:pt x="2759" y="1488"/>
                </a:cubicBezTo>
                <a:cubicBezTo>
                  <a:pt x="3138" y="1257"/>
                  <a:pt x="3138" y="1257"/>
                  <a:pt x="3138" y="1257"/>
                </a:cubicBezTo>
                <a:cubicBezTo>
                  <a:pt x="3288" y="1345"/>
                  <a:pt x="3288" y="1345"/>
                  <a:pt x="3288" y="1345"/>
                </a:cubicBezTo>
                <a:cubicBezTo>
                  <a:pt x="3219" y="1573"/>
                  <a:pt x="3219" y="1573"/>
                  <a:pt x="3219" y="1573"/>
                </a:cubicBezTo>
                <a:cubicBezTo>
                  <a:pt x="2435" y="2072"/>
                  <a:pt x="2435" y="2072"/>
                  <a:pt x="2435" y="2072"/>
                </a:cubicBezTo>
                <a:moveTo>
                  <a:pt x="2761" y="1480"/>
                </a:moveTo>
                <a:cubicBezTo>
                  <a:pt x="2811" y="1406"/>
                  <a:pt x="2811" y="1406"/>
                  <a:pt x="2811" y="1406"/>
                </a:cubicBezTo>
                <a:cubicBezTo>
                  <a:pt x="3058" y="1231"/>
                  <a:pt x="3058" y="1231"/>
                  <a:pt x="3058" y="1231"/>
                </a:cubicBezTo>
                <a:cubicBezTo>
                  <a:pt x="3064" y="1240"/>
                  <a:pt x="3074" y="1245"/>
                  <a:pt x="3084" y="1245"/>
                </a:cubicBezTo>
                <a:cubicBezTo>
                  <a:pt x="3089" y="1245"/>
                  <a:pt x="3094" y="1243"/>
                  <a:pt x="3098" y="1241"/>
                </a:cubicBezTo>
                <a:cubicBezTo>
                  <a:pt x="3100" y="1240"/>
                  <a:pt x="3102" y="1238"/>
                  <a:pt x="3104" y="1237"/>
                </a:cubicBezTo>
                <a:cubicBezTo>
                  <a:pt x="3133" y="1254"/>
                  <a:pt x="3133" y="1254"/>
                  <a:pt x="3133" y="1254"/>
                </a:cubicBezTo>
                <a:cubicBezTo>
                  <a:pt x="2761" y="1480"/>
                  <a:pt x="2761" y="1480"/>
                  <a:pt x="2761" y="1480"/>
                </a:cubicBezTo>
                <a:moveTo>
                  <a:pt x="3377" y="1512"/>
                </a:moveTo>
                <a:cubicBezTo>
                  <a:pt x="3406" y="1414"/>
                  <a:pt x="3406" y="1414"/>
                  <a:pt x="3406" y="1414"/>
                </a:cubicBezTo>
                <a:cubicBezTo>
                  <a:pt x="3406" y="1413"/>
                  <a:pt x="3406" y="1413"/>
                  <a:pt x="3406" y="1413"/>
                </a:cubicBezTo>
                <a:cubicBezTo>
                  <a:pt x="3632" y="1224"/>
                  <a:pt x="3632" y="1224"/>
                  <a:pt x="3632" y="1224"/>
                </a:cubicBezTo>
                <a:cubicBezTo>
                  <a:pt x="3843" y="1303"/>
                  <a:pt x="3843" y="1303"/>
                  <a:pt x="3843" y="1303"/>
                </a:cubicBezTo>
                <a:cubicBezTo>
                  <a:pt x="3838" y="1331"/>
                  <a:pt x="3838" y="1331"/>
                  <a:pt x="3838" y="1331"/>
                </a:cubicBezTo>
                <a:cubicBezTo>
                  <a:pt x="3377" y="1512"/>
                  <a:pt x="3377" y="1512"/>
                  <a:pt x="3377" y="1512"/>
                </a:cubicBezTo>
                <a:moveTo>
                  <a:pt x="2818" y="1394"/>
                </a:moveTo>
                <a:cubicBezTo>
                  <a:pt x="2958" y="1184"/>
                  <a:pt x="2958" y="1184"/>
                  <a:pt x="2958" y="1184"/>
                </a:cubicBezTo>
                <a:cubicBezTo>
                  <a:pt x="3052" y="1211"/>
                  <a:pt x="3052" y="1211"/>
                  <a:pt x="3052" y="1211"/>
                </a:cubicBezTo>
                <a:cubicBezTo>
                  <a:pt x="3052" y="1216"/>
                  <a:pt x="3053" y="1222"/>
                  <a:pt x="3056" y="1227"/>
                </a:cubicBezTo>
                <a:cubicBezTo>
                  <a:pt x="2818" y="1394"/>
                  <a:pt x="2818" y="1394"/>
                  <a:pt x="2818" y="1394"/>
                </a:cubicBezTo>
                <a:moveTo>
                  <a:pt x="3289" y="1340"/>
                </a:moveTo>
                <a:cubicBezTo>
                  <a:pt x="3143" y="1254"/>
                  <a:pt x="3143" y="1254"/>
                  <a:pt x="3143" y="1254"/>
                </a:cubicBezTo>
                <a:cubicBezTo>
                  <a:pt x="3338" y="1135"/>
                  <a:pt x="3338" y="1135"/>
                  <a:pt x="3338" y="1135"/>
                </a:cubicBezTo>
                <a:cubicBezTo>
                  <a:pt x="3340" y="1139"/>
                  <a:pt x="3344" y="1142"/>
                  <a:pt x="3348" y="1143"/>
                </a:cubicBezTo>
                <a:cubicBezTo>
                  <a:pt x="3289" y="1340"/>
                  <a:pt x="3289" y="1340"/>
                  <a:pt x="3289" y="1340"/>
                </a:cubicBezTo>
                <a:moveTo>
                  <a:pt x="3354" y="1144"/>
                </a:moveTo>
                <a:cubicBezTo>
                  <a:pt x="3357" y="1144"/>
                  <a:pt x="3360" y="1144"/>
                  <a:pt x="3363" y="1142"/>
                </a:cubicBezTo>
                <a:cubicBezTo>
                  <a:pt x="3369" y="1139"/>
                  <a:pt x="3373" y="1133"/>
                  <a:pt x="3374" y="1127"/>
                </a:cubicBezTo>
                <a:cubicBezTo>
                  <a:pt x="3627" y="1222"/>
                  <a:pt x="3627" y="1222"/>
                  <a:pt x="3627" y="1222"/>
                </a:cubicBezTo>
                <a:cubicBezTo>
                  <a:pt x="3405" y="1408"/>
                  <a:pt x="3405" y="1408"/>
                  <a:pt x="3405" y="1408"/>
                </a:cubicBezTo>
                <a:cubicBezTo>
                  <a:pt x="3294" y="1342"/>
                  <a:pt x="3294" y="1342"/>
                  <a:pt x="3294" y="1342"/>
                </a:cubicBezTo>
                <a:cubicBezTo>
                  <a:pt x="3353" y="1144"/>
                  <a:pt x="3353" y="1144"/>
                  <a:pt x="3353" y="1144"/>
                </a:cubicBezTo>
                <a:cubicBezTo>
                  <a:pt x="3354" y="1144"/>
                  <a:pt x="3354" y="1144"/>
                  <a:pt x="3354" y="1144"/>
                </a:cubicBezTo>
                <a:moveTo>
                  <a:pt x="2704" y="1475"/>
                </a:moveTo>
                <a:cubicBezTo>
                  <a:pt x="2079" y="1402"/>
                  <a:pt x="2079" y="1402"/>
                  <a:pt x="2079" y="1402"/>
                </a:cubicBezTo>
                <a:cubicBezTo>
                  <a:pt x="2074" y="1400"/>
                  <a:pt x="2074" y="1400"/>
                  <a:pt x="2074" y="1400"/>
                </a:cubicBezTo>
                <a:cubicBezTo>
                  <a:pt x="2483" y="1049"/>
                  <a:pt x="2483" y="1049"/>
                  <a:pt x="2483" y="1049"/>
                </a:cubicBezTo>
                <a:cubicBezTo>
                  <a:pt x="2485" y="1050"/>
                  <a:pt x="2485" y="1050"/>
                  <a:pt x="2485" y="1050"/>
                </a:cubicBezTo>
                <a:cubicBezTo>
                  <a:pt x="2485" y="1049"/>
                  <a:pt x="2485" y="1049"/>
                  <a:pt x="2485" y="1049"/>
                </a:cubicBezTo>
                <a:cubicBezTo>
                  <a:pt x="2953" y="1183"/>
                  <a:pt x="2953" y="1183"/>
                  <a:pt x="2953" y="1183"/>
                </a:cubicBezTo>
                <a:cubicBezTo>
                  <a:pt x="2807" y="1402"/>
                  <a:pt x="2807" y="1402"/>
                  <a:pt x="2807" y="1402"/>
                </a:cubicBezTo>
                <a:cubicBezTo>
                  <a:pt x="2704" y="1475"/>
                  <a:pt x="2704" y="1475"/>
                  <a:pt x="2704" y="1475"/>
                </a:cubicBezTo>
                <a:moveTo>
                  <a:pt x="3884" y="1312"/>
                </a:moveTo>
                <a:cubicBezTo>
                  <a:pt x="4052" y="1038"/>
                  <a:pt x="4052" y="1038"/>
                  <a:pt x="4052" y="1038"/>
                </a:cubicBezTo>
                <a:cubicBezTo>
                  <a:pt x="4119" y="1059"/>
                  <a:pt x="4119" y="1059"/>
                  <a:pt x="4119" y="1059"/>
                </a:cubicBezTo>
                <a:cubicBezTo>
                  <a:pt x="3884" y="1312"/>
                  <a:pt x="3884" y="1312"/>
                  <a:pt x="3884" y="1312"/>
                </a:cubicBezTo>
                <a:moveTo>
                  <a:pt x="3844" y="1298"/>
                </a:moveTo>
                <a:cubicBezTo>
                  <a:pt x="3637" y="1220"/>
                  <a:pt x="3637" y="1220"/>
                  <a:pt x="3637" y="1220"/>
                </a:cubicBezTo>
                <a:cubicBezTo>
                  <a:pt x="3885" y="1013"/>
                  <a:pt x="3885" y="1013"/>
                  <a:pt x="3885" y="1013"/>
                </a:cubicBezTo>
                <a:cubicBezTo>
                  <a:pt x="3889" y="1018"/>
                  <a:pt x="3894" y="1022"/>
                  <a:pt x="3900" y="1024"/>
                </a:cubicBezTo>
                <a:cubicBezTo>
                  <a:pt x="3844" y="1298"/>
                  <a:pt x="3844" y="1298"/>
                  <a:pt x="3844" y="1298"/>
                </a:cubicBezTo>
                <a:moveTo>
                  <a:pt x="3912" y="1026"/>
                </a:moveTo>
                <a:cubicBezTo>
                  <a:pt x="3917" y="1026"/>
                  <a:pt x="3922" y="1024"/>
                  <a:pt x="3928" y="1022"/>
                </a:cubicBezTo>
                <a:cubicBezTo>
                  <a:pt x="3936" y="1017"/>
                  <a:pt x="3942" y="1010"/>
                  <a:pt x="3944" y="1002"/>
                </a:cubicBezTo>
                <a:cubicBezTo>
                  <a:pt x="4047" y="1036"/>
                  <a:pt x="4047" y="1036"/>
                  <a:pt x="4047" y="1036"/>
                </a:cubicBezTo>
                <a:cubicBezTo>
                  <a:pt x="3879" y="1311"/>
                  <a:pt x="3879" y="1311"/>
                  <a:pt x="3879" y="1311"/>
                </a:cubicBezTo>
                <a:cubicBezTo>
                  <a:pt x="3849" y="1300"/>
                  <a:pt x="3849" y="1300"/>
                  <a:pt x="3849" y="1300"/>
                </a:cubicBezTo>
                <a:cubicBezTo>
                  <a:pt x="3905" y="1025"/>
                  <a:pt x="3905" y="1025"/>
                  <a:pt x="3905" y="1025"/>
                </a:cubicBezTo>
                <a:cubicBezTo>
                  <a:pt x="3907" y="1026"/>
                  <a:pt x="3909" y="1026"/>
                  <a:pt x="3912" y="1026"/>
                </a:cubicBezTo>
                <a:moveTo>
                  <a:pt x="2956" y="1178"/>
                </a:moveTo>
                <a:cubicBezTo>
                  <a:pt x="2488" y="1045"/>
                  <a:pt x="2488" y="1045"/>
                  <a:pt x="2488" y="1045"/>
                </a:cubicBezTo>
                <a:cubicBezTo>
                  <a:pt x="2536" y="955"/>
                  <a:pt x="2536" y="955"/>
                  <a:pt x="2536" y="955"/>
                </a:cubicBezTo>
                <a:cubicBezTo>
                  <a:pt x="3065" y="996"/>
                  <a:pt x="3065" y="996"/>
                  <a:pt x="3065" y="996"/>
                </a:cubicBezTo>
                <a:cubicBezTo>
                  <a:pt x="3065" y="996"/>
                  <a:pt x="3066" y="997"/>
                  <a:pt x="3066" y="998"/>
                </a:cubicBezTo>
                <a:cubicBezTo>
                  <a:pt x="3067" y="1001"/>
                  <a:pt x="3069" y="1003"/>
                  <a:pt x="3072" y="1005"/>
                </a:cubicBezTo>
                <a:cubicBezTo>
                  <a:pt x="2956" y="1178"/>
                  <a:pt x="2956" y="1178"/>
                  <a:pt x="2956" y="1178"/>
                </a:cubicBezTo>
                <a:moveTo>
                  <a:pt x="2094" y="1376"/>
                </a:moveTo>
                <a:cubicBezTo>
                  <a:pt x="2470" y="950"/>
                  <a:pt x="2470" y="950"/>
                  <a:pt x="2470" y="950"/>
                </a:cubicBezTo>
                <a:cubicBezTo>
                  <a:pt x="2530" y="954"/>
                  <a:pt x="2530" y="954"/>
                  <a:pt x="2530" y="954"/>
                </a:cubicBezTo>
                <a:cubicBezTo>
                  <a:pt x="2483" y="1044"/>
                  <a:pt x="2483" y="1044"/>
                  <a:pt x="2483" y="1044"/>
                </a:cubicBezTo>
                <a:cubicBezTo>
                  <a:pt x="2482" y="1043"/>
                  <a:pt x="2482" y="1043"/>
                  <a:pt x="2482" y="1043"/>
                </a:cubicBezTo>
                <a:cubicBezTo>
                  <a:pt x="2094" y="1376"/>
                  <a:pt x="2094" y="1376"/>
                  <a:pt x="2094" y="1376"/>
                </a:cubicBezTo>
                <a:moveTo>
                  <a:pt x="3106" y="982"/>
                </a:moveTo>
                <a:cubicBezTo>
                  <a:pt x="3105" y="981"/>
                  <a:pt x="3105" y="979"/>
                  <a:pt x="3104" y="978"/>
                </a:cubicBezTo>
                <a:cubicBezTo>
                  <a:pt x="3103" y="976"/>
                  <a:pt x="3102" y="975"/>
                  <a:pt x="3100" y="973"/>
                </a:cubicBezTo>
                <a:cubicBezTo>
                  <a:pt x="3149" y="914"/>
                  <a:pt x="3149" y="914"/>
                  <a:pt x="3149" y="914"/>
                </a:cubicBezTo>
                <a:cubicBezTo>
                  <a:pt x="3134" y="971"/>
                  <a:pt x="3134" y="971"/>
                  <a:pt x="3134" y="971"/>
                </a:cubicBezTo>
                <a:cubicBezTo>
                  <a:pt x="3106" y="982"/>
                  <a:pt x="3106" y="982"/>
                  <a:pt x="3106" y="982"/>
                </a:cubicBezTo>
                <a:moveTo>
                  <a:pt x="3631" y="1218"/>
                </a:moveTo>
                <a:cubicBezTo>
                  <a:pt x="3373" y="1121"/>
                  <a:pt x="3373" y="1121"/>
                  <a:pt x="3373" y="1121"/>
                </a:cubicBezTo>
                <a:cubicBezTo>
                  <a:pt x="3373" y="1119"/>
                  <a:pt x="3372" y="1117"/>
                  <a:pt x="3371" y="1116"/>
                </a:cubicBezTo>
                <a:cubicBezTo>
                  <a:pt x="3371" y="1115"/>
                  <a:pt x="3370" y="1113"/>
                  <a:pt x="3369" y="1112"/>
                </a:cubicBezTo>
                <a:cubicBezTo>
                  <a:pt x="3589" y="876"/>
                  <a:pt x="3589" y="876"/>
                  <a:pt x="3589" y="876"/>
                </a:cubicBezTo>
                <a:cubicBezTo>
                  <a:pt x="3880" y="977"/>
                  <a:pt x="3880" y="977"/>
                  <a:pt x="3880" y="977"/>
                </a:cubicBezTo>
                <a:cubicBezTo>
                  <a:pt x="3876" y="987"/>
                  <a:pt x="3876" y="998"/>
                  <a:pt x="3881" y="1007"/>
                </a:cubicBezTo>
                <a:cubicBezTo>
                  <a:pt x="3881" y="1008"/>
                  <a:pt x="3881" y="1008"/>
                  <a:pt x="3882" y="1009"/>
                </a:cubicBezTo>
                <a:cubicBezTo>
                  <a:pt x="3631" y="1218"/>
                  <a:pt x="3631" y="1218"/>
                  <a:pt x="3631" y="1218"/>
                </a:cubicBezTo>
                <a:moveTo>
                  <a:pt x="3469" y="873"/>
                </a:moveTo>
                <a:cubicBezTo>
                  <a:pt x="3474" y="873"/>
                  <a:pt x="3480" y="872"/>
                  <a:pt x="3485" y="869"/>
                </a:cubicBezTo>
                <a:cubicBezTo>
                  <a:pt x="3494" y="864"/>
                  <a:pt x="3500" y="856"/>
                  <a:pt x="3503" y="846"/>
                </a:cubicBezTo>
                <a:cubicBezTo>
                  <a:pt x="3584" y="874"/>
                  <a:pt x="3584" y="874"/>
                  <a:pt x="3584" y="874"/>
                </a:cubicBezTo>
                <a:cubicBezTo>
                  <a:pt x="3366" y="1109"/>
                  <a:pt x="3366" y="1109"/>
                  <a:pt x="3366" y="1109"/>
                </a:cubicBezTo>
                <a:cubicBezTo>
                  <a:pt x="3362" y="1107"/>
                  <a:pt x="3358" y="1105"/>
                  <a:pt x="3354" y="1105"/>
                </a:cubicBezTo>
                <a:cubicBezTo>
                  <a:pt x="3351" y="1105"/>
                  <a:pt x="3348" y="1106"/>
                  <a:pt x="3345" y="1107"/>
                </a:cubicBezTo>
                <a:cubicBezTo>
                  <a:pt x="3336" y="1112"/>
                  <a:pt x="3333" y="1122"/>
                  <a:pt x="3336" y="1131"/>
                </a:cubicBezTo>
                <a:cubicBezTo>
                  <a:pt x="3138" y="1251"/>
                  <a:pt x="3138" y="1251"/>
                  <a:pt x="3138" y="1251"/>
                </a:cubicBezTo>
                <a:cubicBezTo>
                  <a:pt x="3108" y="1233"/>
                  <a:pt x="3108" y="1233"/>
                  <a:pt x="3108" y="1233"/>
                </a:cubicBezTo>
                <a:cubicBezTo>
                  <a:pt x="3116" y="1224"/>
                  <a:pt x="3117" y="1210"/>
                  <a:pt x="3111" y="1199"/>
                </a:cubicBezTo>
                <a:cubicBezTo>
                  <a:pt x="3110" y="1195"/>
                  <a:pt x="3108" y="1193"/>
                  <a:pt x="3105" y="1190"/>
                </a:cubicBezTo>
                <a:cubicBezTo>
                  <a:pt x="3443" y="862"/>
                  <a:pt x="3443" y="862"/>
                  <a:pt x="3443" y="862"/>
                </a:cubicBezTo>
                <a:cubicBezTo>
                  <a:pt x="3450" y="869"/>
                  <a:pt x="3459" y="873"/>
                  <a:pt x="3469" y="873"/>
                </a:cubicBezTo>
                <a:moveTo>
                  <a:pt x="3588" y="870"/>
                </a:moveTo>
                <a:cubicBezTo>
                  <a:pt x="3503" y="841"/>
                  <a:pt x="3503" y="841"/>
                  <a:pt x="3503" y="841"/>
                </a:cubicBezTo>
                <a:cubicBezTo>
                  <a:pt x="3504" y="838"/>
                  <a:pt x="3503" y="835"/>
                  <a:pt x="3503" y="832"/>
                </a:cubicBezTo>
                <a:cubicBezTo>
                  <a:pt x="3693" y="757"/>
                  <a:pt x="3693" y="757"/>
                  <a:pt x="3693" y="757"/>
                </a:cubicBezTo>
                <a:cubicBezTo>
                  <a:pt x="3588" y="870"/>
                  <a:pt x="3588" y="870"/>
                  <a:pt x="3588" y="870"/>
                </a:cubicBezTo>
                <a:moveTo>
                  <a:pt x="3151" y="926"/>
                </a:moveTo>
                <a:cubicBezTo>
                  <a:pt x="3156" y="904"/>
                  <a:pt x="3156" y="904"/>
                  <a:pt x="3156" y="904"/>
                </a:cubicBezTo>
                <a:cubicBezTo>
                  <a:pt x="3312" y="710"/>
                  <a:pt x="3312" y="710"/>
                  <a:pt x="3312" y="710"/>
                </a:cubicBezTo>
                <a:cubicBezTo>
                  <a:pt x="3443" y="815"/>
                  <a:pt x="3443" y="815"/>
                  <a:pt x="3443" y="815"/>
                </a:cubicBezTo>
                <a:cubicBezTo>
                  <a:pt x="3434" y="825"/>
                  <a:pt x="3432" y="840"/>
                  <a:pt x="3437" y="852"/>
                </a:cubicBezTo>
                <a:cubicBezTo>
                  <a:pt x="3202" y="945"/>
                  <a:pt x="3202" y="945"/>
                  <a:pt x="3202" y="945"/>
                </a:cubicBezTo>
                <a:cubicBezTo>
                  <a:pt x="3201" y="947"/>
                  <a:pt x="3201" y="949"/>
                  <a:pt x="3200" y="951"/>
                </a:cubicBezTo>
                <a:cubicBezTo>
                  <a:pt x="3439" y="857"/>
                  <a:pt x="3439" y="857"/>
                  <a:pt x="3439" y="857"/>
                </a:cubicBezTo>
                <a:cubicBezTo>
                  <a:pt x="3440" y="858"/>
                  <a:pt x="3440" y="858"/>
                  <a:pt x="3440" y="858"/>
                </a:cubicBezTo>
                <a:cubicBezTo>
                  <a:pt x="3101" y="1187"/>
                  <a:pt x="3101" y="1187"/>
                  <a:pt x="3101" y="1187"/>
                </a:cubicBezTo>
                <a:cubicBezTo>
                  <a:pt x="3096" y="1184"/>
                  <a:pt x="3091" y="1182"/>
                  <a:pt x="3085" y="1182"/>
                </a:cubicBezTo>
                <a:cubicBezTo>
                  <a:pt x="3085" y="1181"/>
                  <a:pt x="3085" y="1181"/>
                  <a:pt x="3085" y="1181"/>
                </a:cubicBezTo>
                <a:cubicBezTo>
                  <a:pt x="3085" y="1181"/>
                  <a:pt x="3084" y="1181"/>
                  <a:pt x="3084" y="1181"/>
                </a:cubicBezTo>
                <a:cubicBezTo>
                  <a:pt x="3083" y="1181"/>
                  <a:pt x="3081" y="1181"/>
                  <a:pt x="3080" y="1181"/>
                </a:cubicBezTo>
                <a:cubicBezTo>
                  <a:pt x="3080" y="1182"/>
                  <a:pt x="3080" y="1182"/>
                  <a:pt x="3080" y="1182"/>
                </a:cubicBezTo>
                <a:cubicBezTo>
                  <a:pt x="3076" y="1183"/>
                  <a:pt x="3073" y="1184"/>
                  <a:pt x="3069" y="1185"/>
                </a:cubicBezTo>
                <a:cubicBezTo>
                  <a:pt x="3061" y="1190"/>
                  <a:pt x="3055" y="1197"/>
                  <a:pt x="3053" y="1206"/>
                </a:cubicBezTo>
                <a:cubicBezTo>
                  <a:pt x="2961" y="1180"/>
                  <a:pt x="2961" y="1180"/>
                  <a:pt x="2961" y="1180"/>
                </a:cubicBezTo>
                <a:cubicBezTo>
                  <a:pt x="3076" y="1007"/>
                  <a:pt x="3076" y="1007"/>
                  <a:pt x="3076" y="1007"/>
                </a:cubicBezTo>
                <a:cubicBezTo>
                  <a:pt x="3079" y="1009"/>
                  <a:pt x="3082" y="1009"/>
                  <a:pt x="3085" y="1009"/>
                </a:cubicBezTo>
                <a:cubicBezTo>
                  <a:pt x="3088" y="1009"/>
                  <a:pt x="3092" y="1009"/>
                  <a:pt x="3095" y="1007"/>
                </a:cubicBezTo>
                <a:cubicBezTo>
                  <a:pt x="3102" y="1003"/>
                  <a:pt x="3106" y="995"/>
                  <a:pt x="3106" y="988"/>
                </a:cubicBezTo>
                <a:cubicBezTo>
                  <a:pt x="3132" y="977"/>
                  <a:pt x="3132" y="977"/>
                  <a:pt x="3132" y="977"/>
                </a:cubicBezTo>
                <a:cubicBezTo>
                  <a:pt x="3088" y="1151"/>
                  <a:pt x="3088" y="1151"/>
                  <a:pt x="3088" y="1151"/>
                </a:cubicBezTo>
                <a:cubicBezTo>
                  <a:pt x="3090" y="1151"/>
                  <a:pt x="3091" y="1152"/>
                  <a:pt x="3093" y="1153"/>
                </a:cubicBezTo>
                <a:cubicBezTo>
                  <a:pt x="3138" y="975"/>
                  <a:pt x="3138" y="975"/>
                  <a:pt x="3138" y="975"/>
                </a:cubicBezTo>
                <a:cubicBezTo>
                  <a:pt x="3166" y="964"/>
                  <a:pt x="3166" y="964"/>
                  <a:pt x="3166" y="964"/>
                </a:cubicBezTo>
                <a:cubicBezTo>
                  <a:pt x="3164" y="963"/>
                  <a:pt x="3162" y="962"/>
                  <a:pt x="3160" y="961"/>
                </a:cubicBezTo>
                <a:cubicBezTo>
                  <a:pt x="3139" y="969"/>
                  <a:pt x="3139" y="969"/>
                  <a:pt x="3139" y="969"/>
                </a:cubicBezTo>
                <a:cubicBezTo>
                  <a:pt x="3148" y="937"/>
                  <a:pt x="3148" y="937"/>
                  <a:pt x="3148" y="937"/>
                </a:cubicBezTo>
                <a:cubicBezTo>
                  <a:pt x="3148" y="933"/>
                  <a:pt x="3149" y="929"/>
                  <a:pt x="3151" y="926"/>
                </a:cubicBezTo>
                <a:moveTo>
                  <a:pt x="3226" y="675"/>
                </a:moveTo>
                <a:cubicBezTo>
                  <a:pt x="3233" y="675"/>
                  <a:pt x="3240" y="674"/>
                  <a:pt x="3246" y="670"/>
                </a:cubicBezTo>
                <a:cubicBezTo>
                  <a:pt x="3250" y="669"/>
                  <a:pt x="3253" y="666"/>
                  <a:pt x="3255" y="664"/>
                </a:cubicBezTo>
                <a:cubicBezTo>
                  <a:pt x="3309" y="707"/>
                  <a:pt x="3309" y="707"/>
                  <a:pt x="3309" y="707"/>
                </a:cubicBezTo>
                <a:cubicBezTo>
                  <a:pt x="3159" y="893"/>
                  <a:pt x="3159" y="893"/>
                  <a:pt x="3159" y="893"/>
                </a:cubicBezTo>
                <a:cubicBezTo>
                  <a:pt x="3215" y="674"/>
                  <a:pt x="3215" y="674"/>
                  <a:pt x="3215" y="674"/>
                </a:cubicBezTo>
                <a:cubicBezTo>
                  <a:pt x="3218" y="675"/>
                  <a:pt x="3222" y="675"/>
                  <a:pt x="3226" y="675"/>
                </a:cubicBezTo>
                <a:moveTo>
                  <a:pt x="3064" y="991"/>
                </a:moveTo>
                <a:cubicBezTo>
                  <a:pt x="2538" y="950"/>
                  <a:pt x="2538" y="950"/>
                  <a:pt x="2538" y="950"/>
                </a:cubicBezTo>
                <a:cubicBezTo>
                  <a:pt x="2707" y="633"/>
                  <a:pt x="2707" y="633"/>
                  <a:pt x="2707" y="633"/>
                </a:cubicBezTo>
                <a:cubicBezTo>
                  <a:pt x="3182" y="636"/>
                  <a:pt x="3182" y="636"/>
                  <a:pt x="3182" y="636"/>
                </a:cubicBezTo>
                <a:cubicBezTo>
                  <a:pt x="3182" y="642"/>
                  <a:pt x="3184" y="647"/>
                  <a:pt x="3186" y="652"/>
                </a:cubicBezTo>
                <a:cubicBezTo>
                  <a:pt x="3192" y="662"/>
                  <a:pt x="3200" y="669"/>
                  <a:pt x="3210" y="673"/>
                </a:cubicBezTo>
                <a:cubicBezTo>
                  <a:pt x="3152" y="902"/>
                  <a:pt x="3152" y="902"/>
                  <a:pt x="3152" y="902"/>
                </a:cubicBezTo>
                <a:cubicBezTo>
                  <a:pt x="3097" y="970"/>
                  <a:pt x="3097" y="970"/>
                  <a:pt x="3097" y="970"/>
                </a:cubicBezTo>
                <a:cubicBezTo>
                  <a:pt x="3093" y="968"/>
                  <a:pt x="3089" y="967"/>
                  <a:pt x="3085" y="967"/>
                </a:cubicBezTo>
                <a:cubicBezTo>
                  <a:pt x="3081" y="967"/>
                  <a:pt x="3078" y="967"/>
                  <a:pt x="3075" y="969"/>
                </a:cubicBezTo>
                <a:cubicBezTo>
                  <a:pt x="3067" y="973"/>
                  <a:pt x="3063" y="982"/>
                  <a:pt x="3064" y="991"/>
                </a:cubicBezTo>
                <a:moveTo>
                  <a:pt x="3312" y="703"/>
                </a:moveTo>
                <a:cubicBezTo>
                  <a:pt x="3259" y="661"/>
                  <a:pt x="3259" y="661"/>
                  <a:pt x="3259" y="661"/>
                </a:cubicBezTo>
                <a:cubicBezTo>
                  <a:pt x="3265" y="654"/>
                  <a:pt x="3269" y="645"/>
                  <a:pt x="3270" y="636"/>
                </a:cubicBezTo>
                <a:cubicBezTo>
                  <a:pt x="3372" y="628"/>
                  <a:pt x="3372" y="628"/>
                  <a:pt x="3372" y="628"/>
                </a:cubicBezTo>
                <a:cubicBezTo>
                  <a:pt x="3312" y="703"/>
                  <a:pt x="3312" y="703"/>
                  <a:pt x="3312" y="703"/>
                </a:cubicBezTo>
                <a:moveTo>
                  <a:pt x="3447" y="812"/>
                </a:moveTo>
                <a:cubicBezTo>
                  <a:pt x="3316" y="706"/>
                  <a:pt x="3316" y="706"/>
                  <a:pt x="3316" y="706"/>
                </a:cubicBezTo>
                <a:cubicBezTo>
                  <a:pt x="3379" y="628"/>
                  <a:pt x="3379" y="628"/>
                  <a:pt x="3379" y="628"/>
                </a:cubicBezTo>
                <a:cubicBezTo>
                  <a:pt x="3750" y="601"/>
                  <a:pt x="3750" y="601"/>
                  <a:pt x="3750" y="601"/>
                </a:cubicBezTo>
                <a:cubicBezTo>
                  <a:pt x="3750" y="606"/>
                  <a:pt x="3751" y="611"/>
                  <a:pt x="3754" y="616"/>
                </a:cubicBezTo>
                <a:cubicBezTo>
                  <a:pt x="3754" y="617"/>
                  <a:pt x="3754" y="617"/>
                  <a:pt x="3754" y="617"/>
                </a:cubicBezTo>
                <a:cubicBezTo>
                  <a:pt x="3494" y="814"/>
                  <a:pt x="3494" y="814"/>
                  <a:pt x="3494" y="814"/>
                </a:cubicBezTo>
                <a:cubicBezTo>
                  <a:pt x="3487" y="808"/>
                  <a:pt x="3478" y="804"/>
                  <a:pt x="3469" y="804"/>
                </a:cubicBezTo>
                <a:cubicBezTo>
                  <a:pt x="3463" y="804"/>
                  <a:pt x="3458" y="805"/>
                  <a:pt x="3453" y="808"/>
                </a:cubicBezTo>
                <a:cubicBezTo>
                  <a:pt x="3451" y="809"/>
                  <a:pt x="3449" y="810"/>
                  <a:pt x="3447" y="812"/>
                </a:cubicBezTo>
                <a:moveTo>
                  <a:pt x="3383" y="623"/>
                </a:moveTo>
                <a:cubicBezTo>
                  <a:pt x="3440" y="552"/>
                  <a:pt x="3440" y="552"/>
                  <a:pt x="3440" y="552"/>
                </a:cubicBezTo>
                <a:cubicBezTo>
                  <a:pt x="3813" y="528"/>
                  <a:pt x="3813" y="528"/>
                  <a:pt x="3813" y="528"/>
                </a:cubicBezTo>
                <a:cubicBezTo>
                  <a:pt x="3795" y="567"/>
                  <a:pt x="3795" y="567"/>
                  <a:pt x="3795" y="567"/>
                </a:cubicBezTo>
                <a:cubicBezTo>
                  <a:pt x="3791" y="566"/>
                  <a:pt x="3788" y="565"/>
                  <a:pt x="3784" y="565"/>
                </a:cubicBezTo>
                <a:cubicBezTo>
                  <a:pt x="3779" y="565"/>
                  <a:pt x="3773" y="567"/>
                  <a:pt x="3768" y="569"/>
                </a:cubicBezTo>
                <a:cubicBezTo>
                  <a:pt x="3758" y="575"/>
                  <a:pt x="3751" y="585"/>
                  <a:pt x="3750" y="596"/>
                </a:cubicBezTo>
                <a:cubicBezTo>
                  <a:pt x="3383" y="623"/>
                  <a:pt x="3383" y="623"/>
                  <a:pt x="3383" y="623"/>
                </a:cubicBezTo>
                <a:moveTo>
                  <a:pt x="3686" y="0"/>
                </a:moveTo>
                <a:cubicBezTo>
                  <a:pt x="3545" y="174"/>
                  <a:pt x="3545" y="174"/>
                  <a:pt x="3545" y="174"/>
                </a:cubicBezTo>
                <a:cubicBezTo>
                  <a:pt x="3249" y="593"/>
                  <a:pt x="3249" y="593"/>
                  <a:pt x="3249" y="593"/>
                </a:cubicBezTo>
                <a:cubicBezTo>
                  <a:pt x="3242" y="589"/>
                  <a:pt x="3234" y="586"/>
                  <a:pt x="3226" y="586"/>
                </a:cubicBezTo>
                <a:cubicBezTo>
                  <a:pt x="3219" y="586"/>
                  <a:pt x="3212" y="588"/>
                  <a:pt x="3205" y="592"/>
                </a:cubicBezTo>
                <a:cubicBezTo>
                  <a:pt x="3190" y="600"/>
                  <a:pt x="3181" y="615"/>
                  <a:pt x="3181" y="631"/>
                </a:cubicBezTo>
                <a:cubicBezTo>
                  <a:pt x="2706" y="628"/>
                  <a:pt x="2706" y="628"/>
                  <a:pt x="2706" y="628"/>
                </a:cubicBezTo>
                <a:cubicBezTo>
                  <a:pt x="2704" y="628"/>
                  <a:pt x="2704" y="628"/>
                  <a:pt x="2704" y="628"/>
                </a:cubicBezTo>
                <a:cubicBezTo>
                  <a:pt x="2533" y="949"/>
                  <a:pt x="2533" y="949"/>
                  <a:pt x="2533" y="949"/>
                </a:cubicBezTo>
                <a:cubicBezTo>
                  <a:pt x="2468" y="944"/>
                  <a:pt x="2468" y="944"/>
                  <a:pt x="2468" y="944"/>
                </a:cubicBezTo>
                <a:cubicBezTo>
                  <a:pt x="2467" y="945"/>
                  <a:pt x="2467" y="945"/>
                  <a:pt x="2467" y="945"/>
                </a:cubicBezTo>
                <a:cubicBezTo>
                  <a:pt x="2069" y="1397"/>
                  <a:pt x="2069" y="1397"/>
                  <a:pt x="2069" y="1397"/>
                </a:cubicBezTo>
                <a:cubicBezTo>
                  <a:pt x="1634" y="1449"/>
                  <a:pt x="1634" y="1449"/>
                  <a:pt x="1634" y="1449"/>
                </a:cubicBezTo>
                <a:cubicBezTo>
                  <a:pt x="1632" y="1451"/>
                  <a:pt x="1630" y="1452"/>
                  <a:pt x="1627" y="1454"/>
                </a:cubicBezTo>
                <a:cubicBezTo>
                  <a:pt x="1626" y="1454"/>
                  <a:pt x="1625" y="1455"/>
                  <a:pt x="1624" y="1455"/>
                </a:cubicBezTo>
                <a:cubicBezTo>
                  <a:pt x="2036" y="1406"/>
                  <a:pt x="2036" y="1406"/>
                  <a:pt x="2036" y="1406"/>
                </a:cubicBezTo>
                <a:cubicBezTo>
                  <a:pt x="1543" y="1536"/>
                  <a:pt x="1543" y="1536"/>
                  <a:pt x="1543" y="1536"/>
                </a:cubicBezTo>
                <a:cubicBezTo>
                  <a:pt x="1543" y="1538"/>
                  <a:pt x="1543" y="1538"/>
                  <a:pt x="1543" y="1538"/>
                </a:cubicBezTo>
                <a:cubicBezTo>
                  <a:pt x="1442" y="1526"/>
                  <a:pt x="1442" y="1526"/>
                  <a:pt x="1442" y="1526"/>
                </a:cubicBezTo>
                <a:cubicBezTo>
                  <a:pt x="1472" y="1473"/>
                  <a:pt x="1472" y="1473"/>
                  <a:pt x="1472" y="1473"/>
                </a:cubicBezTo>
                <a:cubicBezTo>
                  <a:pt x="1602" y="1458"/>
                  <a:pt x="1602" y="1458"/>
                  <a:pt x="1602" y="1458"/>
                </a:cubicBezTo>
                <a:cubicBezTo>
                  <a:pt x="1598" y="1457"/>
                  <a:pt x="1594" y="1456"/>
                  <a:pt x="1590" y="1454"/>
                </a:cubicBezTo>
                <a:cubicBezTo>
                  <a:pt x="1471" y="1469"/>
                  <a:pt x="1471" y="1469"/>
                  <a:pt x="1471" y="1469"/>
                </a:cubicBezTo>
                <a:cubicBezTo>
                  <a:pt x="1469" y="1469"/>
                  <a:pt x="1469" y="1469"/>
                  <a:pt x="1469" y="1469"/>
                </a:cubicBezTo>
                <a:cubicBezTo>
                  <a:pt x="1437" y="1525"/>
                  <a:pt x="1437" y="1525"/>
                  <a:pt x="1437" y="1525"/>
                </a:cubicBezTo>
                <a:cubicBezTo>
                  <a:pt x="1075" y="1484"/>
                  <a:pt x="1075" y="1484"/>
                  <a:pt x="1075" y="1484"/>
                </a:cubicBezTo>
                <a:cubicBezTo>
                  <a:pt x="1074" y="1485"/>
                  <a:pt x="1074" y="1485"/>
                  <a:pt x="1074" y="1485"/>
                </a:cubicBezTo>
                <a:cubicBezTo>
                  <a:pt x="803" y="1885"/>
                  <a:pt x="803" y="1885"/>
                  <a:pt x="803" y="1885"/>
                </a:cubicBezTo>
                <a:cubicBezTo>
                  <a:pt x="795" y="1878"/>
                  <a:pt x="784" y="1874"/>
                  <a:pt x="774" y="1874"/>
                </a:cubicBezTo>
                <a:cubicBezTo>
                  <a:pt x="767" y="1874"/>
                  <a:pt x="760" y="1876"/>
                  <a:pt x="753" y="1880"/>
                </a:cubicBezTo>
                <a:cubicBezTo>
                  <a:pt x="740" y="1886"/>
                  <a:pt x="732" y="1899"/>
                  <a:pt x="730" y="1913"/>
                </a:cubicBezTo>
                <a:cubicBezTo>
                  <a:pt x="224" y="1918"/>
                  <a:pt x="224" y="1918"/>
                  <a:pt x="224" y="1918"/>
                </a:cubicBezTo>
                <a:cubicBezTo>
                  <a:pt x="0" y="1936"/>
                  <a:pt x="0" y="1936"/>
                  <a:pt x="0" y="1936"/>
                </a:cubicBezTo>
                <a:cubicBezTo>
                  <a:pt x="3" y="1942"/>
                  <a:pt x="3" y="1942"/>
                  <a:pt x="3" y="1942"/>
                </a:cubicBezTo>
                <a:cubicBezTo>
                  <a:pt x="224" y="1923"/>
                  <a:pt x="224" y="1923"/>
                  <a:pt x="224" y="1923"/>
                </a:cubicBezTo>
                <a:cubicBezTo>
                  <a:pt x="729" y="1918"/>
                  <a:pt x="729" y="1918"/>
                  <a:pt x="729" y="1918"/>
                </a:cubicBezTo>
                <a:cubicBezTo>
                  <a:pt x="729" y="1925"/>
                  <a:pt x="731" y="1933"/>
                  <a:pt x="734" y="1940"/>
                </a:cubicBezTo>
                <a:cubicBezTo>
                  <a:pt x="738" y="1947"/>
                  <a:pt x="744" y="1953"/>
                  <a:pt x="751" y="1957"/>
                </a:cubicBezTo>
                <a:cubicBezTo>
                  <a:pt x="689" y="2034"/>
                  <a:pt x="689" y="2034"/>
                  <a:pt x="689" y="2034"/>
                </a:cubicBezTo>
                <a:cubicBezTo>
                  <a:pt x="592" y="2042"/>
                  <a:pt x="592" y="2042"/>
                  <a:pt x="592" y="2042"/>
                </a:cubicBezTo>
                <a:cubicBezTo>
                  <a:pt x="357" y="2340"/>
                  <a:pt x="357" y="2340"/>
                  <a:pt x="357" y="2340"/>
                </a:cubicBezTo>
                <a:cubicBezTo>
                  <a:pt x="200" y="2316"/>
                  <a:pt x="200" y="2316"/>
                  <a:pt x="200" y="2316"/>
                </a:cubicBezTo>
                <a:cubicBezTo>
                  <a:pt x="203" y="2322"/>
                  <a:pt x="203" y="2322"/>
                  <a:pt x="203" y="2322"/>
                </a:cubicBezTo>
                <a:cubicBezTo>
                  <a:pt x="354" y="2344"/>
                  <a:pt x="354" y="2344"/>
                  <a:pt x="354" y="2344"/>
                </a:cubicBezTo>
                <a:cubicBezTo>
                  <a:pt x="270" y="2451"/>
                  <a:pt x="270" y="2451"/>
                  <a:pt x="270" y="2451"/>
                </a:cubicBezTo>
                <a:cubicBezTo>
                  <a:pt x="273" y="2456"/>
                  <a:pt x="273" y="2456"/>
                  <a:pt x="273" y="2456"/>
                </a:cubicBezTo>
                <a:cubicBezTo>
                  <a:pt x="360" y="2345"/>
                  <a:pt x="360" y="2345"/>
                  <a:pt x="360" y="2345"/>
                </a:cubicBezTo>
                <a:cubicBezTo>
                  <a:pt x="405" y="2352"/>
                  <a:pt x="405" y="2352"/>
                  <a:pt x="405" y="2352"/>
                </a:cubicBezTo>
                <a:cubicBezTo>
                  <a:pt x="403" y="2359"/>
                  <a:pt x="404" y="2367"/>
                  <a:pt x="408" y="2374"/>
                </a:cubicBezTo>
                <a:cubicBezTo>
                  <a:pt x="412" y="2381"/>
                  <a:pt x="417" y="2386"/>
                  <a:pt x="424" y="2389"/>
                </a:cubicBezTo>
                <a:cubicBezTo>
                  <a:pt x="356" y="2613"/>
                  <a:pt x="356" y="2613"/>
                  <a:pt x="356" y="2613"/>
                </a:cubicBezTo>
                <a:cubicBezTo>
                  <a:pt x="359" y="2619"/>
                  <a:pt x="359" y="2619"/>
                  <a:pt x="359" y="2619"/>
                </a:cubicBezTo>
                <a:cubicBezTo>
                  <a:pt x="429" y="2391"/>
                  <a:pt x="429" y="2391"/>
                  <a:pt x="429" y="2391"/>
                </a:cubicBezTo>
                <a:cubicBezTo>
                  <a:pt x="432" y="2392"/>
                  <a:pt x="435" y="2392"/>
                  <a:pt x="439" y="2392"/>
                </a:cubicBezTo>
                <a:cubicBezTo>
                  <a:pt x="444" y="2392"/>
                  <a:pt x="450" y="2391"/>
                  <a:pt x="455" y="2388"/>
                </a:cubicBezTo>
                <a:cubicBezTo>
                  <a:pt x="470" y="2380"/>
                  <a:pt x="477" y="2363"/>
                  <a:pt x="471" y="2347"/>
                </a:cubicBezTo>
                <a:cubicBezTo>
                  <a:pt x="778" y="2246"/>
                  <a:pt x="778" y="2246"/>
                  <a:pt x="778" y="2246"/>
                </a:cubicBezTo>
                <a:cubicBezTo>
                  <a:pt x="778" y="2247"/>
                  <a:pt x="779" y="2249"/>
                  <a:pt x="780" y="2251"/>
                </a:cubicBezTo>
                <a:cubicBezTo>
                  <a:pt x="781" y="2253"/>
                  <a:pt x="782" y="2254"/>
                  <a:pt x="783" y="2256"/>
                </a:cubicBezTo>
                <a:cubicBezTo>
                  <a:pt x="624" y="2363"/>
                  <a:pt x="624" y="2363"/>
                  <a:pt x="624" y="2363"/>
                </a:cubicBezTo>
                <a:cubicBezTo>
                  <a:pt x="624" y="2365"/>
                  <a:pt x="624" y="2367"/>
                  <a:pt x="624" y="2369"/>
                </a:cubicBezTo>
                <a:cubicBezTo>
                  <a:pt x="786" y="2259"/>
                  <a:pt x="786" y="2259"/>
                  <a:pt x="786" y="2259"/>
                </a:cubicBezTo>
                <a:cubicBezTo>
                  <a:pt x="789" y="2262"/>
                  <a:pt x="792" y="2264"/>
                  <a:pt x="796" y="2266"/>
                </a:cubicBezTo>
                <a:cubicBezTo>
                  <a:pt x="773" y="2349"/>
                  <a:pt x="773" y="2349"/>
                  <a:pt x="773" y="2349"/>
                </a:cubicBezTo>
                <a:cubicBezTo>
                  <a:pt x="624" y="2371"/>
                  <a:pt x="624" y="2371"/>
                  <a:pt x="624" y="2371"/>
                </a:cubicBezTo>
                <a:cubicBezTo>
                  <a:pt x="624" y="2373"/>
                  <a:pt x="623" y="2375"/>
                  <a:pt x="623" y="2376"/>
                </a:cubicBezTo>
                <a:cubicBezTo>
                  <a:pt x="772" y="2354"/>
                  <a:pt x="772" y="2354"/>
                  <a:pt x="772" y="2354"/>
                </a:cubicBezTo>
                <a:cubicBezTo>
                  <a:pt x="690" y="2650"/>
                  <a:pt x="690" y="2650"/>
                  <a:pt x="690" y="2650"/>
                </a:cubicBezTo>
                <a:cubicBezTo>
                  <a:pt x="688" y="2649"/>
                  <a:pt x="686" y="2649"/>
                  <a:pt x="684" y="2649"/>
                </a:cubicBezTo>
                <a:cubicBezTo>
                  <a:pt x="678" y="2649"/>
                  <a:pt x="673" y="2650"/>
                  <a:pt x="668" y="2653"/>
                </a:cubicBezTo>
                <a:cubicBezTo>
                  <a:pt x="654" y="2660"/>
                  <a:pt x="647" y="2675"/>
                  <a:pt x="650" y="2690"/>
                </a:cubicBezTo>
                <a:cubicBezTo>
                  <a:pt x="434" y="2762"/>
                  <a:pt x="434" y="2762"/>
                  <a:pt x="434" y="2762"/>
                </a:cubicBezTo>
                <a:cubicBezTo>
                  <a:pt x="436" y="2766"/>
                  <a:pt x="436" y="2766"/>
                  <a:pt x="436" y="2766"/>
                </a:cubicBezTo>
                <a:cubicBezTo>
                  <a:pt x="651" y="2695"/>
                  <a:pt x="651" y="2695"/>
                  <a:pt x="651" y="2695"/>
                </a:cubicBezTo>
                <a:cubicBezTo>
                  <a:pt x="651" y="2696"/>
                  <a:pt x="652" y="2698"/>
                  <a:pt x="653" y="2700"/>
                </a:cubicBezTo>
                <a:cubicBezTo>
                  <a:pt x="657" y="2708"/>
                  <a:pt x="665" y="2714"/>
                  <a:pt x="674" y="2717"/>
                </a:cubicBezTo>
                <a:cubicBezTo>
                  <a:pt x="643" y="2821"/>
                  <a:pt x="643" y="2821"/>
                  <a:pt x="643" y="2821"/>
                </a:cubicBezTo>
                <a:cubicBezTo>
                  <a:pt x="460" y="2811"/>
                  <a:pt x="460" y="2811"/>
                  <a:pt x="460" y="2811"/>
                </a:cubicBezTo>
                <a:cubicBezTo>
                  <a:pt x="463" y="2817"/>
                  <a:pt x="463" y="2817"/>
                  <a:pt x="463" y="2817"/>
                </a:cubicBezTo>
                <a:cubicBezTo>
                  <a:pt x="641" y="2826"/>
                  <a:pt x="641" y="2826"/>
                  <a:pt x="641" y="2826"/>
                </a:cubicBezTo>
                <a:cubicBezTo>
                  <a:pt x="621" y="2895"/>
                  <a:pt x="621" y="2895"/>
                  <a:pt x="621" y="2895"/>
                </a:cubicBezTo>
                <a:cubicBezTo>
                  <a:pt x="512" y="2911"/>
                  <a:pt x="512" y="2911"/>
                  <a:pt x="512" y="2911"/>
                </a:cubicBezTo>
                <a:cubicBezTo>
                  <a:pt x="514" y="2915"/>
                  <a:pt x="514" y="2915"/>
                  <a:pt x="514" y="2915"/>
                </a:cubicBezTo>
                <a:cubicBezTo>
                  <a:pt x="620" y="2899"/>
                  <a:pt x="620" y="2899"/>
                  <a:pt x="620" y="2899"/>
                </a:cubicBezTo>
                <a:cubicBezTo>
                  <a:pt x="579" y="3038"/>
                  <a:pt x="579" y="3038"/>
                  <a:pt x="579" y="3038"/>
                </a:cubicBezTo>
                <a:cubicBezTo>
                  <a:pt x="583" y="3045"/>
                  <a:pt x="583" y="3045"/>
                  <a:pt x="583" y="3045"/>
                </a:cubicBezTo>
                <a:cubicBezTo>
                  <a:pt x="626" y="2898"/>
                  <a:pt x="626" y="2898"/>
                  <a:pt x="626" y="2898"/>
                </a:cubicBezTo>
                <a:cubicBezTo>
                  <a:pt x="974" y="2846"/>
                  <a:pt x="974" y="2846"/>
                  <a:pt x="974" y="2846"/>
                </a:cubicBezTo>
                <a:cubicBezTo>
                  <a:pt x="1010" y="2821"/>
                  <a:pt x="1010" y="2821"/>
                  <a:pt x="1010" y="2821"/>
                </a:cubicBezTo>
                <a:cubicBezTo>
                  <a:pt x="1097" y="2858"/>
                  <a:pt x="1097" y="2858"/>
                  <a:pt x="1097" y="2858"/>
                </a:cubicBezTo>
                <a:cubicBezTo>
                  <a:pt x="793" y="3446"/>
                  <a:pt x="793" y="3446"/>
                  <a:pt x="793" y="3446"/>
                </a:cubicBezTo>
                <a:cubicBezTo>
                  <a:pt x="796" y="3452"/>
                  <a:pt x="796" y="3452"/>
                  <a:pt x="796" y="3452"/>
                </a:cubicBezTo>
                <a:cubicBezTo>
                  <a:pt x="1103" y="2857"/>
                  <a:pt x="1103" y="2857"/>
                  <a:pt x="1103" y="2857"/>
                </a:cubicBezTo>
                <a:cubicBezTo>
                  <a:pt x="1801" y="2661"/>
                  <a:pt x="1801" y="2661"/>
                  <a:pt x="1801" y="2661"/>
                </a:cubicBezTo>
                <a:cubicBezTo>
                  <a:pt x="1802" y="2661"/>
                  <a:pt x="1802" y="2661"/>
                  <a:pt x="1802" y="2661"/>
                </a:cubicBezTo>
                <a:cubicBezTo>
                  <a:pt x="1803" y="2660"/>
                  <a:pt x="1803" y="2660"/>
                  <a:pt x="1803" y="2660"/>
                </a:cubicBezTo>
                <a:cubicBezTo>
                  <a:pt x="2429" y="2083"/>
                  <a:pt x="2429" y="2083"/>
                  <a:pt x="2429" y="2083"/>
                </a:cubicBezTo>
                <a:cubicBezTo>
                  <a:pt x="3259" y="1896"/>
                  <a:pt x="3259" y="1896"/>
                  <a:pt x="3259" y="1896"/>
                </a:cubicBezTo>
                <a:cubicBezTo>
                  <a:pt x="3261" y="1895"/>
                  <a:pt x="3261" y="1895"/>
                  <a:pt x="3261" y="1895"/>
                </a:cubicBezTo>
                <a:cubicBezTo>
                  <a:pt x="3261" y="1894"/>
                  <a:pt x="3261" y="1894"/>
                  <a:pt x="3261" y="1894"/>
                </a:cubicBezTo>
                <a:cubicBezTo>
                  <a:pt x="3818" y="1431"/>
                  <a:pt x="3818" y="1431"/>
                  <a:pt x="3818" y="1431"/>
                </a:cubicBezTo>
                <a:cubicBezTo>
                  <a:pt x="4483" y="1516"/>
                  <a:pt x="4483" y="1516"/>
                  <a:pt x="4483" y="1516"/>
                </a:cubicBezTo>
                <a:cubicBezTo>
                  <a:pt x="4480" y="1510"/>
                  <a:pt x="4480" y="1510"/>
                  <a:pt x="4480" y="1510"/>
                </a:cubicBezTo>
                <a:cubicBezTo>
                  <a:pt x="3823" y="1426"/>
                  <a:pt x="3823" y="1426"/>
                  <a:pt x="3823" y="1426"/>
                </a:cubicBezTo>
                <a:cubicBezTo>
                  <a:pt x="3842" y="1334"/>
                  <a:pt x="3842" y="1334"/>
                  <a:pt x="3842" y="1334"/>
                </a:cubicBezTo>
                <a:cubicBezTo>
                  <a:pt x="3883" y="1318"/>
                  <a:pt x="3883" y="1318"/>
                  <a:pt x="3883" y="1318"/>
                </a:cubicBezTo>
                <a:cubicBezTo>
                  <a:pt x="4123" y="1061"/>
                  <a:pt x="4123" y="1061"/>
                  <a:pt x="4123" y="1061"/>
                </a:cubicBezTo>
                <a:cubicBezTo>
                  <a:pt x="4269" y="1109"/>
                  <a:pt x="4269" y="1109"/>
                  <a:pt x="4269" y="1109"/>
                </a:cubicBezTo>
                <a:cubicBezTo>
                  <a:pt x="4265" y="1101"/>
                  <a:pt x="4265" y="1101"/>
                  <a:pt x="4265" y="1101"/>
                </a:cubicBezTo>
                <a:cubicBezTo>
                  <a:pt x="4128" y="1056"/>
                  <a:pt x="4128" y="1056"/>
                  <a:pt x="4128" y="1056"/>
                </a:cubicBezTo>
                <a:cubicBezTo>
                  <a:pt x="4201" y="979"/>
                  <a:pt x="4201" y="979"/>
                  <a:pt x="4201" y="979"/>
                </a:cubicBezTo>
                <a:cubicBezTo>
                  <a:pt x="4198" y="974"/>
                  <a:pt x="4198" y="974"/>
                  <a:pt x="4198" y="974"/>
                </a:cubicBezTo>
                <a:cubicBezTo>
                  <a:pt x="4123" y="1055"/>
                  <a:pt x="4123" y="1055"/>
                  <a:pt x="4123" y="1055"/>
                </a:cubicBezTo>
                <a:cubicBezTo>
                  <a:pt x="4055" y="1033"/>
                  <a:pt x="4055" y="1033"/>
                  <a:pt x="4055" y="1033"/>
                </a:cubicBezTo>
                <a:cubicBezTo>
                  <a:pt x="4149" y="880"/>
                  <a:pt x="4149" y="880"/>
                  <a:pt x="4149" y="880"/>
                </a:cubicBezTo>
                <a:cubicBezTo>
                  <a:pt x="4146" y="875"/>
                  <a:pt x="4146" y="875"/>
                  <a:pt x="4146" y="875"/>
                </a:cubicBezTo>
                <a:cubicBezTo>
                  <a:pt x="4050" y="1031"/>
                  <a:pt x="4050" y="1031"/>
                  <a:pt x="4050" y="1031"/>
                </a:cubicBezTo>
                <a:cubicBezTo>
                  <a:pt x="3946" y="997"/>
                  <a:pt x="3946" y="997"/>
                  <a:pt x="3946" y="997"/>
                </a:cubicBezTo>
                <a:cubicBezTo>
                  <a:pt x="3947" y="990"/>
                  <a:pt x="3946" y="982"/>
                  <a:pt x="3942" y="975"/>
                </a:cubicBezTo>
                <a:cubicBezTo>
                  <a:pt x="3941" y="973"/>
                  <a:pt x="3939" y="971"/>
                  <a:pt x="3938" y="969"/>
                </a:cubicBezTo>
                <a:cubicBezTo>
                  <a:pt x="4122" y="830"/>
                  <a:pt x="4122" y="830"/>
                  <a:pt x="4122" y="830"/>
                </a:cubicBezTo>
                <a:cubicBezTo>
                  <a:pt x="4120" y="825"/>
                  <a:pt x="4120" y="825"/>
                  <a:pt x="4120" y="825"/>
                </a:cubicBezTo>
                <a:cubicBezTo>
                  <a:pt x="3934" y="965"/>
                  <a:pt x="3934" y="965"/>
                  <a:pt x="3934" y="965"/>
                </a:cubicBezTo>
                <a:cubicBezTo>
                  <a:pt x="3928" y="960"/>
                  <a:pt x="3920" y="957"/>
                  <a:pt x="3911" y="957"/>
                </a:cubicBezTo>
                <a:cubicBezTo>
                  <a:pt x="3906" y="957"/>
                  <a:pt x="3901" y="958"/>
                  <a:pt x="3895" y="961"/>
                </a:cubicBezTo>
                <a:cubicBezTo>
                  <a:pt x="3890" y="964"/>
                  <a:pt x="3885" y="968"/>
                  <a:pt x="3882" y="973"/>
                </a:cubicBezTo>
                <a:cubicBezTo>
                  <a:pt x="3593" y="872"/>
                  <a:pt x="3593" y="872"/>
                  <a:pt x="3593" y="872"/>
                </a:cubicBezTo>
                <a:cubicBezTo>
                  <a:pt x="3703" y="754"/>
                  <a:pt x="3703" y="754"/>
                  <a:pt x="3703" y="754"/>
                </a:cubicBezTo>
                <a:cubicBezTo>
                  <a:pt x="4053" y="699"/>
                  <a:pt x="4053" y="699"/>
                  <a:pt x="4053" y="699"/>
                </a:cubicBezTo>
                <a:cubicBezTo>
                  <a:pt x="4051" y="694"/>
                  <a:pt x="4051" y="694"/>
                  <a:pt x="4051" y="694"/>
                </a:cubicBezTo>
                <a:cubicBezTo>
                  <a:pt x="3701" y="749"/>
                  <a:pt x="3701" y="749"/>
                  <a:pt x="3701" y="749"/>
                </a:cubicBezTo>
                <a:cubicBezTo>
                  <a:pt x="3701" y="749"/>
                  <a:pt x="3701" y="749"/>
                  <a:pt x="3701" y="749"/>
                </a:cubicBezTo>
                <a:cubicBezTo>
                  <a:pt x="3501" y="827"/>
                  <a:pt x="3501" y="827"/>
                  <a:pt x="3501" y="827"/>
                </a:cubicBezTo>
                <a:cubicBezTo>
                  <a:pt x="3501" y="825"/>
                  <a:pt x="3500" y="824"/>
                  <a:pt x="3499" y="822"/>
                </a:cubicBezTo>
                <a:cubicBezTo>
                  <a:pt x="3499" y="821"/>
                  <a:pt x="3498" y="819"/>
                  <a:pt x="3497" y="818"/>
                </a:cubicBezTo>
                <a:cubicBezTo>
                  <a:pt x="3757" y="621"/>
                  <a:pt x="3757" y="621"/>
                  <a:pt x="3757" y="621"/>
                </a:cubicBezTo>
                <a:cubicBezTo>
                  <a:pt x="3764" y="630"/>
                  <a:pt x="3774" y="635"/>
                  <a:pt x="3784" y="635"/>
                </a:cubicBezTo>
                <a:cubicBezTo>
                  <a:pt x="3790" y="635"/>
                  <a:pt x="3795" y="633"/>
                  <a:pt x="3801" y="631"/>
                </a:cubicBezTo>
                <a:cubicBezTo>
                  <a:pt x="3809" y="626"/>
                  <a:pt x="3815" y="619"/>
                  <a:pt x="3817" y="610"/>
                </a:cubicBezTo>
                <a:cubicBezTo>
                  <a:pt x="4045" y="683"/>
                  <a:pt x="4045" y="683"/>
                  <a:pt x="4045" y="683"/>
                </a:cubicBezTo>
                <a:cubicBezTo>
                  <a:pt x="4042" y="677"/>
                  <a:pt x="4042" y="677"/>
                  <a:pt x="4042" y="677"/>
                </a:cubicBezTo>
                <a:cubicBezTo>
                  <a:pt x="3819" y="606"/>
                  <a:pt x="3819" y="606"/>
                  <a:pt x="3819" y="606"/>
                </a:cubicBezTo>
                <a:cubicBezTo>
                  <a:pt x="3820" y="598"/>
                  <a:pt x="3819" y="591"/>
                  <a:pt x="3815" y="584"/>
                </a:cubicBezTo>
                <a:cubicBezTo>
                  <a:pt x="3811" y="577"/>
                  <a:pt x="3806" y="572"/>
                  <a:pt x="3799" y="569"/>
                </a:cubicBezTo>
                <a:cubicBezTo>
                  <a:pt x="3819" y="528"/>
                  <a:pt x="3819" y="528"/>
                  <a:pt x="3819" y="528"/>
                </a:cubicBezTo>
                <a:cubicBezTo>
                  <a:pt x="3959" y="519"/>
                  <a:pt x="3959" y="519"/>
                  <a:pt x="3959" y="519"/>
                </a:cubicBezTo>
                <a:cubicBezTo>
                  <a:pt x="3957" y="514"/>
                  <a:pt x="3957" y="514"/>
                  <a:pt x="3957" y="514"/>
                </a:cubicBezTo>
                <a:cubicBezTo>
                  <a:pt x="3822" y="523"/>
                  <a:pt x="3822" y="523"/>
                  <a:pt x="3822" y="523"/>
                </a:cubicBezTo>
                <a:cubicBezTo>
                  <a:pt x="3889" y="385"/>
                  <a:pt x="3889" y="385"/>
                  <a:pt x="3889" y="385"/>
                </a:cubicBezTo>
                <a:cubicBezTo>
                  <a:pt x="3886" y="379"/>
                  <a:pt x="3886" y="379"/>
                  <a:pt x="3886" y="379"/>
                </a:cubicBezTo>
                <a:cubicBezTo>
                  <a:pt x="3816" y="523"/>
                  <a:pt x="3816" y="523"/>
                  <a:pt x="3816" y="523"/>
                </a:cubicBezTo>
                <a:cubicBezTo>
                  <a:pt x="3437" y="547"/>
                  <a:pt x="3437" y="547"/>
                  <a:pt x="3437" y="547"/>
                </a:cubicBezTo>
                <a:cubicBezTo>
                  <a:pt x="3376" y="623"/>
                  <a:pt x="3376" y="623"/>
                  <a:pt x="3376" y="623"/>
                </a:cubicBezTo>
                <a:cubicBezTo>
                  <a:pt x="3270" y="631"/>
                  <a:pt x="3270" y="631"/>
                  <a:pt x="3270" y="631"/>
                </a:cubicBezTo>
                <a:cubicBezTo>
                  <a:pt x="3270" y="624"/>
                  <a:pt x="3269" y="617"/>
                  <a:pt x="3265" y="610"/>
                </a:cubicBezTo>
                <a:cubicBezTo>
                  <a:pt x="3262" y="604"/>
                  <a:pt x="3258" y="599"/>
                  <a:pt x="3253" y="596"/>
                </a:cubicBezTo>
                <a:cubicBezTo>
                  <a:pt x="3487" y="264"/>
                  <a:pt x="3487" y="264"/>
                  <a:pt x="3487" y="264"/>
                </a:cubicBezTo>
                <a:cubicBezTo>
                  <a:pt x="3489" y="255"/>
                  <a:pt x="3495" y="247"/>
                  <a:pt x="3503" y="241"/>
                </a:cubicBezTo>
                <a:cubicBezTo>
                  <a:pt x="3549" y="177"/>
                  <a:pt x="3549" y="177"/>
                  <a:pt x="3549" y="177"/>
                </a:cubicBezTo>
                <a:cubicBezTo>
                  <a:pt x="3689" y="5"/>
                  <a:pt x="3689" y="5"/>
                  <a:pt x="3689" y="5"/>
                </a:cubicBezTo>
                <a:cubicBezTo>
                  <a:pt x="3686" y="0"/>
                  <a:pt x="3686" y="0"/>
                  <a:pt x="3686" y="0"/>
                </a:cubicBezTo>
              </a:path>
            </a:pathLst>
          </a:custGeom>
          <a:solidFill>
            <a:schemeClr val="tx2">
              <a:alpha val="16000"/>
            </a:schemeClr>
          </a:solidFill>
          <a:ln>
            <a:noFill/>
          </a:ln>
        </p:spPr>
        <p:txBody>
          <a:bodyPr vert="horz" wrap="square" lIns="91440" tIns="45720" rIns="91440" bIns="45720" numCol="1" anchor="t" anchorCtr="0" compatLnSpc="1"/>
          <a:lstStyle/>
          <a:p>
            <a:endParaRPr lang="zh-CN" altLang="en-US"/>
          </a:p>
        </p:txBody>
      </p:sp>
      <p:sp>
        <p:nvSpPr>
          <p:cNvPr id="6" name="矩形 5"/>
          <p:cNvSpPr/>
          <p:nvPr/>
        </p:nvSpPr>
        <p:spPr>
          <a:xfrm>
            <a:off x="2367171" y="4842826"/>
            <a:ext cx="1263487" cy="369332"/>
          </a:xfrm>
          <a:prstGeom prst="rect">
            <a:avLst/>
          </a:prstGeom>
        </p:spPr>
        <p:txBody>
          <a:bodyPr wrap="none">
            <a:spAutoFit/>
          </a:bodyPr>
          <a:lstStyle/>
          <a:p>
            <a:pPr algn="ctr"/>
            <a:r>
              <a:rPr lang="en-US" altLang="zh-CN" dirty="0"/>
              <a:t>Romantic</a:t>
            </a:r>
            <a:endParaRPr lang="zh-CN" altLang="en-US" dirty="0">
              <a:solidFill>
                <a:srgbClr val="252525"/>
              </a:solidFill>
              <a:effectLst/>
              <a:latin typeface="+mn-ea"/>
              <a:cs typeface="Aharoni" panose="02010803020104030203" pitchFamily="2" charset="-79"/>
            </a:endParaRPr>
          </a:p>
        </p:txBody>
      </p:sp>
      <p:sp>
        <p:nvSpPr>
          <p:cNvPr id="7" name="文本框 6"/>
          <p:cNvSpPr txBox="1"/>
          <p:nvPr/>
        </p:nvSpPr>
        <p:spPr>
          <a:xfrm>
            <a:off x="1464444" y="5190806"/>
            <a:ext cx="3068938" cy="569236"/>
          </a:xfrm>
          <a:prstGeom prst="roundRect">
            <a:avLst>
              <a:gd name="adj" fmla="val 6852"/>
            </a:avLst>
          </a:prstGeom>
          <a:noFill/>
          <a:ln>
            <a:noFill/>
          </a:ln>
        </p:spPr>
        <p:txBody>
          <a:bodyPr wrap="square" rtlCol="0">
            <a:spAutoFit/>
          </a:bodyPr>
          <a:lstStyle/>
          <a:p>
            <a:pPr algn="ctr">
              <a:lnSpc>
                <a:spcPct val="130000"/>
              </a:lnSpc>
            </a:pPr>
            <a:r>
              <a:rPr lang="en-US" altLang="zh-CN" sz="1200" dirty="0">
                <a:solidFill>
                  <a:schemeClr val="tx2"/>
                </a:solidFill>
                <a:latin typeface="+mn-ea"/>
                <a:cs typeface="Leelawadee UI Semilight" panose="020B0402040204020203" pitchFamily="34" charset="-34"/>
              </a:rPr>
              <a:t>The sun has begun to set and I hang up the smile I’ve worn all day</a:t>
            </a:r>
            <a:endParaRPr lang="zh-CN" altLang="en-US" sz="1200" dirty="0">
              <a:solidFill>
                <a:schemeClr val="tx2"/>
              </a:solidFill>
              <a:latin typeface="+mn-ea"/>
              <a:cs typeface="Leelawadee UI Semilight" panose="020B0402040204020203" pitchFamily="34" charset="-34"/>
            </a:endParaRPr>
          </a:p>
        </p:txBody>
      </p:sp>
      <p:sp>
        <p:nvSpPr>
          <p:cNvPr id="8" name="Freeform 31"/>
          <p:cNvSpPr/>
          <p:nvPr/>
        </p:nvSpPr>
        <p:spPr bwMode="auto">
          <a:xfrm>
            <a:off x="2758368" y="4116650"/>
            <a:ext cx="481090" cy="432309"/>
          </a:xfrm>
          <a:custGeom>
            <a:avLst/>
            <a:gdLst>
              <a:gd name="T0" fmla="*/ 48 w 286"/>
              <a:gd name="T1" fmla="*/ 0 h 257"/>
              <a:gd name="T2" fmla="*/ 96 w 286"/>
              <a:gd name="T3" fmla="*/ 80 h 257"/>
              <a:gd name="T4" fmla="*/ 64 w 286"/>
              <a:gd name="T5" fmla="*/ 80 h 257"/>
              <a:gd name="T6" fmla="*/ 64 w 286"/>
              <a:gd name="T7" fmla="*/ 177 h 257"/>
              <a:gd name="T8" fmla="*/ 64 w 286"/>
              <a:gd name="T9" fmla="*/ 185 h 257"/>
              <a:gd name="T10" fmla="*/ 68 w 286"/>
              <a:gd name="T11" fmla="*/ 193 h 257"/>
              <a:gd name="T12" fmla="*/ 72 w 286"/>
              <a:gd name="T13" fmla="*/ 199 h 257"/>
              <a:gd name="T14" fmla="*/ 78 w 286"/>
              <a:gd name="T15" fmla="*/ 205 h 257"/>
              <a:gd name="T16" fmla="*/ 86 w 286"/>
              <a:gd name="T17" fmla="*/ 207 h 257"/>
              <a:gd name="T18" fmla="*/ 96 w 286"/>
              <a:gd name="T19" fmla="*/ 209 h 257"/>
              <a:gd name="T20" fmla="*/ 104 w 286"/>
              <a:gd name="T21" fmla="*/ 207 h 257"/>
              <a:gd name="T22" fmla="*/ 112 w 286"/>
              <a:gd name="T23" fmla="*/ 205 h 257"/>
              <a:gd name="T24" fmla="*/ 118 w 286"/>
              <a:gd name="T25" fmla="*/ 199 h 257"/>
              <a:gd name="T26" fmla="*/ 122 w 286"/>
              <a:gd name="T27" fmla="*/ 193 h 257"/>
              <a:gd name="T28" fmla="*/ 126 w 286"/>
              <a:gd name="T29" fmla="*/ 185 h 257"/>
              <a:gd name="T30" fmla="*/ 128 w 286"/>
              <a:gd name="T31" fmla="*/ 177 h 257"/>
              <a:gd name="T32" fmla="*/ 128 w 286"/>
              <a:gd name="T33" fmla="*/ 80 h 257"/>
              <a:gd name="T34" fmla="*/ 132 w 286"/>
              <a:gd name="T35" fmla="*/ 54 h 257"/>
              <a:gd name="T36" fmla="*/ 146 w 286"/>
              <a:gd name="T37" fmla="*/ 34 h 257"/>
              <a:gd name="T38" fmla="*/ 166 w 286"/>
              <a:gd name="T39" fmla="*/ 20 h 257"/>
              <a:gd name="T40" fmla="*/ 190 w 286"/>
              <a:gd name="T41" fmla="*/ 16 h 257"/>
              <a:gd name="T42" fmla="*/ 216 w 286"/>
              <a:gd name="T43" fmla="*/ 20 h 257"/>
              <a:gd name="T44" fmla="*/ 236 w 286"/>
              <a:gd name="T45" fmla="*/ 34 h 257"/>
              <a:gd name="T46" fmla="*/ 250 w 286"/>
              <a:gd name="T47" fmla="*/ 54 h 257"/>
              <a:gd name="T48" fmla="*/ 254 w 286"/>
              <a:gd name="T49" fmla="*/ 80 h 257"/>
              <a:gd name="T50" fmla="*/ 254 w 286"/>
              <a:gd name="T51" fmla="*/ 177 h 257"/>
              <a:gd name="T52" fmla="*/ 286 w 286"/>
              <a:gd name="T53" fmla="*/ 177 h 257"/>
              <a:gd name="T54" fmla="*/ 238 w 286"/>
              <a:gd name="T55" fmla="*/ 257 h 257"/>
              <a:gd name="T56" fmla="*/ 190 w 286"/>
              <a:gd name="T57" fmla="*/ 177 h 257"/>
              <a:gd name="T58" fmla="*/ 222 w 286"/>
              <a:gd name="T59" fmla="*/ 177 h 257"/>
              <a:gd name="T60" fmla="*/ 222 w 286"/>
              <a:gd name="T61" fmla="*/ 80 h 257"/>
              <a:gd name="T62" fmla="*/ 222 w 286"/>
              <a:gd name="T63" fmla="*/ 72 h 257"/>
              <a:gd name="T64" fmla="*/ 218 w 286"/>
              <a:gd name="T65" fmla="*/ 64 h 257"/>
              <a:gd name="T66" fmla="*/ 214 w 286"/>
              <a:gd name="T67" fmla="*/ 58 h 257"/>
              <a:gd name="T68" fmla="*/ 208 w 286"/>
              <a:gd name="T69" fmla="*/ 52 h 257"/>
              <a:gd name="T70" fmla="*/ 200 w 286"/>
              <a:gd name="T71" fmla="*/ 50 h 257"/>
              <a:gd name="T72" fmla="*/ 190 w 286"/>
              <a:gd name="T73" fmla="*/ 48 h 257"/>
              <a:gd name="T74" fmla="*/ 182 w 286"/>
              <a:gd name="T75" fmla="*/ 50 h 257"/>
              <a:gd name="T76" fmla="*/ 174 w 286"/>
              <a:gd name="T77" fmla="*/ 52 h 257"/>
              <a:gd name="T78" fmla="*/ 168 w 286"/>
              <a:gd name="T79" fmla="*/ 58 h 257"/>
              <a:gd name="T80" fmla="*/ 164 w 286"/>
              <a:gd name="T81" fmla="*/ 64 h 257"/>
              <a:gd name="T82" fmla="*/ 160 w 286"/>
              <a:gd name="T83" fmla="*/ 72 h 257"/>
              <a:gd name="T84" fmla="*/ 158 w 286"/>
              <a:gd name="T85" fmla="*/ 80 h 257"/>
              <a:gd name="T86" fmla="*/ 158 w 286"/>
              <a:gd name="T87" fmla="*/ 177 h 257"/>
              <a:gd name="T88" fmla="*/ 154 w 286"/>
              <a:gd name="T89" fmla="*/ 201 h 257"/>
              <a:gd name="T90" fmla="*/ 140 w 286"/>
              <a:gd name="T91" fmla="*/ 221 h 257"/>
              <a:gd name="T92" fmla="*/ 120 w 286"/>
              <a:gd name="T93" fmla="*/ 235 h 257"/>
              <a:gd name="T94" fmla="*/ 96 w 286"/>
              <a:gd name="T95" fmla="*/ 241 h 257"/>
              <a:gd name="T96" fmla="*/ 70 w 286"/>
              <a:gd name="T97" fmla="*/ 235 h 257"/>
              <a:gd name="T98" fmla="*/ 50 w 286"/>
              <a:gd name="T99" fmla="*/ 221 h 257"/>
              <a:gd name="T100" fmla="*/ 36 w 286"/>
              <a:gd name="T101" fmla="*/ 201 h 257"/>
              <a:gd name="T102" fmla="*/ 32 w 286"/>
              <a:gd name="T103" fmla="*/ 177 h 257"/>
              <a:gd name="T104" fmla="*/ 32 w 286"/>
              <a:gd name="T105" fmla="*/ 80 h 257"/>
              <a:gd name="T106" fmla="*/ 0 w 286"/>
              <a:gd name="T107" fmla="*/ 80 h 257"/>
              <a:gd name="T108" fmla="*/ 48 w 286"/>
              <a:gd name="T109" fmla="*/ 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6" h="257">
                <a:moveTo>
                  <a:pt x="48" y="0"/>
                </a:moveTo>
                <a:lnTo>
                  <a:pt x="96" y="80"/>
                </a:lnTo>
                <a:lnTo>
                  <a:pt x="64" y="80"/>
                </a:lnTo>
                <a:lnTo>
                  <a:pt x="64" y="177"/>
                </a:lnTo>
                <a:lnTo>
                  <a:pt x="64" y="185"/>
                </a:lnTo>
                <a:lnTo>
                  <a:pt x="68" y="193"/>
                </a:lnTo>
                <a:lnTo>
                  <a:pt x="72" y="199"/>
                </a:lnTo>
                <a:lnTo>
                  <a:pt x="78" y="205"/>
                </a:lnTo>
                <a:lnTo>
                  <a:pt x="86" y="207"/>
                </a:lnTo>
                <a:lnTo>
                  <a:pt x="96" y="209"/>
                </a:lnTo>
                <a:lnTo>
                  <a:pt x="104" y="207"/>
                </a:lnTo>
                <a:lnTo>
                  <a:pt x="112" y="205"/>
                </a:lnTo>
                <a:lnTo>
                  <a:pt x="118" y="199"/>
                </a:lnTo>
                <a:lnTo>
                  <a:pt x="122" y="193"/>
                </a:lnTo>
                <a:lnTo>
                  <a:pt x="126" y="185"/>
                </a:lnTo>
                <a:lnTo>
                  <a:pt x="128" y="177"/>
                </a:lnTo>
                <a:lnTo>
                  <a:pt x="128" y="80"/>
                </a:lnTo>
                <a:lnTo>
                  <a:pt x="132" y="54"/>
                </a:lnTo>
                <a:lnTo>
                  <a:pt x="146" y="34"/>
                </a:lnTo>
                <a:lnTo>
                  <a:pt x="166" y="20"/>
                </a:lnTo>
                <a:lnTo>
                  <a:pt x="190" y="16"/>
                </a:lnTo>
                <a:lnTo>
                  <a:pt x="216" y="20"/>
                </a:lnTo>
                <a:lnTo>
                  <a:pt x="236" y="34"/>
                </a:lnTo>
                <a:lnTo>
                  <a:pt x="250" y="54"/>
                </a:lnTo>
                <a:lnTo>
                  <a:pt x="254" y="80"/>
                </a:lnTo>
                <a:lnTo>
                  <a:pt x="254" y="177"/>
                </a:lnTo>
                <a:lnTo>
                  <a:pt x="286" y="177"/>
                </a:lnTo>
                <a:lnTo>
                  <a:pt x="238" y="257"/>
                </a:lnTo>
                <a:lnTo>
                  <a:pt x="190" y="177"/>
                </a:lnTo>
                <a:lnTo>
                  <a:pt x="222" y="177"/>
                </a:lnTo>
                <a:lnTo>
                  <a:pt x="222" y="80"/>
                </a:lnTo>
                <a:lnTo>
                  <a:pt x="222" y="72"/>
                </a:lnTo>
                <a:lnTo>
                  <a:pt x="218" y="64"/>
                </a:lnTo>
                <a:lnTo>
                  <a:pt x="214" y="58"/>
                </a:lnTo>
                <a:lnTo>
                  <a:pt x="208" y="52"/>
                </a:lnTo>
                <a:lnTo>
                  <a:pt x="200" y="50"/>
                </a:lnTo>
                <a:lnTo>
                  <a:pt x="190" y="48"/>
                </a:lnTo>
                <a:lnTo>
                  <a:pt x="182" y="50"/>
                </a:lnTo>
                <a:lnTo>
                  <a:pt x="174" y="52"/>
                </a:lnTo>
                <a:lnTo>
                  <a:pt x="168" y="58"/>
                </a:lnTo>
                <a:lnTo>
                  <a:pt x="164" y="64"/>
                </a:lnTo>
                <a:lnTo>
                  <a:pt x="160" y="72"/>
                </a:lnTo>
                <a:lnTo>
                  <a:pt x="158" y="80"/>
                </a:lnTo>
                <a:lnTo>
                  <a:pt x="158" y="177"/>
                </a:lnTo>
                <a:lnTo>
                  <a:pt x="154" y="201"/>
                </a:lnTo>
                <a:lnTo>
                  <a:pt x="140" y="221"/>
                </a:lnTo>
                <a:lnTo>
                  <a:pt x="120" y="235"/>
                </a:lnTo>
                <a:lnTo>
                  <a:pt x="96" y="241"/>
                </a:lnTo>
                <a:lnTo>
                  <a:pt x="70" y="235"/>
                </a:lnTo>
                <a:lnTo>
                  <a:pt x="50" y="221"/>
                </a:lnTo>
                <a:lnTo>
                  <a:pt x="36" y="201"/>
                </a:lnTo>
                <a:lnTo>
                  <a:pt x="32" y="177"/>
                </a:lnTo>
                <a:lnTo>
                  <a:pt x="32" y="80"/>
                </a:lnTo>
                <a:lnTo>
                  <a:pt x="0" y="80"/>
                </a:lnTo>
                <a:lnTo>
                  <a:pt x="48"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10" name="矩形 9"/>
          <p:cNvSpPr/>
          <p:nvPr/>
        </p:nvSpPr>
        <p:spPr>
          <a:xfrm>
            <a:off x="2287020" y="2702828"/>
            <a:ext cx="1423788" cy="369332"/>
          </a:xfrm>
          <a:prstGeom prst="rect">
            <a:avLst/>
          </a:prstGeom>
        </p:spPr>
        <p:txBody>
          <a:bodyPr wrap="none">
            <a:spAutoFit/>
          </a:bodyPr>
          <a:lstStyle/>
          <a:p>
            <a:pPr algn="ctr"/>
            <a:r>
              <a:rPr lang="en-US" altLang="zh-CN" dirty="0" err="1">
                <a:solidFill>
                  <a:srgbClr val="252525"/>
                </a:solidFill>
                <a:latin typeface="+mn-ea"/>
                <a:cs typeface="Aharoni" panose="02010803020104030203" pitchFamily="2" charset="-79"/>
              </a:rPr>
              <a:t>Dreamkiller</a:t>
            </a:r>
            <a:endParaRPr lang="zh-CN" altLang="en-US" dirty="0">
              <a:solidFill>
                <a:srgbClr val="252525"/>
              </a:solidFill>
              <a:effectLst/>
              <a:latin typeface="+mn-ea"/>
              <a:cs typeface="Aharoni" panose="02010803020104030203" pitchFamily="2" charset="-79"/>
            </a:endParaRPr>
          </a:p>
        </p:txBody>
      </p:sp>
      <p:sp>
        <p:nvSpPr>
          <p:cNvPr id="11" name="文本框 10"/>
          <p:cNvSpPr txBox="1"/>
          <p:nvPr/>
        </p:nvSpPr>
        <p:spPr>
          <a:xfrm>
            <a:off x="1464444" y="3001427"/>
            <a:ext cx="3068938" cy="569236"/>
          </a:xfrm>
          <a:prstGeom prst="roundRect">
            <a:avLst>
              <a:gd name="adj" fmla="val 6852"/>
            </a:avLst>
          </a:prstGeom>
          <a:noFill/>
          <a:ln>
            <a:noFill/>
          </a:ln>
        </p:spPr>
        <p:txBody>
          <a:bodyPr wrap="square" rtlCol="0">
            <a:spAutoFit/>
          </a:bodyPr>
          <a:lstStyle/>
          <a:p>
            <a:pPr algn="ctr">
              <a:lnSpc>
                <a:spcPct val="130000"/>
              </a:lnSpc>
            </a:pPr>
            <a:r>
              <a:rPr lang="en-US" altLang="zh-CN" sz="1200" dirty="0">
                <a:solidFill>
                  <a:schemeClr val="tx2"/>
                </a:solidFill>
                <a:latin typeface="+mn-ea"/>
                <a:cs typeface="Leelawadee UI Semilight" panose="020B0402040204020203" pitchFamily="34" charset="-34"/>
              </a:rPr>
              <a:t>The sun has begun to set and I hang up the smile I’ve worn all day</a:t>
            </a:r>
            <a:endParaRPr lang="zh-CN" altLang="en-US" sz="1200" dirty="0">
              <a:solidFill>
                <a:schemeClr val="tx2"/>
              </a:solidFill>
              <a:latin typeface="+mn-ea"/>
              <a:cs typeface="Leelawadee UI Semilight" panose="020B0402040204020203" pitchFamily="34" charset="-34"/>
            </a:endParaRPr>
          </a:p>
        </p:txBody>
      </p:sp>
      <p:sp>
        <p:nvSpPr>
          <p:cNvPr id="14" name="矩形 13"/>
          <p:cNvSpPr/>
          <p:nvPr/>
        </p:nvSpPr>
        <p:spPr>
          <a:xfrm>
            <a:off x="6040257" y="4834761"/>
            <a:ext cx="1027845" cy="369332"/>
          </a:xfrm>
          <a:prstGeom prst="rect">
            <a:avLst/>
          </a:prstGeom>
        </p:spPr>
        <p:txBody>
          <a:bodyPr wrap="none">
            <a:spAutoFit/>
          </a:bodyPr>
          <a:lstStyle/>
          <a:p>
            <a:pPr algn="ctr"/>
            <a:r>
              <a:rPr lang="en-US" altLang="zh-CN" dirty="0">
                <a:solidFill>
                  <a:srgbClr val="252525"/>
                </a:solidFill>
                <a:effectLst/>
                <a:latin typeface="+mn-ea"/>
                <a:cs typeface="Aharoni" panose="02010803020104030203" pitchFamily="2" charset="-79"/>
              </a:rPr>
              <a:t>NIKI WU</a:t>
            </a:r>
            <a:endParaRPr lang="zh-CN" altLang="en-US" dirty="0">
              <a:solidFill>
                <a:srgbClr val="252525"/>
              </a:solidFill>
              <a:effectLst/>
              <a:latin typeface="+mn-ea"/>
              <a:cs typeface="Aharoni" panose="02010803020104030203" pitchFamily="2" charset="-79"/>
            </a:endParaRPr>
          </a:p>
        </p:txBody>
      </p:sp>
      <p:sp>
        <p:nvSpPr>
          <p:cNvPr id="15" name="文本框 14"/>
          <p:cNvSpPr txBox="1"/>
          <p:nvPr/>
        </p:nvSpPr>
        <p:spPr>
          <a:xfrm>
            <a:off x="5019708" y="5182741"/>
            <a:ext cx="3068938" cy="569236"/>
          </a:xfrm>
          <a:prstGeom prst="roundRect">
            <a:avLst>
              <a:gd name="adj" fmla="val 6852"/>
            </a:avLst>
          </a:prstGeom>
          <a:noFill/>
          <a:ln>
            <a:noFill/>
          </a:ln>
        </p:spPr>
        <p:txBody>
          <a:bodyPr wrap="square" rtlCol="0">
            <a:spAutoFit/>
          </a:bodyPr>
          <a:lstStyle/>
          <a:p>
            <a:pPr algn="ctr">
              <a:lnSpc>
                <a:spcPct val="130000"/>
              </a:lnSpc>
            </a:pPr>
            <a:r>
              <a:rPr lang="en-US" altLang="zh-CN" sz="1200" dirty="0">
                <a:solidFill>
                  <a:schemeClr val="tx2"/>
                </a:solidFill>
                <a:latin typeface="+mn-ea"/>
                <a:cs typeface="Leelawadee UI Semilight" panose="020B0402040204020203" pitchFamily="34" charset="-34"/>
              </a:rPr>
              <a:t>The sun has begun to set and I hang up the smile I’ve worn all day</a:t>
            </a:r>
            <a:endParaRPr lang="zh-CN" altLang="en-US" sz="1200" dirty="0">
              <a:solidFill>
                <a:schemeClr val="tx2"/>
              </a:solidFill>
              <a:latin typeface="+mn-ea"/>
              <a:cs typeface="Leelawadee UI Semilight" panose="020B0402040204020203" pitchFamily="34" charset="-34"/>
            </a:endParaRPr>
          </a:p>
        </p:txBody>
      </p:sp>
      <p:sp>
        <p:nvSpPr>
          <p:cNvPr id="18" name="矩形 17"/>
          <p:cNvSpPr/>
          <p:nvPr/>
        </p:nvSpPr>
        <p:spPr>
          <a:xfrm>
            <a:off x="6038652" y="2696406"/>
            <a:ext cx="1031051" cy="369332"/>
          </a:xfrm>
          <a:prstGeom prst="rect">
            <a:avLst/>
          </a:prstGeom>
        </p:spPr>
        <p:txBody>
          <a:bodyPr wrap="none">
            <a:spAutoFit/>
          </a:bodyPr>
          <a:lstStyle/>
          <a:p>
            <a:pPr algn="ctr"/>
            <a:r>
              <a:rPr lang="en-US" altLang="zh-CN" dirty="0">
                <a:solidFill>
                  <a:srgbClr val="252525"/>
                </a:solidFill>
                <a:latin typeface="+mn-ea"/>
                <a:cs typeface="Aharoni" panose="02010803020104030203" pitchFamily="2" charset="-79"/>
              </a:rPr>
              <a:t>Waiting</a:t>
            </a:r>
            <a:endParaRPr lang="zh-CN" altLang="en-US" dirty="0">
              <a:solidFill>
                <a:srgbClr val="252525"/>
              </a:solidFill>
              <a:latin typeface="+mn-ea"/>
              <a:cs typeface="Aharoni" panose="02010803020104030203" pitchFamily="2" charset="-79"/>
            </a:endParaRPr>
          </a:p>
        </p:txBody>
      </p:sp>
      <p:sp>
        <p:nvSpPr>
          <p:cNvPr id="19" name="文本框 18"/>
          <p:cNvSpPr txBox="1"/>
          <p:nvPr/>
        </p:nvSpPr>
        <p:spPr>
          <a:xfrm>
            <a:off x="5019708" y="2995005"/>
            <a:ext cx="3068938" cy="569236"/>
          </a:xfrm>
          <a:prstGeom prst="roundRect">
            <a:avLst>
              <a:gd name="adj" fmla="val 6852"/>
            </a:avLst>
          </a:prstGeom>
          <a:noFill/>
          <a:ln>
            <a:noFill/>
          </a:ln>
        </p:spPr>
        <p:txBody>
          <a:bodyPr wrap="square" rtlCol="0">
            <a:spAutoFit/>
          </a:bodyPr>
          <a:lstStyle/>
          <a:p>
            <a:pPr algn="ctr">
              <a:lnSpc>
                <a:spcPct val="130000"/>
              </a:lnSpc>
            </a:pPr>
            <a:r>
              <a:rPr lang="en-US" altLang="zh-CN" sz="1200" dirty="0">
                <a:solidFill>
                  <a:schemeClr val="tx2"/>
                </a:solidFill>
                <a:latin typeface="+mn-ea"/>
                <a:cs typeface="Leelawadee UI Semilight" panose="020B0402040204020203" pitchFamily="34" charset="-34"/>
              </a:rPr>
              <a:t>The sun has begun to set and I hang up the smile I’ve worn all day</a:t>
            </a:r>
            <a:endParaRPr lang="zh-CN" altLang="en-US" sz="1200" dirty="0">
              <a:solidFill>
                <a:schemeClr val="tx2"/>
              </a:solidFill>
              <a:latin typeface="+mn-ea"/>
              <a:cs typeface="Leelawadee UI Semilight" panose="020B0402040204020203" pitchFamily="34" charset="-34"/>
            </a:endParaRPr>
          </a:p>
        </p:txBody>
      </p:sp>
      <p:sp>
        <p:nvSpPr>
          <p:cNvPr id="20" name="Freeform 48"/>
          <p:cNvSpPr>
            <a:spLocks noEditPoints="1"/>
          </p:cNvSpPr>
          <p:nvPr/>
        </p:nvSpPr>
        <p:spPr bwMode="auto">
          <a:xfrm>
            <a:off x="6208254" y="4102953"/>
            <a:ext cx="459703" cy="459703"/>
          </a:xfrm>
          <a:custGeom>
            <a:avLst/>
            <a:gdLst>
              <a:gd name="T0" fmla="*/ 203 w 385"/>
              <a:gd name="T1" fmla="*/ 166 h 385"/>
              <a:gd name="T2" fmla="*/ 211 w 385"/>
              <a:gd name="T3" fmla="*/ 170 h 385"/>
              <a:gd name="T4" fmla="*/ 213 w 385"/>
              <a:gd name="T5" fmla="*/ 172 h 385"/>
              <a:gd name="T6" fmla="*/ 219 w 385"/>
              <a:gd name="T7" fmla="*/ 184 h 385"/>
              <a:gd name="T8" fmla="*/ 219 w 385"/>
              <a:gd name="T9" fmla="*/ 200 h 385"/>
              <a:gd name="T10" fmla="*/ 209 w 385"/>
              <a:gd name="T11" fmla="*/ 214 h 385"/>
              <a:gd name="T12" fmla="*/ 193 w 385"/>
              <a:gd name="T13" fmla="*/ 220 h 385"/>
              <a:gd name="T14" fmla="*/ 178 w 385"/>
              <a:gd name="T15" fmla="*/ 216 h 385"/>
              <a:gd name="T16" fmla="*/ 172 w 385"/>
              <a:gd name="T17" fmla="*/ 212 h 385"/>
              <a:gd name="T18" fmla="*/ 168 w 385"/>
              <a:gd name="T19" fmla="*/ 206 h 385"/>
              <a:gd name="T20" fmla="*/ 104 w 385"/>
              <a:gd name="T21" fmla="*/ 104 h 385"/>
              <a:gd name="T22" fmla="*/ 201 w 385"/>
              <a:gd name="T23" fmla="*/ 0 h 385"/>
              <a:gd name="T24" fmla="*/ 243 w 385"/>
              <a:gd name="T25" fmla="*/ 6 h 385"/>
              <a:gd name="T26" fmla="*/ 315 w 385"/>
              <a:gd name="T27" fmla="*/ 46 h 385"/>
              <a:gd name="T28" fmla="*/ 365 w 385"/>
              <a:gd name="T29" fmla="*/ 110 h 385"/>
              <a:gd name="T30" fmla="*/ 385 w 385"/>
              <a:gd name="T31" fmla="*/ 192 h 385"/>
              <a:gd name="T32" fmla="*/ 365 w 385"/>
              <a:gd name="T33" fmla="*/ 276 h 385"/>
              <a:gd name="T34" fmla="*/ 313 w 385"/>
              <a:gd name="T35" fmla="*/ 343 h 385"/>
              <a:gd name="T36" fmla="*/ 237 w 385"/>
              <a:gd name="T37" fmla="*/ 379 h 385"/>
              <a:gd name="T38" fmla="*/ 148 w 385"/>
              <a:gd name="T39" fmla="*/ 379 h 385"/>
              <a:gd name="T40" fmla="*/ 72 w 385"/>
              <a:gd name="T41" fmla="*/ 343 h 385"/>
              <a:gd name="T42" fmla="*/ 20 w 385"/>
              <a:gd name="T43" fmla="*/ 276 h 385"/>
              <a:gd name="T44" fmla="*/ 0 w 385"/>
              <a:gd name="T45" fmla="*/ 192 h 385"/>
              <a:gd name="T46" fmla="*/ 16 w 385"/>
              <a:gd name="T47" fmla="*/ 116 h 385"/>
              <a:gd name="T48" fmla="*/ 58 w 385"/>
              <a:gd name="T49" fmla="*/ 54 h 385"/>
              <a:gd name="T50" fmla="*/ 46 w 385"/>
              <a:gd name="T51" fmla="*/ 94 h 385"/>
              <a:gd name="T52" fmla="*/ 20 w 385"/>
              <a:gd name="T53" fmla="*/ 156 h 385"/>
              <a:gd name="T54" fmla="*/ 20 w 385"/>
              <a:gd name="T55" fmla="*/ 232 h 385"/>
              <a:gd name="T56" fmla="*/ 54 w 385"/>
              <a:gd name="T57" fmla="*/ 302 h 385"/>
              <a:gd name="T58" fmla="*/ 114 w 385"/>
              <a:gd name="T59" fmla="*/ 351 h 385"/>
              <a:gd name="T60" fmla="*/ 193 w 385"/>
              <a:gd name="T61" fmla="*/ 369 h 385"/>
              <a:gd name="T62" fmla="*/ 269 w 385"/>
              <a:gd name="T63" fmla="*/ 351 h 385"/>
              <a:gd name="T64" fmla="*/ 329 w 385"/>
              <a:gd name="T65" fmla="*/ 302 h 385"/>
              <a:gd name="T66" fmla="*/ 363 w 385"/>
              <a:gd name="T67" fmla="*/ 232 h 385"/>
              <a:gd name="T68" fmla="*/ 363 w 385"/>
              <a:gd name="T69" fmla="*/ 146 h 385"/>
              <a:gd name="T70" fmla="*/ 319 w 385"/>
              <a:gd name="T71" fmla="*/ 70 h 385"/>
              <a:gd name="T72" fmla="*/ 245 w 385"/>
              <a:gd name="T73" fmla="*/ 24 h 385"/>
              <a:gd name="T74" fmla="*/ 201 w 385"/>
              <a:gd name="T75" fmla="*/ 88 h 385"/>
              <a:gd name="T76" fmla="*/ 185 w 385"/>
              <a:gd name="T77" fmla="*/ 0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385">
                <a:moveTo>
                  <a:pt x="104" y="104"/>
                </a:moveTo>
                <a:lnTo>
                  <a:pt x="203" y="166"/>
                </a:lnTo>
                <a:lnTo>
                  <a:pt x="207" y="168"/>
                </a:lnTo>
                <a:lnTo>
                  <a:pt x="211" y="170"/>
                </a:lnTo>
                <a:lnTo>
                  <a:pt x="213" y="172"/>
                </a:lnTo>
                <a:lnTo>
                  <a:pt x="213" y="172"/>
                </a:lnTo>
                <a:lnTo>
                  <a:pt x="217" y="178"/>
                </a:lnTo>
                <a:lnTo>
                  <a:pt x="219" y="184"/>
                </a:lnTo>
                <a:lnTo>
                  <a:pt x="221" y="192"/>
                </a:lnTo>
                <a:lnTo>
                  <a:pt x="219" y="200"/>
                </a:lnTo>
                <a:lnTo>
                  <a:pt x="215" y="208"/>
                </a:lnTo>
                <a:lnTo>
                  <a:pt x="209" y="214"/>
                </a:lnTo>
                <a:lnTo>
                  <a:pt x="201" y="218"/>
                </a:lnTo>
                <a:lnTo>
                  <a:pt x="193" y="220"/>
                </a:lnTo>
                <a:lnTo>
                  <a:pt x="185" y="220"/>
                </a:lnTo>
                <a:lnTo>
                  <a:pt x="178" y="216"/>
                </a:lnTo>
                <a:lnTo>
                  <a:pt x="172" y="212"/>
                </a:lnTo>
                <a:lnTo>
                  <a:pt x="172" y="212"/>
                </a:lnTo>
                <a:lnTo>
                  <a:pt x="170" y="210"/>
                </a:lnTo>
                <a:lnTo>
                  <a:pt x="168" y="206"/>
                </a:lnTo>
                <a:lnTo>
                  <a:pt x="166" y="202"/>
                </a:lnTo>
                <a:lnTo>
                  <a:pt x="104" y="104"/>
                </a:lnTo>
                <a:close/>
                <a:moveTo>
                  <a:pt x="185" y="0"/>
                </a:moveTo>
                <a:lnTo>
                  <a:pt x="201" y="0"/>
                </a:lnTo>
                <a:lnTo>
                  <a:pt x="201" y="0"/>
                </a:lnTo>
                <a:lnTo>
                  <a:pt x="243" y="6"/>
                </a:lnTo>
                <a:lnTo>
                  <a:pt x="281" y="22"/>
                </a:lnTo>
                <a:lnTo>
                  <a:pt x="315" y="46"/>
                </a:lnTo>
                <a:lnTo>
                  <a:pt x="345" y="74"/>
                </a:lnTo>
                <a:lnTo>
                  <a:pt x="365" y="110"/>
                </a:lnTo>
                <a:lnTo>
                  <a:pt x="379" y="150"/>
                </a:lnTo>
                <a:lnTo>
                  <a:pt x="385" y="192"/>
                </a:lnTo>
                <a:lnTo>
                  <a:pt x="379" y="236"/>
                </a:lnTo>
                <a:lnTo>
                  <a:pt x="365" y="276"/>
                </a:lnTo>
                <a:lnTo>
                  <a:pt x="343" y="313"/>
                </a:lnTo>
                <a:lnTo>
                  <a:pt x="313" y="343"/>
                </a:lnTo>
                <a:lnTo>
                  <a:pt x="277" y="365"/>
                </a:lnTo>
                <a:lnTo>
                  <a:pt x="237" y="379"/>
                </a:lnTo>
                <a:lnTo>
                  <a:pt x="193" y="385"/>
                </a:lnTo>
                <a:lnTo>
                  <a:pt x="148" y="379"/>
                </a:lnTo>
                <a:lnTo>
                  <a:pt x="108" y="365"/>
                </a:lnTo>
                <a:lnTo>
                  <a:pt x="72" y="343"/>
                </a:lnTo>
                <a:lnTo>
                  <a:pt x="42" y="313"/>
                </a:lnTo>
                <a:lnTo>
                  <a:pt x="20" y="276"/>
                </a:lnTo>
                <a:lnTo>
                  <a:pt x="4" y="236"/>
                </a:lnTo>
                <a:lnTo>
                  <a:pt x="0" y="192"/>
                </a:lnTo>
                <a:lnTo>
                  <a:pt x="4" y="152"/>
                </a:lnTo>
                <a:lnTo>
                  <a:pt x="16" y="116"/>
                </a:lnTo>
                <a:lnTo>
                  <a:pt x="34" y="84"/>
                </a:lnTo>
                <a:lnTo>
                  <a:pt x="58" y="54"/>
                </a:lnTo>
                <a:lnTo>
                  <a:pt x="66" y="68"/>
                </a:lnTo>
                <a:lnTo>
                  <a:pt x="46" y="94"/>
                </a:lnTo>
                <a:lnTo>
                  <a:pt x="30" y="124"/>
                </a:lnTo>
                <a:lnTo>
                  <a:pt x="20" y="156"/>
                </a:lnTo>
                <a:lnTo>
                  <a:pt x="16" y="192"/>
                </a:lnTo>
                <a:lnTo>
                  <a:pt x="20" y="232"/>
                </a:lnTo>
                <a:lnTo>
                  <a:pt x="34" y="270"/>
                </a:lnTo>
                <a:lnTo>
                  <a:pt x="54" y="302"/>
                </a:lnTo>
                <a:lnTo>
                  <a:pt x="82" y="331"/>
                </a:lnTo>
                <a:lnTo>
                  <a:pt x="114" y="351"/>
                </a:lnTo>
                <a:lnTo>
                  <a:pt x="152" y="365"/>
                </a:lnTo>
                <a:lnTo>
                  <a:pt x="193" y="369"/>
                </a:lnTo>
                <a:lnTo>
                  <a:pt x="233" y="365"/>
                </a:lnTo>
                <a:lnTo>
                  <a:pt x="269" y="351"/>
                </a:lnTo>
                <a:lnTo>
                  <a:pt x="303" y="331"/>
                </a:lnTo>
                <a:lnTo>
                  <a:pt x="329" y="302"/>
                </a:lnTo>
                <a:lnTo>
                  <a:pt x="351" y="270"/>
                </a:lnTo>
                <a:lnTo>
                  <a:pt x="363" y="232"/>
                </a:lnTo>
                <a:lnTo>
                  <a:pt x="369" y="192"/>
                </a:lnTo>
                <a:lnTo>
                  <a:pt x="363" y="146"/>
                </a:lnTo>
                <a:lnTo>
                  <a:pt x="345" y="106"/>
                </a:lnTo>
                <a:lnTo>
                  <a:pt x="319" y="70"/>
                </a:lnTo>
                <a:lnTo>
                  <a:pt x="285" y="42"/>
                </a:lnTo>
                <a:lnTo>
                  <a:pt x="245" y="24"/>
                </a:lnTo>
                <a:lnTo>
                  <a:pt x="201" y="16"/>
                </a:lnTo>
                <a:lnTo>
                  <a:pt x="201" y="88"/>
                </a:lnTo>
                <a:lnTo>
                  <a:pt x="185" y="88"/>
                </a:lnTo>
                <a:lnTo>
                  <a:pt x="185" y="0"/>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cxnSp>
        <p:nvCxnSpPr>
          <p:cNvPr id="22" name="直接连接符 21"/>
          <p:cNvCxnSpPr>
            <a:stCxn id="52" idx="2"/>
            <a:endCxn id="51" idx="5"/>
          </p:cNvCxnSpPr>
          <p:nvPr/>
        </p:nvCxnSpPr>
        <p:spPr>
          <a:xfrm rot="20700000" flipH="1">
            <a:off x="10864487" y="2330829"/>
            <a:ext cx="704693" cy="68266"/>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45" idx="1"/>
            <a:endCxn id="44" idx="5"/>
          </p:cNvCxnSpPr>
          <p:nvPr/>
        </p:nvCxnSpPr>
        <p:spPr>
          <a:xfrm flipH="1">
            <a:off x="11207500" y="1462925"/>
            <a:ext cx="583482" cy="234361"/>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44" idx="1"/>
            <a:endCxn id="52" idx="5"/>
          </p:cNvCxnSpPr>
          <p:nvPr/>
        </p:nvCxnSpPr>
        <p:spPr>
          <a:xfrm rot="20700000">
            <a:off x="11252490" y="1705194"/>
            <a:ext cx="255332" cy="55256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52" idx="7"/>
            <a:endCxn id="46" idx="4"/>
          </p:cNvCxnSpPr>
          <p:nvPr/>
        </p:nvCxnSpPr>
        <p:spPr>
          <a:xfrm>
            <a:off x="11585205" y="2241612"/>
            <a:ext cx="306914" cy="47580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6" idx="2"/>
          </p:cNvCxnSpPr>
          <p:nvPr/>
        </p:nvCxnSpPr>
        <p:spPr>
          <a:xfrm rot="20700000" flipH="1" flipV="1">
            <a:off x="11310404" y="2790076"/>
            <a:ext cx="562648" cy="51103"/>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48" idx="4"/>
          </p:cNvCxnSpPr>
          <p:nvPr/>
        </p:nvCxnSpPr>
        <p:spPr>
          <a:xfrm rot="20700000" flipH="1" flipV="1">
            <a:off x="11345746" y="2861451"/>
            <a:ext cx="315982" cy="52044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46" idx="0"/>
            <a:endCxn id="54" idx="4"/>
          </p:cNvCxnSpPr>
          <p:nvPr/>
        </p:nvCxnSpPr>
        <p:spPr>
          <a:xfrm>
            <a:off x="11920149" y="2789546"/>
            <a:ext cx="210652" cy="938777"/>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8" idx="7"/>
          </p:cNvCxnSpPr>
          <p:nvPr/>
        </p:nvCxnSpPr>
        <p:spPr>
          <a:xfrm rot="20700000">
            <a:off x="11828486" y="3338859"/>
            <a:ext cx="282094" cy="468365"/>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48" idx="1"/>
            <a:endCxn id="47" idx="5"/>
          </p:cNvCxnSpPr>
          <p:nvPr/>
        </p:nvCxnSpPr>
        <p:spPr>
          <a:xfrm rot="20700000" flipH="1">
            <a:off x="11682844" y="3408162"/>
            <a:ext cx="175721" cy="1031089"/>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49" idx="4"/>
          </p:cNvCxnSpPr>
          <p:nvPr/>
        </p:nvCxnSpPr>
        <p:spPr>
          <a:xfrm rot="20700000" flipV="1">
            <a:off x="10862314" y="2955688"/>
            <a:ext cx="512256" cy="79298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47" idx="7"/>
            <a:endCxn id="54" idx="1"/>
          </p:cNvCxnSpPr>
          <p:nvPr/>
        </p:nvCxnSpPr>
        <p:spPr>
          <a:xfrm rot="20700000" flipV="1">
            <a:off x="11747328" y="3827170"/>
            <a:ext cx="468446" cy="6031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43" idx="3"/>
            <a:endCxn id="47" idx="0"/>
          </p:cNvCxnSpPr>
          <p:nvPr/>
        </p:nvCxnSpPr>
        <p:spPr>
          <a:xfrm rot="20700000" flipH="1" flipV="1">
            <a:off x="11902864" y="4452676"/>
            <a:ext cx="238713" cy="686005"/>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48" idx="2"/>
            <a:endCxn id="49" idx="6"/>
          </p:cNvCxnSpPr>
          <p:nvPr/>
        </p:nvCxnSpPr>
        <p:spPr>
          <a:xfrm rot="20700000" flipH="1">
            <a:off x="10978121" y="3477060"/>
            <a:ext cx="769336" cy="25115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53" idx="3"/>
            <a:endCxn id="51" idx="0"/>
          </p:cNvCxnSpPr>
          <p:nvPr/>
        </p:nvCxnSpPr>
        <p:spPr>
          <a:xfrm rot="20700000" flipH="1" flipV="1">
            <a:off x="10928727" y="2516479"/>
            <a:ext cx="290140" cy="38569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9" idx="0"/>
            <a:endCxn id="47" idx="2"/>
          </p:cNvCxnSpPr>
          <p:nvPr/>
        </p:nvCxnSpPr>
        <p:spPr>
          <a:xfrm rot="20700000">
            <a:off x="11093417" y="3782850"/>
            <a:ext cx="597404" cy="787450"/>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47" idx="2"/>
            <a:endCxn id="55" idx="6"/>
          </p:cNvCxnSpPr>
          <p:nvPr/>
        </p:nvCxnSpPr>
        <p:spPr>
          <a:xfrm rot="20700000" flipH="1">
            <a:off x="11099693" y="4569473"/>
            <a:ext cx="700494" cy="44108"/>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55" idx="1"/>
            <a:endCxn id="56" idx="4"/>
          </p:cNvCxnSpPr>
          <p:nvPr/>
        </p:nvCxnSpPr>
        <p:spPr>
          <a:xfrm rot="20700000" flipH="1">
            <a:off x="10538320" y="4811065"/>
            <a:ext cx="608415" cy="440609"/>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5" idx="0"/>
            <a:endCxn id="43" idx="2"/>
          </p:cNvCxnSpPr>
          <p:nvPr/>
        </p:nvCxnSpPr>
        <p:spPr>
          <a:xfrm rot="20700000">
            <a:off x="11171375" y="4601549"/>
            <a:ext cx="983802" cy="672382"/>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43" name="椭圆 42"/>
          <p:cNvSpPr/>
          <p:nvPr/>
        </p:nvSpPr>
        <p:spPr>
          <a:xfrm rot="9525715" flipH="1">
            <a:off x="12221961" y="5065627"/>
            <a:ext cx="102071" cy="10209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rot="9525715" flipH="1">
            <a:off x="11168905" y="169495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rot="9525715" flipH="1">
            <a:off x="11768085" y="138947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rot="9525715" flipH="1">
            <a:off x="11867452" y="271479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rot="9525715" flipH="1">
            <a:off x="11780676" y="444209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rot="9525715" flipH="1">
            <a:off x="11699242" y="3329537"/>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rot="9525715" flipH="1">
            <a:off x="10948993" y="3798822"/>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rot="9525715" flipH="1">
            <a:off x="10297353" y="3309161"/>
            <a:ext cx="55022" cy="5503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rot="9525715" flipH="1">
            <a:off x="10831060" y="2485844"/>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rot="9525715" flipH="1">
            <a:off x="11546984" y="2213609"/>
            <a:ext cx="39911" cy="399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rot="9525715" flipH="1">
            <a:off x="11262354" y="2847607"/>
            <a:ext cx="35012" cy="350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rot="9525715" flipH="1">
            <a:off x="12114062" y="3726540"/>
            <a:ext cx="52501" cy="5251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rot="9525715" flipH="1">
            <a:off x="11062358" y="4685329"/>
            <a:ext cx="56911" cy="5692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rot="9525715" flipH="1">
            <a:off x="10581037" y="5320275"/>
            <a:ext cx="77364" cy="77382"/>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rot="9525715" flipH="1">
            <a:off x="10249498" y="5989465"/>
            <a:ext cx="107216" cy="107239"/>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rot="9525715" flipH="1">
            <a:off x="11403404" y="5803334"/>
            <a:ext cx="76688" cy="76704"/>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rot="9525715" flipH="1">
            <a:off x="10201905" y="4955641"/>
            <a:ext cx="46809" cy="46820"/>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a:endCxn id="45" idx="5"/>
          </p:cNvCxnSpPr>
          <p:nvPr/>
        </p:nvCxnSpPr>
        <p:spPr>
          <a:xfrm flipH="1">
            <a:off x="11821876" y="493621"/>
            <a:ext cx="309357" cy="899107"/>
          </a:xfrm>
          <a:prstGeom prst="line">
            <a:avLst/>
          </a:prstGeom>
          <a:ln w="3175">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20700000">
            <a:off x="10699196" y="5292738"/>
            <a:ext cx="646109" cy="608142"/>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rot="9525715" flipH="1">
            <a:off x="11999951" y="6214519"/>
            <a:ext cx="74367" cy="74383"/>
          </a:xfrm>
          <a:prstGeom prst="ellipse">
            <a:avLst/>
          </a:prstGeom>
          <a:solidFill>
            <a:schemeClr val="tx1"/>
          </a:solidFill>
          <a:ln>
            <a:solidFill>
              <a:schemeClr val="tx2">
                <a:alpha val="74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连接符 63"/>
          <p:cNvCxnSpPr>
            <a:stCxn id="58" idx="7"/>
          </p:cNvCxnSpPr>
          <p:nvPr/>
        </p:nvCxnSpPr>
        <p:spPr>
          <a:xfrm>
            <a:off x="11476844" y="5857142"/>
            <a:ext cx="512160" cy="377610"/>
          </a:xfrm>
          <a:prstGeom prst="line">
            <a:avLst/>
          </a:prstGeom>
          <a:ln>
            <a:solidFill>
              <a:schemeClr val="tx2">
                <a:alpha val="74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2740332" y="2063117"/>
            <a:ext cx="481012" cy="481012"/>
            <a:chOff x="2740332" y="2568029"/>
            <a:chExt cx="481012" cy="481012"/>
          </a:xfrm>
        </p:grpSpPr>
        <p:sp>
          <p:nvSpPr>
            <p:cNvPr id="60" name="Freeform 45"/>
            <p:cNvSpPr>
              <a:spLocks noEditPoints="1"/>
            </p:cNvSpPr>
            <p:nvPr/>
          </p:nvSpPr>
          <p:spPr bwMode="auto">
            <a:xfrm>
              <a:off x="2740332" y="2568029"/>
              <a:ext cx="363538" cy="365125"/>
            </a:xfrm>
            <a:custGeom>
              <a:avLst/>
              <a:gdLst>
                <a:gd name="T0" fmla="*/ 87 w 97"/>
                <a:gd name="T1" fmla="*/ 72 h 97"/>
                <a:gd name="T2" fmla="*/ 91 w 97"/>
                <a:gd name="T3" fmla="*/ 74 h 97"/>
                <a:gd name="T4" fmla="*/ 91 w 97"/>
                <a:gd name="T5" fmla="*/ 74 h 97"/>
                <a:gd name="T6" fmla="*/ 97 w 97"/>
                <a:gd name="T7" fmla="*/ 60 h 97"/>
                <a:gd name="T8" fmla="*/ 97 w 97"/>
                <a:gd name="T9" fmla="*/ 60 h 97"/>
                <a:gd name="T10" fmla="*/ 93 w 97"/>
                <a:gd name="T11" fmla="*/ 58 h 97"/>
                <a:gd name="T12" fmla="*/ 93 w 97"/>
                <a:gd name="T13" fmla="*/ 38 h 97"/>
                <a:gd name="T14" fmla="*/ 97 w 97"/>
                <a:gd name="T15" fmla="*/ 36 h 97"/>
                <a:gd name="T16" fmla="*/ 97 w 97"/>
                <a:gd name="T17" fmla="*/ 36 h 97"/>
                <a:gd name="T18" fmla="*/ 91 w 97"/>
                <a:gd name="T19" fmla="*/ 22 h 97"/>
                <a:gd name="T20" fmla="*/ 91 w 97"/>
                <a:gd name="T21" fmla="*/ 22 h 97"/>
                <a:gd name="T22" fmla="*/ 91 w 97"/>
                <a:gd name="T23" fmla="*/ 22 h 97"/>
                <a:gd name="T24" fmla="*/ 73 w 97"/>
                <a:gd name="T25" fmla="*/ 17 h 97"/>
                <a:gd name="T26" fmla="*/ 74 w 97"/>
                <a:gd name="T27" fmla="*/ 6 h 97"/>
                <a:gd name="T28" fmla="*/ 74 w 97"/>
                <a:gd name="T29" fmla="*/ 6 h 97"/>
                <a:gd name="T30" fmla="*/ 74 w 97"/>
                <a:gd name="T31" fmla="*/ 6 h 97"/>
                <a:gd name="T32" fmla="*/ 60 w 97"/>
                <a:gd name="T33" fmla="*/ 0 h 97"/>
                <a:gd name="T34" fmla="*/ 60 w 97"/>
                <a:gd name="T35" fmla="*/ 0 h 97"/>
                <a:gd name="T36" fmla="*/ 44 w 97"/>
                <a:gd name="T37" fmla="*/ 9 h 97"/>
                <a:gd name="T38" fmla="*/ 37 w 97"/>
                <a:gd name="T39" fmla="*/ 0 h 97"/>
                <a:gd name="T40" fmla="*/ 37 w 97"/>
                <a:gd name="T41" fmla="*/ 0 h 97"/>
                <a:gd name="T42" fmla="*/ 22 w 97"/>
                <a:gd name="T43" fmla="*/ 6 h 97"/>
                <a:gd name="T44" fmla="*/ 22 w 97"/>
                <a:gd name="T45" fmla="*/ 6 h 97"/>
                <a:gd name="T46" fmla="*/ 22 w 97"/>
                <a:gd name="T47" fmla="*/ 6 h 97"/>
                <a:gd name="T48" fmla="*/ 24 w 97"/>
                <a:gd name="T49" fmla="*/ 10 h 97"/>
                <a:gd name="T50" fmla="*/ 10 w 97"/>
                <a:gd name="T51" fmla="*/ 24 h 97"/>
                <a:gd name="T52" fmla="*/ 6 w 97"/>
                <a:gd name="T53" fmla="*/ 23 h 97"/>
                <a:gd name="T54" fmla="*/ 6 w 97"/>
                <a:gd name="T55" fmla="*/ 23 h 97"/>
                <a:gd name="T56" fmla="*/ 0 w 97"/>
                <a:gd name="T57" fmla="*/ 37 h 97"/>
                <a:gd name="T58" fmla="*/ 0 w 97"/>
                <a:gd name="T59" fmla="*/ 37 h 97"/>
                <a:gd name="T60" fmla="*/ 4 w 97"/>
                <a:gd name="T61" fmla="*/ 39 h 97"/>
                <a:gd name="T62" fmla="*/ 5 w 97"/>
                <a:gd name="T63" fmla="*/ 59 h 97"/>
                <a:gd name="T64" fmla="*/ 1 w 97"/>
                <a:gd name="T65" fmla="*/ 60 h 97"/>
                <a:gd name="T66" fmla="*/ 1 w 97"/>
                <a:gd name="T67" fmla="*/ 60 h 97"/>
                <a:gd name="T68" fmla="*/ 7 w 97"/>
                <a:gd name="T69" fmla="*/ 75 h 97"/>
                <a:gd name="T70" fmla="*/ 7 w 97"/>
                <a:gd name="T71" fmla="*/ 75 h 97"/>
                <a:gd name="T72" fmla="*/ 7 w 97"/>
                <a:gd name="T73" fmla="*/ 75 h 97"/>
                <a:gd name="T74" fmla="*/ 24 w 97"/>
                <a:gd name="T75" fmla="*/ 80 h 97"/>
                <a:gd name="T76" fmla="*/ 23 w 97"/>
                <a:gd name="T77" fmla="*/ 91 h 97"/>
                <a:gd name="T78" fmla="*/ 23 w 97"/>
                <a:gd name="T79" fmla="*/ 91 h 97"/>
                <a:gd name="T80" fmla="*/ 23 w 97"/>
                <a:gd name="T81" fmla="*/ 91 h 97"/>
                <a:gd name="T82" fmla="*/ 38 w 97"/>
                <a:gd name="T83" fmla="*/ 97 h 97"/>
                <a:gd name="T84" fmla="*/ 38 w 97"/>
                <a:gd name="T85" fmla="*/ 97 h 97"/>
                <a:gd name="T86" fmla="*/ 54 w 97"/>
                <a:gd name="T87" fmla="*/ 88 h 97"/>
                <a:gd name="T88" fmla="*/ 61 w 97"/>
                <a:gd name="T89" fmla="*/ 97 h 97"/>
                <a:gd name="T90" fmla="*/ 61 w 97"/>
                <a:gd name="T91" fmla="*/ 97 h 97"/>
                <a:gd name="T92" fmla="*/ 75 w 97"/>
                <a:gd name="T93" fmla="*/ 91 h 97"/>
                <a:gd name="T94" fmla="*/ 75 w 97"/>
                <a:gd name="T95" fmla="*/ 91 h 97"/>
                <a:gd name="T96" fmla="*/ 75 w 97"/>
                <a:gd name="T97" fmla="*/ 91 h 97"/>
                <a:gd name="T98" fmla="*/ 73 w 97"/>
                <a:gd name="T99" fmla="*/ 87 h 97"/>
                <a:gd name="T100" fmla="*/ 56 w 97"/>
                <a:gd name="T101" fmla="*/ 66 h 97"/>
                <a:gd name="T102" fmla="*/ 41 w 97"/>
                <a:gd name="T103" fmla="*/ 31 h 97"/>
                <a:gd name="T104" fmla="*/ 56 w 97"/>
                <a:gd name="T105" fmla="*/ 66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7" h="97">
                  <a:moveTo>
                    <a:pt x="80" y="73"/>
                  </a:moveTo>
                  <a:cubicBezTo>
                    <a:pt x="83" y="72"/>
                    <a:pt x="85" y="72"/>
                    <a:pt x="87" y="72"/>
                  </a:cubicBezTo>
                  <a:cubicBezTo>
                    <a:pt x="91" y="74"/>
                    <a:pt x="91" y="74"/>
                    <a:pt x="91" y="74"/>
                  </a:cubicBezTo>
                  <a:cubicBezTo>
                    <a:pt x="91" y="74"/>
                    <a:pt x="91" y="74"/>
                    <a:pt x="91" y="74"/>
                  </a:cubicBezTo>
                  <a:cubicBezTo>
                    <a:pt x="91" y="74"/>
                    <a:pt x="91" y="74"/>
                    <a:pt x="91" y="74"/>
                  </a:cubicBezTo>
                  <a:cubicBezTo>
                    <a:pt x="91" y="74"/>
                    <a:pt x="91" y="74"/>
                    <a:pt x="91" y="74"/>
                  </a:cubicBezTo>
                  <a:cubicBezTo>
                    <a:pt x="91" y="74"/>
                    <a:pt x="91" y="74"/>
                    <a:pt x="91" y="74"/>
                  </a:cubicBezTo>
                  <a:cubicBezTo>
                    <a:pt x="97" y="60"/>
                    <a:pt x="97" y="60"/>
                    <a:pt x="97" y="60"/>
                  </a:cubicBezTo>
                  <a:cubicBezTo>
                    <a:pt x="97" y="60"/>
                    <a:pt x="97" y="60"/>
                    <a:pt x="97" y="60"/>
                  </a:cubicBezTo>
                  <a:cubicBezTo>
                    <a:pt x="97" y="60"/>
                    <a:pt x="97" y="60"/>
                    <a:pt x="97" y="60"/>
                  </a:cubicBezTo>
                  <a:cubicBezTo>
                    <a:pt x="97" y="59"/>
                    <a:pt x="97" y="59"/>
                    <a:pt x="97" y="59"/>
                  </a:cubicBezTo>
                  <a:cubicBezTo>
                    <a:pt x="93" y="58"/>
                    <a:pt x="93" y="58"/>
                    <a:pt x="93" y="58"/>
                  </a:cubicBezTo>
                  <a:cubicBezTo>
                    <a:pt x="88" y="55"/>
                    <a:pt x="86" y="49"/>
                    <a:pt x="89" y="44"/>
                  </a:cubicBezTo>
                  <a:cubicBezTo>
                    <a:pt x="89" y="41"/>
                    <a:pt x="91" y="39"/>
                    <a:pt x="93" y="38"/>
                  </a:cubicBezTo>
                  <a:cubicBezTo>
                    <a:pt x="97" y="36"/>
                    <a:pt x="97" y="36"/>
                    <a:pt x="97" y="36"/>
                  </a:cubicBezTo>
                  <a:cubicBezTo>
                    <a:pt x="97" y="36"/>
                    <a:pt x="97" y="36"/>
                    <a:pt x="97" y="36"/>
                  </a:cubicBezTo>
                  <a:cubicBezTo>
                    <a:pt x="97" y="36"/>
                    <a:pt x="97" y="36"/>
                    <a:pt x="97" y="36"/>
                  </a:cubicBezTo>
                  <a:cubicBezTo>
                    <a:pt x="97" y="36"/>
                    <a:pt x="97" y="36"/>
                    <a:pt x="97" y="36"/>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91" y="22"/>
                    <a:pt x="91" y="22"/>
                    <a:pt x="91" y="22"/>
                  </a:cubicBezTo>
                  <a:cubicBezTo>
                    <a:pt x="87" y="24"/>
                    <a:pt x="87" y="24"/>
                    <a:pt x="87" y="24"/>
                  </a:cubicBezTo>
                  <a:cubicBezTo>
                    <a:pt x="81" y="25"/>
                    <a:pt x="76" y="22"/>
                    <a:pt x="73" y="17"/>
                  </a:cubicBezTo>
                  <a:cubicBezTo>
                    <a:pt x="72" y="15"/>
                    <a:pt x="72" y="12"/>
                    <a:pt x="73" y="10"/>
                  </a:cubicBezTo>
                  <a:cubicBezTo>
                    <a:pt x="74" y="6"/>
                    <a:pt x="74" y="6"/>
                    <a:pt x="74" y="6"/>
                  </a:cubicBezTo>
                  <a:cubicBezTo>
                    <a:pt x="74" y="6"/>
                    <a:pt x="74" y="6"/>
                    <a:pt x="74" y="6"/>
                  </a:cubicBezTo>
                  <a:cubicBezTo>
                    <a:pt x="74" y="6"/>
                    <a:pt x="74" y="6"/>
                    <a:pt x="74" y="6"/>
                  </a:cubicBezTo>
                  <a:cubicBezTo>
                    <a:pt x="74" y="6"/>
                    <a:pt x="74" y="6"/>
                    <a:pt x="74" y="6"/>
                  </a:cubicBezTo>
                  <a:cubicBezTo>
                    <a:pt x="74" y="6"/>
                    <a:pt x="74" y="6"/>
                    <a:pt x="74" y="6"/>
                  </a:cubicBezTo>
                  <a:cubicBezTo>
                    <a:pt x="60" y="0"/>
                    <a:pt x="60" y="0"/>
                    <a:pt x="60" y="0"/>
                  </a:cubicBezTo>
                  <a:cubicBezTo>
                    <a:pt x="60" y="0"/>
                    <a:pt x="60" y="0"/>
                    <a:pt x="60" y="0"/>
                  </a:cubicBezTo>
                  <a:cubicBezTo>
                    <a:pt x="60" y="0"/>
                    <a:pt x="60" y="0"/>
                    <a:pt x="60" y="0"/>
                  </a:cubicBezTo>
                  <a:cubicBezTo>
                    <a:pt x="60" y="0"/>
                    <a:pt x="60" y="0"/>
                    <a:pt x="60" y="0"/>
                  </a:cubicBezTo>
                  <a:cubicBezTo>
                    <a:pt x="58" y="4"/>
                    <a:pt x="58" y="4"/>
                    <a:pt x="58" y="4"/>
                  </a:cubicBezTo>
                  <a:cubicBezTo>
                    <a:pt x="55" y="9"/>
                    <a:pt x="49" y="11"/>
                    <a:pt x="44" y="9"/>
                  </a:cubicBezTo>
                  <a:cubicBezTo>
                    <a:pt x="42" y="8"/>
                    <a:pt x="40" y="6"/>
                    <a:pt x="39" y="4"/>
                  </a:cubicBezTo>
                  <a:cubicBezTo>
                    <a:pt x="37" y="0"/>
                    <a:pt x="37" y="0"/>
                    <a:pt x="37" y="0"/>
                  </a:cubicBezTo>
                  <a:cubicBezTo>
                    <a:pt x="37" y="0"/>
                    <a:pt x="37" y="0"/>
                    <a:pt x="37" y="0"/>
                  </a:cubicBezTo>
                  <a:cubicBezTo>
                    <a:pt x="37" y="0"/>
                    <a:pt x="37" y="0"/>
                    <a:pt x="37" y="0"/>
                  </a:cubicBezTo>
                  <a:cubicBezTo>
                    <a:pt x="37" y="0"/>
                    <a:pt x="37" y="0"/>
                    <a:pt x="37" y="0"/>
                  </a:cubicBezTo>
                  <a:cubicBezTo>
                    <a:pt x="22" y="6"/>
                    <a:pt x="22" y="6"/>
                    <a:pt x="22" y="6"/>
                  </a:cubicBezTo>
                  <a:cubicBezTo>
                    <a:pt x="22" y="6"/>
                    <a:pt x="22" y="6"/>
                    <a:pt x="22" y="6"/>
                  </a:cubicBezTo>
                  <a:cubicBezTo>
                    <a:pt x="22" y="6"/>
                    <a:pt x="22" y="6"/>
                    <a:pt x="22" y="6"/>
                  </a:cubicBezTo>
                  <a:cubicBezTo>
                    <a:pt x="22" y="6"/>
                    <a:pt x="22" y="6"/>
                    <a:pt x="22" y="6"/>
                  </a:cubicBezTo>
                  <a:cubicBezTo>
                    <a:pt x="22" y="6"/>
                    <a:pt x="22" y="6"/>
                    <a:pt x="22" y="6"/>
                  </a:cubicBezTo>
                  <a:cubicBezTo>
                    <a:pt x="22" y="6"/>
                    <a:pt x="22" y="7"/>
                    <a:pt x="22" y="7"/>
                  </a:cubicBezTo>
                  <a:cubicBezTo>
                    <a:pt x="24" y="10"/>
                    <a:pt x="24" y="10"/>
                    <a:pt x="24" y="10"/>
                  </a:cubicBezTo>
                  <a:cubicBezTo>
                    <a:pt x="25" y="16"/>
                    <a:pt x="23" y="21"/>
                    <a:pt x="17" y="24"/>
                  </a:cubicBezTo>
                  <a:cubicBezTo>
                    <a:pt x="15" y="25"/>
                    <a:pt x="13" y="25"/>
                    <a:pt x="10" y="24"/>
                  </a:cubicBezTo>
                  <a:cubicBezTo>
                    <a:pt x="6" y="23"/>
                    <a:pt x="6" y="23"/>
                    <a:pt x="6" y="23"/>
                  </a:cubicBezTo>
                  <a:cubicBezTo>
                    <a:pt x="6" y="23"/>
                    <a:pt x="6" y="23"/>
                    <a:pt x="6" y="23"/>
                  </a:cubicBezTo>
                  <a:cubicBezTo>
                    <a:pt x="6" y="23"/>
                    <a:pt x="6" y="23"/>
                    <a:pt x="6" y="23"/>
                  </a:cubicBezTo>
                  <a:cubicBezTo>
                    <a:pt x="6" y="23"/>
                    <a:pt x="6" y="23"/>
                    <a:pt x="6" y="23"/>
                  </a:cubicBezTo>
                  <a:cubicBezTo>
                    <a:pt x="6" y="23"/>
                    <a:pt x="6" y="23"/>
                    <a:pt x="6" y="23"/>
                  </a:cubicBezTo>
                  <a:cubicBezTo>
                    <a:pt x="0" y="37"/>
                    <a:pt x="0" y="37"/>
                    <a:pt x="0" y="37"/>
                  </a:cubicBezTo>
                  <a:cubicBezTo>
                    <a:pt x="0" y="37"/>
                    <a:pt x="0" y="37"/>
                    <a:pt x="0" y="37"/>
                  </a:cubicBezTo>
                  <a:cubicBezTo>
                    <a:pt x="0" y="37"/>
                    <a:pt x="0" y="37"/>
                    <a:pt x="0" y="37"/>
                  </a:cubicBezTo>
                  <a:cubicBezTo>
                    <a:pt x="0" y="37"/>
                    <a:pt x="0" y="37"/>
                    <a:pt x="1" y="37"/>
                  </a:cubicBezTo>
                  <a:cubicBezTo>
                    <a:pt x="4" y="39"/>
                    <a:pt x="4" y="39"/>
                    <a:pt x="4" y="39"/>
                  </a:cubicBezTo>
                  <a:cubicBezTo>
                    <a:pt x="9" y="42"/>
                    <a:pt x="11" y="48"/>
                    <a:pt x="9" y="53"/>
                  </a:cubicBezTo>
                  <a:cubicBezTo>
                    <a:pt x="8" y="56"/>
                    <a:pt x="6" y="57"/>
                    <a:pt x="5" y="59"/>
                  </a:cubicBezTo>
                  <a:cubicBezTo>
                    <a:pt x="1" y="60"/>
                    <a:pt x="1" y="60"/>
                    <a:pt x="1" y="60"/>
                  </a:cubicBezTo>
                  <a:cubicBezTo>
                    <a:pt x="1" y="60"/>
                    <a:pt x="1" y="60"/>
                    <a:pt x="1" y="60"/>
                  </a:cubicBezTo>
                  <a:cubicBezTo>
                    <a:pt x="1" y="60"/>
                    <a:pt x="1" y="60"/>
                    <a:pt x="1" y="60"/>
                  </a:cubicBezTo>
                  <a:cubicBezTo>
                    <a:pt x="1" y="60"/>
                    <a:pt x="1" y="60"/>
                    <a:pt x="1" y="60"/>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7" y="75"/>
                    <a:pt x="7" y="75"/>
                    <a:pt x="7" y="75"/>
                  </a:cubicBezTo>
                  <a:cubicBezTo>
                    <a:pt x="11" y="73"/>
                    <a:pt x="11" y="73"/>
                    <a:pt x="11" y="73"/>
                  </a:cubicBezTo>
                  <a:cubicBezTo>
                    <a:pt x="16" y="72"/>
                    <a:pt x="22" y="75"/>
                    <a:pt x="24" y="80"/>
                  </a:cubicBezTo>
                  <a:cubicBezTo>
                    <a:pt x="25" y="82"/>
                    <a:pt x="25" y="85"/>
                    <a:pt x="25" y="87"/>
                  </a:cubicBezTo>
                  <a:cubicBezTo>
                    <a:pt x="23" y="91"/>
                    <a:pt x="23" y="91"/>
                    <a:pt x="23" y="91"/>
                  </a:cubicBezTo>
                  <a:cubicBezTo>
                    <a:pt x="23" y="91"/>
                    <a:pt x="23" y="91"/>
                    <a:pt x="23" y="91"/>
                  </a:cubicBezTo>
                  <a:cubicBezTo>
                    <a:pt x="23" y="91"/>
                    <a:pt x="23" y="91"/>
                    <a:pt x="23" y="91"/>
                  </a:cubicBezTo>
                  <a:cubicBezTo>
                    <a:pt x="23" y="91"/>
                    <a:pt x="23" y="91"/>
                    <a:pt x="23" y="91"/>
                  </a:cubicBezTo>
                  <a:cubicBezTo>
                    <a:pt x="23" y="91"/>
                    <a:pt x="23" y="91"/>
                    <a:pt x="23" y="91"/>
                  </a:cubicBezTo>
                  <a:cubicBezTo>
                    <a:pt x="38" y="97"/>
                    <a:pt x="38" y="97"/>
                    <a:pt x="38" y="97"/>
                  </a:cubicBezTo>
                  <a:cubicBezTo>
                    <a:pt x="38" y="97"/>
                    <a:pt x="38" y="97"/>
                    <a:pt x="38" y="97"/>
                  </a:cubicBezTo>
                  <a:cubicBezTo>
                    <a:pt x="38" y="97"/>
                    <a:pt x="38" y="97"/>
                    <a:pt x="38" y="97"/>
                  </a:cubicBezTo>
                  <a:cubicBezTo>
                    <a:pt x="38" y="97"/>
                    <a:pt x="38" y="97"/>
                    <a:pt x="38" y="97"/>
                  </a:cubicBezTo>
                  <a:cubicBezTo>
                    <a:pt x="39" y="93"/>
                    <a:pt x="39" y="93"/>
                    <a:pt x="39" y="93"/>
                  </a:cubicBezTo>
                  <a:cubicBezTo>
                    <a:pt x="42" y="88"/>
                    <a:pt x="48" y="86"/>
                    <a:pt x="54" y="88"/>
                  </a:cubicBezTo>
                  <a:cubicBezTo>
                    <a:pt x="56" y="89"/>
                    <a:pt x="58" y="91"/>
                    <a:pt x="59" y="93"/>
                  </a:cubicBezTo>
                  <a:cubicBezTo>
                    <a:pt x="61" y="97"/>
                    <a:pt x="61" y="97"/>
                    <a:pt x="61" y="97"/>
                  </a:cubicBezTo>
                  <a:cubicBezTo>
                    <a:pt x="61" y="97"/>
                    <a:pt x="61" y="97"/>
                    <a:pt x="61" y="97"/>
                  </a:cubicBezTo>
                  <a:cubicBezTo>
                    <a:pt x="61" y="97"/>
                    <a:pt x="61" y="97"/>
                    <a:pt x="61" y="97"/>
                  </a:cubicBezTo>
                  <a:cubicBezTo>
                    <a:pt x="61" y="97"/>
                    <a:pt x="61" y="97"/>
                    <a:pt x="61" y="97"/>
                  </a:cubicBezTo>
                  <a:cubicBezTo>
                    <a:pt x="75" y="91"/>
                    <a:pt x="75" y="91"/>
                    <a:pt x="75" y="91"/>
                  </a:cubicBezTo>
                  <a:cubicBezTo>
                    <a:pt x="75" y="91"/>
                    <a:pt x="75" y="91"/>
                    <a:pt x="75" y="91"/>
                  </a:cubicBezTo>
                  <a:cubicBezTo>
                    <a:pt x="75" y="91"/>
                    <a:pt x="75" y="91"/>
                    <a:pt x="75" y="91"/>
                  </a:cubicBezTo>
                  <a:cubicBezTo>
                    <a:pt x="75" y="91"/>
                    <a:pt x="75" y="91"/>
                    <a:pt x="75" y="91"/>
                  </a:cubicBezTo>
                  <a:cubicBezTo>
                    <a:pt x="75" y="91"/>
                    <a:pt x="75" y="91"/>
                    <a:pt x="75" y="91"/>
                  </a:cubicBezTo>
                  <a:cubicBezTo>
                    <a:pt x="75" y="90"/>
                    <a:pt x="75" y="90"/>
                    <a:pt x="75" y="90"/>
                  </a:cubicBezTo>
                  <a:cubicBezTo>
                    <a:pt x="73" y="87"/>
                    <a:pt x="73" y="87"/>
                    <a:pt x="73" y="87"/>
                  </a:cubicBezTo>
                  <a:cubicBezTo>
                    <a:pt x="72" y="81"/>
                    <a:pt x="75" y="75"/>
                    <a:pt x="80" y="73"/>
                  </a:cubicBezTo>
                  <a:close/>
                  <a:moveTo>
                    <a:pt x="56" y="66"/>
                  </a:moveTo>
                  <a:cubicBezTo>
                    <a:pt x="47" y="70"/>
                    <a:pt x="35" y="65"/>
                    <a:pt x="31" y="56"/>
                  </a:cubicBezTo>
                  <a:cubicBezTo>
                    <a:pt x="27" y="46"/>
                    <a:pt x="32" y="35"/>
                    <a:pt x="41" y="31"/>
                  </a:cubicBezTo>
                  <a:cubicBezTo>
                    <a:pt x="51" y="27"/>
                    <a:pt x="62" y="31"/>
                    <a:pt x="66" y="41"/>
                  </a:cubicBezTo>
                  <a:cubicBezTo>
                    <a:pt x="70" y="51"/>
                    <a:pt x="66" y="62"/>
                    <a:pt x="56" y="66"/>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61" name="Freeform 46"/>
            <p:cNvSpPr>
              <a:spLocks noEditPoints="1"/>
            </p:cNvSpPr>
            <p:nvPr/>
          </p:nvSpPr>
          <p:spPr bwMode="auto">
            <a:xfrm>
              <a:off x="3037194" y="2864891"/>
              <a:ext cx="184150" cy="184150"/>
            </a:xfrm>
            <a:custGeom>
              <a:avLst/>
              <a:gdLst>
                <a:gd name="T0" fmla="*/ 49 w 49"/>
                <a:gd name="T1" fmla="*/ 29 h 49"/>
                <a:gd name="T2" fmla="*/ 49 w 49"/>
                <a:gd name="T3" fmla="*/ 20 h 49"/>
                <a:gd name="T4" fmla="*/ 43 w 49"/>
                <a:gd name="T5" fmla="*/ 20 h 49"/>
                <a:gd name="T6" fmla="*/ 41 w 49"/>
                <a:gd name="T7" fmla="*/ 15 h 49"/>
                <a:gd name="T8" fmla="*/ 45 w 49"/>
                <a:gd name="T9" fmla="*/ 11 h 49"/>
                <a:gd name="T10" fmla="*/ 38 w 49"/>
                <a:gd name="T11" fmla="*/ 4 h 49"/>
                <a:gd name="T12" fmla="*/ 34 w 49"/>
                <a:gd name="T13" fmla="*/ 8 h 49"/>
                <a:gd name="T14" fmla="*/ 29 w 49"/>
                <a:gd name="T15" fmla="*/ 5 h 49"/>
                <a:gd name="T16" fmla="*/ 29 w 49"/>
                <a:gd name="T17" fmla="*/ 0 h 49"/>
                <a:gd name="T18" fmla="*/ 19 w 49"/>
                <a:gd name="T19" fmla="*/ 0 h 49"/>
                <a:gd name="T20" fmla="*/ 19 w 49"/>
                <a:gd name="T21" fmla="*/ 5 h 49"/>
                <a:gd name="T22" fmla="*/ 14 w 49"/>
                <a:gd name="T23" fmla="*/ 8 h 49"/>
                <a:gd name="T24" fmla="*/ 10 w 49"/>
                <a:gd name="T25" fmla="*/ 4 h 49"/>
                <a:gd name="T26" fmla="*/ 3 w 49"/>
                <a:gd name="T27" fmla="*/ 11 h 49"/>
                <a:gd name="T28" fmla="*/ 7 w 49"/>
                <a:gd name="T29" fmla="*/ 15 h 49"/>
                <a:gd name="T30" fmla="*/ 5 w 49"/>
                <a:gd name="T31" fmla="*/ 20 h 49"/>
                <a:gd name="T32" fmla="*/ 0 w 49"/>
                <a:gd name="T33" fmla="*/ 20 h 49"/>
                <a:gd name="T34" fmla="*/ 0 w 49"/>
                <a:gd name="T35" fmla="*/ 29 h 49"/>
                <a:gd name="T36" fmla="*/ 5 w 49"/>
                <a:gd name="T37" fmla="*/ 29 h 49"/>
                <a:gd name="T38" fmla="*/ 7 w 49"/>
                <a:gd name="T39" fmla="*/ 35 h 49"/>
                <a:gd name="T40" fmla="*/ 3 w 49"/>
                <a:gd name="T41" fmla="*/ 38 h 49"/>
                <a:gd name="T42" fmla="*/ 10 w 49"/>
                <a:gd name="T43" fmla="*/ 45 h 49"/>
                <a:gd name="T44" fmla="*/ 14 w 49"/>
                <a:gd name="T45" fmla="*/ 41 h 49"/>
                <a:gd name="T46" fmla="*/ 19 w 49"/>
                <a:gd name="T47" fmla="*/ 43 h 49"/>
                <a:gd name="T48" fmla="*/ 19 w 49"/>
                <a:gd name="T49" fmla="*/ 49 h 49"/>
                <a:gd name="T50" fmla="*/ 29 w 49"/>
                <a:gd name="T51" fmla="*/ 49 h 49"/>
                <a:gd name="T52" fmla="*/ 29 w 49"/>
                <a:gd name="T53" fmla="*/ 43 h 49"/>
                <a:gd name="T54" fmla="*/ 34 w 49"/>
                <a:gd name="T55" fmla="*/ 41 h 49"/>
                <a:gd name="T56" fmla="*/ 38 w 49"/>
                <a:gd name="T57" fmla="*/ 45 h 49"/>
                <a:gd name="T58" fmla="*/ 45 w 49"/>
                <a:gd name="T59" fmla="*/ 38 h 49"/>
                <a:gd name="T60" fmla="*/ 41 w 49"/>
                <a:gd name="T61" fmla="*/ 34 h 49"/>
                <a:gd name="T62" fmla="*/ 43 w 49"/>
                <a:gd name="T63" fmla="*/ 29 h 49"/>
                <a:gd name="T64" fmla="*/ 49 w 49"/>
                <a:gd name="T65" fmla="*/ 29 h 49"/>
                <a:gd name="T66" fmla="*/ 24 w 49"/>
                <a:gd name="T67" fmla="*/ 32 h 49"/>
                <a:gd name="T68" fmla="*/ 17 w 49"/>
                <a:gd name="T69" fmla="*/ 24 h 49"/>
                <a:gd name="T70" fmla="*/ 24 w 49"/>
                <a:gd name="T71" fmla="*/ 17 h 49"/>
                <a:gd name="T72" fmla="*/ 31 w 49"/>
                <a:gd name="T73" fmla="*/ 24 h 49"/>
                <a:gd name="T74" fmla="*/ 24 w 49"/>
                <a:gd name="T75" fmla="*/ 3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9" h="49">
                  <a:moveTo>
                    <a:pt x="49" y="29"/>
                  </a:moveTo>
                  <a:cubicBezTo>
                    <a:pt x="49" y="20"/>
                    <a:pt x="49" y="20"/>
                    <a:pt x="49" y="20"/>
                  </a:cubicBezTo>
                  <a:cubicBezTo>
                    <a:pt x="43" y="20"/>
                    <a:pt x="43" y="20"/>
                    <a:pt x="43" y="20"/>
                  </a:cubicBezTo>
                  <a:cubicBezTo>
                    <a:pt x="43" y="18"/>
                    <a:pt x="42" y="16"/>
                    <a:pt x="41" y="15"/>
                  </a:cubicBezTo>
                  <a:cubicBezTo>
                    <a:pt x="45" y="11"/>
                    <a:pt x="45" y="11"/>
                    <a:pt x="45" y="11"/>
                  </a:cubicBezTo>
                  <a:cubicBezTo>
                    <a:pt x="38" y="4"/>
                    <a:pt x="38" y="4"/>
                    <a:pt x="38" y="4"/>
                  </a:cubicBezTo>
                  <a:cubicBezTo>
                    <a:pt x="34" y="8"/>
                    <a:pt x="34" y="8"/>
                    <a:pt x="34" y="8"/>
                  </a:cubicBezTo>
                  <a:cubicBezTo>
                    <a:pt x="33" y="7"/>
                    <a:pt x="31" y="6"/>
                    <a:pt x="29" y="5"/>
                  </a:cubicBezTo>
                  <a:cubicBezTo>
                    <a:pt x="29" y="0"/>
                    <a:pt x="29" y="0"/>
                    <a:pt x="29" y="0"/>
                  </a:cubicBezTo>
                  <a:cubicBezTo>
                    <a:pt x="19" y="0"/>
                    <a:pt x="19" y="0"/>
                    <a:pt x="19" y="0"/>
                  </a:cubicBezTo>
                  <a:cubicBezTo>
                    <a:pt x="19" y="5"/>
                    <a:pt x="19" y="5"/>
                    <a:pt x="19" y="5"/>
                  </a:cubicBezTo>
                  <a:cubicBezTo>
                    <a:pt x="17" y="6"/>
                    <a:pt x="16" y="7"/>
                    <a:pt x="14" y="8"/>
                  </a:cubicBezTo>
                  <a:cubicBezTo>
                    <a:pt x="10" y="4"/>
                    <a:pt x="10" y="4"/>
                    <a:pt x="10" y="4"/>
                  </a:cubicBezTo>
                  <a:cubicBezTo>
                    <a:pt x="3" y="11"/>
                    <a:pt x="3" y="11"/>
                    <a:pt x="3" y="11"/>
                  </a:cubicBezTo>
                  <a:cubicBezTo>
                    <a:pt x="7" y="15"/>
                    <a:pt x="7" y="15"/>
                    <a:pt x="7" y="15"/>
                  </a:cubicBezTo>
                  <a:cubicBezTo>
                    <a:pt x="6" y="16"/>
                    <a:pt x="6" y="18"/>
                    <a:pt x="5" y="20"/>
                  </a:cubicBezTo>
                  <a:cubicBezTo>
                    <a:pt x="0" y="20"/>
                    <a:pt x="0" y="20"/>
                    <a:pt x="0" y="20"/>
                  </a:cubicBezTo>
                  <a:cubicBezTo>
                    <a:pt x="0" y="29"/>
                    <a:pt x="0" y="29"/>
                    <a:pt x="0" y="29"/>
                  </a:cubicBezTo>
                  <a:cubicBezTo>
                    <a:pt x="5" y="29"/>
                    <a:pt x="5" y="29"/>
                    <a:pt x="5" y="29"/>
                  </a:cubicBezTo>
                  <a:cubicBezTo>
                    <a:pt x="6" y="31"/>
                    <a:pt x="6" y="33"/>
                    <a:pt x="7" y="35"/>
                  </a:cubicBezTo>
                  <a:cubicBezTo>
                    <a:pt x="3" y="38"/>
                    <a:pt x="3" y="38"/>
                    <a:pt x="3" y="38"/>
                  </a:cubicBezTo>
                  <a:cubicBezTo>
                    <a:pt x="10" y="45"/>
                    <a:pt x="10" y="45"/>
                    <a:pt x="10" y="45"/>
                  </a:cubicBezTo>
                  <a:cubicBezTo>
                    <a:pt x="14" y="41"/>
                    <a:pt x="14" y="41"/>
                    <a:pt x="14" y="41"/>
                  </a:cubicBezTo>
                  <a:cubicBezTo>
                    <a:pt x="16" y="42"/>
                    <a:pt x="17" y="43"/>
                    <a:pt x="19" y="43"/>
                  </a:cubicBezTo>
                  <a:cubicBezTo>
                    <a:pt x="19" y="49"/>
                    <a:pt x="19" y="49"/>
                    <a:pt x="19" y="49"/>
                  </a:cubicBezTo>
                  <a:cubicBezTo>
                    <a:pt x="29" y="49"/>
                    <a:pt x="29" y="49"/>
                    <a:pt x="29" y="49"/>
                  </a:cubicBezTo>
                  <a:cubicBezTo>
                    <a:pt x="29" y="43"/>
                    <a:pt x="29" y="43"/>
                    <a:pt x="29" y="43"/>
                  </a:cubicBezTo>
                  <a:cubicBezTo>
                    <a:pt x="31" y="43"/>
                    <a:pt x="33" y="42"/>
                    <a:pt x="34" y="41"/>
                  </a:cubicBezTo>
                  <a:cubicBezTo>
                    <a:pt x="38" y="45"/>
                    <a:pt x="38" y="45"/>
                    <a:pt x="38" y="45"/>
                  </a:cubicBezTo>
                  <a:cubicBezTo>
                    <a:pt x="45" y="38"/>
                    <a:pt x="45" y="38"/>
                    <a:pt x="45" y="38"/>
                  </a:cubicBezTo>
                  <a:cubicBezTo>
                    <a:pt x="41" y="34"/>
                    <a:pt x="41" y="34"/>
                    <a:pt x="41" y="34"/>
                  </a:cubicBezTo>
                  <a:cubicBezTo>
                    <a:pt x="42" y="33"/>
                    <a:pt x="43" y="31"/>
                    <a:pt x="43" y="29"/>
                  </a:cubicBezTo>
                  <a:lnTo>
                    <a:pt x="49" y="29"/>
                  </a:lnTo>
                  <a:close/>
                  <a:moveTo>
                    <a:pt x="24" y="32"/>
                  </a:moveTo>
                  <a:cubicBezTo>
                    <a:pt x="20" y="32"/>
                    <a:pt x="17" y="28"/>
                    <a:pt x="17" y="24"/>
                  </a:cubicBezTo>
                  <a:cubicBezTo>
                    <a:pt x="17" y="20"/>
                    <a:pt x="20" y="17"/>
                    <a:pt x="24" y="17"/>
                  </a:cubicBezTo>
                  <a:cubicBezTo>
                    <a:pt x="28" y="17"/>
                    <a:pt x="31" y="20"/>
                    <a:pt x="31" y="24"/>
                  </a:cubicBezTo>
                  <a:cubicBezTo>
                    <a:pt x="31" y="28"/>
                    <a:pt x="28" y="32"/>
                    <a:pt x="24" y="32"/>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sp>
        <p:nvSpPr>
          <p:cNvPr id="62" name="Freeform 110"/>
          <p:cNvSpPr>
            <a:spLocks noEditPoints="1"/>
          </p:cNvSpPr>
          <p:nvPr/>
        </p:nvSpPr>
        <p:spPr bwMode="auto">
          <a:xfrm>
            <a:off x="6352788" y="2104857"/>
            <a:ext cx="402779" cy="397532"/>
          </a:xfrm>
          <a:custGeom>
            <a:avLst/>
            <a:gdLst>
              <a:gd name="T0" fmla="*/ 101 w 130"/>
              <a:gd name="T1" fmla="*/ 0 h 128"/>
              <a:gd name="T2" fmla="*/ 79 w 130"/>
              <a:gd name="T3" fmla="*/ 24 h 128"/>
              <a:gd name="T4" fmla="*/ 63 w 130"/>
              <a:gd name="T5" fmla="*/ 47 h 128"/>
              <a:gd name="T6" fmla="*/ 62 w 130"/>
              <a:gd name="T7" fmla="*/ 47 h 128"/>
              <a:gd name="T8" fmla="*/ 48 w 130"/>
              <a:gd name="T9" fmla="*/ 61 h 128"/>
              <a:gd name="T10" fmla="*/ 24 w 130"/>
              <a:gd name="T11" fmla="*/ 78 h 128"/>
              <a:gd name="T12" fmla="*/ 2 w 130"/>
              <a:gd name="T13" fmla="*/ 105 h 128"/>
              <a:gd name="T14" fmla="*/ 24 w 130"/>
              <a:gd name="T15" fmla="*/ 127 h 128"/>
              <a:gd name="T16" fmla="*/ 36 w 130"/>
              <a:gd name="T17" fmla="*/ 126 h 128"/>
              <a:gd name="T18" fmla="*/ 48 w 130"/>
              <a:gd name="T19" fmla="*/ 108 h 128"/>
              <a:gd name="T20" fmla="*/ 67 w 130"/>
              <a:gd name="T21" fmla="*/ 81 h 128"/>
              <a:gd name="T22" fmla="*/ 77 w 130"/>
              <a:gd name="T23" fmla="*/ 76 h 128"/>
              <a:gd name="T24" fmla="*/ 82 w 130"/>
              <a:gd name="T25" fmla="*/ 66 h 128"/>
              <a:gd name="T26" fmla="*/ 107 w 130"/>
              <a:gd name="T27" fmla="*/ 48 h 128"/>
              <a:gd name="T28" fmla="*/ 128 w 130"/>
              <a:gd name="T29" fmla="*/ 23 h 128"/>
              <a:gd name="T30" fmla="*/ 106 w 130"/>
              <a:gd name="T31" fmla="*/ 1 h 128"/>
              <a:gd name="T32" fmla="*/ 44 w 130"/>
              <a:gd name="T33" fmla="*/ 106 h 128"/>
              <a:gd name="T34" fmla="*/ 33 w 130"/>
              <a:gd name="T35" fmla="*/ 122 h 128"/>
              <a:gd name="T36" fmla="*/ 29 w 130"/>
              <a:gd name="T37" fmla="*/ 123 h 128"/>
              <a:gd name="T38" fmla="*/ 14 w 130"/>
              <a:gd name="T39" fmla="*/ 115 h 128"/>
              <a:gd name="T40" fmla="*/ 6 w 130"/>
              <a:gd name="T41" fmla="*/ 97 h 128"/>
              <a:gd name="T42" fmla="*/ 46 w 130"/>
              <a:gd name="T43" fmla="*/ 68 h 128"/>
              <a:gd name="T44" fmla="*/ 49 w 130"/>
              <a:gd name="T45" fmla="*/ 69 h 128"/>
              <a:gd name="T46" fmla="*/ 60 w 130"/>
              <a:gd name="T47" fmla="*/ 80 h 128"/>
              <a:gd name="T48" fmla="*/ 60 w 130"/>
              <a:gd name="T49" fmla="*/ 82 h 128"/>
              <a:gd name="T50" fmla="*/ 65 w 130"/>
              <a:gd name="T51" fmla="*/ 77 h 128"/>
              <a:gd name="T52" fmla="*/ 56 w 130"/>
              <a:gd name="T53" fmla="*/ 55 h 128"/>
              <a:gd name="T54" fmla="*/ 74 w 130"/>
              <a:gd name="T55" fmla="*/ 73 h 128"/>
              <a:gd name="T56" fmla="*/ 123 w 130"/>
              <a:gd name="T57" fmla="*/ 32 h 128"/>
              <a:gd name="T58" fmla="*/ 82 w 130"/>
              <a:gd name="T59" fmla="*/ 61 h 128"/>
              <a:gd name="T60" fmla="*/ 77 w 130"/>
              <a:gd name="T61" fmla="*/ 52 h 128"/>
              <a:gd name="T62" fmla="*/ 68 w 130"/>
              <a:gd name="T63" fmla="*/ 47 h 128"/>
              <a:gd name="T64" fmla="*/ 97 w 130"/>
              <a:gd name="T65" fmla="*/ 6 h 128"/>
              <a:gd name="T66" fmla="*/ 104 w 130"/>
              <a:gd name="T67" fmla="*/ 5 h 128"/>
              <a:gd name="T68" fmla="*/ 124 w 130"/>
              <a:gd name="T69" fmla="*/ 2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0" h="128">
                <a:moveTo>
                  <a:pt x="106" y="1"/>
                </a:moveTo>
                <a:cubicBezTo>
                  <a:pt x="104" y="0"/>
                  <a:pt x="102" y="0"/>
                  <a:pt x="101" y="0"/>
                </a:cubicBezTo>
                <a:cubicBezTo>
                  <a:pt x="97" y="0"/>
                  <a:pt x="95" y="1"/>
                  <a:pt x="94" y="2"/>
                </a:cubicBezTo>
                <a:cubicBezTo>
                  <a:pt x="94" y="3"/>
                  <a:pt x="91" y="6"/>
                  <a:pt x="79" y="24"/>
                </a:cubicBezTo>
                <a:cubicBezTo>
                  <a:pt x="78" y="25"/>
                  <a:pt x="78" y="25"/>
                  <a:pt x="78" y="25"/>
                </a:cubicBezTo>
                <a:cubicBezTo>
                  <a:pt x="75" y="30"/>
                  <a:pt x="68" y="39"/>
                  <a:pt x="63" y="47"/>
                </a:cubicBezTo>
                <a:cubicBezTo>
                  <a:pt x="62" y="47"/>
                  <a:pt x="62" y="47"/>
                  <a:pt x="62" y="47"/>
                </a:cubicBezTo>
                <a:cubicBezTo>
                  <a:pt x="62" y="47"/>
                  <a:pt x="62" y="47"/>
                  <a:pt x="62" y="47"/>
                </a:cubicBezTo>
                <a:cubicBezTo>
                  <a:pt x="58" y="48"/>
                  <a:pt x="55" y="49"/>
                  <a:pt x="53" y="52"/>
                </a:cubicBezTo>
                <a:cubicBezTo>
                  <a:pt x="50" y="54"/>
                  <a:pt x="49" y="58"/>
                  <a:pt x="48" y="61"/>
                </a:cubicBezTo>
                <a:cubicBezTo>
                  <a:pt x="48" y="62"/>
                  <a:pt x="48" y="62"/>
                  <a:pt x="48" y="62"/>
                </a:cubicBezTo>
                <a:cubicBezTo>
                  <a:pt x="24" y="78"/>
                  <a:pt x="24" y="78"/>
                  <a:pt x="24" y="78"/>
                </a:cubicBezTo>
                <a:cubicBezTo>
                  <a:pt x="6" y="92"/>
                  <a:pt x="4" y="93"/>
                  <a:pt x="3" y="93"/>
                </a:cubicBezTo>
                <a:cubicBezTo>
                  <a:pt x="2" y="95"/>
                  <a:pt x="0" y="98"/>
                  <a:pt x="2" y="105"/>
                </a:cubicBezTo>
                <a:cubicBezTo>
                  <a:pt x="3" y="109"/>
                  <a:pt x="7" y="114"/>
                  <a:pt x="11" y="118"/>
                </a:cubicBezTo>
                <a:cubicBezTo>
                  <a:pt x="15" y="122"/>
                  <a:pt x="20" y="126"/>
                  <a:pt x="24" y="127"/>
                </a:cubicBezTo>
                <a:cubicBezTo>
                  <a:pt x="26" y="128"/>
                  <a:pt x="28" y="128"/>
                  <a:pt x="29" y="128"/>
                </a:cubicBezTo>
                <a:cubicBezTo>
                  <a:pt x="33" y="128"/>
                  <a:pt x="35" y="127"/>
                  <a:pt x="36" y="126"/>
                </a:cubicBezTo>
                <a:cubicBezTo>
                  <a:pt x="36" y="125"/>
                  <a:pt x="37" y="124"/>
                  <a:pt x="47" y="109"/>
                </a:cubicBezTo>
                <a:cubicBezTo>
                  <a:pt x="48" y="108"/>
                  <a:pt x="48" y="108"/>
                  <a:pt x="48" y="108"/>
                </a:cubicBezTo>
                <a:cubicBezTo>
                  <a:pt x="54" y="100"/>
                  <a:pt x="61" y="90"/>
                  <a:pt x="67" y="82"/>
                </a:cubicBezTo>
                <a:cubicBezTo>
                  <a:pt x="67" y="81"/>
                  <a:pt x="67" y="81"/>
                  <a:pt x="67" y="81"/>
                </a:cubicBezTo>
                <a:cubicBezTo>
                  <a:pt x="68" y="81"/>
                  <a:pt x="68" y="81"/>
                  <a:pt x="68" y="81"/>
                </a:cubicBezTo>
                <a:cubicBezTo>
                  <a:pt x="71" y="80"/>
                  <a:pt x="74" y="79"/>
                  <a:pt x="77" y="76"/>
                </a:cubicBezTo>
                <a:cubicBezTo>
                  <a:pt x="80" y="74"/>
                  <a:pt x="81" y="70"/>
                  <a:pt x="82" y="67"/>
                </a:cubicBezTo>
                <a:cubicBezTo>
                  <a:pt x="82" y="66"/>
                  <a:pt x="82" y="66"/>
                  <a:pt x="82" y="66"/>
                </a:cubicBezTo>
                <a:cubicBezTo>
                  <a:pt x="83" y="66"/>
                  <a:pt x="83" y="66"/>
                  <a:pt x="83" y="66"/>
                </a:cubicBezTo>
                <a:cubicBezTo>
                  <a:pt x="90" y="60"/>
                  <a:pt x="99" y="54"/>
                  <a:pt x="107" y="48"/>
                </a:cubicBezTo>
                <a:cubicBezTo>
                  <a:pt x="125" y="36"/>
                  <a:pt x="126" y="35"/>
                  <a:pt x="127" y="35"/>
                </a:cubicBezTo>
                <a:cubicBezTo>
                  <a:pt x="128" y="33"/>
                  <a:pt x="130" y="30"/>
                  <a:pt x="128" y="23"/>
                </a:cubicBezTo>
                <a:cubicBezTo>
                  <a:pt x="127" y="19"/>
                  <a:pt x="123" y="14"/>
                  <a:pt x="119" y="10"/>
                </a:cubicBezTo>
                <a:cubicBezTo>
                  <a:pt x="115" y="6"/>
                  <a:pt x="110" y="2"/>
                  <a:pt x="106" y="1"/>
                </a:cubicBezTo>
                <a:close/>
                <a:moveTo>
                  <a:pt x="60" y="82"/>
                </a:moveTo>
                <a:cubicBezTo>
                  <a:pt x="55" y="90"/>
                  <a:pt x="49" y="98"/>
                  <a:pt x="44" y="106"/>
                </a:cubicBezTo>
                <a:cubicBezTo>
                  <a:pt x="44" y="107"/>
                  <a:pt x="44" y="107"/>
                  <a:pt x="44" y="107"/>
                </a:cubicBezTo>
                <a:cubicBezTo>
                  <a:pt x="38" y="114"/>
                  <a:pt x="34" y="121"/>
                  <a:pt x="33" y="122"/>
                </a:cubicBezTo>
                <a:cubicBezTo>
                  <a:pt x="32" y="123"/>
                  <a:pt x="32" y="123"/>
                  <a:pt x="32" y="123"/>
                </a:cubicBezTo>
                <a:cubicBezTo>
                  <a:pt x="32" y="123"/>
                  <a:pt x="31" y="123"/>
                  <a:pt x="29" y="123"/>
                </a:cubicBezTo>
                <a:cubicBezTo>
                  <a:pt x="28" y="123"/>
                  <a:pt x="27" y="123"/>
                  <a:pt x="26" y="123"/>
                </a:cubicBezTo>
                <a:cubicBezTo>
                  <a:pt x="22" y="121"/>
                  <a:pt x="18" y="119"/>
                  <a:pt x="14" y="115"/>
                </a:cubicBezTo>
                <a:cubicBezTo>
                  <a:pt x="10" y="111"/>
                  <a:pt x="8" y="107"/>
                  <a:pt x="6" y="103"/>
                </a:cubicBezTo>
                <a:cubicBezTo>
                  <a:pt x="5" y="101"/>
                  <a:pt x="5" y="98"/>
                  <a:pt x="6" y="97"/>
                </a:cubicBezTo>
                <a:cubicBezTo>
                  <a:pt x="7" y="96"/>
                  <a:pt x="7" y="96"/>
                  <a:pt x="7" y="96"/>
                </a:cubicBezTo>
                <a:cubicBezTo>
                  <a:pt x="9" y="95"/>
                  <a:pt x="29" y="81"/>
                  <a:pt x="46" y="68"/>
                </a:cubicBezTo>
                <a:cubicBezTo>
                  <a:pt x="48" y="67"/>
                  <a:pt x="48" y="67"/>
                  <a:pt x="48" y="67"/>
                </a:cubicBezTo>
                <a:cubicBezTo>
                  <a:pt x="49" y="69"/>
                  <a:pt x="49" y="69"/>
                  <a:pt x="49" y="69"/>
                </a:cubicBezTo>
                <a:cubicBezTo>
                  <a:pt x="49" y="72"/>
                  <a:pt x="51" y="74"/>
                  <a:pt x="53" y="76"/>
                </a:cubicBezTo>
                <a:cubicBezTo>
                  <a:pt x="55" y="78"/>
                  <a:pt x="57" y="79"/>
                  <a:pt x="60" y="80"/>
                </a:cubicBezTo>
                <a:cubicBezTo>
                  <a:pt x="61" y="81"/>
                  <a:pt x="61" y="81"/>
                  <a:pt x="61" y="81"/>
                </a:cubicBezTo>
                <a:lnTo>
                  <a:pt x="60" y="82"/>
                </a:lnTo>
                <a:close/>
                <a:moveTo>
                  <a:pt x="74" y="73"/>
                </a:moveTo>
                <a:cubicBezTo>
                  <a:pt x="72" y="75"/>
                  <a:pt x="68" y="77"/>
                  <a:pt x="65" y="77"/>
                </a:cubicBezTo>
                <a:cubicBezTo>
                  <a:pt x="62" y="77"/>
                  <a:pt x="58" y="75"/>
                  <a:pt x="56" y="73"/>
                </a:cubicBezTo>
                <a:cubicBezTo>
                  <a:pt x="51" y="68"/>
                  <a:pt x="51" y="60"/>
                  <a:pt x="56" y="55"/>
                </a:cubicBezTo>
                <a:cubicBezTo>
                  <a:pt x="61" y="50"/>
                  <a:pt x="69" y="50"/>
                  <a:pt x="74" y="55"/>
                </a:cubicBezTo>
                <a:cubicBezTo>
                  <a:pt x="79" y="60"/>
                  <a:pt x="79" y="68"/>
                  <a:pt x="74" y="73"/>
                </a:cubicBezTo>
                <a:close/>
                <a:moveTo>
                  <a:pt x="124" y="31"/>
                </a:moveTo>
                <a:cubicBezTo>
                  <a:pt x="123" y="32"/>
                  <a:pt x="123" y="32"/>
                  <a:pt x="123" y="32"/>
                </a:cubicBezTo>
                <a:cubicBezTo>
                  <a:pt x="122" y="33"/>
                  <a:pt x="114" y="38"/>
                  <a:pt x="106" y="43"/>
                </a:cubicBezTo>
                <a:cubicBezTo>
                  <a:pt x="82" y="61"/>
                  <a:pt x="82" y="61"/>
                  <a:pt x="82" y="61"/>
                </a:cubicBezTo>
                <a:cubicBezTo>
                  <a:pt x="81" y="59"/>
                  <a:pt x="81" y="59"/>
                  <a:pt x="81" y="59"/>
                </a:cubicBezTo>
                <a:cubicBezTo>
                  <a:pt x="80" y="56"/>
                  <a:pt x="79" y="54"/>
                  <a:pt x="77" y="52"/>
                </a:cubicBezTo>
                <a:cubicBezTo>
                  <a:pt x="75" y="50"/>
                  <a:pt x="73" y="48"/>
                  <a:pt x="70" y="48"/>
                </a:cubicBezTo>
                <a:cubicBezTo>
                  <a:pt x="68" y="47"/>
                  <a:pt x="68" y="47"/>
                  <a:pt x="68" y="47"/>
                </a:cubicBezTo>
                <a:cubicBezTo>
                  <a:pt x="69" y="45"/>
                  <a:pt x="69" y="45"/>
                  <a:pt x="69" y="45"/>
                </a:cubicBezTo>
                <a:cubicBezTo>
                  <a:pt x="81" y="28"/>
                  <a:pt x="96" y="8"/>
                  <a:pt x="97" y="6"/>
                </a:cubicBezTo>
                <a:cubicBezTo>
                  <a:pt x="98" y="5"/>
                  <a:pt x="98" y="5"/>
                  <a:pt x="98" y="5"/>
                </a:cubicBezTo>
                <a:cubicBezTo>
                  <a:pt x="99" y="4"/>
                  <a:pt x="102" y="4"/>
                  <a:pt x="104" y="5"/>
                </a:cubicBezTo>
                <a:cubicBezTo>
                  <a:pt x="108" y="7"/>
                  <a:pt x="112" y="9"/>
                  <a:pt x="116" y="13"/>
                </a:cubicBezTo>
                <a:cubicBezTo>
                  <a:pt x="120" y="17"/>
                  <a:pt x="122" y="21"/>
                  <a:pt x="124" y="24"/>
                </a:cubicBezTo>
                <a:cubicBezTo>
                  <a:pt x="125" y="27"/>
                  <a:pt x="125" y="30"/>
                  <a:pt x="124" y="31"/>
                </a:cubicBez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65" name="文本框 64"/>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66" name="直接连接符 65"/>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6"/>
                                        </p:tgtEl>
                                        <p:attrNameLst>
                                          <p:attrName>style.visibility</p:attrName>
                                        </p:attrNameLst>
                                      </p:cBhvr>
                                      <p:to>
                                        <p:strVal val="visible"/>
                                      </p:to>
                                    </p:set>
                                    <p:anim calcmode="lin" valueType="num">
                                      <p:cBhvr>
                                        <p:cTn id="7" dur="1000" fill="hold"/>
                                        <p:tgtEl>
                                          <p:spTgt spid="66"/>
                                        </p:tgtEl>
                                        <p:attrNameLst>
                                          <p:attrName>ppt_w</p:attrName>
                                        </p:attrNameLst>
                                      </p:cBhvr>
                                      <p:tavLst>
                                        <p:tav tm="0">
                                          <p:val>
                                            <p:fltVal val="0"/>
                                          </p:val>
                                        </p:tav>
                                        <p:tav tm="100000">
                                          <p:val>
                                            <p:strVal val="#ppt_w"/>
                                          </p:val>
                                        </p:tav>
                                      </p:tavLst>
                                    </p:anim>
                                    <p:anim calcmode="lin" valueType="num">
                                      <p:cBhvr>
                                        <p:cTn id="8" dur="1000" fill="hold"/>
                                        <p:tgtEl>
                                          <p:spTgt spid="66"/>
                                        </p:tgtEl>
                                        <p:attrNameLst>
                                          <p:attrName>ppt_h</p:attrName>
                                        </p:attrNameLst>
                                      </p:cBhvr>
                                      <p:tavLst>
                                        <p:tav tm="0">
                                          <p:val>
                                            <p:fltVal val="0"/>
                                          </p:val>
                                        </p:tav>
                                        <p:tav tm="100000">
                                          <p:val>
                                            <p:strVal val="#ppt_h"/>
                                          </p:val>
                                        </p:tav>
                                      </p:tavLst>
                                    </p:anim>
                                    <p:anim calcmode="lin" valueType="num">
                                      <p:cBhvr>
                                        <p:cTn id="9" dur="1000" fill="hold"/>
                                        <p:tgtEl>
                                          <p:spTgt spid="66"/>
                                        </p:tgtEl>
                                        <p:attrNameLst>
                                          <p:attrName>style.rotation</p:attrName>
                                        </p:attrNameLst>
                                      </p:cBhvr>
                                      <p:tavLst>
                                        <p:tav tm="0">
                                          <p:val>
                                            <p:fltVal val="90"/>
                                          </p:val>
                                        </p:tav>
                                        <p:tav tm="100000">
                                          <p:val>
                                            <p:fltVal val="0"/>
                                          </p:val>
                                        </p:tav>
                                      </p:tavLst>
                                    </p:anim>
                                    <p:animEffect transition="in" filter="fade">
                                      <p:cBhvr>
                                        <p:cTn id="10" dur="1000"/>
                                        <p:tgtEl>
                                          <p:spTgt spid="66"/>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5"/>
                                        </p:tgtEl>
                                        <p:attrNameLst>
                                          <p:attrName>style.visibility</p:attrName>
                                        </p:attrNameLst>
                                      </p:cBhvr>
                                      <p:to>
                                        <p:strVal val="visible"/>
                                      </p:to>
                                    </p:set>
                                    <p:animEffect transition="in" filter="fade">
                                      <p:cBhvr>
                                        <p:cTn id="13" dur="500"/>
                                        <p:tgtEl>
                                          <p:spTgt spid="65"/>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5"/>
                                        </p:tgtEl>
                                        <p:attrNameLst>
                                          <p:attrName>ppt_x</p:attrName>
                                          <p:attrName>ppt_y</p:attrName>
                                        </p:attrNameLst>
                                      </p:cBhvr>
                                      <p:rCtr x="1680" y="2199"/>
                                    </p:animMotion>
                                  </p:childTnLst>
                                </p:cTn>
                              </p:par>
                              <p:par>
                                <p:cTn id="16" presetID="10" presetClass="entr" presetSubtype="0" fill="hold" grpId="0" nodeType="withEffect">
                                  <p:stCondLst>
                                    <p:cond delay="25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1250"/>
                                        <p:tgtEl>
                                          <p:spTgt spid="73"/>
                                        </p:tgtEl>
                                      </p:cBhvr>
                                    </p:animEffect>
                                  </p:childTnLst>
                                </p:cTn>
                              </p:par>
                              <p:par>
                                <p:cTn id="19" presetID="63" presetClass="path" presetSubtype="0" decel="30000" fill="hold" grpId="1" nodeType="withEffect">
                                  <p:stCondLst>
                                    <p:cond delay="250"/>
                                  </p:stCondLst>
                                  <p:childTnLst>
                                    <p:animMotion origin="layout" path="M -0.124349 -0.124074 L 0 0 E" pathEditMode="relative" ptsTypes="">
                                      <p:cBhvr>
                                        <p:cTn id="20" dur="1250" fill="hold"/>
                                        <p:tgtEl>
                                          <p:spTgt spid="73"/>
                                        </p:tgtEl>
                                        <p:attrNameLst>
                                          <p:attrName>ppt_x</p:attrName>
                                          <p:attrName>ppt_y</p:attrName>
                                        </p:attrNameLst>
                                      </p:cBhvr>
                                    </p:animMotion>
                                  </p:childTnLst>
                                </p:cTn>
                              </p:par>
                              <p:par>
                                <p:cTn id="21" presetID="6" presetClass="emph" presetSubtype="0" decel="30000" fill="hold" grpId="2" nodeType="withEffect">
                                  <p:stCondLst>
                                    <p:cond delay="250"/>
                                  </p:stCondLst>
                                  <p:childTnLst>
                                    <p:animScale>
                                      <p:cBhvr>
                                        <p:cTn id="22" dur="1250" fill="hold"/>
                                        <p:tgtEl>
                                          <p:spTgt spid="73"/>
                                        </p:tgtEl>
                                      </p:cBhvr>
                                      <p:by x="150000" y="150000"/>
                                      <p:from x="146726" y="119179"/>
                                      <p:to x="100000" y="100000"/>
                                    </p:animScale>
                                  </p:childTnLst>
                                </p:cTn>
                              </p:par>
                              <p:par>
                                <p:cTn id="23" presetID="31" presetClass="entr" presetSubtype="0" fill="hold" nodeType="withEffect">
                                  <p:stCondLst>
                                    <p:cond delay="500"/>
                                  </p:stCondLst>
                                  <p:childTnLst>
                                    <p:set>
                                      <p:cBhvr>
                                        <p:cTn id="24" dur="1" fill="hold">
                                          <p:stCondLst>
                                            <p:cond delay="0"/>
                                          </p:stCondLst>
                                        </p:cTn>
                                        <p:tgtEl>
                                          <p:spTgt spid="64"/>
                                        </p:tgtEl>
                                        <p:attrNameLst>
                                          <p:attrName>style.visibility</p:attrName>
                                        </p:attrNameLst>
                                      </p:cBhvr>
                                      <p:to>
                                        <p:strVal val="visible"/>
                                      </p:to>
                                    </p:set>
                                    <p:anim calcmode="lin" valueType="num">
                                      <p:cBhvr>
                                        <p:cTn id="25" dur="1000" fill="hold"/>
                                        <p:tgtEl>
                                          <p:spTgt spid="64"/>
                                        </p:tgtEl>
                                        <p:attrNameLst>
                                          <p:attrName>ppt_w</p:attrName>
                                        </p:attrNameLst>
                                      </p:cBhvr>
                                      <p:tavLst>
                                        <p:tav tm="0">
                                          <p:val>
                                            <p:fltVal val="0"/>
                                          </p:val>
                                        </p:tav>
                                        <p:tav tm="100000">
                                          <p:val>
                                            <p:strVal val="#ppt_w"/>
                                          </p:val>
                                        </p:tav>
                                      </p:tavLst>
                                    </p:anim>
                                    <p:anim calcmode="lin" valueType="num">
                                      <p:cBhvr>
                                        <p:cTn id="26" dur="1000" fill="hold"/>
                                        <p:tgtEl>
                                          <p:spTgt spid="64"/>
                                        </p:tgtEl>
                                        <p:attrNameLst>
                                          <p:attrName>ppt_h</p:attrName>
                                        </p:attrNameLst>
                                      </p:cBhvr>
                                      <p:tavLst>
                                        <p:tav tm="0">
                                          <p:val>
                                            <p:fltVal val="0"/>
                                          </p:val>
                                        </p:tav>
                                        <p:tav tm="100000">
                                          <p:val>
                                            <p:strVal val="#ppt_h"/>
                                          </p:val>
                                        </p:tav>
                                      </p:tavLst>
                                    </p:anim>
                                    <p:anim calcmode="lin" valueType="num">
                                      <p:cBhvr>
                                        <p:cTn id="27" dur="1000" fill="hold"/>
                                        <p:tgtEl>
                                          <p:spTgt spid="64"/>
                                        </p:tgtEl>
                                        <p:attrNameLst>
                                          <p:attrName>style.rotation</p:attrName>
                                        </p:attrNameLst>
                                      </p:cBhvr>
                                      <p:tavLst>
                                        <p:tav tm="0">
                                          <p:val>
                                            <p:fltVal val="90"/>
                                          </p:val>
                                        </p:tav>
                                        <p:tav tm="100000">
                                          <p:val>
                                            <p:fltVal val="0"/>
                                          </p:val>
                                        </p:tav>
                                      </p:tavLst>
                                    </p:anim>
                                    <p:animEffect transition="in" filter="fade">
                                      <p:cBhvr>
                                        <p:cTn id="28" dur="1000"/>
                                        <p:tgtEl>
                                          <p:spTgt spid="64"/>
                                        </p:tgtEl>
                                      </p:cBhvr>
                                    </p:animEffect>
                                  </p:childTnLst>
                                </p:cTn>
                              </p:par>
                              <p:par>
                                <p:cTn id="29" presetID="31" presetClass="entr" presetSubtype="0" fill="hold" nodeType="withEffect">
                                  <p:stCondLst>
                                    <p:cond delay="500"/>
                                  </p:stCondLst>
                                  <p:childTnLst>
                                    <p:set>
                                      <p:cBhvr>
                                        <p:cTn id="30" dur="1" fill="hold">
                                          <p:stCondLst>
                                            <p:cond delay="0"/>
                                          </p:stCondLst>
                                        </p:cTn>
                                        <p:tgtEl>
                                          <p:spTgt spid="42"/>
                                        </p:tgtEl>
                                        <p:attrNameLst>
                                          <p:attrName>style.visibility</p:attrName>
                                        </p:attrNameLst>
                                      </p:cBhvr>
                                      <p:to>
                                        <p:strVal val="visible"/>
                                      </p:to>
                                    </p:set>
                                    <p:anim calcmode="lin" valueType="num">
                                      <p:cBhvr>
                                        <p:cTn id="31" dur="1000" fill="hold"/>
                                        <p:tgtEl>
                                          <p:spTgt spid="42"/>
                                        </p:tgtEl>
                                        <p:attrNameLst>
                                          <p:attrName>ppt_w</p:attrName>
                                        </p:attrNameLst>
                                      </p:cBhvr>
                                      <p:tavLst>
                                        <p:tav tm="0">
                                          <p:val>
                                            <p:fltVal val="0"/>
                                          </p:val>
                                        </p:tav>
                                        <p:tav tm="100000">
                                          <p:val>
                                            <p:strVal val="#ppt_w"/>
                                          </p:val>
                                        </p:tav>
                                      </p:tavLst>
                                    </p:anim>
                                    <p:anim calcmode="lin" valueType="num">
                                      <p:cBhvr>
                                        <p:cTn id="32" dur="1000" fill="hold"/>
                                        <p:tgtEl>
                                          <p:spTgt spid="42"/>
                                        </p:tgtEl>
                                        <p:attrNameLst>
                                          <p:attrName>ppt_h</p:attrName>
                                        </p:attrNameLst>
                                      </p:cBhvr>
                                      <p:tavLst>
                                        <p:tav tm="0">
                                          <p:val>
                                            <p:fltVal val="0"/>
                                          </p:val>
                                        </p:tav>
                                        <p:tav tm="100000">
                                          <p:val>
                                            <p:strVal val="#ppt_h"/>
                                          </p:val>
                                        </p:tav>
                                      </p:tavLst>
                                    </p:anim>
                                    <p:anim calcmode="lin" valueType="num">
                                      <p:cBhvr>
                                        <p:cTn id="33" dur="1000" fill="hold"/>
                                        <p:tgtEl>
                                          <p:spTgt spid="42"/>
                                        </p:tgtEl>
                                        <p:attrNameLst>
                                          <p:attrName>style.rotation</p:attrName>
                                        </p:attrNameLst>
                                      </p:cBhvr>
                                      <p:tavLst>
                                        <p:tav tm="0">
                                          <p:val>
                                            <p:fltVal val="90"/>
                                          </p:val>
                                        </p:tav>
                                        <p:tav tm="100000">
                                          <p:val>
                                            <p:fltVal val="0"/>
                                          </p:val>
                                        </p:tav>
                                      </p:tavLst>
                                    </p:anim>
                                    <p:animEffect transition="in" filter="fade">
                                      <p:cBhvr>
                                        <p:cTn id="34" dur="1000"/>
                                        <p:tgtEl>
                                          <p:spTgt spid="42"/>
                                        </p:tgtEl>
                                      </p:cBhvr>
                                    </p:animEffect>
                                  </p:childTnLst>
                                </p:cTn>
                              </p:par>
                              <p:par>
                                <p:cTn id="35" presetID="31" presetClass="entr" presetSubtype="0" fill="hold" nodeType="withEffect">
                                  <p:stCondLst>
                                    <p:cond delay="500"/>
                                  </p:stCondLst>
                                  <p:childTnLst>
                                    <p:set>
                                      <p:cBhvr>
                                        <p:cTn id="36" dur="1" fill="hold">
                                          <p:stCondLst>
                                            <p:cond delay="0"/>
                                          </p:stCondLst>
                                        </p:cTn>
                                        <p:tgtEl>
                                          <p:spTgt spid="39"/>
                                        </p:tgtEl>
                                        <p:attrNameLst>
                                          <p:attrName>style.visibility</p:attrName>
                                        </p:attrNameLst>
                                      </p:cBhvr>
                                      <p:to>
                                        <p:strVal val="visible"/>
                                      </p:to>
                                    </p:set>
                                    <p:anim calcmode="lin" valueType="num">
                                      <p:cBhvr>
                                        <p:cTn id="37" dur="1000" fill="hold"/>
                                        <p:tgtEl>
                                          <p:spTgt spid="39"/>
                                        </p:tgtEl>
                                        <p:attrNameLst>
                                          <p:attrName>ppt_w</p:attrName>
                                        </p:attrNameLst>
                                      </p:cBhvr>
                                      <p:tavLst>
                                        <p:tav tm="0">
                                          <p:val>
                                            <p:fltVal val="0"/>
                                          </p:val>
                                        </p:tav>
                                        <p:tav tm="100000">
                                          <p:val>
                                            <p:strVal val="#ppt_w"/>
                                          </p:val>
                                        </p:tav>
                                      </p:tavLst>
                                    </p:anim>
                                    <p:anim calcmode="lin" valueType="num">
                                      <p:cBhvr>
                                        <p:cTn id="38" dur="1000" fill="hold"/>
                                        <p:tgtEl>
                                          <p:spTgt spid="39"/>
                                        </p:tgtEl>
                                        <p:attrNameLst>
                                          <p:attrName>ppt_h</p:attrName>
                                        </p:attrNameLst>
                                      </p:cBhvr>
                                      <p:tavLst>
                                        <p:tav tm="0">
                                          <p:val>
                                            <p:fltVal val="0"/>
                                          </p:val>
                                        </p:tav>
                                        <p:tav tm="100000">
                                          <p:val>
                                            <p:strVal val="#ppt_h"/>
                                          </p:val>
                                        </p:tav>
                                      </p:tavLst>
                                    </p:anim>
                                    <p:anim calcmode="lin" valueType="num">
                                      <p:cBhvr>
                                        <p:cTn id="39" dur="1000" fill="hold"/>
                                        <p:tgtEl>
                                          <p:spTgt spid="39"/>
                                        </p:tgtEl>
                                        <p:attrNameLst>
                                          <p:attrName>style.rotation</p:attrName>
                                        </p:attrNameLst>
                                      </p:cBhvr>
                                      <p:tavLst>
                                        <p:tav tm="0">
                                          <p:val>
                                            <p:fltVal val="90"/>
                                          </p:val>
                                        </p:tav>
                                        <p:tav tm="100000">
                                          <p:val>
                                            <p:fltVal val="0"/>
                                          </p:val>
                                        </p:tav>
                                      </p:tavLst>
                                    </p:anim>
                                    <p:animEffect transition="in" filter="fade">
                                      <p:cBhvr>
                                        <p:cTn id="40" dur="1000"/>
                                        <p:tgtEl>
                                          <p:spTgt spid="39"/>
                                        </p:tgtEl>
                                      </p:cBhvr>
                                    </p:animEffect>
                                  </p:childTnLst>
                                </p:cTn>
                              </p:par>
                              <p:par>
                                <p:cTn id="41" presetID="31" presetClass="entr" presetSubtype="0" fill="hold" nodeType="withEffect">
                                  <p:stCondLst>
                                    <p:cond delay="500"/>
                                  </p:stCondLst>
                                  <p:childTnLst>
                                    <p:set>
                                      <p:cBhvr>
                                        <p:cTn id="42" dur="1" fill="hold">
                                          <p:stCondLst>
                                            <p:cond delay="0"/>
                                          </p:stCondLst>
                                        </p:cTn>
                                        <p:tgtEl>
                                          <p:spTgt spid="38"/>
                                        </p:tgtEl>
                                        <p:attrNameLst>
                                          <p:attrName>style.visibility</p:attrName>
                                        </p:attrNameLst>
                                      </p:cBhvr>
                                      <p:to>
                                        <p:strVal val="visible"/>
                                      </p:to>
                                    </p:set>
                                    <p:anim calcmode="lin" valueType="num">
                                      <p:cBhvr>
                                        <p:cTn id="43" dur="1000" fill="hold"/>
                                        <p:tgtEl>
                                          <p:spTgt spid="38"/>
                                        </p:tgtEl>
                                        <p:attrNameLst>
                                          <p:attrName>ppt_w</p:attrName>
                                        </p:attrNameLst>
                                      </p:cBhvr>
                                      <p:tavLst>
                                        <p:tav tm="0">
                                          <p:val>
                                            <p:fltVal val="0"/>
                                          </p:val>
                                        </p:tav>
                                        <p:tav tm="100000">
                                          <p:val>
                                            <p:strVal val="#ppt_w"/>
                                          </p:val>
                                        </p:tav>
                                      </p:tavLst>
                                    </p:anim>
                                    <p:anim calcmode="lin" valueType="num">
                                      <p:cBhvr>
                                        <p:cTn id="44" dur="1000" fill="hold"/>
                                        <p:tgtEl>
                                          <p:spTgt spid="38"/>
                                        </p:tgtEl>
                                        <p:attrNameLst>
                                          <p:attrName>ppt_h</p:attrName>
                                        </p:attrNameLst>
                                      </p:cBhvr>
                                      <p:tavLst>
                                        <p:tav tm="0">
                                          <p:val>
                                            <p:fltVal val="0"/>
                                          </p:val>
                                        </p:tav>
                                        <p:tav tm="100000">
                                          <p:val>
                                            <p:strVal val="#ppt_h"/>
                                          </p:val>
                                        </p:tav>
                                      </p:tavLst>
                                    </p:anim>
                                    <p:anim calcmode="lin" valueType="num">
                                      <p:cBhvr>
                                        <p:cTn id="45" dur="1000" fill="hold"/>
                                        <p:tgtEl>
                                          <p:spTgt spid="38"/>
                                        </p:tgtEl>
                                        <p:attrNameLst>
                                          <p:attrName>style.rotation</p:attrName>
                                        </p:attrNameLst>
                                      </p:cBhvr>
                                      <p:tavLst>
                                        <p:tav tm="0">
                                          <p:val>
                                            <p:fltVal val="90"/>
                                          </p:val>
                                        </p:tav>
                                        <p:tav tm="100000">
                                          <p:val>
                                            <p:fltVal val="0"/>
                                          </p:val>
                                        </p:tav>
                                      </p:tavLst>
                                    </p:anim>
                                    <p:animEffect transition="in" filter="fade">
                                      <p:cBhvr>
                                        <p:cTn id="46" dur="1000"/>
                                        <p:tgtEl>
                                          <p:spTgt spid="38"/>
                                        </p:tgtEl>
                                      </p:cBhvr>
                                    </p:animEffect>
                                  </p:childTnLst>
                                </p:cTn>
                              </p:par>
                              <p:par>
                                <p:cTn id="47" presetID="31" presetClass="entr" presetSubtype="0" fill="hold" nodeType="withEffect">
                                  <p:stCondLst>
                                    <p:cond delay="500"/>
                                  </p:stCondLst>
                                  <p:childTnLst>
                                    <p:set>
                                      <p:cBhvr>
                                        <p:cTn id="48" dur="1" fill="hold">
                                          <p:stCondLst>
                                            <p:cond delay="0"/>
                                          </p:stCondLst>
                                        </p:cTn>
                                        <p:tgtEl>
                                          <p:spTgt spid="37"/>
                                        </p:tgtEl>
                                        <p:attrNameLst>
                                          <p:attrName>style.visibility</p:attrName>
                                        </p:attrNameLst>
                                      </p:cBhvr>
                                      <p:to>
                                        <p:strVal val="visible"/>
                                      </p:to>
                                    </p:set>
                                    <p:anim calcmode="lin" valueType="num">
                                      <p:cBhvr>
                                        <p:cTn id="49" dur="1000" fill="hold"/>
                                        <p:tgtEl>
                                          <p:spTgt spid="37"/>
                                        </p:tgtEl>
                                        <p:attrNameLst>
                                          <p:attrName>ppt_w</p:attrName>
                                        </p:attrNameLst>
                                      </p:cBhvr>
                                      <p:tavLst>
                                        <p:tav tm="0">
                                          <p:val>
                                            <p:fltVal val="0"/>
                                          </p:val>
                                        </p:tav>
                                        <p:tav tm="100000">
                                          <p:val>
                                            <p:strVal val="#ppt_w"/>
                                          </p:val>
                                        </p:tav>
                                      </p:tavLst>
                                    </p:anim>
                                    <p:anim calcmode="lin" valueType="num">
                                      <p:cBhvr>
                                        <p:cTn id="50" dur="1000" fill="hold"/>
                                        <p:tgtEl>
                                          <p:spTgt spid="37"/>
                                        </p:tgtEl>
                                        <p:attrNameLst>
                                          <p:attrName>ppt_h</p:attrName>
                                        </p:attrNameLst>
                                      </p:cBhvr>
                                      <p:tavLst>
                                        <p:tav tm="0">
                                          <p:val>
                                            <p:fltVal val="0"/>
                                          </p:val>
                                        </p:tav>
                                        <p:tav tm="100000">
                                          <p:val>
                                            <p:strVal val="#ppt_h"/>
                                          </p:val>
                                        </p:tav>
                                      </p:tavLst>
                                    </p:anim>
                                    <p:anim calcmode="lin" valueType="num">
                                      <p:cBhvr>
                                        <p:cTn id="51" dur="1000" fill="hold"/>
                                        <p:tgtEl>
                                          <p:spTgt spid="37"/>
                                        </p:tgtEl>
                                        <p:attrNameLst>
                                          <p:attrName>style.rotation</p:attrName>
                                        </p:attrNameLst>
                                      </p:cBhvr>
                                      <p:tavLst>
                                        <p:tav tm="0">
                                          <p:val>
                                            <p:fltVal val="90"/>
                                          </p:val>
                                        </p:tav>
                                        <p:tav tm="100000">
                                          <p:val>
                                            <p:fltVal val="0"/>
                                          </p:val>
                                        </p:tav>
                                      </p:tavLst>
                                    </p:anim>
                                    <p:animEffect transition="in" filter="fade">
                                      <p:cBhvr>
                                        <p:cTn id="52" dur="1000"/>
                                        <p:tgtEl>
                                          <p:spTgt spid="37"/>
                                        </p:tgtEl>
                                      </p:cBhvr>
                                    </p:animEffect>
                                  </p:childTnLst>
                                </p:cTn>
                              </p:par>
                              <p:par>
                                <p:cTn id="53" presetID="31" presetClass="entr" presetSubtype="0" fill="hold" nodeType="withEffect">
                                  <p:stCondLst>
                                    <p:cond delay="500"/>
                                  </p:stCondLst>
                                  <p:childTnLst>
                                    <p:set>
                                      <p:cBhvr>
                                        <p:cTn id="54" dur="1" fill="hold">
                                          <p:stCondLst>
                                            <p:cond delay="0"/>
                                          </p:stCondLst>
                                        </p:cTn>
                                        <p:tgtEl>
                                          <p:spTgt spid="33"/>
                                        </p:tgtEl>
                                        <p:attrNameLst>
                                          <p:attrName>style.visibility</p:attrName>
                                        </p:attrNameLst>
                                      </p:cBhvr>
                                      <p:to>
                                        <p:strVal val="visible"/>
                                      </p:to>
                                    </p:set>
                                    <p:anim calcmode="lin" valueType="num">
                                      <p:cBhvr>
                                        <p:cTn id="55" dur="1000" fill="hold"/>
                                        <p:tgtEl>
                                          <p:spTgt spid="33"/>
                                        </p:tgtEl>
                                        <p:attrNameLst>
                                          <p:attrName>ppt_w</p:attrName>
                                        </p:attrNameLst>
                                      </p:cBhvr>
                                      <p:tavLst>
                                        <p:tav tm="0">
                                          <p:val>
                                            <p:fltVal val="0"/>
                                          </p:val>
                                        </p:tav>
                                        <p:tav tm="100000">
                                          <p:val>
                                            <p:strVal val="#ppt_w"/>
                                          </p:val>
                                        </p:tav>
                                      </p:tavLst>
                                    </p:anim>
                                    <p:anim calcmode="lin" valueType="num">
                                      <p:cBhvr>
                                        <p:cTn id="56" dur="1000" fill="hold"/>
                                        <p:tgtEl>
                                          <p:spTgt spid="33"/>
                                        </p:tgtEl>
                                        <p:attrNameLst>
                                          <p:attrName>ppt_h</p:attrName>
                                        </p:attrNameLst>
                                      </p:cBhvr>
                                      <p:tavLst>
                                        <p:tav tm="0">
                                          <p:val>
                                            <p:fltVal val="0"/>
                                          </p:val>
                                        </p:tav>
                                        <p:tav tm="100000">
                                          <p:val>
                                            <p:strVal val="#ppt_h"/>
                                          </p:val>
                                        </p:tav>
                                      </p:tavLst>
                                    </p:anim>
                                    <p:anim calcmode="lin" valueType="num">
                                      <p:cBhvr>
                                        <p:cTn id="57" dur="1000" fill="hold"/>
                                        <p:tgtEl>
                                          <p:spTgt spid="33"/>
                                        </p:tgtEl>
                                        <p:attrNameLst>
                                          <p:attrName>style.rotation</p:attrName>
                                        </p:attrNameLst>
                                      </p:cBhvr>
                                      <p:tavLst>
                                        <p:tav tm="0">
                                          <p:val>
                                            <p:fltVal val="90"/>
                                          </p:val>
                                        </p:tav>
                                        <p:tav tm="100000">
                                          <p:val>
                                            <p:fltVal val="0"/>
                                          </p:val>
                                        </p:tav>
                                      </p:tavLst>
                                    </p:anim>
                                    <p:animEffect transition="in" filter="fade">
                                      <p:cBhvr>
                                        <p:cTn id="58" dur="1000"/>
                                        <p:tgtEl>
                                          <p:spTgt spid="33"/>
                                        </p:tgtEl>
                                      </p:cBhvr>
                                    </p:animEffect>
                                  </p:childTnLst>
                                </p:cTn>
                              </p:par>
                              <p:par>
                                <p:cTn id="59" presetID="31" presetClass="entr" presetSubtype="0" fill="hold" nodeType="withEffect">
                                  <p:stCondLst>
                                    <p:cond delay="500"/>
                                  </p:stCondLst>
                                  <p:childTnLst>
                                    <p:set>
                                      <p:cBhvr>
                                        <p:cTn id="60" dur="1" fill="hold">
                                          <p:stCondLst>
                                            <p:cond delay="0"/>
                                          </p:stCondLst>
                                        </p:cTn>
                                        <p:tgtEl>
                                          <p:spTgt spid="32"/>
                                        </p:tgtEl>
                                        <p:attrNameLst>
                                          <p:attrName>style.visibility</p:attrName>
                                        </p:attrNameLst>
                                      </p:cBhvr>
                                      <p:to>
                                        <p:strVal val="visible"/>
                                      </p:to>
                                    </p:set>
                                    <p:anim calcmode="lin" valueType="num">
                                      <p:cBhvr>
                                        <p:cTn id="61" dur="1000" fill="hold"/>
                                        <p:tgtEl>
                                          <p:spTgt spid="32"/>
                                        </p:tgtEl>
                                        <p:attrNameLst>
                                          <p:attrName>ppt_w</p:attrName>
                                        </p:attrNameLst>
                                      </p:cBhvr>
                                      <p:tavLst>
                                        <p:tav tm="0">
                                          <p:val>
                                            <p:fltVal val="0"/>
                                          </p:val>
                                        </p:tav>
                                        <p:tav tm="100000">
                                          <p:val>
                                            <p:strVal val="#ppt_w"/>
                                          </p:val>
                                        </p:tav>
                                      </p:tavLst>
                                    </p:anim>
                                    <p:anim calcmode="lin" valueType="num">
                                      <p:cBhvr>
                                        <p:cTn id="62" dur="1000" fill="hold"/>
                                        <p:tgtEl>
                                          <p:spTgt spid="32"/>
                                        </p:tgtEl>
                                        <p:attrNameLst>
                                          <p:attrName>ppt_h</p:attrName>
                                        </p:attrNameLst>
                                      </p:cBhvr>
                                      <p:tavLst>
                                        <p:tav tm="0">
                                          <p:val>
                                            <p:fltVal val="0"/>
                                          </p:val>
                                        </p:tav>
                                        <p:tav tm="100000">
                                          <p:val>
                                            <p:strVal val="#ppt_h"/>
                                          </p:val>
                                        </p:tav>
                                      </p:tavLst>
                                    </p:anim>
                                    <p:anim calcmode="lin" valueType="num">
                                      <p:cBhvr>
                                        <p:cTn id="63" dur="1000" fill="hold"/>
                                        <p:tgtEl>
                                          <p:spTgt spid="32"/>
                                        </p:tgtEl>
                                        <p:attrNameLst>
                                          <p:attrName>style.rotation</p:attrName>
                                        </p:attrNameLst>
                                      </p:cBhvr>
                                      <p:tavLst>
                                        <p:tav tm="0">
                                          <p:val>
                                            <p:fltVal val="90"/>
                                          </p:val>
                                        </p:tav>
                                        <p:tav tm="100000">
                                          <p:val>
                                            <p:fltVal val="0"/>
                                          </p:val>
                                        </p:tav>
                                      </p:tavLst>
                                    </p:anim>
                                    <p:animEffect transition="in" filter="fade">
                                      <p:cBhvr>
                                        <p:cTn id="64" dur="1000"/>
                                        <p:tgtEl>
                                          <p:spTgt spid="32"/>
                                        </p:tgtEl>
                                      </p:cBhvr>
                                    </p:animEffect>
                                  </p:childTnLst>
                                </p:cTn>
                              </p:par>
                              <p:par>
                                <p:cTn id="65" presetID="31" presetClass="entr" presetSubtype="0" fill="hold" nodeType="withEffect">
                                  <p:stCondLst>
                                    <p:cond delay="500"/>
                                  </p:stCondLst>
                                  <p:childTnLst>
                                    <p:set>
                                      <p:cBhvr>
                                        <p:cTn id="66" dur="1" fill="hold">
                                          <p:stCondLst>
                                            <p:cond delay="0"/>
                                          </p:stCondLst>
                                        </p:cTn>
                                        <p:tgtEl>
                                          <p:spTgt spid="30"/>
                                        </p:tgtEl>
                                        <p:attrNameLst>
                                          <p:attrName>style.visibility</p:attrName>
                                        </p:attrNameLst>
                                      </p:cBhvr>
                                      <p:to>
                                        <p:strVal val="visible"/>
                                      </p:to>
                                    </p:set>
                                    <p:anim calcmode="lin" valueType="num">
                                      <p:cBhvr>
                                        <p:cTn id="67" dur="1000" fill="hold"/>
                                        <p:tgtEl>
                                          <p:spTgt spid="30"/>
                                        </p:tgtEl>
                                        <p:attrNameLst>
                                          <p:attrName>ppt_w</p:attrName>
                                        </p:attrNameLst>
                                      </p:cBhvr>
                                      <p:tavLst>
                                        <p:tav tm="0">
                                          <p:val>
                                            <p:fltVal val="0"/>
                                          </p:val>
                                        </p:tav>
                                        <p:tav tm="100000">
                                          <p:val>
                                            <p:strVal val="#ppt_w"/>
                                          </p:val>
                                        </p:tav>
                                      </p:tavLst>
                                    </p:anim>
                                    <p:anim calcmode="lin" valueType="num">
                                      <p:cBhvr>
                                        <p:cTn id="68" dur="1000" fill="hold"/>
                                        <p:tgtEl>
                                          <p:spTgt spid="30"/>
                                        </p:tgtEl>
                                        <p:attrNameLst>
                                          <p:attrName>ppt_h</p:attrName>
                                        </p:attrNameLst>
                                      </p:cBhvr>
                                      <p:tavLst>
                                        <p:tav tm="0">
                                          <p:val>
                                            <p:fltVal val="0"/>
                                          </p:val>
                                        </p:tav>
                                        <p:tav tm="100000">
                                          <p:val>
                                            <p:strVal val="#ppt_h"/>
                                          </p:val>
                                        </p:tav>
                                      </p:tavLst>
                                    </p:anim>
                                    <p:anim calcmode="lin" valueType="num">
                                      <p:cBhvr>
                                        <p:cTn id="69" dur="1000" fill="hold"/>
                                        <p:tgtEl>
                                          <p:spTgt spid="30"/>
                                        </p:tgtEl>
                                        <p:attrNameLst>
                                          <p:attrName>style.rotation</p:attrName>
                                        </p:attrNameLst>
                                      </p:cBhvr>
                                      <p:tavLst>
                                        <p:tav tm="0">
                                          <p:val>
                                            <p:fltVal val="90"/>
                                          </p:val>
                                        </p:tav>
                                        <p:tav tm="100000">
                                          <p:val>
                                            <p:fltVal val="0"/>
                                          </p:val>
                                        </p:tav>
                                      </p:tavLst>
                                    </p:anim>
                                    <p:animEffect transition="in" filter="fade">
                                      <p:cBhvr>
                                        <p:cTn id="70" dur="1000"/>
                                        <p:tgtEl>
                                          <p:spTgt spid="30"/>
                                        </p:tgtEl>
                                      </p:cBhvr>
                                    </p:animEffect>
                                  </p:childTnLst>
                                </p:cTn>
                              </p:par>
                              <p:par>
                                <p:cTn id="71" presetID="31" presetClass="entr" presetSubtype="0" fill="hold" nodeType="withEffect">
                                  <p:stCondLst>
                                    <p:cond delay="500"/>
                                  </p:stCondLst>
                                  <p:childTnLst>
                                    <p:set>
                                      <p:cBhvr>
                                        <p:cTn id="72" dur="1" fill="hold">
                                          <p:stCondLst>
                                            <p:cond delay="0"/>
                                          </p:stCondLst>
                                        </p:cTn>
                                        <p:tgtEl>
                                          <p:spTgt spid="36"/>
                                        </p:tgtEl>
                                        <p:attrNameLst>
                                          <p:attrName>style.visibility</p:attrName>
                                        </p:attrNameLst>
                                      </p:cBhvr>
                                      <p:to>
                                        <p:strVal val="visible"/>
                                      </p:to>
                                    </p:set>
                                    <p:anim calcmode="lin" valueType="num">
                                      <p:cBhvr>
                                        <p:cTn id="73" dur="1000" fill="hold"/>
                                        <p:tgtEl>
                                          <p:spTgt spid="36"/>
                                        </p:tgtEl>
                                        <p:attrNameLst>
                                          <p:attrName>ppt_w</p:attrName>
                                        </p:attrNameLst>
                                      </p:cBhvr>
                                      <p:tavLst>
                                        <p:tav tm="0">
                                          <p:val>
                                            <p:fltVal val="0"/>
                                          </p:val>
                                        </p:tav>
                                        <p:tav tm="100000">
                                          <p:val>
                                            <p:strVal val="#ppt_w"/>
                                          </p:val>
                                        </p:tav>
                                      </p:tavLst>
                                    </p:anim>
                                    <p:anim calcmode="lin" valueType="num">
                                      <p:cBhvr>
                                        <p:cTn id="74" dur="1000" fill="hold"/>
                                        <p:tgtEl>
                                          <p:spTgt spid="36"/>
                                        </p:tgtEl>
                                        <p:attrNameLst>
                                          <p:attrName>ppt_h</p:attrName>
                                        </p:attrNameLst>
                                      </p:cBhvr>
                                      <p:tavLst>
                                        <p:tav tm="0">
                                          <p:val>
                                            <p:fltVal val="0"/>
                                          </p:val>
                                        </p:tav>
                                        <p:tav tm="100000">
                                          <p:val>
                                            <p:strVal val="#ppt_h"/>
                                          </p:val>
                                        </p:tav>
                                      </p:tavLst>
                                    </p:anim>
                                    <p:anim calcmode="lin" valueType="num">
                                      <p:cBhvr>
                                        <p:cTn id="75" dur="1000" fill="hold"/>
                                        <p:tgtEl>
                                          <p:spTgt spid="36"/>
                                        </p:tgtEl>
                                        <p:attrNameLst>
                                          <p:attrName>style.rotation</p:attrName>
                                        </p:attrNameLst>
                                      </p:cBhvr>
                                      <p:tavLst>
                                        <p:tav tm="0">
                                          <p:val>
                                            <p:fltVal val="90"/>
                                          </p:val>
                                        </p:tav>
                                        <p:tav tm="100000">
                                          <p:val>
                                            <p:fltVal val="0"/>
                                          </p:val>
                                        </p:tav>
                                      </p:tavLst>
                                    </p:anim>
                                    <p:animEffect transition="in" filter="fade">
                                      <p:cBhvr>
                                        <p:cTn id="76" dur="1000"/>
                                        <p:tgtEl>
                                          <p:spTgt spid="36"/>
                                        </p:tgtEl>
                                      </p:cBhvr>
                                    </p:animEffect>
                                  </p:childTnLst>
                                </p:cTn>
                              </p:par>
                              <p:par>
                                <p:cTn id="77" presetID="31" presetClass="entr" presetSubtype="0" fill="hold" nodeType="withEffect">
                                  <p:stCondLst>
                                    <p:cond delay="500"/>
                                  </p:stCondLst>
                                  <p:childTnLst>
                                    <p:set>
                                      <p:cBhvr>
                                        <p:cTn id="78" dur="1" fill="hold">
                                          <p:stCondLst>
                                            <p:cond delay="0"/>
                                          </p:stCondLst>
                                        </p:cTn>
                                        <p:tgtEl>
                                          <p:spTgt spid="34"/>
                                        </p:tgtEl>
                                        <p:attrNameLst>
                                          <p:attrName>style.visibility</p:attrName>
                                        </p:attrNameLst>
                                      </p:cBhvr>
                                      <p:to>
                                        <p:strVal val="visible"/>
                                      </p:to>
                                    </p:set>
                                    <p:anim calcmode="lin" valueType="num">
                                      <p:cBhvr>
                                        <p:cTn id="79" dur="1000" fill="hold"/>
                                        <p:tgtEl>
                                          <p:spTgt spid="34"/>
                                        </p:tgtEl>
                                        <p:attrNameLst>
                                          <p:attrName>ppt_w</p:attrName>
                                        </p:attrNameLst>
                                      </p:cBhvr>
                                      <p:tavLst>
                                        <p:tav tm="0">
                                          <p:val>
                                            <p:fltVal val="0"/>
                                          </p:val>
                                        </p:tav>
                                        <p:tav tm="100000">
                                          <p:val>
                                            <p:strVal val="#ppt_w"/>
                                          </p:val>
                                        </p:tav>
                                      </p:tavLst>
                                    </p:anim>
                                    <p:anim calcmode="lin" valueType="num">
                                      <p:cBhvr>
                                        <p:cTn id="80" dur="1000" fill="hold"/>
                                        <p:tgtEl>
                                          <p:spTgt spid="34"/>
                                        </p:tgtEl>
                                        <p:attrNameLst>
                                          <p:attrName>ppt_h</p:attrName>
                                        </p:attrNameLst>
                                      </p:cBhvr>
                                      <p:tavLst>
                                        <p:tav tm="0">
                                          <p:val>
                                            <p:fltVal val="0"/>
                                          </p:val>
                                        </p:tav>
                                        <p:tav tm="100000">
                                          <p:val>
                                            <p:strVal val="#ppt_h"/>
                                          </p:val>
                                        </p:tav>
                                      </p:tavLst>
                                    </p:anim>
                                    <p:anim calcmode="lin" valueType="num">
                                      <p:cBhvr>
                                        <p:cTn id="81" dur="1000" fill="hold"/>
                                        <p:tgtEl>
                                          <p:spTgt spid="34"/>
                                        </p:tgtEl>
                                        <p:attrNameLst>
                                          <p:attrName>style.rotation</p:attrName>
                                        </p:attrNameLst>
                                      </p:cBhvr>
                                      <p:tavLst>
                                        <p:tav tm="0">
                                          <p:val>
                                            <p:fltVal val="90"/>
                                          </p:val>
                                        </p:tav>
                                        <p:tav tm="100000">
                                          <p:val>
                                            <p:fltVal val="0"/>
                                          </p:val>
                                        </p:tav>
                                      </p:tavLst>
                                    </p:anim>
                                    <p:animEffect transition="in" filter="fade">
                                      <p:cBhvr>
                                        <p:cTn id="82" dur="1000"/>
                                        <p:tgtEl>
                                          <p:spTgt spid="34"/>
                                        </p:tgtEl>
                                      </p:cBhvr>
                                    </p:animEffect>
                                  </p:childTnLst>
                                </p:cTn>
                              </p:par>
                              <p:par>
                                <p:cTn id="83" presetID="31" presetClass="entr" presetSubtype="0" fill="hold" nodeType="withEffect">
                                  <p:stCondLst>
                                    <p:cond delay="500"/>
                                  </p:stCondLst>
                                  <p:childTnLst>
                                    <p:set>
                                      <p:cBhvr>
                                        <p:cTn id="84" dur="1" fill="hold">
                                          <p:stCondLst>
                                            <p:cond delay="0"/>
                                          </p:stCondLst>
                                        </p:cTn>
                                        <p:tgtEl>
                                          <p:spTgt spid="31"/>
                                        </p:tgtEl>
                                        <p:attrNameLst>
                                          <p:attrName>style.visibility</p:attrName>
                                        </p:attrNameLst>
                                      </p:cBhvr>
                                      <p:to>
                                        <p:strVal val="visible"/>
                                      </p:to>
                                    </p:set>
                                    <p:anim calcmode="lin" valueType="num">
                                      <p:cBhvr>
                                        <p:cTn id="85" dur="1000" fill="hold"/>
                                        <p:tgtEl>
                                          <p:spTgt spid="31"/>
                                        </p:tgtEl>
                                        <p:attrNameLst>
                                          <p:attrName>ppt_w</p:attrName>
                                        </p:attrNameLst>
                                      </p:cBhvr>
                                      <p:tavLst>
                                        <p:tav tm="0">
                                          <p:val>
                                            <p:fltVal val="0"/>
                                          </p:val>
                                        </p:tav>
                                        <p:tav tm="100000">
                                          <p:val>
                                            <p:strVal val="#ppt_w"/>
                                          </p:val>
                                        </p:tav>
                                      </p:tavLst>
                                    </p:anim>
                                    <p:anim calcmode="lin" valueType="num">
                                      <p:cBhvr>
                                        <p:cTn id="86" dur="1000" fill="hold"/>
                                        <p:tgtEl>
                                          <p:spTgt spid="31"/>
                                        </p:tgtEl>
                                        <p:attrNameLst>
                                          <p:attrName>ppt_h</p:attrName>
                                        </p:attrNameLst>
                                      </p:cBhvr>
                                      <p:tavLst>
                                        <p:tav tm="0">
                                          <p:val>
                                            <p:fltVal val="0"/>
                                          </p:val>
                                        </p:tav>
                                        <p:tav tm="100000">
                                          <p:val>
                                            <p:strVal val="#ppt_h"/>
                                          </p:val>
                                        </p:tav>
                                      </p:tavLst>
                                    </p:anim>
                                    <p:anim calcmode="lin" valueType="num">
                                      <p:cBhvr>
                                        <p:cTn id="87" dur="1000" fill="hold"/>
                                        <p:tgtEl>
                                          <p:spTgt spid="31"/>
                                        </p:tgtEl>
                                        <p:attrNameLst>
                                          <p:attrName>style.rotation</p:attrName>
                                        </p:attrNameLst>
                                      </p:cBhvr>
                                      <p:tavLst>
                                        <p:tav tm="0">
                                          <p:val>
                                            <p:fltVal val="90"/>
                                          </p:val>
                                        </p:tav>
                                        <p:tav tm="100000">
                                          <p:val>
                                            <p:fltVal val="0"/>
                                          </p:val>
                                        </p:tav>
                                      </p:tavLst>
                                    </p:anim>
                                    <p:animEffect transition="in" filter="fade">
                                      <p:cBhvr>
                                        <p:cTn id="88" dur="1000"/>
                                        <p:tgtEl>
                                          <p:spTgt spid="31"/>
                                        </p:tgtEl>
                                      </p:cBhvr>
                                    </p:animEffect>
                                  </p:childTnLst>
                                </p:cTn>
                              </p:par>
                              <p:par>
                                <p:cTn id="89" presetID="31" presetClass="entr" presetSubtype="0" fill="hold" nodeType="withEffect">
                                  <p:stCondLst>
                                    <p:cond delay="500"/>
                                  </p:stCondLst>
                                  <p:childTnLst>
                                    <p:set>
                                      <p:cBhvr>
                                        <p:cTn id="90" dur="1" fill="hold">
                                          <p:stCondLst>
                                            <p:cond delay="0"/>
                                          </p:stCondLst>
                                        </p:cTn>
                                        <p:tgtEl>
                                          <p:spTgt spid="26"/>
                                        </p:tgtEl>
                                        <p:attrNameLst>
                                          <p:attrName>style.visibility</p:attrName>
                                        </p:attrNameLst>
                                      </p:cBhvr>
                                      <p:to>
                                        <p:strVal val="visible"/>
                                      </p:to>
                                    </p:set>
                                    <p:anim calcmode="lin" valueType="num">
                                      <p:cBhvr>
                                        <p:cTn id="91" dur="1000" fill="hold"/>
                                        <p:tgtEl>
                                          <p:spTgt spid="26"/>
                                        </p:tgtEl>
                                        <p:attrNameLst>
                                          <p:attrName>ppt_w</p:attrName>
                                        </p:attrNameLst>
                                      </p:cBhvr>
                                      <p:tavLst>
                                        <p:tav tm="0">
                                          <p:val>
                                            <p:fltVal val="0"/>
                                          </p:val>
                                        </p:tav>
                                        <p:tav tm="100000">
                                          <p:val>
                                            <p:strVal val="#ppt_w"/>
                                          </p:val>
                                        </p:tav>
                                      </p:tavLst>
                                    </p:anim>
                                    <p:anim calcmode="lin" valueType="num">
                                      <p:cBhvr>
                                        <p:cTn id="92" dur="1000" fill="hold"/>
                                        <p:tgtEl>
                                          <p:spTgt spid="26"/>
                                        </p:tgtEl>
                                        <p:attrNameLst>
                                          <p:attrName>ppt_h</p:attrName>
                                        </p:attrNameLst>
                                      </p:cBhvr>
                                      <p:tavLst>
                                        <p:tav tm="0">
                                          <p:val>
                                            <p:fltVal val="0"/>
                                          </p:val>
                                        </p:tav>
                                        <p:tav tm="100000">
                                          <p:val>
                                            <p:strVal val="#ppt_h"/>
                                          </p:val>
                                        </p:tav>
                                      </p:tavLst>
                                    </p:anim>
                                    <p:anim calcmode="lin" valueType="num">
                                      <p:cBhvr>
                                        <p:cTn id="93" dur="1000" fill="hold"/>
                                        <p:tgtEl>
                                          <p:spTgt spid="26"/>
                                        </p:tgtEl>
                                        <p:attrNameLst>
                                          <p:attrName>style.rotation</p:attrName>
                                        </p:attrNameLst>
                                      </p:cBhvr>
                                      <p:tavLst>
                                        <p:tav tm="0">
                                          <p:val>
                                            <p:fltVal val="90"/>
                                          </p:val>
                                        </p:tav>
                                        <p:tav tm="100000">
                                          <p:val>
                                            <p:fltVal val="0"/>
                                          </p:val>
                                        </p:tav>
                                      </p:tavLst>
                                    </p:anim>
                                    <p:animEffect transition="in" filter="fade">
                                      <p:cBhvr>
                                        <p:cTn id="94" dur="1000"/>
                                        <p:tgtEl>
                                          <p:spTgt spid="26"/>
                                        </p:tgtEl>
                                      </p:cBhvr>
                                    </p:animEffect>
                                  </p:childTnLst>
                                </p:cTn>
                              </p:par>
                              <p:par>
                                <p:cTn id="95" presetID="31" presetClass="entr" presetSubtype="0" fill="hold" nodeType="withEffect">
                                  <p:stCondLst>
                                    <p:cond delay="500"/>
                                  </p:stCondLst>
                                  <p:childTnLst>
                                    <p:set>
                                      <p:cBhvr>
                                        <p:cTn id="96" dur="1" fill="hold">
                                          <p:stCondLst>
                                            <p:cond delay="0"/>
                                          </p:stCondLst>
                                        </p:cTn>
                                        <p:tgtEl>
                                          <p:spTgt spid="28"/>
                                        </p:tgtEl>
                                        <p:attrNameLst>
                                          <p:attrName>style.visibility</p:attrName>
                                        </p:attrNameLst>
                                      </p:cBhvr>
                                      <p:to>
                                        <p:strVal val="visible"/>
                                      </p:to>
                                    </p:set>
                                    <p:anim calcmode="lin" valueType="num">
                                      <p:cBhvr>
                                        <p:cTn id="97" dur="1000" fill="hold"/>
                                        <p:tgtEl>
                                          <p:spTgt spid="28"/>
                                        </p:tgtEl>
                                        <p:attrNameLst>
                                          <p:attrName>ppt_w</p:attrName>
                                        </p:attrNameLst>
                                      </p:cBhvr>
                                      <p:tavLst>
                                        <p:tav tm="0">
                                          <p:val>
                                            <p:fltVal val="0"/>
                                          </p:val>
                                        </p:tav>
                                        <p:tav tm="100000">
                                          <p:val>
                                            <p:strVal val="#ppt_w"/>
                                          </p:val>
                                        </p:tav>
                                      </p:tavLst>
                                    </p:anim>
                                    <p:anim calcmode="lin" valueType="num">
                                      <p:cBhvr>
                                        <p:cTn id="98" dur="1000" fill="hold"/>
                                        <p:tgtEl>
                                          <p:spTgt spid="28"/>
                                        </p:tgtEl>
                                        <p:attrNameLst>
                                          <p:attrName>ppt_h</p:attrName>
                                        </p:attrNameLst>
                                      </p:cBhvr>
                                      <p:tavLst>
                                        <p:tav tm="0">
                                          <p:val>
                                            <p:fltVal val="0"/>
                                          </p:val>
                                        </p:tav>
                                        <p:tav tm="100000">
                                          <p:val>
                                            <p:strVal val="#ppt_h"/>
                                          </p:val>
                                        </p:tav>
                                      </p:tavLst>
                                    </p:anim>
                                    <p:anim calcmode="lin" valueType="num">
                                      <p:cBhvr>
                                        <p:cTn id="99" dur="1000" fill="hold"/>
                                        <p:tgtEl>
                                          <p:spTgt spid="28"/>
                                        </p:tgtEl>
                                        <p:attrNameLst>
                                          <p:attrName>style.rotation</p:attrName>
                                        </p:attrNameLst>
                                      </p:cBhvr>
                                      <p:tavLst>
                                        <p:tav tm="0">
                                          <p:val>
                                            <p:fltVal val="90"/>
                                          </p:val>
                                        </p:tav>
                                        <p:tav tm="100000">
                                          <p:val>
                                            <p:fltVal val="0"/>
                                          </p:val>
                                        </p:tav>
                                      </p:tavLst>
                                    </p:anim>
                                    <p:animEffect transition="in" filter="fade">
                                      <p:cBhvr>
                                        <p:cTn id="100" dur="1000"/>
                                        <p:tgtEl>
                                          <p:spTgt spid="28"/>
                                        </p:tgtEl>
                                      </p:cBhvr>
                                    </p:animEffect>
                                  </p:childTnLst>
                                </p:cTn>
                              </p:par>
                              <p:par>
                                <p:cTn id="101" presetID="31" presetClass="entr" presetSubtype="0" fill="hold" nodeType="withEffect">
                                  <p:stCondLst>
                                    <p:cond delay="500"/>
                                  </p:stCondLst>
                                  <p:childTnLst>
                                    <p:set>
                                      <p:cBhvr>
                                        <p:cTn id="102" dur="1" fill="hold">
                                          <p:stCondLst>
                                            <p:cond delay="0"/>
                                          </p:stCondLst>
                                        </p:cTn>
                                        <p:tgtEl>
                                          <p:spTgt spid="25"/>
                                        </p:tgtEl>
                                        <p:attrNameLst>
                                          <p:attrName>style.visibility</p:attrName>
                                        </p:attrNameLst>
                                      </p:cBhvr>
                                      <p:to>
                                        <p:strVal val="visible"/>
                                      </p:to>
                                    </p:set>
                                    <p:anim calcmode="lin" valueType="num">
                                      <p:cBhvr>
                                        <p:cTn id="103" dur="1000" fill="hold"/>
                                        <p:tgtEl>
                                          <p:spTgt spid="25"/>
                                        </p:tgtEl>
                                        <p:attrNameLst>
                                          <p:attrName>ppt_w</p:attrName>
                                        </p:attrNameLst>
                                      </p:cBhvr>
                                      <p:tavLst>
                                        <p:tav tm="0">
                                          <p:val>
                                            <p:fltVal val="0"/>
                                          </p:val>
                                        </p:tav>
                                        <p:tav tm="100000">
                                          <p:val>
                                            <p:strVal val="#ppt_w"/>
                                          </p:val>
                                        </p:tav>
                                      </p:tavLst>
                                    </p:anim>
                                    <p:anim calcmode="lin" valueType="num">
                                      <p:cBhvr>
                                        <p:cTn id="104" dur="1000" fill="hold"/>
                                        <p:tgtEl>
                                          <p:spTgt spid="25"/>
                                        </p:tgtEl>
                                        <p:attrNameLst>
                                          <p:attrName>ppt_h</p:attrName>
                                        </p:attrNameLst>
                                      </p:cBhvr>
                                      <p:tavLst>
                                        <p:tav tm="0">
                                          <p:val>
                                            <p:fltVal val="0"/>
                                          </p:val>
                                        </p:tav>
                                        <p:tav tm="100000">
                                          <p:val>
                                            <p:strVal val="#ppt_h"/>
                                          </p:val>
                                        </p:tav>
                                      </p:tavLst>
                                    </p:anim>
                                    <p:anim calcmode="lin" valueType="num">
                                      <p:cBhvr>
                                        <p:cTn id="105" dur="1000" fill="hold"/>
                                        <p:tgtEl>
                                          <p:spTgt spid="25"/>
                                        </p:tgtEl>
                                        <p:attrNameLst>
                                          <p:attrName>style.rotation</p:attrName>
                                        </p:attrNameLst>
                                      </p:cBhvr>
                                      <p:tavLst>
                                        <p:tav tm="0">
                                          <p:val>
                                            <p:fltVal val="90"/>
                                          </p:val>
                                        </p:tav>
                                        <p:tav tm="100000">
                                          <p:val>
                                            <p:fltVal val="0"/>
                                          </p:val>
                                        </p:tav>
                                      </p:tavLst>
                                    </p:anim>
                                    <p:animEffect transition="in" filter="fade">
                                      <p:cBhvr>
                                        <p:cTn id="106" dur="1000"/>
                                        <p:tgtEl>
                                          <p:spTgt spid="25"/>
                                        </p:tgtEl>
                                      </p:cBhvr>
                                    </p:animEffect>
                                  </p:childTnLst>
                                </p:cTn>
                              </p:par>
                              <p:par>
                                <p:cTn id="107" presetID="31" presetClass="entr" presetSubtype="0" fill="hold" nodeType="withEffect">
                                  <p:stCondLst>
                                    <p:cond delay="500"/>
                                  </p:stCondLst>
                                  <p:childTnLst>
                                    <p:set>
                                      <p:cBhvr>
                                        <p:cTn id="108" dur="1" fill="hold">
                                          <p:stCondLst>
                                            <p:cond delay="0"/>
                                          </p:stCondLst>
                                        </p:cTn>
                                        <p:tgtEl>
                                          <p:spTgt spid="22"/>
                                        </p:tgtEl>
                                        <p:attrNameLst>
                                          <p:attrName>style.visibility</p:attrName>
                                        </p:attrNameLst>
                                      </p:cBhvr>
                                      <p:to>
                                        <p:strVal val="visible"/>
                                      </p:to>
                                    </p:set>
                                    <p:anim calcmode="lin" valueType="num">
                                      <p:cBhvr>
                                        <p:cTn id="109" dur="1000" fill="hold"/>
                                        <p:tgtEl>
                                          <p:spTgt spid="22"/>
                                        </p:tgtEl>
                                        <p:attrNameLst>
                                          <p:attrName>ppt_w</p:attrName>
                                        </p:attrNameLst>
                                      </p:cBhvr>
                                      <p:tavLst>
                                        <p:tav tm="0">
                                          <p:val>
                                            <p:fltVal val="0"/>
                                          </p:val>
                                        </p:tav>
                                        <p:tav tm="100000">
                                          <p:val>
                                            <p:strVal val="#ppt_w"/>
                                          </p:val>
                                        </p:tav>
                                      </p:tavLst>
                                    </p:anim>
                                    <p:anim calcmode="lin" valueType="num">
                                      <p:cBhvr>
                                        <p:cTn id="110" dur="1000" fill="hold"/>
                                        <p:tgtEl>
                                          <p:spTgt spid="22"/>
                                        </p:tgtEl>
                                        <p:attrNameLst>
                                          <p:attrName>ppt_h</p:attrName>
                                        </p:attrNameLst>
                                      </p:cBhvr>
                                      <p:tavLst>
                                        <p:tav tm="0">
                                          <p:val>
                                            <p:fltVal val="0"/>
                                          </p:val>
                                        </p:tav>
                                        <p:tav tm="100000">
                                          <p:val>
                                            <p:strVal val="#ppt_h"/>
                                          </p:val>
                                        </p:tav>
                                      </p:tavLst>
                                    </p:anim>
                                    <p:anim calcmode="lin" valueType="num">
                                      <p:cBhvr>
                                        <p:cTn id="111" dur="1000" fill="hold"/>
                                        <p:tgtEl>
                                          <p:spTgt spid="22"/>
                                        </p:tgtEl>
                                        <p:attrNameLst>
                                          <p:attrName>style.rotation</p:attrName>
                                        </p:attrNameLst>
                                      </p:cBhvr>
                                      <p:tavLst>
                                        <p:tav tm="0">
                                          <p:val>
                                            <p:fltVal val="90"/>
                                          </p:val>
                                        </p:tav>
                                        <p:tav tm="100000">
                                          <p:val>
                                            <p:fltVal val="0"/>
                                          </p:val>
                                        </p:tav>
                                      </p:tavLst>
                                    </p:anim>
                                    <p:animEffect transition="in" filter="fade">
                                      <p:cBhvr>
                                        <p:cTn id="112" dur="1000"/>
                                        <p:tgtEl>
                                          <p:spTgt spid="22"/>
                                        </p:tgtEl>
                                      </p:cBhvr>
                                    </p:animEffect>
                                  </p:childTnLst>
                                </p:cTn>
                              </p:par>
                              <p:par>
                                <p:cTn id="113" presetID="31" presetClass="entr" presetSubtype="0" fill="hold" nodeType="withEffect">
                                  <p:stCondLst>
                                    <p:cond delay="500"/>
                                  </p:stCondLst>
                                  <p:childTnLst>
                                    <p:set>
                                      <p:cBhvr>
                                        <p:cTn id="114" dur="1" fill="hold">
                                          <p:stCondLst>
                                            <p:cond delay="0"/>
                                          </p:stCondLst>
                                        </p:cTn>
                                        <p:tgtEl>
                                          <p:spTgt spid="35"/>
                                        </p:tgtEl>
                                        <p:attrNameLst>
                                          <p:attrName>style.visibility</p:attrName>
                                        </p:attrNameLst>
                                      </p:cBhvr>
                                      <p:to>
                                        <p:strVal val="visible"/>
                                      </p:to>
                                    </p:set>
                                    <p:anim calcmode="lin" valueType="num">
                                      <p:cBhvr>
                                        <p:cTn id="115" dur="1000" fill="hold"/>
                                        <p:tgtEl>
                                          <p:spTgt spid="35"/>
                                        </p:tgtEl>
                                        <p:attrNameLst>
                                          <p:attrName>ppt_w</p:attrName>
                                        </p:attrNameLst>
                                      </p:cBhvr>
                                      <p:tavLst>
                                        <p:tav tm="0">
                                          <p:val>
                                            <p:fltVal val="0"/>
                                          </p:val>
                                        </p:tav>
                                        <p:tav tm="100000">
                                          <p:val>
                                            <p:strVal val="#ppt_w"/>
                                          </p:val>
                                        </p:tav>
                                      </p:tavLst>
                                    </p:anim>
                                    <p:anim calcmode="lin" valueType="num">
                                      <p:cBhvr>
                                        <p:cTn id="116" dur="1000" fill="hold"/>
                                        <p:tgtEl>
                                          <p:spTgt spid="35"/>
                                        </p:tgtEl>
                                        <p:attrNameLst>
                                          <p:attrName>ppt_h</p:attrName>
                                        </p:attrNameLst>
                                      </p:cBhvr>
                                      <p:tavLst>
                                        <p:tav tm="0">
                                          <p:val>
                                            <p:fltVal val="0"/>
                                          </p:val>
                                        </p:tav>
                                        <p:tav tm="100000">
                                          <p:val>
                                            <p:strVal val="#ppt_h"/>
                                          </p:val>
                                        </p:tav>
                                      </p:tavLst>
                                    </p:anim>
                                    <p:anim calcmode="lin" valueType="num">
                                      <p:cBhvr>
                                        <p:cTn id="117" dur="1000" fill="hold"/>
                                        <p:tgtEl>
                                          <p:spTgt spid="35"/>
                                        </p:tgtEl>
                                        <p:attrNameLst>
                                          <p:attrName>style.rotation</p:attrName>
                                        </p:attrNameLst>
                                      </p:cBhvr>
                                      <p:tavLst>
                                        <p:tav tm="0">
                                          <p:val>
                                            <p:fltVal val="90"/>
                                          </p:val>
                                        </p:tav>
                                        <p:tav tm="100000">
                                          <p:val>
                                            <p:fltVal val="0"/>
                                          </p:val>
                                        </p:tav>
                                      </p:tavLst>
                                    </p:anim>
                                    <p:animEffect transition="in" filter="fade">
                                      <p:cBhvr>
                                        <p:cTn id="118" dur="1000"/>
                                        <p:tgtEl>
                                          <p:spTgt spid="35"/>
                                        </p:tgtEl>
                                      </p:cBhvr>
                                    </p:animEffect>
                                  </p:childTnLst>
                                </p:cTn>
                              </p:par>
                              <p:par>
                                <p:cTn id="119" presetID="31" presetClass="entr" presetSubtype="0" fill="hold" nodeType="withEffect">
                                  <p:stCondLst>
                                    <p:cond delay="500"/>
                                  </p:stCondLst>
                                  <p:childTnLst>
                                    <p:set>
                                      <p:cBhvr>
                                        <p:cTn id="120" dur="1" fill="hold">
                                          <p:stCondLst>
                                            <p:cond delay="0"/>
                                          </p:stCondLst>
                                        </p:cTn>
                                        <p:tgtEl>
                                          <p:spTgt spid="24"/>
                                        </p:tgtEl>
                                        <p:attrNameLst>
                                          <p:attrName>style.visibility</p:attrName>
                                        </p:attrNameLst>
                                      </p:cBhvr>
                                      <p:to>
                                        <p:strVal val="visible"/>
                                      </p:to>
                                    </p:set>
                                    <p:anim calcmode="lin" valueType="num">
                                      <p:cBhvr>
                                        <p:cTn id="121" dur="1000" fill="hold"/>
                                        <p:tgtEl>
                                          <p:spTgt spid="24"/>
                                        </p:tgtEl>
                                        <p:attrNameLst>
                                          <p:attrName>ppt_w</p:attrName>
                                        </p:attrNameLst>
                                      </p:cBhvr>
                                      <p:tavLst>
                                        <p:tav tm="0">
                                          <p:val>
                                            <p:fltVal val="0"/>
                                          </p:val>
                                        </p:tav>
                                        <p:tav tm="100000">
                                          <p:val>
                                            <p:strVal val="#ppt_w"/>
                                          </p:val>
                                        </p:tav>
                                      </p:tavLst>
                                    </p:anim>
                                    <p:anim calcmode="lin" valueType="num">
                                      <p:cBhvr>
                                        <p:cTn id="122" dur="1000" fill="hold"/>
                                        <p:tgtEl>
                                          <p:spTgt spid="24"/>
                                        </p:tgtEl>
                                        <p:attrNameLst>
                                          <p:attrName>ppt_h</p:attrName>
                                        </p:attrNameLst>
                                      </p:cBhvr>
                                      <p:tavLst>
                                        <p:tav tm="0">
                                          <p:val>
                                            <p:fltVal val="0"/>
                                          </p:val>
                                        </p:tav>
                                        <p:tav tm="100000">
                                          <p:val>
                                            <p:strVal val="#ppt_h"/>
                                          </p:val>
                                        </p:tav>
                                      </p:tavLst>
                                    </p:anim>
                                    <p:anim calcmode="lin" valueType="num">
                                      <p:cBhvr>
                                        <p:cTn id="123" dur="1000" fill="hold"/>
                                        <p:tgtEl>
                                          <p:spTgt spid="24"/>
                                        </p:tgtEl>
                                        <p:attrNameLst>
                                          <p:attrName>style.rotation</p:attrName>
                                        </p:attrNameLst>
                                      </p:cBhvr>
                                      <p:tavLst>
                                        <p:tav tm="0">
                                          <p:val>
                                            <p:fltVal val="90"/>
                                          </p:val>
                                        </p:tav>
                                        <p:tav tm="100000">
                                          <p:val>
                                            <p:fltVal val="0"/>
                                          </p:val>
                                        </p:tav>
                                      </p:tavLst>
                                    </p:anim>
                                    <p:animEffect transition="in" filter="fade">
                                      <p:cBhvr>
                                        <p:cTn id="124" dur="1000"/>
                                        <p:tgtEl>
                                          <p:spTgt spid="24"/>
                                        </p:tgtEl>
                                      </p:cBhvr>
                                    </p:animEffect>
                                  </p:childTnLst>
                                </p:cTn>
                              </p:par>
                              <p:par>
                                <p:cTn id="125" presetID="31" presetClass="entr" presetSubtype="0" fill="hold" nodeType="withEffect">
                                  <p:stCondLst>
                                    <p:cond delay="500"/>
                                  </p:stCondLst>
                                  <p:childTnLst>
                                    <p:set>
                                      <p:cBhvr>
                                        <p:cTn id="126" dur="1" fill="hold">
                                          <p:stCondLst>
                                            <p:cond delay="0"/>
                                          </p:stCondLst>
                                        </p:cTn>
                                        <p:tgtEl>
                                          <p:spTgt spid="23"/>
                                        </p:tgtEl>
                                        <p:attrNameLst>
                                          <p:attrName>style.visibility</p:attrName>
                                        </p:attrNameLst>
                                      </p:cBhvr>
                                      <p:to>
                                        <p:strVal val="visible"/>
                                      </p:to>
                                    </p:set>
                                    <p:anim calcmode="lin" valueType="num">
                                      <p:cBhvr>
                                        <p:cTn id="127" dur="1000" fill="hold"/>
                                        <p:tgtEl>
                                          <p:spTgt spid="23"/>
                                        </p:tgtEl>
                                        <p:attrNameLst>
                                          <p:attrName>ppt_w</p:attrName>
                                        </p:attrNameLst>
                                      </p:cBhvr>
                                      <p:tavLst>
                                        <p:tav tm="0">
                                          <p:val>
                                            <p:fltVal val="0"/>
                                          </p:val>
                                        </p:tav>
                                        <p:tav tm="100000">
                                          <p:val>
                                            <p:strVal val="#ppt_w"/>
                                          </p:val>
                                        </p:tav>
                                      </p:tavLst>
                                    </p:anim>
                                    <p:anim calcmode="lin" valueType="num">
                                      <p:cBhvr>
                                        <p:cTn id="128" dur="1000" fill="hold"/>
                                        <p:tgtEl>
                                          <p:spTgt spid="23"/>
                                        </p:tgtEl>
                                        <p:attrNameLst>
                                          <p:attrName>ppt_h</p:attrName>
                                        </p:attrNameLst>
                                      </p:cBhvr>
                                      <p:tavLst>
                                        <p:tav tm="0">
                                          <p:val>
                                            <p:fltVal val="0"/>
                                          </p:val>
                                        </p:tav>
                                        <p:tav tm="100000">
                                          <p:val>
                                            <p:strVal val="#ppt_h"/>
                                          </p:val>
                                        </p:tav>
                                      </p:tavLst>
                                    </p:anim>
                                    <p:anim calcmode="lin" valueType="num">
                                      <p:cBhvr>
                                        <p:cTn id="129" dur="1000" fill="hold"/>
                                        <p:tgtEl>
                                          <p:spTgt spid="23"/>
                                        </p:tgtEl>
                                        <p:attrNameLst>
                                          <p:attrName>style.rotation</p:attrName>
                                        </p:attrNameLst>
                                      </p:cBhvr>
                                      <p:tavLst>
                                        <p:tav tm="0">
                                          <p:val>
                                            <p:fltVal val="90"/>
                                          </p:val>
                                        </p:tav>
                                        <p:tav tm="100000">
                                          <p:val>
                                            <p:fltVal val="0"/>
                                          </p:val>
                                        </p:tav>
                                      </p:tavLst>
                                    </p:anim>
                                    <p:animEffect transition="in" filter="fade">
                                      <p:cBhvr>
                                        <p:cTn id="130" dur="1000"/>
                                        <p:tgtEl>
                                          <p:spTgt spid="23"/>
                                        </p:tgtEl>
                                      </p:cBhvr>
                                    </p:animEffect>
                                  </p:childTnLst>
                                </p:cTn>
                              </p:par>
                              <p:par>
                                <p:cTn id="131" presetID="31" presetClass="entr" presetSubtype="0" fill="hold" nodeType="withEffect">
                                  <p:stCondLst>
                                    <p:cond delay="500"/>
                                  </p:stCondLst>
                                  <p:childTnLst>
                                    <p:set>
                                      <p:cBhvr>
                                        <p:cTn id="132" dur="1" fill="hold">
                                          <p:stCondLst>
                                            <p:cond delay="0"/>
                                          </p:stCondLst>
                                        </p:cTn>
                                        <p:tgtEl>
                                          <p:spTgt spid="41"/>
                                        </p:tgtEl>
                                        <p:attrNameLst>
                                          <p:attrName>style.visibility</p:attrName>
                                        </p:attrNameLst>
                                      </p:cBhvr>
                                      <p:to>
                                        <p:strVal val="visible"/>
                                      </p:to>
                                    </p:set>
                                    <p:anim calcmode="lin" valueType="num">
                                      <p:cBhvr>
                                        <p:cTn id="133" dur="1000" fill="hold"/>
                                        <p:tgtEl>
                                          <p:spTgt spid="41"/>
                                        </p:tgtEl>
                                        <p:attrNameLst>
                                          <p:attrName>ppt_w</p:attrName>
                                        </p:attrNameLst>
                                      </p:cBhvr>
                                      <p:tavLst>
                                        <p:tav tm="0">
                                          <p:val>
                                            <p:fltVal val="0"/>
                                          </p:val>
                                        </p:tav>
                                        <p:tav tm="100000">
                                          <p:val>
                                            <p:strVal val="#ppt_w"/>
                                          </p:val>
                                        </p:tav>
                                      </p:tavLst>
                                    </p:anim>
                                    <p:anim calcmode="lin" valueType="num">
                                      <p:cBhvr>
                                        <p:cTn id="134" dur="1000" fill="hold"/>
                                        <p:tgtEl>
                                          <p:spTgt spid="41"/>
                                        </p:tgtEl>
                                        <p:attrNameLst>
                                          <p:attrName>ppt_h</p:attrName>
                                        </p:attrNameLst>
                                      </p:cBhvr>
                                      <p:tavLst>
                                        <p:tav tm="0">
                                          <p:val>
                                            <p:fltVal val="0"/>
                                          </p:val>
                                        </p:tav>
                                        <p:tav tm="100000">
                                          <p:val>
                                            <p:strVal val="#ppt_h"/>
                                          </p:val>
                                        </p:tav>
                                      </p:tavLst>
                                    </p:anim>
                                    <p:anim calcmode="lin" valueType="num">
                                      <p:cBhvr>
                                        <p:cTn id="135" dur="1000" fill="hold"/>
                                        <p:tgtEl>
                                          <p:spTgt spid="41"/>
                                        </p:tgtEl>
                                        <p:attrNameLst>
                                          <p:attrName>style.rotation</p:attrName>
                                        </p:attrNameLst>
                                      </p:cBhvr>
                                      <p:tavLst>
                                        <p:tav tm="0">
                                          <p:val>
                                            <p:fltVal val="90"/>
                                          </p:val>
                                        </p:tav>
                                        <p:tav tm="100000">
                                          <p:val>
                                            <p:fltVal val="0"/>
                                          </p:val>
                                        </p:tav>
                                      </p:tavLst>
                                    </p:anim>
                                    <p:animEffect transition="in" filter="fade">
                                      <p:cBhvr>
                                        <p:cTn id="136" dur="1000"/>
                                        <p:tgtEl>
                                          <p:spTgt spid="41"/>
                                        </p:tgtEl>
                                      </p:cBhvr>
                                    </p:animEffect>
                                  </p:childTnLst>
                                </p:cTn>
                              </p:par>
                              <p:par>
                                <p:cTn id="137" presetID="31" presetClass="entr" presetSubtype="0" fill="hold" nodeType="withEffect">
                                  <p:stCondLst>
                                    <p:cond delay="50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1000" fill="hold"/>
                                        <p:tgtEl>
                                          <p:spTgt spid="27"/>
                                        </p:tgtEl>
                                        <p:attrNameLst>
                                          <p:attrName>ppt_w</p:attrName>
                                        </p:attrNameLst>
                                      </p:cBhvr>
                                      <p:tavLst>
                                        <p:tav tm="0">
                                          <p:val>
                                            <p:fltVal val="0"/>
                                          </p:val>
                                        </p:tav>
                                        <p:tav tm="100000">
                                          <p:val>
                                            <p:strVal val="#ppt_w"/>
                                          </p:val>
                                        </p:tav>
                                      </p:tavLst>
                                    </p:anim>
                                    <p:anim calcmode="lin" valueType="num">
                                      <p:cBhvr>
                                        <p:cTn id="140" dur="1000" fill="hold"/>
                                        <p:tgtEl>
                                          <p:spTgt spid="27"/>
                                        </p:tgtEl>
                                        <p:attrNameLst>
                                          <p:attrName>ppt_h</p:attrName>
                                        </p:attrNameLst>
                                      </p:cBhvr>
                                      <p:tavLst>
                                        <p:tav tm="0">
                                          <p:val>
                                            <p:fltVal val="0"/>
                                          </p:val>
                                        </p:tav>
                                        <p:tav tm="100000">
                                          <p:val>
                                            <p:strVal val="#ppt_h"/>
                                          </p:val>
                                        </p:tav>
                                      </p:tavLst>
                                    </p:anim>
                                    <p:anim calcmode="lin" valueType="num">
                                      <p:cBhvr>
                                        <p:cTn id="141" dur="1000" fill="hold"/>
                                        <p:tgtEl>
                                          <p:spTgt spid="27"/>
                                        </p:tgtEl>
                                        <p:attrNameLst>
                                          <p:attrName>style.rotation</p:attrName>
                                        </p:attrNameLst>
                                      </p:cBhvr>
                                      <p:tavLst>
                                        <p:tav tm="0">
                                          <p:val>
                                            <p:fltVal val="90"/>
                                          </p:val>
                                        </p:tav>
                                        <p:tav tm="100000">
                                          <p:val>
                                            <p:fltVal val="0"/>
                                          </p:val>
                                        </p:tav>
                                      </p:tavLst>
                                    </p:anim>
                                    <p:animEffect transition="in" filter="fade">
                                      <p:cBhvr>
                                        <p:cTn id="142" dur="1000"/>
                                        <p:tgtEl>
                                          <p:spTgt spid="27"/>
                                        </p:tgtEl>
                                      </p:cBhvr>
                                    </p:animEffect>
                                  </p:childTnLst>
                                </p:cTn>
                              </p:par>
                              <p:par>
                                <p:cTn id="143" presetID="31" presetClass="entr" presetSubtype="0" fill="hold" nodeType="withEffect">
                                  <p:stCondLst>
                                    <p:cond delay="500"/>
                                  </p:stCondLst>
                                  <p:childTnLst>
                                    <p:set>
                                      <p:cBhvr>
                                        <p:cTn id="144" dur="1" fill="hold">
                                          <p:stCondLst>
                                            <p:cond delay="0"/>
                                          </p:stCondLst>
                                        </p:cTn>
                                        <p:tgtEl>
                                          <p:spTgt spid="29"/>
                                        </p:tgtEl>
                                        <p:attrNameLst>
                                          <p:attrName>style.visibility</p:attrName>
                                        </p:attrNameLst>
                                      </p:cBhvr>
                                      <p:to>
                                        <p:strVal val="visible"/>
                                      </p:to>
                                    </p:set>
                                    <p:anim calcmode="lin" valueType="num">
                                      <p:cBhvr>
                                        <p:cTn id="145" dur="1000" fill="hold"/>
                                        <p:tgtEl>
                                          <p:spTgt spid="29"/>
                                        </p:tgtEl>
                                        <p:attrNameLst>
                                          <p:attrName>ppt_w</p:attrName>
                                        </p:attrNameLst>
                                      </p:cBhvr>
                                      <p:tavLst>
                                        <p:tav tm="0">
                                          <p:val>
                                            <p:fltVal val="0"/>
                                          </p:val>
                                        </p:tav>
                                        <p:tav tm="100000">
                                          <p:val>
                                            <p:strVal val="#ppt_w"/>
                                          </p:val>
                                        </p:tav>
                                      </p:tavLst>
                                    </p:anim>
                                    <p:anim calcmode="lin" valueType="num">
                                      <p:cBhvr>
                                        <p:cTn id="146" dur="1000" fill="hold"/>
                                        <p:tgtEl>
                                          <p:spTgt spid="29"/>
                                        </p:tgtEl>
                                        <p:attrNameLst>
                                          <p:attrName>ppt_h</p:attrName>
                                        </p:attrNameLst>
                                      </p:cBhvr>
                                      <p:tavLst>
                                        <p:tav tm="0">
                                          <p:val>
                                            <p:fltVal val="0"/>
                                          </p:val>
                                        </p:tav>
                                        <p:tav tm="100000">
                                          <p:val>
                                            <p:strVal val="#ppt_h"/>
                                          </p:val>
                                        </p:tav>
                                      </p:tavLst>
                                    </p:anim>
                                    <p:anim calcmode="lin" valueType="num">
                                      <p:cBhvr>
                                        <p:cTn id="147" dur="1000" fill="hold"/>
                                        <p:tgtEl>
                                          <p:spTgt spid="29"/>
                                        </p:tgtEl>
                                        <p:attrNameLst>
                                          <p:attrName>style.rotation</p:attrName>
                                        </p:attrNameLst>
                                      </p:cBhvr>
                                      <p:tavLst>
                                        <p:tav tm="0">
                                          <p:val>
                                            <p:fltVal val="90"/>
                                          </p:val>
                                        </p:tav>
                                        <p:tav tm="100000">
                                          <p:val>
                                            <p:fltVal val="0"/>
                                          </p:val>
                                        </p:tav>
                                      </p:tavLst>
                                    </p:anim>
                                    <p:animEffect transition="in" filter="fade">
                                      <p:cBhvr>
                                        <p:cTn id="148" dur="1000"/>
                                        <p:tgtEl>
                                          <p:spTgt spid="29"/>
                                        </p:tgtEl>
                                      </p:cBhvr>
                                    </p:animEffect>
                                  </p:childTnLst>
                                </p:cTn>
                              </p:par>
                              <p:par>
                                <p:cTn id="149" presetID="53" presetClass="entr" presetSubtype="16" fill="hold" grpId="0" nodeType="withEffect">
                                  <p:stCondLst>
                                    <p:cond delay="1000"/>
                                  </p:stCondLst>
                                  <p:childTnLst>
                                    <p:set>
                                      <p:cBhvr>
                                        <p:cTn id="150" dur="1" fill="hold">
                                          <p:stCondLst>
                                            <p:cond delay="0"/>
                                          </p:stCondLst>
                                        </p:cTn>
                                        <p:tgtEl>
                                          <p:spTgt spid="57"/>
                                        </p:tgtEl>
                                        <p:attrNameLst>
                                          <p:attrName>style.visibility</p:attrName>
                                        </p:attrNameLst>
                                      </p:cBhvr>
                                      <p:to>
                                        <p:strVal val="visible"/>
                                      </p:to>
                                    </p:set>
                                    <p:anim calcmode="lin" valueType="num">
                                      <p:cBhvr>
                                        <p:cTn id="151" dur="500" fill="hold"/>
                                        <p:tgtEl>
                                          <p:spTgt spid="57"/>
                                        </p:tgtEl>
                                        <p:attrNameLst>
                                          <p:attrName>ppt_w</p:attrName>
                                        </p:attrNameLst>
                                      </p:cBhvr>
                                      <p:tavLst>
                                        <p:tav tm="0">
                                          <p:val>
                                            <p:fltVal val="0"/>
                                          </p:val>
                                        </p:tav>
                                        <p:tav tm="100000">
                                          <p:val>
                                            <p:strVal val="#ppt_w"/>
                                          </p:val>
                                        </p:tav>
                                      </p:tavLst>
                                    </p:anim>
                                    <p:anim calcmode="lin" valueType="num">
                                      <p:cBhvr>
                                        <p:cTn id="152" dur="500" fill="hold"/>
                                        <p:tgtEl>
                                          <p:spTgt spid="57"/>
                                        </p:tgtEl>
                                        <p:attrNameLst>
                                          <p:attrName>ppt_h</p:attrName>
                                        </p:attrNameLst>
                                      </p:cBhvr>
                                      <p:tavLst>
                                        <p:tav tm="0">
                                          <p:val>
                                            <p:fltVal val="0"/>
                                          </p:val>
                                        </p:tav>
                                        <p:tav tm="100000">
                                          <p:val>
                                            <p:strVal val="#ppt_h"/>
                                          </p:val>
                                        </p:tav>
                                      </p:tavLst>
                                    </p:anim>
                                    <p:animEffect transition="in" filter="fade">
                                      <p:cBhvr>
                                        <p:cTn id="153" dur="500"/>
                                        <p:tgtEl>
                                          <p:spTgt spid="57"/>
                                        </p:tgtEl>
                                      </p:cBhvr>
                                    </p:animEffect>
                                  </p:childTnLst>
                                </p:cTn>
                              </p:par>
                              <p:par>
                                <p:cTn id="154" presetID="53" presetClass="entr" presetSubtype="16" fill="hold" grpId="0" nodeType="withEffect">
                                  <p:stCondLst>
                                    <p:cond delay="1000"/>
                                  </p:stCondLst>
                                  <p:childTnLst>
                                    <p:set>
                                      <p:cBhvr>
                                        <p:cTn id="155" dur="1" fill="hold">
                                          <p:stCondLst>
                                            <p:cond delay="0"/>
                                          </p:stCondLst>
                                        </p:cTn>
                                        <p:tgtEl>
                                          <p:spTgt spid="59"/>
                                        </p:tgtEl>
                                        <p:attrNameLst>
                                          <p:attrName>style.visibility</p:attrName>
                                        </p:attrNameLst>
                                      </p:cBhvr>
                                      <p:to>
                                        <p:strVal val="visible"/>
                                      </p:to>
                                    </p:set>
                                    <p:anim calcmode="lin" valueType="num">
                                      <p:cBhvr>
                                        <p:cTn id="156" dur="500" fill="hold"/>
                                        <p:tgtEl>
                                          <p:spTgt spid="59"/>
                                        </p:tgtEl>
                                        <p:attrNameLst>
                                          <p:attrName>ppt_w</p:attrName>
                                        </p:attrNameLst>
                                      </p:cBhvr>
                                      <p:tavLst>
                                        <p:tav tm="0">
                                          <p:val>
                                            <p:fltVal val="0"/>
                                          </p:val>
                                        </p:tav>
                                        <p:tav tm="100000">
                                          <p:val>
                                            <p:strVal val="#ppt_w"/>
                                          </p:val>
                                        </p:tav>
                                      </p:tavLst>
                                    </p:anim>
                                    <p:anim calcmode="lin" valueType="num">
                                      <p:cBhvr>
                                        <p:cTn id="157" dur="500" fill="hold"/>
                                        <p:tgtEl>
                                          <p:spTgt spid="59"/>
                                        </p:tgtEl>
                                        <p:attrNameLst>
                                          <p:attrName>ppt_h</p:attrName>
                                        </p:attrNameLst>
                                      </p:cBhvr>
                                      <p:tavLst>
                                        <p:tav tm="0">
                                          <p:val>
                                            <p:fltVal val="0"/>
                                          </p:val>
                                        </p:tav>
                                        <p:tav tm="100000">
                                          <p:val>
                                            <p:strVal val="#ppt_h"/>
                                          </p:val>
                                        </p:tav>
                                      </p:tavLst>
                                    </p:anim>
                                    <p:animEffect transition="in" filter="fade">
                                      <p:cBhvr>
                                        <p:cTn id="158" dur="500"/>
                                        <p:tgtEl>
                                          <p:spTgt spid="59"/>
                                        </p:tgtEl>
                                      </p:cBhvr>
                                    </p:animEffect>
                                  </p:childTnLst>
                                </p:cTn>
                              </p:par>
                              <p:par>
                                <p:cTn id="159" presetID="53" presetClass="entr" presetSubtype="16" fill="hold" grpId="0" nodeType="withEffect">
                                  <p:stCondLst>
                                    <p:cond delay="1000"/>
                                  </p:stCondLst>
                                  <p:childTnLst>
                                    <p:set>
                                      <p:cBhvr>
                                        <p:cTn id="160" dur="1" fill="hold">
                                          <p:stCondLst>
                                            <p:cond delay="0"/>
                                          </p:stCondLst>
                                        </p:cTn>
                                        <p:tgtEl>
                                          <p:spTgt spid="50"/>
                                        </p:tgtEl>
                                        <p:attrNameLst>
                                          <p:attrName>style.visibility</p:attrName>
                                        </p:attrNameLst>
                                      </p:cBhvr>
                                      <p:to>
                                        <p:strVal val="visible"/>
                                      </p:to>
                                    </p:set>
                                    <p:anim calcmode="lin" valueType="num">
                                      <p:cBhvr>
                                        <p:cTn id="161" dur="500" fill="hold"/>
                                        <p:tgtEl>
                                          <p:spTgt spid="50"/>
                                        </p:tgtEl>
                                        <p:attrNameLst>
                                          <p:attrName>ppt_w</p:attrName>
                                        </p:attrNameLst>
                                      </p:cBhvr>
                                      <p:tavLst>
                                        <p:tav tm="0">
                                          <p:val>
                                            <p:fltVal val="0"/>
                                          </p:val>
                                        </p:tav>
                                        <p:tav tm="100000">
                                          <p:val>
                                            <p:strVal val="#ppt_w"/>
                                          </p:val>
                                        </p:tav>
                                      </p:tavLst>
                                    </p:anim>
                                    <p:anim calcmode="lin" valueType="num">
                                      <p:cBhvr>
                                        <p:cTn id="162" dur="500" fill="hold"/>
                                        <p:tgtEl>
                                          <p:spTgt spid="50"/>
                                        </p:tgtEl>
                                        <p:attrNameLst>
                                          <p:attrName>ppt_h</p:attrName>
                                        </p:attrNameLst>
                                      </p:cBhvr>
                                      <p:tavLst>
                                        <p:tav tm="0">
                                          <p:val>
                                            <p:fltVal val="0"/>
                                          </p:val>
                                        </p:tav>
                                        <p:tav tm="100000">
                                          <p:val>
                                            <p:strVal val="#ppt_h"/>
                                          </p:val>
                                        </p:tav>
                                      </p:tavLst>
                                    </p:anim>
                                    <p:animEffect transition="in" filter="fade">
                                      <p:cBhvr>
                                        <p:cTn id="163" dur="500"/>
                                        <p:tgtEl>
                                          <p:spTgt spid="50"/>
                                        </p:tgtEl>
                                      </p:cBhvr>
                                    </p:animEffect>
                                  </p:childTnLst>
                                </p:cTn>
                              </p:par>
                              <p:par>
                                <p:cTn id="164" presetID="53" presetClass="entr" presetSubtype="16" fill="hold" grpId="0" nodeType="withEffect">
                                  <p:stCondLst>
                                    <p:cond delay="1000"/>
                                  </p:stCondLst>
                                  <p:childTnLst>
                                    <p:set>
                                      <p:cBhvr>
                                        <p:cTn id="165" dur="1" fill="hold">
                                          <p:stCondLst>
                                            <p:cond delay="0"/>
                                          </p:stCondLst>
                                        </p:cTn>
                                        <p:tgtEl>
                                          <p:spTgt spid="51"/>
                                        </p:tgtEl>
                                        <p:attrNameLst>
                                          <p:attrName>style.visibility</p:attrName>
                                        </p:attrNameLst>
                                      </p:cBhvr>
                                      <p:to>
                                        <p:strVal val="visible"/>
                                      </p:to>
                                    </p:set>
                                    <p:anim calcmode="lin" valueType="num">
                                      <p:cBhvr>
                                        <p:cTn id="166" dur="500" fill="hold"/>
                                        <p:tgtEl>
                                          <p:spTgt spid="51"/>
                                        </p:tgtEl>
                                        <p:attrNameLst>
                                          <p:attrName>ppt_w</p:attrName>
                                        </p:attrNameLst>
                                      </p:cBhvr>
                                      <p:tavLst>
                                        <p:tav tm="0">
                                          <p:val>
                                            <p:fltVal val="0"/>
                                          </p:val>
                                        </p:tav>
                                        <p:tav tm="100000">
                                          <p:val>
                                            <p:strVal val="#ppt_w"/>
                                          </p:val>
                                        </p:tav>
                                      </p:tavLst>
                                    </p:anim>
                                    <p:anim calcmode="lin" valueType="num">
                                      <p:cBhvr>
                                        <p:cTn id="167" dur="500" fill="hold"/>
                                        <p:tgtEl>
                                          <p:spTgt spid="51"/>
                                        </p:tgtEl>
                                        <p:attrNameLst>
                                          <p:attrName>ppt_h</p:attrName>
                                        </p:attrNameLst>
                                      </p:cBhvr>
                                      <p:tavLst>
                                        <p:tav tm="0">
                                          <p:val>
                                            <p:fltVal val="0"/>
                                          </p:val>
                                        </p:tav>
                                        <p:tav tm="100000">
                                          <p:val>
                                            <p:strVal val="#ppt_h"/>
                                          </p:val>
                                        </p:tav>
                                      </p:tavLst>
                                    </p:anim>
                                    <p:animEffect transition="in" filter="fade">
                                      <p:cBhvr>
                                        <p:cTn id="168" dur="500"/>
                                        <p:tgtEl>
                                          <p:spTgt spid="51"/>
                                        </p:tgtEl>
                                      </p:cBhvr>
                                    </p:animEffect>
                                  </p:childTnLst>
                                </p:cTn>
                              </p:par>
                              <p:par>
                                <p:cTn id="169" presetID="53" presetClass="entr" presetSubtype="16" fill="hold" grpId="0" nodeType="withEffect">
                                  <p:stCondLst>
                                    <p:cond delay="1000"/>
                                  </p:stCondLst>
                                  <p:childTnLst>
                                    <p:set>
                                      <p:cBhvr>
                                        <p:cTn id="170" dur="1" fill="hold">
                                          <p:stCondLst>
                                            <p:cond delay="0"/>
                                          </p:stCondLst>
                                        </p:cTn>
                                        <p:tgtEl>
                                          <p:spTgt spid="44"/>
                                        </p:tgtEl>
                                        <p:attrNameLst>
                                          <p:attrName>style.visibility</p:attrName>
                                        </p:attrNameLst>
                                      </p:cBhvr>
                                      <p:to>
                                        <p:strVal val="visible"/>
                                      </p:to>
                                    </p:set>
                                    <p:anim calcmode="lin" valueType="num">
                                      <p:cBhvr>
                                        <p:cTn id="171" dur="500" fill="hold"/>
                                        <p:tgtEl>
                                          <p:spTgt spid="44"/>
                                        </p:tgtEl>
                                        <p:attrNameLst>
                                          <p:attrName>ppt_w</p:attrName>
                                        </p:attrNameLst>
                                      </p:cBhvr>
                                      <p:tavLst>
                                        <p:tav tm="0">
                                          <p:val>
                                            <p:fltVal val="0"/>
                                          </p:val>
                                        </p:tav>
                                        <p:tav tm="100000">
                                          <p:val>
                                            <p:strVal val="#ppt_w"/>
                                          </p:val>
                                        </p:tav>
                                      </p:tavLst>
                                    </p:anim>
                                    <p:anim calcmode="lin" valueType="num">
                                      <p:cBhvr>
                                        <p:cTn id="172" dur="500" fill="hold"/>
                                        <p:tgtEl>
                                          <p:spTgt spid="44"/>
                                        </p:tgtEl>
                                        <p:attrNameLst>
                                          <p:attrName>ppt_h</p:attrName>
                                        </p:attrNameLst>
                                      </p:cBhvr>
                                      <p:tavLst>
                                        <p:tav tm="0">
                                          <p:val>
                                            <p:fltVal val="0"/>
                                          </p:val>
                                        </p:tav>
                                        <p:tav tm="100000">
                                          <p:val>
                                            <p:strVal val="#ppt_h"/>
                                          </p:val>
                                        </p:tav>
                                      </p:tavLst>
                                    </p:anim>
                                    <p:animEffect transition="in" filter="fade">
                                      <p:cBhvr>
                                        <p:cTn id="173" dur="500"/>
                                        <p:tgtEl>
                                          <p:spTgt spid="44"/>
                                        </p:tgtEl>
                                      </p:cBhvr>
                                    </p:animEffect>
                                  </p:childTnLst>
                                </p:cTn>
                              </p:par>
                              <p:par>
                                <p:cTn id="174" presetID="53" presetClass="entr" presetSubtype="16" fill="hold" grpId="0" nodeType="withEffect">
                                  <p:stCondLst>
                                    <p:cond delay="1000"/>
                                  </p:stCondLst>
                                  <p:childTnLst>
                                    <p:set>
                                      <p:cBhvr>
                                        <p:cTn id="175" dur="1" fill="hold">
                                          <p:stCondLst>
                                            <p:cond delay="0"/>
                                          </p:stCondLst>
                                        </p:cTn>
                                        <p:tgtEl>
                                          <p:spTgt spid="45"/>
                                        </p:tgtEl>
                                        <p:attrNameLst>
                                          <p:attrName>style.visibility</p:attrName>
                                        </p:attrNameLst>
                                      </p:cBhvr>
                                      <p:to>
                                        <p:strVal val="visible"/>
                                      </p:to>
                                    </p:set>
                                    <p:anim calcmode="lin" valueType="num">
                                      <p:cBhvr>
                                        <p:cTn id="176" dur="500" fill="hold"/>
                                        <p:tgtEl>
                                          <p:spTgt spid="45"/>
                                        </p:tgtEl>
                                        <p:attrNameLst>
                                          <p:attrName>ppt_w</p:attrName>
                                        </p:attrNameLst>
                                      </p:cBhvr>
                                      <p:tavLst>
                                        <p:tav tm="0">
                                          <p:val>
                                            <p:fltVal val="0"/>
                                          </p:val>
                                        </p:tav>
                                        <p:tav tm="100000">
                                          <p:val>
                                            <p:strVal val="#ppt_w"/>
                                          </p:val>
                                        </p:tav>
                                      </p:tavLst>
                                    </p:anim>
                                    <p:anim calcmode="lin" valueType="num">
                                      <p:cBhvr>
                                        <p:cTn id="177" dur="500" fill="hold"/>
                                        <p:tgtEl>
                                          <p:spTgt spid="45"/>
                                        </p:tgtEl>
                                        <p:attrNameLst>
                                          <p:attrName>ppt_h</p:attrName>
                                        </p:attrNameLst>
                                      </p:cBhvr>
                                      <p:tavLst>
                                        <p:tav tm="0">
                                          <p:val>
                                            <p:fltVal val="0"/>
                                          </p:val>
                                        </p:tav>
                                        <p:tav tm="100000">
                                          <p:val>
                                            <p:strVal val="#ppt_h"/>
                                          </p:val>
                                        </p:tav>
                                      </p:tavLst>
                                    </p:anim>
                                    <p:animEffect transition="in" filter="fade">
                                      <p:cBhvr>
                                        <p:cTn id="178" dur="500"/>
                                        <p:tgtEl>
                                          <p:spTgt spid="45"/>
                                        </p:tgtEl>
                                      </p:cBhvr>
                                    </p:animEffect>
                                  </p:childTnLst>
                                </p:cTn>
                              </p:par>
                              <p:par>
                                <p:cTn id="179" presetID="53" presetClass="entr" presetSubtype="16" fill="hold" grpId="0" nodeType="withEffect">
                                  <p:stCondLst>
                                    <p:cond delay="1000"/>
                                  </p:stCondLst>
                                  <p:childTnLst>
                                    <p:set>
                                      <p:cBhvr>
                                        <p:cTn id="180" dur="1" fill="hold">
                                          <p:stCondLst>
                                            <p:cond delay="0"/>
                                          </p:stCondLst>
                                        </p:cTn>
                                        <p:tgtEl>
                                          <p:spTgt spid="52"/>
                                        </p:tgtEl>
                                        <p:attrNameLst>
                                          <p:attrName>style.visibility</p:attrName>
                                        </p:attrNameLst>
                                      </p:cBhvr>
                                      <p:to>
                                        <p:strVal val="visible"/>
                                      </p:to>
                                    </p:set>
                                    <p:anim calcmode="lin" valueType="num">
                                      <p:cBhvr>
                                        <p:cTn id="181" dur="500" fill="hold"/>
                                        <p:tgtEl>
                                          <p:spTgt spid="52"/>
                                        </p:tgtEl>
                                        <p:attrNameLst>
                                          <p:attrName>ppt_w</p:attrName>
                                        </p:attrNameLst>
                                      </p:cBhvr>
                                      <p:tavLst>
                                        <p:tav tm="0">
                                          <p:val>
                                            <p:fltVal val="0"/>
                                          </p:val>
                                        </p:tav>
                                        <p:tav tm="100000">
                                          <p:val>
                                            <p:strVal val="#ppt_w"/>
                                          </p:val>
                                        </p:tav>
                                      </p:tavLst>
                                    </p:anim>
                                    <p:anim calcmode="lin" valueType="num">
                                      <p:cBhvr>
                                        <p:cTn id="182" dur="500" fill="hold"/>
                                        <p:tgtEl>
                                          <p:spTgt spid="52"/>
                                        </p:tgtEl>
                                        <p:attrNameLst>
                                          <p:attrName>ppt_h</p:attrName>
                                        </p:attrNameLst>
                                      </p:cBhvr>
                                      <p:tavLst>
                                        <p:tav tm="0">
                                          <p:val>
                                            <p:fltVal val="0"/>
                                          </p:val>
                                        </p:tav>
                                        <p:tav tm="100000">
                                          <p:val>
                                            <p:strVal val="#ppt_h"/>
                                          </p:val>
                                        </p:tav>
                                      </p:tavLst>
                                    </p:anim>
                                    <p:animEffect transition="in" filter="fade">
                                      <p:cBhvr>
                                        <p:cTn id="183" dur="500"/>
                                        <p:tgtEl>
                                          <p:spTgt spid="52"/>
                                        </p:tgtEl>
                                      </p:cBhvr>
                                    </p:animEffect>
                                  </p:childTnLst>
                                </p:cTn>
                              </p:par>
                              <p:par>
                                <p:cTn id="184" presetID="53" presetClass="entr" presetSubtype="16" fill="hold" grpId="0" nodeType="withEffect">
                                  <p:stCondLst>
                                    <p:cond delay="1000"/>
                                  </p:stCondLst>
                                  <p:childTnLst>
                                    <p:set>
                                      <p:cBhvr>
                                        <p:cTn id="185" dur="1" fill="hold">
                                          <p:stCondLst>
                                            <p:cond delay="0"/>
                                          </p:stCondLst>
                                        </p:cTn>
                                        <p:tgtEl>
                                          <p:spTgt spid="46"/>
                                        </p:tgtEl>
                                        <p:attrNameLst>
                                          <p:attrName>style.visibility</p:attrName>
                                        </p:attrNameLst>
                                      </p:cBhvr>
                                      <p:to>
                                        <p:strVal val="visible"/>
                                      </p:to>
                                    </p:set>
                                    <p:anim calcmode="lin" valueType="num">
                                      <p:cBhvr>
                                        <p:cTn id="186" dur="500" fill="hold"/>
                                        <p:tgtEl>
                                          <p:spTgt spid="46"/>
                                        </p:tgtEl>
                                        <p:attrNameLst>
                                          <p:attrName>ppt_w</p:attrName>
                                        </p:attrNameLst>
                                      </p:cBhvr>
                                      <p:tavLst>
                                        <p:tav tm="0">
                                          <p:val>
                                            <p:fltVal val="0"/>
                                          </p:val>
                                        </p:tav>
                                        <p:tav tm="100000">
                                          <p:val>
                                            <p:strVal val="#ppt_w"/>
                                          </p:val>
                                        </p:tav>
                                      </p:tavLst>
                                    </p:anim>
                                    <p:anim calcmode="lin" valueType="num">
                                      <p:cBhvr>
                                        <p:cTn id="187" dur="500" fill="hold"/>
                                        <p:tgtEl>
                                          <p:spTgt spid="46"/>
                                        </p:tgtEl>
                                        <p:attrNameLst>
                                          <p:attrName>ppt_h</p:attrName>
                                        </p:attrNameLst>
                                      </p:cBhvr>
                                      <p:tavLst>
                                        <p:tav tm="0">
                                          <p:val>
                                            <p:fltVal val="0"/>
                                          </p:val>
                                        </p:tav>
                                        <p:tav tm="100000">
                                          <p:val>
                                            <p:strVal val="#ppt_h"/>
                                          </p:val>
                                        </p:tav>
                                      </p:tavLst>
                                    </p:anim>
                                    <p:animEffect transition="in" filter="fade">
                                      <p:cBhvr>
                                        <p:cTn id="188" dur="500"/>
                                        <p:tgtEl>
                                          <p:spTgt spid="46"/>
                                        </p:tgtEl>
                                      </p:cBhvr>
                                    </p:animEffect>
                                  </p:childTnLst>
                                </p:cTn>
                              </p:par>
                              <p:par>
                                <p:cTn id="189" presetID="53" presetClass="entr" presetSubtype="16" fill="hold" grpId="0" nodeType="withEffect">
                                  <p:stCondLst>
                                    <p:cond delay="1000"/>
                                  </p:stCondLst>
                                  <p:childTnLst>
                                    <p:set>
                                      <p:cBhvr>
                                        <p:cTn id="190" dur="1" fill="hold">
                                          <p:stCondLst>
                                            <p:cond delay="0"/>
                                          </p:stCondLst>
                                        </p:cTn>
                                        <p:tgtEl>
                                          <p:spTgt spid="53"/>
                                        </p:tgtEl>
                                        <p:attrNameLst>
                                          <p:attrName>style.visibility</p:attrName>
                                        </p:attrNameLst>
                                      </p:cBhvr>
                                      <p:to>
                                        <p:strVal val="visible"/>
                                      </p:to>
                                    </p:set>
                                    <p:anim calcmode="lin" valueType="num">
                                      <p:cBhvr>
                                        <p:cTn id="191" dur="500" fill="hold"/>
                                        <p:tgtEl>
                                          <p:spTgt spid="53"/>
                                        </p:tgtEl>
                                        <p:attrNameLst>
                                          <p:attrName>ppt_w</p:attrName>
                                        </p:attrNameLst>
                                      </p:cBhvr>
                                      <p:tavLst>
                                        <p:tav tm="0">
                                          <p:val>
                                            <p:fltVal val="0"/>
                                          </p:val>
                                        </p:tav>
                                        <p:tav tm="100000">
                                          <p:val>
                                            <p:strVal val="#ppt_w"/>
                                          </p:val>
                                        </p:tav>
                                      </p:tavLst>
                                    </p:anim>
                                    <p:anim calcmode="lin" valueType="num">
                                      <p:cBhvr>
                                        <p:cTn id="192" dur="500" fill="hold"/>
                                        <p:tgtEl>
                                          <p:spTgt spid="53"/>
                                        </p:tgtEl>
                                        <p:attrNameLst>
                                          <p:attrName>ppt_h</p:attrName>
                                        </p:attrNameLst>
                                      </p:cBhvr>
                                      <p:tavLst>
                                        <p:tav tm="0">
                                          <p:val>
                                            <p:fltVal val="0"/>
                                          </p:val>
                                        </p:tav>
                                        <p:tav tm="100000">
                                          <p:val>
                                            <p:strVal val="#ppt_h"/>
                                          </p:val>
                                        </p:tav>
                                      </p:tavLst>
                                    </p:anim>
                                    <p:animEffect transition="in" filter="fade">
                                      <p:cBhvr>
                                        <p:cTn id="193" dur="500"/>
                                        <p:tgtEl>
                                          <p:spTgt spid="53"/>
                                        </p:tgtEl>
                                      </p:cBhvr>
                                    </p:animEffect>
                                  </p:childTnLst>
                                </p:cTn>
                              </p:par>
                              <p:par>
                                <p:cTn id="194" presetID="53" presetClass="entr" presetSubtype="16" fill="hold" grpId="0" nodeType="withEffect">
                                  <p:stCondLst>
                                    <p:cond delay="1000"/>
                                  </p:stCondLst>
                                  <p:childTnLst>
                                    <p:set>
                                      <p:cBhvr>
                                        <p:cTn id="195" dur="1" fill="hold">
                                          <p:stCondLst>
                                            <p:cond delay="0"/>
                                          </p:stCondLst>
                                        </p:cTn>
                                        <p:tgtEl>
                                          <p:spTgt spid="49"/>
                                        </p:tgtEl>
                                        <p:attrNameLst>
                                          <p:attrName>style.visibility</p:attrName>
                                        </p:attrNameLst>
                                      </p:cBhvr>
                                      <p:to>
                                        <p:strVal val="visible"/>
                                      </p:to>
                                    </p:set>
                                    <p:anim calcmode="lin" valueType="num">
                                      <p:cBhvr>
                                        <p:cTn id="196" dur="500" fill="hold"/>
                                        <p:tgtEl>
                                          <p:spTgt spid="49"/>
                                        </p:tgtEl>
                                        <p:attrNameLst>
                                          <p:attrName>ppt_w</p:attrName>
                                        </p:attrNameLst>
                                      </p:cBhvr>
                                      <p:tavLst>
                                        <p:tav tm="0">
                                          <p:val>
                                            <p:fltVal val="0"/>
                                          </p:val>
                                        </p:tav>
                                        <p:tav tm="100000">
                                          <p:val>
                                            <p:strVal val="#ppt_w"/>
                                          </p:val>
                                        </p:tav>
                                      </p:tavLst>
                                    </p:anim>
                                    <p:anim calcmode="lin" valueType="num">
                                      <p:cBhvr>
                                        <p:cTn id="197" dur="500" fill="hold"/>
                                        <p:tgtEl>
                                          <p:spTgt spid="49"/>
                                        </p:tgtEl>
                                        <p:attrNameLst>
                                          <p:attrName>ppt_h</p:attrName>
                                        </p:attrNameLst>
                                      </p:cBhvr>
                                      <p:tavLst>
                                        <p:tav tm="0">
                                          <p:val>
                                            <p:fltVal val="0"/>
                                          </p:val>
                                        </p:tav>
                                        <p:tav tm="100000">
                                          <p:val>
                                            <p:strVal val="#ppt_h"/>
                                          </p:val>
                                        </p:tav>
                                      </p:tavLst>
                                    </p:anim>
                                    <p:animEffect transition="in" filter="fade">
                                      <p:cBhvr>
                                        <p:cTn id="198" dur="500"/>
                                        <p:tgtEl>
                                          <p:spTgt spid="49"/>
                                        </p:tgtEl>
                                      </p:cBhvr>
                                    </p:animEffect>
                                  </p:childTnLst>
                                </p:cTn>
                              </p:par>
                              <p:par>
                                <p:cTn id="199" presetID="53" presetClass="entr" presetSubtype="16" fill="hold" grpId="0" nodeType="withEffect">
                                  <p:stCondLst>
                                    <p:cond delay="1000"/>
                                  </p:stCondLst>
                                  <p:childTnLst>
                                    <p:set>
                                      <p:cBhvr>
                                        <p:cTn id="200" dur="1" fill="hold">
                                          <p:stCondLst>
                                            <p:cond delay="0"/>
                                          </p:stCondLst>
                                        </p:cTn>
                                        <p:tgtEl>
                                          <p:spTgt spid="48"/>
                                        </p:tgtEl>
                                        <p:attrNameLst>
                                          <p:attrName>style.visibility</p:attrName>
                                        </p:attrNameLst>
                                      </p:cBhvr>
                                      <p:to>
                                        <p:strVal val="visible"/>
                                      </p:to>
                                    </p:set>
                                    <p:anim calcmode="lin" valueType="num">
                                      <p:cBhvr>
                                        <p:cTn id="201" dur="500" fill="hold"/>
                                        <p:tgtEl>
                                          <p:spTgt spid="48"/>
                                        </p:tgtEl>
                                        <p:attrNameLst>
                                          <p:attrName>ppt_w</p:attrName>
                                        </p:attrNameLst>
                                      </p:cBhvr>
                                      <p:tavLst>
                                        <p:tav tm="0">
                                          <p:val>
                                            <p:fltVal val="0"/>
                                          </p:val>
                                        </p:tav>
                                        <p:tav tm="100000">
                                          <p:val>
                                            <p:strVal val="#ppt_w"/>
                                          </p:val>
                                        </p:tav>
                                      </p:tavLst>
                                    </p:anim>
                                    <p:anim calcmode="lin" valueType="num">
                                      <p:cBhvr>
                                        <p:cTn id="202" dur="500" fill="hold"/>
                                        <p:tgtEl>
                                          <p:spTgt spid="48"/>
                                        </p:tgtEl>
                                        <p:attrNameLst>
                                          <p:attrName>ppt_h</p:attrName>
                                        </p:attrNameLst>
                                      </p:cBhvr>
                                      <p:tavLst>
                                        <p:tav tm="0">
                                          <p:val>
                                            <p:fltVal val="0"/>
                                          </p:val>
                                        </p:tav>
                                        <p:tav tm="100000">
                                          <p:val>
                                            <p:strVal val="#ppt_h"/>
                                          </p:val>
                                        </p:tav>
                                      </p:tavLst>
                                    </p:anim>
                                    <p:animEffect transition="in" filter="fade">
                                      <p:cBhvr>
                                        <p:cTn id="203" dur="500"/>
                                        <p:tgtEl>
                                          <p:spTgt spid="48"/>
                                        </p:tgtEl>
                                      </p:cBhvr>
                                    </p:animEffect>
                                  </p:childTnLst>
                                </p:cTn>
                              </p:par>
                              <p:par>
                                <p:cTn id="204" presetID="53" presetClass="entr" presetSubtype="16" fill="hold" grpId="0" nodeType="withEffect">
                                  <p:stCondLst>
                                    <p:cond delay="1000"/>
                                  </p:stCondLst>
                                  <p:childTnLst>
                                    <p:set>
                                      <p:cBhvr>
                                        <p:cTn id="205" dur="1" fill="hold">
                                          <p:stCondLst>
                                            <p:cond delay="0"/>
                                          </p:stCondLst>
                                        </p:cTn>
                                        <p:tgtEl>
                                          <p:spTgt spid="54"/>
                                        </p:tgtEl>
                                        <p:attrNameLst>
                                          <p:attrName>style.visibility</p:attrName>
                                        </p:attrNameLst>
                                      </p:cBhvr>
                                      <p:to>
                                        <p:strVal val="visible"/>
                                      </p:to>
                                    </p:set>
                                    <p:anim calcmode="lin" valueType="num">
                                      <p:cBhvr>
                                        <p:cTn id="206" dur="500" fill="hold"/>
                                        <p:tgtEl>
                                          <p:spTgt spid="54"/>
                                        </p:tgtEl>
                                        <p:attrNameLst>
                                          <p:attrName>ppt_w</p:attrName>
                                        </p:attrNameLst>
                                      </p:cBhvr>
                                      <p:tavLst>
                                        <p:tav tm="0">
                                          <p:val>
                                            <p:fltVal val="0"/>
                                          </p:val>
                                        </p:tav>
                                        <p:tav tm="100000">
                                          <p:val>
                                            <p:strVal val="#ppt_w"/>
                                          </p:val>
                                        </p:tav>
                                      </p:tavLst>
                                    </p:anim>
                                    <p:anim calcmode="lin" valueType="num">
                                      <p:cBhvr>
                                        <p:cTn id="207" dur="500" fill="hold"/>
                                        <p:tgtEl>
                                          <p:spTgt spid="54"/>
                                        </p:tgtEl>
                                        <p:attrNameLst>
                                          <p:attrName>ppt_h</p:attrName>
                                        </p:attrNameLst>
                                      </p:cBhvr>
                                      <p:tavLst>
                                        <p:tav tm="0">
                                          <p:val>
                                            <p:fltVal val="0"/>
                                          </p:val>
                                        </p:tav>
                                        <p:tav tm="100000">
                                          <p:val>
                                            <p:strVal val="#ppt_h"/>
                                          </p:val>
                                        </p:tav>
                                      </p:tavLst>
                                    </p:anim>
                                    <p:animEffect transition="in" filter="fade">
                                      <p:cBhvr>
                                        <p:cTn id="208" dur="500"/>
                                        <p:tgtEl>
                                          <p:spTgt spid="54"/>
                                        </p:tgtEl>
                                      </p:cBhvr>
                                    </p:animEffect>
                                  </p:childTnLst>
                                </p:cTn>
                              </p:par>
                              <p:par>
                                <p:cTn id="209" presetID="53" presetClass="entr" presetSubtype="16" fill="hold" grpId="0" nodeType="withEffect">
                                  <p:stCondLst>
                                    <p:cond delay="1000"/>
                                  </p:stCondLst>
                                  <p:childTnLst>
                                    <p:set>
                                      <p:cBhvr>
                                        <p:cTn id="210" dur="1" fill="hold">
                                          <p:stCondLst>
                                            <p:cond delay="0"/>
                                          </p:stCondLst>
                                        </p:cTn>
                                        <p:tgtEl>
                                          <p:spTgt spid="47"/>
                                        </p:tgtEl>
                                        <p:attrNameLst>
                                          <p:attrName>style.visibility</p:attrName>
                                        </p:attrNameLst>
                                      </p:cBhvr>
                                      <p:to>
                                        <p:strVal val="visible"/>
                                      </p:to>
                                    </p:set>
                                    <p:anim calcmode="lin" valueType="num">
                                      <p:cBhvr>
                                        <p:cTn id="211" dur="500" fill="hold"/>
                                        <p:tgtEl>
                                          <p:spTgt spid="47"/>
                                        </p:tgtEl>
                                        <p:attrNameLst>
                                          <p:attrName>ppt_w</p:attrName>
                                        </p:attrNameLst>
                                      </p:cBhvr>
                                      <p:tavLst>
                                        <p:tav tm="0">
                                          <p:val>
                                            <p:fltVal val="0"/>
                                          </p:val>
                                        </p:tav>
                                        <p:tav tm="100000">
                                          <p:val>
                                            <p:strVal val="#ppt_w"/>
                                          </p:val>
                                        </p:tav>
                                      </p:tavLst>
                                    </p:anim>
                                    <p:anim calcmode="lin" valueType="num">
                                      <p:cBhvr>
                                        <p:cTn id="212" dur="500" fill="hold"/>
                                        <p:tgtEl>
                                          <p:spTgt spid="47"/>
                                        </p:tgtEl>
                                        <p:attrNameLst>
                                          <p:attrName>ppt_h</p:attrName>
                                        </p:attrNameLst>
                                      </p:cBhvr>
                                      <p:tavLst>
                                        <p:tav tm="0">
                                          <p:val>
                                            <p:fltVal val="0"/>
                                          </p:val>
                                        </p:tav>
                                        <p:tav tm="100000">
                                          <p:val>
                                            <p:strVal val="#ppt_h"/>
                                          </p:val>
                                        </p:tav>
                                      </p:tavLst>
                                    </p:anim>
                                    <p:animEffect transition="in" filter="fade">
                                      <p:cBhvr>
                                        <p:cTn id="213" dur="500"/>
                                        <p:tgtEl>
                                          <p:spTgt spid="47"/>
                                        </p:tgtEl>
                                      </p:cBhvr>
                                    </p:animEffect>
                                  </p:childTnLst>
                                </p:cTn>
                              </p:par>
                              <p:par>
                                <p:cTn id="214" presetID="53" presetClass="entr" presetSubtype="16" fill="hold" grpId="0" nodeType="withEffect">
                                  <p:stCondLst>
                                    <p:cond delay="1000"/>
                                  </p:stCondLst>
                                  <p:childTnLst>
                                    <p:set>
                                      <p:cBhvr>
                                        <p:cTn id="215" dur="1" fill="hold">
                                          <p:stCondLst>
                                            <p:cond delay="0"/>
                                          </p:stCondLst>
                                        </p:cTn>
                                        <p:tgtEl>
                                          <p:spTgt spid="43"/>
                                        </p:tgtEl>
                                        <p:attrNameLst>
                                          <p:attrName>style.visibility</p:attrName>
                                        </p:attrNameLst>
                                      </p:cBhvr>
                                      <p:to>
                                        <p:strVal val="visible"/>
                                      </p:to>
                                    </p:set>
                                    <p:anim calcmode="lin" valueType="num">
                                      <p:cBhvr>
                                        <p:cTn id="216" dur="500" fill="hold"/>
                                        <p:tgtEl>
                                          <p:spTgt spid="43"/>
                                        </p:tgtEl>
                                        <p:attrNameLst>
                                          <p:attrName>ppt_w</p:attrName>
                                        </p:attrNameLst>
                                      </p:cBhvr>
                                      <p:tavLst>
                                        <p:tav tm="0">
                                          <p:val>
                                            <p:fltVal val="0"/>
                                          </p:val>
                                        </p:tav>
                                        <p:tav tm="100000">
                                          <p:val>
                                            <p:strVal val="#ppt_w"/>
                                          </p:val>
                                        </p:tav>
                                      </p:tavLst>
                                    </p:anim>
                                    <p:anim calcmode="lin" valueType="num">
                                      <p:cBhvr>
                                        <p:cTn id="217" dur="500" fill="hold"/>
                                        <p:tgtEl>
                                          <p:spTgt spid="43"/>
                                        </p:tgtEl>
                                        <p:attrNameLst>
                                          <p:attrName>ppt_h</p:attrName>
                                        </p:attrNameLst>
                                      </p:cBhvr>
                                      <p:tavLst>
                                        <p:tav tm="0">
                                          <p:val>
                                            <p:fltVal val="0"/>
                                          </p:val>
                                        </p:tav>
                                        <p:tav tm="100000">
                                          <p:val>
                                            <p:strVal val="#ppt_h"/>
                                          </p:val>
                                        </p:tav>
                                      </p:tavLst>
                                    </p:anim>
                                    <p:animEffect transition="in" filter="fade">
                                      <p:cBhvr>
                                        <p:cTn id="218" dur="500"/>
                                        <p:tgtEl>
                                          <p:spTgt spid="43"/>
                                        </p:tgtEl>
                                      </p:cBhvr>
                                    </p:animEffect>
                                  </p:childTnLst>
                                </p:cTn>
                              </p:par>
                              <p:par>
                                <p:cTn id="219" presetID="53" presetClass="entr" presetSubtype="16" fill="hold" grpId="0" nodeType="withEffect">
                                  <p:stCondLst>
                                    <p:cond delay="1000"/>
                                  </p:stCondLst>
                                  <p:childTnLst>
                                    <p:set>
                                      <p:cBhvr>
                                        <p:cTn id="220" dur="1" fill="hold">
                                          <p:stCondLst>
                                            <p:cond delay="0"/>
                                          </p:stCondLst>
                                        </p:cTn>
                                        <p:tgtEl>
                                          <p:spTgt spid="63"/>
                                        </p:tgtEl>
                                        <p:attrNameLst>
                                          <p:attrName>style.visibility</p:attrName>
                                        </p:attrNameLst>
                                      </p:cBhvr>
                                      <p:to>
                                        <p:strVal val="visible"/>
                                      </p:to>
                                    </p:set>
                                    <p:anim calcmode="lin" valueType="num">
                                      <p:cBhvr>
                                        <p:cTn id="221" dur="500" fill="hold"/>
                                        <p:tgtEl>
                                          <p:spTgt spid="63"/>
                                        </p:tgtEl>
                                        <p:attrNameLst>
                                          <p:attrName>ppt_w</p:attrName>
                                        </p:attrNameLst>
                                      </p:cBhvr>
                                      <p:tavLst>
                                        <p:tav tm="0">
                                          <p:val>
                                            <p:fltVal val="0"/>
                                          </p:val>
                                        </p:tav>
                                        <p:tav tm="100000">
                                          <p:val>
                                            <p:strVal val="#ppt_w"/>
                                          </p:val>
                                        </p:tav>
                                      </p:tavLst>
                                    </p:anim>
                                    <p:anim calcmode="lin" valueType="num">
                                      <p:cBhvr>
                                        <p:cTn id="222" dur="500" fill="hold"/>
                                        <p:tgtEl>
                                          <p:spTgt spid="63"/>
                                        </p:tgtEl>
                                        <p:attrNameLst>
                                          <p:attrName>ppt_h</p:attrName>
                                        </p:attrNameLst>
                                      </p:cBhvr>
                                      <p:tavLst>
                                        <p:tav tm="0">
                                          <p:val>
                                            <p:fltVal val="0"/>
                                          </p:val>
                                        </p:tav>
                                        <p:tav tm="100000">
                                          <p:val>
                                            <p:strVal val="#ppt_h"/>
                                          </p:val>
                                        </p:tav>
                                      </p:tavLst>
                                    </p:anim>
                                    <p:animEffect transition="in" filter="fade">
                                      <p:cBhvr>
                                        <p:cTn id="223" dur="500"/>
                                        <p:tgtEl>
                                          <p:spTgt spid="63"/>
                                        </p:tgtEl>
                                      </p:cBhvr>
                                    </p:animEffect>
                                  </p:childTnLst>
                                </p:cTn>
                              </p:par>
                              <p:par>
                                <p:cTn id="224" presetID="53" presetClass="entr" presetSubtype="16" fill="hold" grpId="0" nodeType="withEffect">
                                  <p:stCondLst>
                                    <p:cond delay="1000"/>
                                  </p:stCondLst>
                                  <p:childTnLst>
                                    <p:set>
                                      <p:cBhvr>
                                        <p:cTn id="225" dur="1" fill="hold">
                                          <p:stCondLst>
                                            <p:cond delay="0"/>
                                          </p:stCondLst>
                                        </p:cTn>
                                        <p:tgtEl>
                                          <p:spTgt spid="58"/>
                                        </p:tgtEl>
                                        <p:attrNameLst>
                                          <p:attrName>style.visibility</p:attrName>
                                        </p:attrNameLst>
                                      </p:cBhvr>
                                      <p:to>
                                        <p:strVal val="visible"/>
                                      </p:to>
                                    </p:set>
                                    <p:anim calcmode="lin" valueType="num">
                                      <p:cBhvr>
                                        <p:cTn id="226" dur="500" fill="hold"/>
                                        <p:tgtEl>
                                          <p:spTgt spid="58"/>
                                        </p:tgtEl>
                                        <p:attrNameLst>
                                          <p:attrName>ppt_w</p:attrName>
                                        </p:attrNameLst>
                                      </p:cBhvr>
                                      <p:tavLst>
                                        <p:tav tm="0">
                                          <p:val>
                                            <p:fltVal val="0"/>
                                          </p:val>
                                        </p:tav>
                                        <p:tav tm="100000">
                                          <p:val>
                                            <p:strVal val="#ppt_w"/>
                                          </p:val>
                                        </p:tav>
                                      </p:tavLst>
                                    </p:anim>
                                    <p:anim calcmode="lin" valueType="num">
                                      <p:cBhvr>
                                        <p:cTn id="227" dur="500" fill="hold"/>
                                        <p:tgtEl>
                                          <p:spTgt spid="58"/>
                                        </p:tgtEl>
                                        <p:attrNameLst>
                                          <p:attrName>ppt_h</p:attrName>
                                        </p:attrNameLst>
                                      </p:cBhvr>
                                      <p:tavLst>
                                        <p:tav tm="0">
                                          <p:val>
                                            <p:fltVal val="0"/>
                                          </p:val>
                                        </p:tav>
                                        <p:tav tm="100000">
                                          <p:val>
                                            <p:strVal val="#ppt_h"/>
                                          </p:val>
                                        </p:tav>
                                      </p:tavLst>
                                    </p:anim>
                                    <p:animEffect transition="in" filter="fade">
                                      <p:cBhvr>
                                        <p:cTn id="228" dur="500"/>
                                        <p:tgtEl>
                                          <p:spTgt spid="58"/>
                                        </p:tgtEl>
                                      </p:cBhvr>
                                    </p:animEffect>
                                  </p:childTnLst>
                                </p:cTn>
                              </p:par>
                              <p:par>
                                <p:cTn id="229" presetID="53" presetClass="entr" presetSubtype="16" fill="hold" grpId="0" nodeType="withEffect">
                                  <p:stCondLst>
                                    <p:cond delay="1000"/>
                                  </p:stCondLst>
                                  <p:childTnLst>
                                    <p:set>
                                      <p:cBhvr>
                                        <p:cTn id="230" dur="1" fill="hold">
                                          <p:stCondLst>
                                            <p:cond delay="0"/>
                                          </p:stCondLst>
                                        </p:cTn>
                                        <p:tgtEl>
                                          <p:spTgt spid="56"/>
                                        </p:tgtEl>
                                        <p:attrNameLst>
                                          <p:attrName>style.visibility</p:attrName>
                                        </p:attrNameLst>
                                      </p:cBhvr>
                                      <p:to>
                                        <p:strVal val="visible"/>
                                      </p:to>
                                    </p:set>
                                    <p:anim calcmode="lin" valueType="num">
                                      <p:cBhvr>
                                        <p:cTn id="231" dur="500" fill="hold"/>
                                        <p:tgtEl>
                                          <p:spTgt spid="56"/>
                                        </p:tgtEl>
                                        <p:attrNameLst>
                                          <p:attrName>ppt_w</p:attrName>
                                        </p:attrNameLst>
                                      </p:cBhvr>
                                      <p:tavLst>
                                        <p:tav tm="0">
                                          <p:val>
                                            <p:fltVal val="0"/>
                                          </p:val>
                                        </p:tav>
                                        <p:tav tm="100000">
                                          <p:val>
                                            <p:strVal val="#ppt_w"/>
                                          </p:val>
                                        </p:tav>
                                      </p:tavLst>
                                    </p:anim>
                                    <p:anim calcmode="lin" valueType="num">
                                      <p:cBhvr>
                                        <p:cTn id="232" dur="500" fill="hold"/>
                                        <p:tgtEl>
                                          <p:spTgt spid="56"/>
                                        </p:tgtEl>
                                        <p:attrNameLst>
                                          <p:attrName>ppt_h</p:attrName>
                                        </p:attrNameLst>
                                      </p:cBhvr>
                                      <p:tavLst>
                                        <p:tav tm="0">
                                          <p:val>
                                            <p:fltVal val="0"/>
                                          </p:val>
                                        </p:tav>
                                        <p:tav tm="100000">
                                          <p:val>
                                            <p:strVal val="#ppt_h"/>
                                          </p:val>
                                        </p:tav>
                                      </p:tavLst>
                                    </p:anim>
                                    <p:animEffect transition="in" filter="fade">
                                      <p:cBhvr>
                                        <p:cTn id="233" dur="500"/>
                                        <p:tgtEl>
                                          <p:spTgt spid="56"/>
                                        </p:tgtEl>
                                      </p:cBhvr>
                                    </p:animEffect>
                                  </p:childTnLst>
                                </p:cTn>
                              </p:par>
                              <p:par>
                                <p:cTn id="234" presetID="53" presetClass="entr" presetSubtype="16" fill="hold" grpId="0" nodeType="withEffect">
                                  <p:stCondLst>
                                    <p:cond delay="1000"/>
                                  </p:stCondLst>
                                  <p:childTnLst>
                                    <p:set>
                                      <p:cBhvr>
                                        <p:cTn id="235" dur="1" fill="hold">
                                          <p:stCondLst>
                                            <p:cond delay="0"/>
                                          </p:stCondLst>
                                        </p:cTn>
                                        <p:tgtEl>
                                          <p:spTgt spid="55"/>
                                        </p:tgtEl>
                                        <p:attrNameLst>
                                          <p:attrName>style.visibility</p:attrName>
                                        </p:attrNameLst>
                                      </p:cBhvr>
                                      <p:to>
                                        <p:strVal val="visible"/>
                                      </p:to>
                                    </p:set>
                                    <p:anim calcmode="lin" valueType="num">
                                      <p:cBhvr>
                                        <p:cTn id="236" dur="500" fill="hold"/>
                                        <p:tgtEl>
                                          <p:spTgt spid="55"/>
                                        </p:tgtEl>
                                        <p:attrNameLst>
                                          <p:attrName>ppt_w</p:attrName>
                                        </p:attrNameLst>
                                      </p:cBhvr>
                                      <p:tavLst>
                                        <p:tav tm="0">
                                          <p:val>
                                            <p:fltVal val="0"/>
                                          </p:val>
                                        </p:tav>
                                        <p:tav tm="100000">
                                          <p:val>
                                            <p:strVal val="#ppt_w"/>
                                          </p:val>
                                        </p:tav>
                                      </p:tavLst>
                                    </p:anim>
                                    <p:anim calcmode="lin" valueType="num">
                                      <p:cBhvr>
                                        <p:cTn id="237" dur="500" fill="hold"/>
                                        <p:tgtEl>
                                          <p:spTgt spid="55"/>
                                        </p:tgtEl>
                                        <p:attrNameLst>
                                          <p:attrName>ppt_h</p:attrName>
                                        </p:attrNameLst>
                                      </p:cBhvr>
                                      <p:tavLst>
                                        <p:tav tm="0">
                                          <p:val>
                                            <p:fltVal val="0"/>
                                          </p:val>
                                        </p:tav>
                                        <p:tav tm="100000">
                                          <p:val>
                                            <p:strVal val="#ppt_h"/>
                                          </p:val>
                                        </p:tav>
                                      </p:tavLst>
                                    </p:anim>
                                    <p:animEffect transition="in" filter="fade">
                                      <p:cBhvr>
                                        <p:cTn id="238" dur="500"/>
                                        <p:tgtEl>
                                          <p:spTgt spid="55"/>
                                        </p:tgtEl>
                                      </p:cBhvr>
                                    </p:animEffect>
                                  </p:childTnLst>
                                </p:cTn>
                              </p:par>
                              <p:par>
                                <p:cTn id="239" presetID="10" presetClass="entr" presetSubtype="0" fill="hold" nodeType="withEffect">
                                  <p:stCondLst>
                                    <p:cond delay="750"/>
                                  </p:stCondLst>
                                  <p:childTnLst>
                                    <p:set>
                                      <p:cBhvr>
                                        <p:cTn id="240" dur="1" fill="hold">
                                          <p:stCondLst>
                                            <p:cond delay="0"/>
                                          </p:stCondLst>
                                        </p:cTn>
                                        <p:tgtEl>
                                          <p:spTgt spid="9"/>
                                        </p:tgtEl>
                                        <p:attrNameLst>
                                          <p:attrName>style.visibility</p:attrName>
                                        </p:attrNameLst>
                                      </p:cBhvr>
                                      <p:to>
                                        <p:strVal val="visible"/>
                                      </p:to>
                                    </p:set>
                                    <p:animEffect transition="in" filter="fade">
                                      <p:cBhvr>
                                        <p:cTn id="241" dur="500"/>
                                        <p:tgtEl>
                                          <p:spTgt spid="9"/>
                                        </p:tgtEl>
                                      </p:cBhvr>
                                    </p:animEffect>
                                  </p:childTnLst>
                                </p:cTn>
                              </p:par>
                              <p:par>
                                <p:cTn id="242" presetID="63" presetClass="path" presetSubtype="0" decel="50000" fill="hold" nodeType="withEffect">
                                  <p:stCondLst>
                                    <p:cond delay="750"/>
                                  </p:stCondLst>
                                  <p:childTnLst>
                                    <p:animMotion origin="layout" path="M 0.01524 3.7037E-7 L -0.06315 3.7037E-7 " pathEditMode="relative" rAng="0" ptsTypes="AA">
                                      <p:cBhvr>
                                        <p:cTn id="243" dur="750" spd="-100000" fill="hold"/>
                                        <p:tgtEl>
                                          <p:spTgt spid="9"/>
                                        </p:tgtEl>
                                        <p:attrNameLst>
                                          <p:attrName>ppt_x</p:attrName>
                                          <p:attrName>ppt_y</p:attrName>
                                        </p:attrNameLst>
                                      </p:cBhvr>
                                      <p:rCtr x="-3919" y="0"/>
                                    </p:animMotion>
                                  </p:childTnLst>
                                </p:cTn>
                              </p:par>
                              <p:par>
                                <p:cTn id="244" presetID="35" presetClass="path" presetSubtype="0" accel="50000" decel="50000" fill="hold" nodeType="withEffect">
                                  <p:stCondLst>
                                    <p:cond delay="1500"/>
                                  </p:stCondLst>
                                  <p:childTnLst>
                                    <p:animMotion origin="layout" path="M 0.01602 3.7037E-7 L -1.04167E-6 3.7037E-7 " pathEditMode="relative" rAng="0" ptsTypes="AA">
                                      <p:cBhvr>
                                        <p:cTn id="245" dur="750" fill="hold"/>
                                        <p:tgtEl>
                                          <p:spTgt spid="9"/>
                                        </p:tgtEl>
                                        <p:attrNameLst>
                                          <p:attrName>ppt_x</p:attrName>
                                          <p:attrName>ppt_y</p:attrName>
                                        </p:attrNameLst>
                                      </p:cBhvr>
                                      <p:rCtr x="-807" y="0"/>
                                    </p:animMotion>
                                  </p:childTnLst>
                                </p:cTn>
                              </p:par>
                              <p:par>
                                <p:cTn id="246" presetID="10" presetClass="entr" presetSubtype="0" fill="hold" grpId="0" nodeType="withEffect">
                                  <p:stCondLst>
                                    <p:cond delay="750"/>
                                  </p:stCondLst>
                                  <p:childTnLst>
                                    <p:set>
                                      <p:cBhvr>
                                        <p:cTn id="247" dur="1" fill="hold">
                                          <p:stCondLst>
                                            <p:cond delay="0"/>
                                          </p:stCondLst>
                                        </p:cTn>
                                        <p:tgtEl>
                                          <p:spTgt spid="8"/>
                                        </p:tgtEl>
                                        <p:attrNameLst>
                                          <p:attrName>style.visibility</p:attrName>
                                        </p:attrNameLst>
                                      </p:cBhvr>
                                      <p:to>
                                        <p:strVal val="visible"/>
                                      </p:to>
                                    </p:set>
                                    <p:animEffect transition="in" filter="fade">
                                      <p:cBhvr>
                                        <p:cTn id="248" dur="500"/>
                                        <p:tgtEl>
                                          <p:spTgt spid="8"/>
                                        </p:tgtEl>
                                      </p:cBhvr>
                                    </p:animEffect>
                                  </p:childTnLst>
                                </p:cTn>
                              </p:par>
                              <p:par>
                                <p:cTn id="249" presetID="42" presetClass="path" presetSubtype="0" decel="30000" fill="hold" grpId="1" nodeType="withEffect">
                                  <p:stCondLst>
                                    <p:cond delay="750"/>
                                  </p:stCondLst>
                                  <p:childTnLst>
                                    <p:animMotion origin="layout" path="M -3.54167E-6 -0.03981 L -3.54167E-6 0.08982 " pathEditMode="relative" rAng="0" ptsTypes="AA">
                                      <p:cBhvr>
                                        <p:cTn id="250" dur="750" spd="-100000" fill="hold"/>
                                        <p:tgtEl>
                                          <p:spTgt spid="8"/>
                                        </p:tgtEl>
                                        <p:attrNameLst>
                                          <p:attrName>ppt_x</p:attrName>
                                          <p:attrName>ppt_y</p:attrName>
                                        </p:attrNameLst>
                                      </p:cBhvr>
                                      <p:rCtr x="0" y="6481"/>
                                    </p:animMotion>
                                  </p:childTnLst>
                                </p:cTn>
                              </p:par>
                              <p:par>
                                <p:cTn id="251" presetID="42" presetClass="path" presetSubtype="0" accel="30000" decel="30000" fill="hold" grpId="2" nodeType="withEffect">
                                  <p:stCondLst>
                                    <p:cond delay="1500"/>
                                  </p:stCondLst>
                                  <p:childTnLst>
                                    <p:animMotion origin="layout" path="M -3.54167E-6 -0.03981 L -3.54167E-6 -2.96296E-6 " pathEditMode="relative" rAng="0" ptsTypes="AA">
                                      <p:cBhvr>
                                        <p:cTn id="252" dur="750" fill="hold"/>
                                        <p:tgtEl>
                                          <p:spTgt spid="8"/>
                                        </p:tgtEl>
                                        <p:attrNameLst>
                                          <p:attrName>ppt_x</p:attrName>
                                          <p:attrName>ppt_y</p:attrName>
                                        </p:attrNameLst>
                                      </p:cBhvr>
                                      <p:rCtr x="0" y="1991"/>
                                    </p:animMotion>
                                  </p:childTnLst>
                                </p:cTn>
                              </p:par>
                              <p:par>
                                <p:cTn id="253" presetID="10" presetClass="entr" presetSubtype="0" fill="hold" grpId="0" nodeType="withEffect">
                                  <p:stCondLst>
                                    <p:cond delay="750"/>
                                  </p:stCondLst>
                                  <p:childTnLst>
                                    <p:set>
                                      <p:cBhvr>
                                        <p:cTn id="254" dur="1" fill="hold">
                                          <p:stCondLst>
                                            <p:cond delay="0"/>
                                          </p:stCondLst>
                                        </p:cTn>
                                        <p:tgtEl>
                                          <p:spTgt spid="20"/>
                                        </p:tgtEl>
                                        <p:attrNameLst>
                                          <p:attrName>style.visibility</p:attrName>
                                        </p:attrNameLst>
                                      </p:cBhvr>
                                      <p:to>
                                        <p:strVal val="visible"/>
                                      </p:to>
                                    </p:set>
                                    <p:animEffect transition="in" filter="fade">
                                      <p:cBhvr>
                                        <p:cTn id="255" dur="500"/>
                                        <p:tgtEl>
                                          <p:spTgt spid="20"/>
                                        </p:tgtEl>
                                      </p:cBhvr>
                                    </p:animEffect>
                                  </p:childTnLst>
                                </p:cTn>
                              </p:par>
                              <p:par>
                                <p:cTn id="256" presetID="63" presetClass="path" presetSubtype="0" decel="50000" fill="hold" grpId="1" nodeType="withEffect">
                                  <p:stCondLst>
                                    <p:cond delay="750"/>
                                  </p:stCondLst>
                                  <p:childTnLst>
                                    <p:animMotion origin="layout" path="M -0.02773 -2.96296E-6 L 0.0681 -2.96296E-6 " pathEditMode="relative" rAng="0" ptsTypes="AA">
                                      <p:cBhvr>
                                        <p:cTn id="257" dur="750" spd="-100000" fill="hold"/>
                                        <p:tgtEl>
                                          <p:spTgt spid="20"/>
                                        </p:tgtEl>
                                        <p:attrNameLst>
                                          <p:attrName>ppt_x</p:attrName>
                                          <p:attrName>ppt_y</p:attrName>
                                        </p:attrNameLst>
                                      </p:cBhvr>
                                      <p:rCtr x="4792" y="0"/>
                                    </p:animMotion>
                                  </p:childTnLst>
                                </p:cTn>
                              </p:par>
                              <p:par>
                                <p:cTn id="258" presetID="35" presetClass="path" presetSubtype="0" accel="50000" decel="50000" fill="hold" grpId="2" nodeType="withEffect">
                                  <p:stCondLst>
                                    <p:cond delay="1500"/>
                                  </p:stCondLst>
                                  <p:childTnLst>
                                    <p:animMotion origin="layout" path="M -0.02799 -2.96296E-6 L -4.79167E-6 -2.96296E-6 " pathEditMode="relative" rAng="0" ptsTypes="AA">
                                      <p:cBhvr>
                                        <p:cTn id="259" dur="750" fill="hold"/>
                                        <p:tgtEl>
                                          <p:spTgt spid="20"/>
                                        </p:tgtEl>
                                        <p:attrNameLst>
                                          <p:attrName>ppt_x</p:attrName>
                                          <p:attrName>ppt_y</p:attrName>
                                        </p:attrNameLst>
                                      </p:cBhvr>
                                      <p:rCtr x="1393" y="0"/>
                                    </p:animMotion>
                                  </p:childTnLst>
                                </p:cTn>
                              </p:par>
                              <p:par>
                                <p:cTn id="260" presetID="10" presetClass="entr" presetSubtype="0" fill="hold" grpId="0" nodeType="withEffect">
                                  <p:stCondLst>
                                    <p:cond delay="750"/>
                                  </p:stCondLst>
                                  <p:childTnLst>
                                    <p:set>
                                      <p:cBhvr>
                                        <p:cTn id="261" dur="1" fill="hold">
                                          <p:stCondLst>
                                            <p:cond delay="0"/>
                                          </p:stCondLst>
                                        </p:cTn>
                                        <p:tgtEl>
                                          <p:spTgt spid="62"/>
                                        </p:tgtEl>
                                        <p:attrNameLst>
                                          <p:attrName>style.visibility</p:attrName>
                                        </p:attrNameLst>
                                      </p:cBhvr>
                                      <p:to>
                                        <p:strVal val="visible"/>
                                      </p:to>
                                    </p:set>
                                    <p:animEffect transition="in" filter="fade">
                                      <p:cBhvr>
                                        <p:cTn id="262" dur="500"/>
                                        <p:tgtEl>
                                          <p:spTgt spid="62"/>
                                        </p:tgtEl>
                                      </p:cBhvr>
                                    </p:animEffect>
                                  </p:childTnLst>
                                </p:cTn>
                              </p:par>
                              <p:par>
                                <p:cTn id="263" presetID="64" presetClass="path" presetSubtype="0" decel="30000" fill="hold" grpId="1" nodeType="withEffect">
                                  <p:stCondLst>
                                    <p:cond delay="750"/>
                                  </p:stCondLst>
                                  <p:childTnLst>
                                    <p:animMotion origin="layout" path="M 0 0.03889 L 0 -0.07963 " pathEditMode="relative" rAng="0" ptsTypes="AA">
                                      <p:cBhvr>
                                        <p:cTn id="264" dur="750" spd="-100000" fill="hold"/>
                                        <p:tgtEl>
                                          <p:spTgt spid="62"/>
                                        </p:tgtEl>
                                        <p:attrNameLst>
                                          <p:attrName>ppt_x</p:attrName>
                                          <p:attrName>ppt_y</p:attrName>
                                        </p:attrNameLst>
                                      </p:cBhvr>
                                      <p:rCtr x="0" y="-5926"/>
                                    </p:animMotion>
                                  </p:childTnLst>
                                </p:cTn>
                              </p:par>
                              <p:par>
                                <p:cTn id="265" presetID="64" presetClass="path" presetSubtype="0" accel="30000" decel="30000" fill="hold" grpId="2" nodeType="withEffect">
                                  <p:stCondLst>
                                    <p:cond delay="1500"/>
                                  </p:stCondLst>
                                  <p:childTnLst>
                                    <p:animMotion origin="layout" path="M 0 0.03843 L 0 3.7037E-7 " pathEditMode="relative" rAng="0" ptsTypes="AA">
                                      <p:cBhvr>
                                        <p:cTn id="266" dur="750" fill="hold"/>
                                        <p:tgtEl>
                                          <p:spTgt spid="62"/>
                                        </p:tgtEl>
                                        <p:attrNameLst>
                                          <p:attrName>ppt_x</p:attrName>
                                          <p:attrName>ppt_y</p:attrName>
                                        </p:attrNameLst>
                                      </p:cBhvr>
                                      <p:rCtr x="0" y="-1921"/>
                                    </p:animMotion>
                                  </p:childTnLst>
                                </p:cTn>
                              </p:par>
                              <p:par>
                                <p:cTn id="267" presetID="10" presetClass="entr" presetSubtype="0" fill="hold" grpId="0" nodeType="withEffect">
                                  <p:stCondLst>
                                    <p:cond delay="1500"/>
                                  </p:stCondLst>
                                  <p:childTnLst>
                                    <p:set>
                                      <p:cBhvr>
                                        <p:cTn id="268" dur="1" fill="hold">
                                          <p:stCondLst>
                                            <p:cond delay="0"/>
                                          </p:stCondLst>
                                        </p:cTn>
                                        <p:tgtEl>
                                          <p:spTgt spid="10"/>
                                        </p:tgtEl>
                                        <p:attrNameLst>
                                          <p:attrName>style.visibility</p:attrName>
                                        </p:attrNameLst>
                                      </p:cBhvr>
                                      <p:to>
                                        <p:strVal val="visible"/>
                                      </p:to>
                                    </p:set>
                                    <p:animEffect transition="in" filter="fade">
                                      <p:cBhvr>
                                        <p:cTn id="269" dur="500"/>
                                        <p:tgtEl>
                                          <p:spTgt spid="10"/>
                                        </p:tgtEl>
                                      </p:cBhvr>
                                    </p:animEffect>
                                  </p:childTnLst>
                                </p:cTn>
                              </p:par>
                              <p:par>
                                <p:cTn id="270" presetID="10" presetClass="entr" presetSubtype="0" fill="hold" grpId="0" nodeType="withEffect">
                                  <p:stCondLst>
                                    <p:cond delay="1500"/>
                                  </p:stCondLst>
                                  <p:childTnLst>
                                    <p:set>
                                      <p:cBhvr>
                                        <p:cTn id="271" dur="1" fill="hold">
                                          <p:stCondLst>
                                            <p:cond delay="0"/>
                                          </p:stCondLst>
                                        </p:cTn>
                                        <p:tgtEl>
                                          <p:spTgt spid="6"/>
                                        </p:tgtEl>
                                        <p:attrNameLst>
                                          <p:attrName>style.visibility</p:attrName>
                                        </p:attrNameLst>
                                      </p:cBhvr>
                                      <p:to>
                                        <p:strVal val="visible"/>
                                      </p:to>
                                    </p:set>
                                    <p:animEffect transition="in" filter="fade">
                                      <p:cBhvr>
                                        <p:cTn id="272" dur="500"/>
                                        <p:tgtEl>
                                          <p:spTgt spid="6"/>
                                        </p:tgtEl>
                                      </p:cBhvr>
                                    </p:animEffect>
                                  </p:childTnLst>
                                </p:cTn>
                              </p:par>
                              <p:par>
                                <p:cTn id="273" presetID="10" presetClass="entr" presetSubtype="0" fill="hold" grpId="0" nodeType="withEffect">
                                  <p:stCondLst>
                                    <p:cond delay="1500"/>
                                  </p:stCondLst>
                                  <p:childTnLst>
                                    <p:set>
                                      <p:cBhvr>
                                        <p:cTn id="274" dur="1" fill="hold">
                                          <p:stCondLst>
                                            <p:cond delay="0"/>
                                          </p:stCondLst>
                                        </p:cTn>
                                        <p:tgtEl>
                                          <p:spTgt spid="14"/>
                                        </p:tgtEl>
                                        <p:attrNameLst>
                                          <p:attrName>style.visibility</p:attrName>
                                        </p:attrNameLst>
                                      </p:cBhvr>
                                      <p:to>
                                        <p:strVal val="visible"/>
                                      </p:to>
                                    </p:set>
                                    <p:animEffect transition="in" filter="fade">
                                      <p:cBhvr>
                                        <p:cTn id="275" dur="500"/>
                                        <p:tgtEl>
                                          <p:spTgt spid="14"/>
                                        </p:tgtEl>
                                      </p:cBhvr>
                                    </p:animEffect>
                                  </p:childTnLst>
                                </p:cTn>
                              </p:par>
                              <p:par>
                                <p:cTn id="276" presetID="10" presetClass="entr" presetSubtype="0" fill="hold" grpId="0" nodeType="withEffect">
                                  <p:stCondLst>
                                    <p:cond delay="1500"/>
                                  </p:stCondLst>
                                  <p:childTnLst>
                                    <p:set>
                                      <p:cBhvr>
                                        <p:cTn id="277" dur="1" fill="hold">
                                          <p:stCondLst>
                                            <p:cond delay="0"/>
                                          </p:stCondLst>
                                        </p:cTn>
                                        <p:tgtEl>
                                          <p:spTgt spid="18"/>
                                        </p:tgtEl>
                                        <p:attrNameLst>
                                          <p:attrName>style.visibility</p:attrName>
                                        </p:attrNameLst>
                                      </p:cBhvr>
                                      <p:to>
                                        <p:strVal val="visible"/>
                                      </p:to>
                                    </p:set>
                                    <p:animEffect transition="in" filter="fade">
                                      <p:cBhvr>
                                        <p:cTn id="278" dur="500"/>
                                        <p:tgtEl>
                                          <p:spTgt spid="18"/>
                                        </p:tgtEl>
                                      </p:cBhvr>
                                    </p:animEffect>
                                  </p:childTnLst>
                                </p:cTn>
                              </p:par>
                              <p:par>
                                <p:cTn id="279" presetID="10" presetClass="entr" presetSubtype="0" fill="hold" grpId="0" nodeType="withEffect">
                                  <p:stCondLst>
                                    <p:cond delay="1250"/>
                                  </p:stCondLst>
                                  <p:childTnLst>
                                    <p:set>
                                      <p:cBhvr>
                                        <p:cTn id="280" dur="1" fill="hold">
                                          <p:stCondLst>
                                            <p:cond delay="0"/>
                                          </p:stCondLst>
                                        </p:cTn>
                                        <p:tgtEl>
                                          <p:spTgt spid="11"/>
                                        </p:tgtEl>
                                        <p:attrNameLst>
                                          <p:attrName>style.visibility</p:attrName>
                                        </p:attrNameLst>
                                      </p:cBhvr>
                                      <p:to>
                                        <p:strVal val="visible"/>
                                      </p:to>
                                    </p:set>
                                    <p:animEffect transition="in" filter="fade">
                                      <p:cBhvr>
                                        <p:cTn id="281" dur="500"/>
                                        <p:tgtEl>
                                          <p:spTgt spid="11"/>
                                        </p:tgtEl>
                                      </p:cBhvr>
                                    </p:animEffect>
                                  </p:childTnLst>
                                </p:cTn>
                              </p:par>
                              <p:par>
                                <p:cTn id="282" presetID="42" presetClass="path" presetSubtype="0" decel="30000" fill="hold" grpId="1" nodeType="withEffect">
                                  <p:stCondLst>
                                    <p:cond delay="1250"/>
                                  </p:stCondLst>
                                  <p:childTnLst>
                                    <p:animMotion origin="layout" path="M -3.54167E-6 3.33333E-6 L -0.00026 0.09514 " pathEditMode="relative" rAng="0" ptsTypes="AA">
                                      <p:cBhvr>
                                        <p:cTn id="283" dur="750" spd="-100000" fill="hold"/>
                                        <p:tgtEl>
                                          <p:spTgt spid="11"/>
                                        </p:tgtEl>
                                        <p:attrNameLst>
                                          <p:attrName>ppt_x</p:attrName>
                                          <p:attrName>ppt_y</p:attrName>
                                        </p:attrNameLst>
                                      </p:cBhvr>
                                      <p:rCtr x="-13" y="4745"/>
                                    </p:animMotion>
                                  </p:childTnLst>
                                </p:cTn>
                              </p:par>
                              <p:par>
                                <p:cTn id="284" presetID="10" presetClass="entr" presetSubtype="0" fill="hold" grpId="0" nodeType="withEffect">
                                  <p:stCondLst>
                                    <p:cond delay="1250"/>
                                  </p:stCondLst>
                                  <p:childTnLst>
                                    <p:set>
                                      <p:cBhvr>
                                        <p:cTn id="285" dur="1" fill="hold">
                                          <p:stCondLst>
                                            <p:cond delay="0"/>
                                          </p:stCondLst>
                                        </p:cTn>
                                        <p:tgtEl>
                                          <p:spTgt spid="19"/>
                                        </p:tgtEl>
                                        <p:attrNameLst>
                                          <p:attrName>style.visibility</p:attrName>
                                        </p:attrNameLst>
                                      </p:cBhvr>
                                      <p:to>
                                        <p:strVal val="visible"/>
                                      </p:to>
                                    </p:set>
                                    <p:animEffect transition="in" filter="fade">
                                      <p:cBhvr>
                                        <p:cTn id="286" dur="500"/>
                                        <p:tgtEl>
                                          <p:spTgt spid="19"/>
                                        </p:tgtEl>
                                      </p:cBhvr>
                                    </p:animEffect>
                                  </p:childTnLst>
                                </p:cTn>
                              </p:par>
                              <p:par>
                                <p:cTn id="287" presetID="42" presetClass="path" presetSubtype="0" decel="30000" fill="hold" grpId="1" nodeType="withEffect">
                                  <p:stCondLst>
                                    <p:cond delay="1250"/>
                                  </p:stCondLst>
                                  <p:childTnLst>
                                    <p:animMotion origin="layout" path="M 0 -7.40741E-7 L 0 0.08866 " pathEditMode="relative" rAng="0" ptsTypes="AA">
                                      <p:cBhvr>
                                        <p:cTn id="288" dur="750" spd="-100000" fill="hold"/>
                                        <p:tgtEl>
                                          <p:spTgt spid="19"/>
                                        </p:tgtEl>
                                        <p:attrNameLst>
                                          <p:attrName>ppt_x</p:attrName>
                                          <p:attrName>ppt_y</p:attrName>
                                        </p:attrNameLst>
                                      </p:cBhvr>
                                      <p:rCtr x="0" y="4421"/>
                                    </p:animMotion>
                                  </p:childTnLst>
                                </p:cTn>
                              </p:par>
                              <p:par>
                                <p:cTn id="289" presetID="10" presetClass="entr" presetSubtype="0" fill="hold" grpId="0" nodeType="withEffect">
                                  <p:stCondLst>
                                    <p:cond delay="1250"/>
                                  </p:stCondLst>
                                  <p:childTnLst>
                                    <p:set>
                                      <p:cBhvr>
                                        <p:cTn id="290" dur="1" fill="hold">
                                          <p:stCondLst>
                                            <p:cond delay="0"/>
                                          </p:stCondLst>
                                        </p:cTn>
                                        <p:tgtEl>
                                          <p:spTgt spid="7"/>
                                        </p:tgtEl>
                                        <p:attrNameLst>
                                          <p:attrName>style.visibility</p:attrName>
                                        </p:attrNameLst>
                                      </p:cBhvr>
                                      <p:to>
                                        <p:strVal val="visible"/>
                                      </p:to>
                                    </p:set>
                                    <p:animEffect transition="in" filter="fade">
                                      <p:cBhvr>
                                        <p:cTn id="291" dur="500"/>
                                        <p:tgtEl>
                                          <p:spTgt spid="7"/>
                                        </p:tgtEl>
                                      </p:cBhvr>
                                    </p:animEffect>
                                  </p:childTnLst>
                                </p:cTn>
                              </p:par>
                              <p:par>
                                <p:cTn id="292" presetID="42" presetClass="path" presetSubtype="0" decel="30000" fill="hold" grpId="1" nodeType="withEffect">
                                  <p:stCondLst>
                                    <p:cond delay="1250"/>
                                  </p:stCondLst>
                                  <p:childTnLst>
                                    <p:animMotion origin="layout" path="M -3.54167E-6 3.7037E-7 L -3.54167E-6 0.09282 " pathEditMode="relative" rAng="0" ptsTypes="AA">
                                      <p:cBhvr>
                                        <p:cTn id="293" dur="750" spd="-100000" fill="hold"/>
                                        <p:tgtEl>
                                          <p:spTgt spid="7"/>
                                        </p:tgtEl>
                                        <p:attrNameLst>
                                          <p:attrName>ppt_x</p:attrName>
                                          <p:attrName>ppt_y</p:attrName>
                                        </p:attrNameLst>
                                      </p:cBhvr>
                                      <p:rCtr x="0" y="4630"/>
                                    </p:animMotion>
                                  </p:childTnLst>
                                </p:cTn>
                              </p:par>
                              <p:par>
                                <p:cTn id="294" presetID="10" presetClass="entr" presetSubtype="0" fill="hold" grpId="0" nodeType="withEffect">
                                  <p:stCondLst>
                                    <p:cond delay="1250"/>
                                  </p:stCondLst>
                                  <p:childTnLst>
                                    <p:set>
                                      <p:cBhvr>
                                        <p:cTn id="295" dur="1" fill="hold">
                                          <p:stCondLst>
                                            <p:cond delay="0"/>
                                          </p:stCondLst>
                                        </p:cTn>
                                        <p:tgtEl>
                                          <p:spTgt spid="15"/>
                                        </p:tgtEl>
                                        <p:attrNameLst>
                                          <p:attrName>style.visibility</p:attrName>
                                        </p:attrNameLst>
                                      </p:cBhvr>
                                      <p:to>
                                        <p:strVal val="visible"/>
                                      </p:to>
                                    </p:set>
                                    <p:animEffect transition="in" filter="fade">
                                      <p:cBhvr>
                                        <p:cTn id="296" dur="500"/>
                                        <p:tgtEl>
                                          <p:spTgt spid="15"/>
                                        </p:tgtEl>
                                      </p:cBhvr>
                                    </p:animEffect>
                                  </p:childTnLst>
                                </p:cTn>
                              </p:par>
                              <p:par>
                                <p:cTn id="297" presetID="42" presetClass="path" presetSubtype="0" decel="30000" fill="hold" grpId="1" nodeType="withEffect">
                                  <p:stCondLst>
                                    <p:cond delay="1250"/>
                                  </p:stCondLst>
                                  <p:childTnLst>
                                    <p:animMotion origin="layout" path="M 0 -2.22222E-6 L 0 0.09398 " pathEditMode="relative" rAng="0" ptsTypes="AA">
                                      <p:cBhvr>
                                        <p:cTn id="298" dur="750" spd="-100000" fill="hold"/>
                                        <p:tgtEl>
                                          <p:spTgt spid="15"/>
                                        </p:tgtEl>
                                        <p:attrNameLst>
                                          <p:attrName>ppt_x</p:attrName>
                                          <p:attrName>ppt_y</p:attrName>
                                        </p:attrNameLst>
                                      </p:cBhvr>
                                      <p:rCtr x="0" y="469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3" grpId="1" animBg="1"/>
      <p:bldP spid="73" grpId="2" animBg="1"/>
      <p:bldP spid="6" grpId="0"/>
      <p:bldP spid="7" grpId="0"/>
      <p:bldP spid="7" grpId="1"/>
      <p:bldP spid="8" grpId="0" animBg="1"/>
      <p:bldP spid="8" grpId="1" animBg="1"/>
      <p:bldP spid="8" grpId="2" animBg="1"/>
      <p:bldP spid="10" grpId="0"/>
      <p:bldP spid="11" grpId="0"/>
      <p:bldP spid="11" grpId="1"/>
      <p:bldP spid="14" grpId="0"/>
      <p:bldP spid="15" grpId="0"/>
      <p:bldP spid="15" grpId="1"/>
      <p:bldP spid="18" grpId="0"/>
      <p:bldP spid="19" grpId="0"/>
      <p:bldP spid="19" grpId="1"/>
      <p:bldP spid="20" grpId="0" animBg="1"/>
      <p:bldP spid="20" grpId="1" animBg="1"/>
      <p:bldP spid="20" grpId="2"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3" grpId="0" animBg="1"/>
      <p:bldP spid="62" grpId="0" animBg="1"/>
      <p:bldP spid="62" grpId="1" animBg="1"/>
      <p:bldP spid="62" grpId="2" animBg="1"/>
      <p:bldP spid="65" grpId="0"/>
      <p:bldP spid="6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4"/>
          <p:cNvGraphicFramePr/>
          <p:nvPr/>
        </p:nvGraphicFramePr>
        <p:xfrm>
          <a:off x="348027" y="3260151"/>
          <a:ext cx="7429085" cy="2926617"/>
        </p:xfrm>
        <a:graphic>
          <a:graphicData uri="http://schemas.openxmlformats.org/drawingml/2006/chart">
            <c:chart xmlns:c="http://schemas.openxmlformats.org/drawingml/2006/chart" xmlns:r="http://schemas.openxmlformats.org/officeDocument/2006/relationships" r:id="rId1"/>
          </a:graphicData>
        </a:graphic>
      </p:graphicFrame>
      <p:sp>
        <p:nvSpPr>
          <p:cNvPr id="8" name="Freeform 191"/>
          <p:cNvSpPr/>
          <p:nvPr/>
        </p:nvSpPr>
        <p:spPr bwMode="auto">
          <a:xfrm rot="19800000">
            <a:off x="12144884" y="2466892"/>
            <a:ext cx="83822" cy="72470"/>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96"/>
          <p:cNvSpPr/>
          <p:nvPr/>
        </p:nvSpPr>
        <p:spPr bwMode="auto">
          <a:xfrm rot="19800000">
            <a:off x="13255339" y="2407262"/>
            <a:ext cx="115237" cy="100544"/>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02"/>
          <p:cNvSpPr/>
          <p:nvPr/>
        </p:nvSpPr>
        <p:spPr bwMode="auto">
          <a:xfrm rot="19800000">
            <a:off x="12233397" y="3024045"/>
            <a:ext cx="71153" cy="62646"/>
          </a:xfrm>
          <a:custGeom>
            <a:avLst/>
            <a:gdLst>
              <a:gd name="T0" fmla="*/ 20 w 39"/>
              <a:gd name="T1" fmla="*/ 0 h 34"/>
              <a:gd name="T2" fmla="*/ 12 w 39"/>
              <a:gd name="T3" fmla="*/ 2 h 34"/>
              <a:gd name="T4" fmla="*/ 5 w 39"/>
              <a:gd name="T5" fmla="*/ 25 h 34"/>
              <a:gd name="T6" fmla="*/ 20 w 39"/>
              <a:gd name="T7" fmla="*/ 34 h 34"/>
              <a:gd name="T8" fmla="*/ 28 w 39"/>
              <a:gd name="T9" fmla="*/ 32 h 34"/>
              <a:gd name="T10" fmla="*/ 35 w 39"/>
              <a:gd name="T11" fmla="*/ 9 h 34"/>
              <a:gd name="T12" fmla="*/ 20 w 39"/>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39" h="34">
                <a:moveTo>
                  <a:pt x="20" y="0"/>
                </a:moveTo>
                <a:cubicBezTo>
                  <a:pt x="17" y="0"/>
                  <a:pt x="14" y="1"/>
                  <a:pt x="12" y="2"/>
                </a:cubicBezTo>
                <a:cubicBezTo>
                  <a:pt x="3" y="6"/>
                  <a:pt x="0" y="17"/>
                  <a:pt x="5" y="25"/>
                </a:cubicBezTo>
                <a:cubicBezTo>
                  <a:pt x="8" y="31"/>
                  <a:pt x="14" y="34"/>
                  <a:pt x="20" y="34"/>
                </a:cubicBezTo>
                <a:cubicBezTo>
                  <a:pt x="22" y="34"/>
                  <a:pt x="25" y="33"/>
                  <a:pt x="28" y="32"/>
                </a:cubicBezTo>
                <a:cubicBezTo>
                  <a:pt x="36" y="28"/>
                  <a:pt x="39" y="17"/>
                  <a:pt x="35" y="9"/>
                </a:cubicBezTo>
                <a:cubicBezTo>
                  <a:pt x="32" y="3"/>
                  <a:pt x="26" y="0"/>
                  <a:pt x="20"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13"/>
          <p:cNvSpPr/>
          <p:nvPr/>
        </p:nvSpPr>
        <p:spPr bwMode="auto">
          <a:xfrm rot="19800000">
            <a:off x="11510194" y="1829467"/>
            <a:ext cx="125732" cy="109142"/>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14"/>
          <p:cNvSpPr/>
          <p:nvPr/>
        </p:nvSpPr>
        <p:spPr bwMode="auto">
          <a:xfrm rot="19800000">
            <a:off x="11048119" y="3114373"/>
            <a:ext cx="124858" cy="110452"/>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15"/>
          <p:cNvSpPr/>
          <p:nvPr/>
        </p:nvSpPr>
        <p:spPr bwMode="auto">
          <a:xfrm rot="19800000">
            <a:off x="12209629" y="1968191"/>
            <a:ext cx="96918" cy="85566"/>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4" name="Freeform 227"/>
          <p:cNvSpPr/>
          <p:nvPr/>
        </p:nvSpPr>
        <p:spPr bwMode="auto">
          <a:xfrm rot="19800000">
            <a:off x="11128768" y="4577490"/>
            <a:ext cx="126168" cy="109578"/>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47" name="Freeform 230"/>
          <p:cNvSpPr/>
          <p:nvPr/>
        </p:nvSpPr>
        <p:spPr bwMode="auto">
          <a:xfrm rot="19800000">
            <a:off x="10970124" y="3928092"/>
            <a:ext cx="60682" cy="52825"/>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31"/>
          <p:cNvSpPr/>
          <p:nvPr/>
        </p:nvSpPr>
        <p:spPr bwMode="auto">
          <a:xfrm rot="19800000">
            <a:off x="11666905" y="2686826"/>
            <a:ext cx="59810" cy="52825"/>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32"/>
          <p:cNvSpPr/>
          <p:nvPr/>
        </p:nvSpPr>
        <p:spPr bwMode="auto">
          <a:xfrm rot="19800000">
            <a:off x="11887896" y="5096935"/>
            <a:ext cx="128475" cy="113135"/>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0" name="Freeform 233"/>
          <p:cNvSpPr/>
          <p:nvPr/>
        </p:nvSpPr>
        <p:spPr bwMode="auto">
          <a:xfrm rot="19800000">
            <a:off x="12027619" y="3894277"/>
            <a:ext cx="128475" cy="111857"/>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4"/>
          <p:cNvSpPr/>
          <p:nvPr/>
        </p:nvSpPr>
        <p:spPr bwMode="auto">
          <a:xfrm rot="19800000">
            <a:off x="11896483" y="3101515"/>
            <a:ext cx="87750" cy="76400"/>
          </a:xfrm>
          <a:custGeom>
            <a:avLst/>
            <a:gdLst>
              <a:gd name="T0" fmla="*/ 42 w 85"/>
              <a:gd name="T1" fmla="*/ 0 h 74"/>
              <a:gd name="T2" fmla="*/ 25 w 85"/>
              <a:gd name="T3" fmla="*/ 4 h 74"/>
              <a:gd name="T4" fmla="*/ 9 w 85"/>
              <a:gd name="T5" fmla="*/ 54 h 74"/>
              <a:gd name="T6" fmla="*/ 43 w 85"/>
              <a:gd name="T7" fmla="*/ 74 h 74"/>
              <a:gd name="T8" fmla="*/ 60 w 85"/>
              <a:gd name="T9" fmla="*/ 70 h 74"/>
              <a:gd name="T10" fmla="*/ 76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7" y="0"/>
                  <a:pt x="31" y="1"/>
                  <a:pt x="25" y="4"/>
                </a:cubicBezTo>
                <a:cubicBezTo>
                  <a:pt x="7" y="14"/>
                  <a:pt x="0" y="36"/>
                  <a:pt x="9" y="54"/>
                </a:cubicBezTo>
                <a:cubicBezTo>
                  <a:pt x="16" y="67"/>
                  <a:pt x="29" y="74"/>
                  <a:pt x="43" y="74"/>
                </a:cubicBezTo>
                <a:cubicBezTo>
                  <a:pt x="48" y="74"/>
                  <a:pt x="54" y="73"/>
                  <a:pt x="60" y="70"/>
                </a:cubicBezTo>
                <a:cubicBezTo>
                  <a:pt x="78" y="60"/>
                  <a:pt x="85" y="38"/>
                  <a:pt x="76"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56" name="椭圆 55"/>
          <p:cNvSpPr/>
          <p:nvPr/>
        </p:nvSpPr>
        <p:spPr>
          <a:xfrm>
            <a:off x="11649619" y="4830581"/>
            <a:ext cx="66050" cy="66050"/>
          </a:xfrm>
          <a:prstGeom prst="ellipse">
            <a:avLst/>
          </a:pr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solidFill>
            </a:endParaRPr>
          </a:p>
        </p:txBody>
      </p:sp>
      <p:cxnSp>
        <p:nvCxnSpPr>
          <p:cNvPr id="63" name="直接连接符 62"/>
          <p:cNvCxnSpPr>
            <a:stCxn id="17" idx="4"/>
            <a:endCxn id="16" idx="5"/>
          </p:cNvCxnSpPr>
          <p:nvPr/>
        </p:nvCxnSpPr>
        <p:spPr>
          <a:xfrm flipV="1">
            <a:off x="12060431" y="5636749"/>
            <a:ext cx="40730" cy="864868"/>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47" idx="3"/>
            <a:endCxn id="44" idx="5"/>
          </p:cNvCxnSpPr>
          <p:nvPr/>
        </p:nvCxnSpPr>
        <p:spPr>
          <a:xfrm>
            <a:off x="11014116" y="3977121"/>
            <a:ext cx="206908" cy="608473"/>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31" idx="2"/>
            <a:endCxn id="47" idx="0"/>
          </p:cNvCxnSpPr>
          <p:nvPr/>
        </p:nvCxnSpPr>
        <p:spPr>
          <a:xfrm flipH="1">
            <a:off x="10987704" y="3215492"/>
            <a:ext cx="93935" cy="71588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51" idx="1"/>
            <a:endCxn id="31" idx="5"/>
          </p:cNvCxnSpPr>
          <p:nvPr/>
        </p:nvCxnSpPr>
        <p:spPr>
          <a:xfrm flipH="1">
            <a:off x="11140351" y="3119243"/>
            <a:ext cx="767326" cy="394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5" name="Freeform 198"/>
          <p:cNvSpPr/>
          <p:nvPr/>
        </p:nvSpPr>
        <p:spPr bwMode="auto">
          <a:xfrm rot="19800000">
            <a:off x="11735841" y="6996073"/>
            <a:ext cx="115237" cy="100544"/>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16" name="Freeform 199"/>
          <p:cNvSpPr/>
          <p:nvPr/>
        </p:nvSpPr>
        <p:spPr bwMode="auto">
          <a:xfrm rot="19800000">
            <a:off x="12018541" y="5629855"/>
            <a:ext cx="113692" cy="100544"/>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00"/>
          <p:cNvSpPr/>
          <p:nvPr/>
        </p:nvSpPr>
        <p:spPr bwMode="auto">
          <a:xfrm rot="19800000">
            <a:off x="11968148" y="6431976"/>
            <a:ext cx="104410" cy="92037"/>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12"/>
          <p:cNvSpPr/>
          <p:nvPr/>
        </p:nvSpPr>
        <p:spPr bwMode="auto">
          <a:xfrm rot="19800000">
            <a:off x="10523911" y="5616578"/>
            <a:ext cx="124858" cy="110452"/>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16"/>
          <p:cNvSpPr/>
          <p:nvPr/>
        </p:nvSpPr>
        <p:spPr bwMode="auto">
          <a:xfrm rot="19800000">
            <a:off x="10952762" y="6184982"/>
            <a:ext cx="96918" cy="86005"/>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21"/>
          <p:cNvSpPr/>
          <p:nvPr/>
        </p:nvSpPr>
        <p:spPr bwMode="auto">
          <a:xfrm rot="19800000">
            <a:off x="10346035" y="6790890"/>
            <a:ext cx="172469" cy="150042"/>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22"/>
          <p:cNvSpPr>
            <a:spLocks noEditPoints="1"/>
          </p:cNvSpPr>
          <p:nvPr/>
        </p:nvSpPr>
        <p:spPr bwMode="auto">
          <a:xfrm rot="19800000">
            <a:off x="11174811" y="7111343"/>
            <a:ext cx="160869" cy="151587"/>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23"/>
          <p:cNvSpPr/>
          <p:nvPr/>
        </p:nvSpPr>
        <p:spPr bwMode="auto">
          <a:xfrm rot="19800000">
            <a:off x="11256850" y="7190983"/>
            <a:ext cx="82755" cy="78887"/>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26"/>
          <p:cNvSpPr/>
          <p:nvPr/>
        </p:nvSpPr>
        <p:spPr bwMode="auto">
          <a:xfrm rot="19800000">
            <a:off x="11348434" y="5356605"/>
            <a:ext cx="108278" cy="95130"/>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cxnSp>
        <p:nvCxnSpPr>
          <p:cNvPr id="59" name="直接连接符 58"/>
          <p:cNvCxnSpPr>
            <a:stCxn id="29" idx="2"/>
            <a:endCxn id="38" idx="0"/>
          </p:cNvCxnSpPr>
          <p:nvPr/>
        </p:nvCxnSpPr>
        <p:spPr>
          <a:xfrm flipH="1">
            <a:off x="10394759" y="5717697"/>
            <a:ext cx="162672" cy="108324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29" idx="4"/>
            <a:endCxn id="43" idx="2"/>
          </p:cNvCxnSpPr>
          <p:nvPr/>
        </p:nvCxnSpPr>
        <p:spPr>
          <a:xfrm flipV="1">
            <a:off x="10633644" y="5443828"/>
            <a:ext cx="744146" cy="25728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49" idx="1"/>
            <a:endCxn id="56" idx="5"/>
          </p:cNvCxnSpPr>
          <p:nvPr/>
        </p:nvCxnSpPr>
        <p:spPr>
          <a:xfrm flipH="1" flipV="1">
            <a:off x="11705996" y="4886958"/>
            <a:ext cx="198718" cy="23731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49" idx="5"/>
            <a:endCxn id="50" idx="3"/>
          </p:cNvCxnSpPr>
          <p:nvPr/>
        </p:nvCxnSpPr>
        <p:spPr>
          <a:xfrm flipV="1">
            <a:off x="11982785" y="3999019"/>
            <a:ext cx="136381" cy="11063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56" idx="0"/>
            <a:endCxn id="50" idx="2"/>
          </p:cNvCxnSpPr>
          <p:nvPr/>
        </p:nvCxnSpPr>
        <p:spPr>
          <a:xfrm flipV="1">
            <a:off x="11682644" y="3997777"/>
            <a:ext cx="378210" cy="832804"/>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51" idx="5"/>
            <a:endCxn id="8" idx="2"/>
          </p:cNvCxnSpPr>
          <p:nvPr/>
        </p:nvCxnSpPr>
        <p:spPr>
          <a:xfrm flipV="1">
            <a:off x="11961533" y="2533771"/>
            <a:ext cx="205315" cy="57345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endCxn id="32" idx="2"/>
          </p:cNvCxnSpPr>
          <p:nvPr/>
        </p:nvCxnSpPr>
        <p:spPr>
          <a:xfrm flipV="1">
            <a:off x="11720491" y="2046943"/>
            <a:ext cx="515503" cy="64515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31" idx="4"/>
            <a:endCxn id="50" idx="1"/>
          </p:cNvCxnSpPr>
          <p:nvPr/>
        </p:nvCxnSpPr>
        <p:spPr>
          <a:xfrm>
            <a:off x="11156442" y="3198528"/>
            <a:ext cx="887566" cy="721703"/>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50" idx="4"/>
          </p:cNvCxnSpPr>
          <p:nvPr/>
        </p:nvCxnSpPr>
        <p:spPr>
          <a:xfrm flipV="1">
            <a:off x="12139705" y="3913939"/>
            <a:ext cx="523841" cy="6624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H="1">
            <a:off x="11471350" y="5269524"/>
            <a:ext cx="764644" cy="94988"/>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43" idx="3"/>
            <a:endCxn id="15" idx="5"/>
          </p:cNvCxnSpPr>
          <p:nvPr/>
        </p:nvCxnSpPr>
        <p:spPr>
          <a:xfrm>
            <a:off x="11425560" y="5445821"/>
            <a:ext cx="393701" cy="1559242"/>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44" idx="3"/>
            <a:endCxn id="29" idx="5"/>
          </p:cNvCxnSpPr>
          <p:nvPr/>
        </p:nvCxnSpPr>
        <p:spPr>
          <a:xfrm flipH="1">
            <a:off x="10616143" y="4679728"/>
            <a:ext cx="603104" cy="945667"/>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a:stCxn id="47" idx="4"/>
            <a:endCxn id="50" idx="2"/>
          </p:cNvCxnSpPr>
          <p:nvPr/>
        </p:nvCxnSpPr>
        <p:spPr>
          <a:xfrm>
            <a:off x="11023251" y="3968260"/>
            <a:ext cx="1037603" cy="2951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a:stCxn id="44" idx="4"/>
            <a:endCxn id="56" idx="2"/>
          </p:cNvCxnSpPr>
          <p:nvPr/>
        </p:nvCxnSpPr>
        <p:spPr>
          <a:xfrm>
            <a:off x="11238535" y="4661429"/>
            <a:ext cx="411084" cy="202177"/>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51" idx="4"/>
            <a:endCxn id="50" idx="0"/>
          </p:cNvCxnSpPr>
          <p:nvPr/>
        </p:nvCxnSpPr>
        <p:spPr>
          <a:xfrm>
            <a:off x="11973039" y="3160187"/>
            <a:ext cx="90199" cy="74196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a:stCxn id="48" idx="3"/>
            <a:endCxn id="51" idx="0"/>
          </p:cNvCxnSpPr>
          <p:nvPr/>
        </p:nvCxnSpPr>
        <p:spPr>
          <a:xfrm>
            <a:off x="11710016" y="2736112"/>
            <a:ext cx="210795" cy="37077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a:stCxn id="56" idx="4"/>
            <a:endCxn id="43" idx="5"/>
          </p:cNvCxnSpPr>
          <p:nvPr/>
        </p:nvCxnSpPr>
        <p:spPr>
          <a:xfrm flipH="1">
            <a:off x="11427356" y="4896631"/>
            <a:ext cx="255288" cy="467881"/>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a:endCxn id="38" idx="5"/>
          </p:cNvCxnSpPr>
          <p:nvPr/>
        </p:nvCxnSpPr>
        <p:spPr>
          <a:xfrm flipH="1">
            <a:off x="10472089" y="6243411"/>
            <a:ext cx="459142" cy="559366"/>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a:stCxn id="15" idx="5"/>
            <a:endCxn id="33" idx="4"/>
          </p:cNvCxnSpPr>
          <p:nvPr/>
        </p:nvCxnSpPr>
        <p:spPr>
          <a:xfrm flipH="1" flipV="1">
            <a:off x="11037097" y="6250944"/>
            <a:ext cx="782164" cy="75411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29" idx="3"/>
            <a:endCxn id="33" idx="0"/>
          </p:cNvCxnSpPr>
          <p:nvPr/>
        </p:nvCxnSpPr>
        <p:spPr>
          <a:xfrm>
            <a:off x="10614400" y="5719373"/>
            <a:ext cx="365320" cy="471370"/>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a:stCxn id="43" idx="4"/>
            <a:endCxn id="16" idx="1"/>
          </p:cNvCxnSpPr>
          <p:nvPr/>
        </p:nvCxnSpPr>
        <p:spPr>
          <a:xfrm>
            <a:off x="11441889" y="5430057"/>
            <a:ext cx="590459" cy="223202"/>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88" name="直接连接符 187"/>
          <p:cNvCxnSpPr>
            <a:stCxn id="43" idx="2"/>
            <a:endCxn id="33" idx="5"/>
          </p:cNvCxnSpPr>
          <p:nvPr/>
        </p:nvCxnSpPr>
        <p:spPr>
          <a:xfrm flipH="1">
            <a:off x="11023263" y="5443828"/>
            <a:ext cx="354527" cy="748099"/>
          </a:xfrm>
          <a:prstGeom prst="line">
            <a:avLst/>
          </a:prstGeom>
          <a:ln>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94" name="矩形 193"/>
          <p:cNvSpPr/>
          <p:nvPr/>
        </p:nvSpPr>
        <p:spPr>
          <a:xfrm>
            <a:off x="1199861" y="2646317"/>
            <a:ext cx="5770254" cy="535531"/>
          </a:xfrm>
          <a:prstGeom prst="rect">
            <a:avLst/>
          </a:prstGeom>
        </p:spPr>
        <p:txBody>
          <a:bodyPr wrap="square">
            <a:spAutoFit/>
          </a:bodyPr>
          <a:lstStyle/>
          <a:p>
            <a:pPr>
              <a:lnSpc>
                <a:spcPct val="120000"/>
              </a:lnSpc>
            </a:pPr>
            <a:r>
              <a:rPr lang="zh-CN" altLang="en-US" sz="1200" dirty="0"/>
              <a:t>Only things with which a man identifies himself are able to disturb his mind-only that which concern “ myself ”can give me grief.</a:t>
            </a:r>
            <a:endParaRPr lang="zh-CN" altLang="en-US" sz="1200" dirty="0"/>
          </a:p>
        </p:txBody>
      </p:sp>
      <p:sp>
        <p:nvSpPr>
          <p:cNvPr id="195" name="椭圆 194"/>
          <p:cNvSpPr/>
          <p:nvPr/>
        </p:nvSpPr>
        <p:spPr>
          <a:xfrm>
            <a:off x="1388911" y="2385187"/>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6" name="椭圆 195"/>
          <p:cNvSpPr/>
          <p:nvPr/>
        </p:nvSpPr>
        <p:spPr>
          <a:xfrm>
            <a:off x="1795059" y="2385187"/>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7" name="椭圆 196"/>
          <p:cNvSpPr/>
          <p:nvPr/>
        </p:nvSpPr>
        <p:spPr>
          <a:xfrm>
            <a:off x="2201207" y="2385187"/>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8" name="椭圆 197"/>
          <p:cNvSpPr/>
          <p:nvPr/>
        </p:nvSpPr>
        <p:spPr>
          <a:xfrm>
            <a:off x="2607356" y="2385187"/>
            <a:ext cx="158615" cy="15861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60" name="文本框 59"/>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61" name="直接连接符 60"/>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1000" fill="hold"/>
                                        <p:tgtEl>
                                          <p:spTgt spid="61"/>
                                        </p:tgtEl>
                                        <p:attrNameLst>
                                          <p:attrName>ppt_w</p:attrName>
                                        </p:attrNameLst>
                                      </p:cBhvr>
                                      <p:tavLst>
                                        <p:tav tm="0">
                                          <p:val>
                                            <p:fltVal val="0"/>
                                          </p:val>
                                        </p:tav>
                                        <p:tav tm="100000">
                                          <p:val>
                                            <p:strVal val="#ppt_w"/>
                                          </p:val>
                                        </p:tav>
                                      </p:tavLst>
                                    </p:anim>
                                    <p:anim calcmode="lin" valueType="num">
                                      <p:cBhvr>
                                        <p:cTn id="8" dur="1000" fill="hold"/>
                                        <p:tgtEl>
                                          <p:spTgt spid="61"/>
                                        </p:tgtEl>
                                        <p:attrNameLst>
                                          <p:attrName>ppt_h</p:attrName>
                                        </p:attrNameLst>
                                      </p:cBhvr>
                                      <p:tavLst>
                                        <p:tav tm="0">
                                          <p:val>
                                            <p:fltVal val="0"/>
                                          </p:val>
                                        </p:tav>
                                        <p:tav tm="100000">
                                          <p:val>
                                            <p:strVal val="#ppt_h"/>
                                          </p:val>
                                        </p:tav>
                                      </p:tavLst>
                                    </p:anim>
                                    <p:anim calcmode="lin" valueType="num">
                                      <p:cBhvr>
                                        <p:cTn id="9" dur="1000" fill="hold"/>
                                        <p:tgtEl>
                                          <p:spTgt spid="61"/>
                                        </p:tgtEl>
                                        <p:attrNameLst>
                                          <p:attrName>style.rotation</p:attrName>
                                        </p:attrNameLst>
                                      </p:cBhvr>
                                      <p:tavLst>
                                        <p:tav tm="0">
                                          <p:val>
                                            <p:fltVal val="90"/>
                                          </p:val>
                                        </p:tav>
                                        <p:tav tm="100000">
                                          <p:val>
                                            <p:fltVal val="0"/>
                                          </p:val>
                                        </p:tav>
                                      </p:tavLst>
                                    </p:anim>
                                    <p:animEffect transition="in" filter="fade">
                                      <p:cBhvr>
                                        <p:cTn id="10" dur="1000"/>
                                        <p:tgtEl>
                                          <p:spTgt spid="61"/>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par>
                                <p:cTn id="14" presetID="42" presetClass="path" presetSubtype="0" decel="30000" fill="hold" grpId="1" nodeType="withEffect">
                                  <p:stCondLst>
                                    <p:cond delay="250"/>
                                  </p:stCondLst>
                                  <p:childTnLst>
                                    <p:animMotion origin="layout" path="M -2.08333E-6 -4.81481E-6 L 0.03373 0.04399 " pathEditMode="relative" rAng="0" ptsTypes="AA">
                                      <p:cBhvr>
                                        <p:cTn id="15" dur="750" spd="-100000" fill="hold"/>
                                        <p:tgtEl>
                                          <p:spTgt spid="60"/>
                                        </p:tgtEl>
                                        <p:attrNameLst>
                                          <p:attrName>ppt_x</p:attrName>
                                          <p:attrName>ppt_y</p:attrName>
                                        </p:attrNameLst>
                                      </p:cBhvr>
                                      <p:rCtr x="1680" y="2199"/>
                                    </p:animMotion>
                                  </p:childTnLst>
                                </p:cTn>
                              </p:par>
                              <p:par>
                                <p:cTn id="16" presetID="10" presetClass="entr" presetSubtype="0" repeatCount="indefinite" fill="hold" grpId="0" nodeType="withEffect">
                                  <p:stCondLst>
                                    <p:cond delay="1000"/>
                                  </p:stCondLst>
                                  <p:childTnLst>
                                    <p:set>
                                      <p:cBhvr>
                                        <p:cTn id="17" dur="1" fill="hold">
                                          <p:stCondLst>
                                            <p:cond delay="0"/>
                                          </p:stCondLst>
                                        </p:cTn>
                                        <p:tgtEl>
                                          <p:spTgt spid="195"/>
                                        </p:tgtEl>
                                        <p:attrNameLst>
                                          <p:attrName>style.visibility</p:attrName>
                                        </p:attrNameLst>
                                      </p:cBhvr>
                                      <p:to>
                                        <p:strVal val="visible"/>
                                      </p:to>
                                    </p:set>
                                    <p:animMotion origin="layout" path="M 0 7.40741E-7 L 0 -0.03079 " pathEditMode="relative">
                                      <p:cBhvr additive="base">
                                        <p:cTn id="18" dur="750" autoRev="1" fill="hold">
                                          <p:stCondLst>
                                            <p:cond delay="0"/>
                                          </p:stCondLst>
                                        </p:cTn>
                                        <p:tgtEl>
                                          <p:spTgt spid="195"/>
                                        </p:tgtEl>
                                        <p:attrNameLst>
                                          <p:attrName>ppt_x</p:attrName>
                                          <p:attrName>ppt_y</p:attrName>
                                        </p:attrNameLst>
                                      </p:cBhvr>
                                    </p:animMotion>
                                    <p:set>
                                      <p:cBhvr additive="base">
                                        <p:cTn id="19" dur="750" fill="hold">
                                          <p:stCondLst>
                                            <p:cond delay="1500"/>
                                          </p:stCondLst>
                                        </p:cTn>
                                        <p:tgtEl>
                                          <p:spTgt spid="195"/>
                                        </p:tgtEl>
                                        <p:attrNameLst>
                                          <p:attrName>style.visibility</p:attrName>
                                        </p:attrNameLst>
                                      </p:cBhvr>
                                      <p:to>
                                        <p:strVal val="visible"/>
                                      </p:to>
                                    </p:set>
                                  </p:childTnLst>
                                </p:cTn>
                              </p:par>
                              <p:par>
                                <p:cTn id="20" presetID="10" presetClass="entr" presetSubtype="0" repeatCount="indefinite" fill="hold" grpId="0" nodeType="withEffect">
                                  <p:stCondLst>
                                    <p:cond delay="1250"/>
                                  </p:stCondLst>
                                  <p:childTnLst>
                                    <p:set>
                                      <p:cBhvr>
                                        <p:cTn id="21" dur="1" fill="hold">
                                          <p:stCondLst>
                                            <p:cond delay="0"/>
                                          </p:stCondLst>
                                        </p:cTn>
                                        <p:tgtEl>
                                          <p:spTgt spid="196"/>
                                        </p:tgtEl>
                                        <p:attrNameLst>
                                          <p:attrName>style.visibility</p:attrName>
                                        </p:attrNameLst>
                                      </p:cBhvr>
                                      <p:to>
                                        <p:strVal val="visible"/>
                                      </p:to>
                                    </p:set>
                                    <p:animMotion origin="layout" path="M 0 7.40741E-7 L 0 -0.03079 " pathEditMode="relative">
                                      <p:cBhvr additive="base">
                                        <p:cTn id="22" dur="750" autoRev="1" fill="hold">
                                          <p:stCondLst>
                                            <p:cond delay="0"/>
                                          </p:stCondLst>
                                        </p:cTn>
                                        <p:tgtEl>
                                          <p:spTgt spid="196"/>
                                        </p:tgtEl>
                                        <p:attrNameLst>
                                          <p:attrName>ppt_x</p:attrName>
                                          <p:attrName>ppt_y</p:attrName>
                                        </p:attrNameLst>
                                      </p:cBhvr>
                                    </p:animMotion>
                                    <p:set>
                                      <p:cBhvr additive="base">
                                        <p:cTn id="23" dur="750" fill="hold">
                                          <p:stCondLst>
                                            <p:cond delay="1500"/>
                                          </p:stCondLst>
                                        </p:cTn>
                                        <p:tgtEl>
                                          <p:spTgt spid="196"/>
                                        </p:tgtEl>
                                        <p:attrNameLst>
                                          <p:attrName>style.visibility</p:attrName>
                                        </p:attrNameLst>
                                      </p:cBhvr>
                                      <p:to>
                                        <p:strVal val="visible"/>
                                      </p:to>
                                    </p:set>
                                  </p:childTnLst>
                                </p:cTn>
                              </p:par>
                              <p:par>
                                <p:cTn id="24" presetID="10" presetClass="entr" presetSubtype="0" repeatCount="indefinite" fill="hold" grpId="0" nodeType="withEffect">
                                  <p:stCondLst>
                                    <p:cond delay="1500"/>
                                  </p:stCondLst>
                                  <p:childTnLst>
                                    <p:set>
                                      <p:cBhvr>
                                        <p:cTn id="25" dur="1" fill="hold">
                                          <p:stCondLst>
                                            <p:cond delay="0"/>
                                          </p:stCondLst>
                                        </p:cTn>
                                        <p:tgtEl>
                                          <p:spTgt spid="197"/>
                                        </p:tgtEl>
                                        <p:attrNameLst>
                                          <p:attrName>style.visibility</p:attrName>
                                        </p:attrNameLst>
                                      </p:cBhvr>
                                      <p:to>
                                        <p:strVal val="visible"/>
                                      </p:to>
                                    </p:set>
                                    <p:animMotion origin="layout" path="M 0 7.40741E-7 L 0 -0.03079 " pathEditMode="relative">
                                      <p:cBhvr additive="base">
                                        <p:cTn id="26" dur="750" autoRev="1" fill="hold">
                                          <p:stCondLst>
                                            <p:cond delay="0"/>
                                          </p:stCondLst>
                                        </p:cTn>
                                        <p:tgtEl>
                                          <p:spTgt spid="197"/>
                                        </p:tgtEl>
                                        <p:attrNameLst>
                                          <p:attrName>ppt_x</p:attrName>
                                          <p:attrName>ppt_y</p:attrName>
                                        </p:attrNameLst>
                                      </p:cBhvr>
                                    </p:animMotion>
                                    <p:set>
                                      <p:cBhvr additive="base">
                                        <p:cTn id="27" dur="750" fill="hold">
                                          <p:stCondLst>
                                            <p:cond delay="1500"/>
                                          </p:stCondLst>
                                        </p:cTn>
                                        <p:tgtEl>
                                          <p:spTgt spid="197"/>
                                        </p:tgtEl>
                                        <p:attrNameLst>
                                          <p:attrName>style.visibility</p:attrName>
                                        </p:attrNameLst>
                                      </p:cBhvr>
                                      <p:to>
                                        <p:strVal val="visible"/>
                                      </p:to>
                                    </p:set>
                                  </p:childTnLst>
                                </p:cTn>
                              </p:par>
                              <p:par>
                                <p:cTn id="28" presetID="10" presetClass="entr" presetSubtype="0" repeatCount="indefinite" fill="hold" grpId="0" nodeType="withEffect">
                                  <p:stCondLst>
                                    <p:cond delay="1750"/>
                                  </p:stCondLst>
                                  <p:childTnLst>
                                    <p:set>
                                      <p:cBhvr>
                                        <p:cTn id="29" dur="1" fill="hold">
                                          <p:stCondLst>
                                            <p:cond delay="0"/>
                                          </p:stCondLst>
                                        </p:cTn>
                                        <p:tgtEl>
                                          <p:spTgt spid="198"/>
                                        </p:tgtEl>
                                        <p:attrNameLst>
                                          <p:attrName>style.visibility</p:attrName>
                                        </p:attrNameLst>
                                      </p:cBhvr>
                                      <p:to>
                                        <p:strVal val="visible"/>
                                      </p:to>
                                    </p:set>
                                    <p:animMotion origin="layout" path="M 0 7.40741E-7 L 0 -0.03079 " pathEditMode="relative">
                                      <p:cBhvr additive="base">
                                        <p:cTn id="30" dur="750" autoRev="1" fill="hold">
                                          <p:stCondLst>
                                            <p:cond delay="0"/>
                                          </p:stCondLst>
                                        </p:cTn>
                                        <p:tgtEl>
                                          <p:spTgt spid="198"/>
                                        </p:tgtEl>
                                        <p:attrNameLst>
                                          <p:attrName>ppt_x</p:attrName>
                                          <p:attrName>ppt_y</p:attrName>
                                        </p:attrNameLst>
                                      </p:cBhvr>
                                    </p:animMotion>
                                    <p:set>
                                      <p:cBhvr additive="base">
                                        <p:cTn id="31" dur="750" fill="hold">
                                          <p:stCondLst>
                                            <p:cond delay="1500"/>
                                          </p:stCondLst>
                                        </p:cTn>
                                        <p:tgtEl>
                                          <p:spTgt spid="198"/>
                                        </p:tgtEl>
                                        <p:attrNameLst>
                                          <p:attrName>style.visibility</p:attrName>
                                        </p:attrNameLst>
                                      </p:cBhvr>
                                      <p:to>
                                        <p:strVal val="visible"/>
                                      </p:to>
                                    </p:set>
                                  </p:childTnLst>
                                </p:cTn>
                              </p:par>
                              <p:par>
                                <p:cTn id="32" presetID="31" presetClass="entr" presetSubtype="0" fill="hold" nodeType="withEffect">
                                  <p:stCondLst>
                                    <p:cond delay="500"/>
                                  </p:stCondLst>
                                  <p:childTnLst>
                                    <p:set>
                                      <p:cBhvr>
                                        <p:cTn id="33" dur="1" fill="hold">
                                          <p:stCondLst>
                                            <p:cond delay="0"/>
                                          </p:stCondLst>
                                        </p:cTn>
                                        <p:tgtEl>
                                          <p:spTgt spid="171"/>
                                        </p:tgtEl>
                                        <p:attrNameLst>
                                          <p:attrName>style.visibility</p:attrName>
                                        </p:attrNameLst>
                                      </p:cBhvr>
                                      <p:to>
                                        <p:strVal val="visible"/>
                                      </p:to>
                                    </p:set>
                                    <p:anim calcmode="lin" valueType="num">
                                      <p:cBhvr>
                                        <p:cTn id="34" dur="1000" fill="hold"/>
                                        <p:tgtEl>
                                          <p:spTgt spid="171"/>
                                        </p:tgtEl>
                                        <p:attrNameLst>
                                          <p:attrName>ppt_w</p:attrName>
                                        </p:attrNameLst>
                                      </p:cBhvr>
                                      <p:tavLst>
                                        <p:tav tm="0">
                                          <p:val>
                                            <p:fltVal val="0"/>
                                          </p:val>
                                        </p:tav>
                                        <p:tav tm="100000">
                                          <p:val>
                                            <p:strVal val="#ppt_w"/>
                                          </p:val>
                                        </p:tav>
                                      </p:tavLst>
                                    </p:anim>
                                    <p:anim calcmode="lin" valueType="num">
                                      <p:cBhvr>
                                        <p:cTn id="35" dur="1000" fill="hold"/>
                                        <p:tgtEl>
                                          <p:spTgt spid="171"/>
                                        </p:tgtEl>
                                        <p:attrNameLst>
                                          <p:attrName>ppt_h</p:attrName>
                                        </p:attrNameLst>
                                      </p:cBhvr>
                                      <p:tavLst>
                                        <p:tav tm="0">
                                          <p:val>
                                            <p:fltVal val="0"/>
                                          </p:val>
                                        </p:tav>
                                        <p:tav tm="100000">
                                          <p:val>
                                            <p:strVal val="#ppt_h"/>
                                          </p:val>
                                        </p:tav>
                                      </p:tavLst>
                                    </p:anim>
                                    <p:anim calcmode="lin" valueType="num">
                                      <p:cBhvr>
                                        <p:cTn id="36" dur="1000" fill="hold"/>
                                        <p:tgtEl>
                                          <p:spTgt spid="171"/>
                                        </p:tgtEl>
                                        <p:attrNameLst>
                                          <p:attrName>style.rotation</p:attrName>
                                        </p:attrNameLst>
                                      </p:cBhvr>
                                      <p:tavLst>
                                        <p:tav tm="0">
                                          <p:val>
                                            <p:fltVal val="90"/>
                                          </p:val>
                                        </p:tav>
                                        <p:tav tm="100000">
                                          <p:val>
                                            <p:fltVal val="0"/>
                                          </p:val>
                                        </p:tav>
                                      </p:tavLst>
                                    </p:anim>
                                    <p:animEffect transition="in" filter="fade">
                                      <p:cBhvr>
                                        <p:cTn id="37" dur="1000"/>
                                        <p:tgtEl>
                                          <p:spTgt spid="171"/>
                                        </p:tgtEl>
                                      </p:cBhvr>
                                    </p:animEffect>
                                  </p:childTnLst>
                                </p:cTn>
                              </p:par>
                              <p:par>
                                <p:cTn id="38" presetID="31" presetClass="entr" presetSubtype="0" fill="hold" nodeType="withEffect">
                                  <p:stCondLst>
                                    <p:cond delay="500"/>
                                  </p:stCondLst>
                                  <p:childTnLst>
                                    <p:set>
                                      <p:cBhvr>
                                        <p:cTn id="39" dur="1" fill="hold">
                                          <p:stCondLst>
                                            <p:cond delay="0"/>
                                          </p:stCondLst>
                                        </p:cTn>
                                        <p:tgtEl>
                                          <p:spTgt spid="122"/>
                                        </p:tgtEl>
                                        <p:attrNameLst>
                                          <p:attrName>style.visibility</p:attrName>
                                        </p:attrNameLst>
                                      </p:cBhvr>
                                      <p:to>
                                        <p:strVal val="visible"/>
                                      </p:to>
                                    </p:set>
                                    <p:anim calcmode="lin" valueType="num">
                                      <p:cBhvr>
                                        <p:cTn id="40" dur="1000" fill="hold"/>
                                        <p:tgtEl>
                                          <p:spTgt spid="122"/>
                                        </p:tgtEl>
                                        <p:attrNameLst>
                                          <p:attrName>ppt_w</p:attrName>
                                        </p:attrNameLst>
                                      </p:cBhvr>
                                      <p:tavLst>
                                        <p:tav tm="0">
                                          <p:val>
                                            <p:fltVal val="0"/>
                                          </p:val>
                                        </p:tav>
                                        <p:tav tm="100000">
                                          <p:val>
                                            <p:strVal val="#ppt_w"/>
                                          </p:val>
                                        </p:tav>
                                      </p:tavLst>
                                    </p:anim>
                                    <p:anim calcmode="lin" valueType="num">
                                      <p:cBhvr>
                                        <p:cTn id="41" dur="1000" fill="hold"/>
                                        <p:tgtEl>
                                          <p:spTgt spid="122"/>
                                        </p:tgtEl>
                                        <p:attrNameLst>
                                          <p:attrName>ppt_h</p:attrName>
                                        </p:attrNameLst>
                                      </p:cBhvr>
                                      <p:tavLst>
                                        <p:tav tm="0">
                                          <p:val>
                                            <p:fltVal val="0"/>
                                          </p:val>
                                        </p:tav>
                                        <p:tav tm="100000">
                                          <p:val>
                                            <p:strVal val="#ppt_h"/>
                                          </p:val>
                                        </p:tav>
                                      </p:tavLst>
                                    </p:anim>
                                    <p:anim calcmode="lin" valueType="num">
                                      <p:cBhvr>
                                        <p:cTn id="42" dur="1000" fill="hold"/>
                                        <p:tgtEl>
                                          <p:spTgt spid="122"/>
                                        </p:tgtEl>
                                        <p:attrNameLst>
                                          <p:attrName>style.rotation</p:attrName>
                                        </p:attrNameLst>
                                      </p:cBhvr>
                                      <p:tavLst>
                                        <p:tav tm="0">
                                          <p:val>
                                            <p:fltVal val="90"/>
                                          </p:val>
                                        </p:tav>
                                        <p:tav tm="100000">
                                          <p:val>
                                            <p:fltVal val="0"/>
                                          </p:val>
                                        </p:tav>
                                      </p:tavLst>
                                    </p:anim>
                                    <p:animEffect transition="in" filter="fade">
                                      <p:cBhvr>
                                        <p:cTn id="43" dur="1000"/>
                                        <p:tgtEl>
                                          <p:spTgt spid="122"/>
                                        </p:tgtEl>
                                      </p:cBhvr>
                                    </p:animEffect>
                                  </p:childTnLst>
                                </p:cTn>
                              </p:par>
                              <p:par>
                                <p:cTn id="44" presetID="31" presetClass="entr" presetSubtype="0" fill="hold" nodeType="withEffect">
                                  <p:stCondLst>
                                    <p:cond delay="500"/>
                                  </p:stCondLst>
                                  <p:childTnLst>
                                    <p:set>
                                      <p:cBhvr>
                                        <p:cTn id="45" dur="1" fill="hold">
                                          <p:stCondLst>
                                            <p:cond delay="0"/>
                                          </p:stCondLst>
                                        </p:cTn>
                                        <p:tgtEl>
                                          <p:spTgt spid="176"/>
                                        </p:tgtEl>
                                        <p:attrNameLst>
                                          <p:attrName>style.visibility</p:attrName>
                                        </p:attrNameLst>
                                      </p:cBhvr>
                                      <p:to>
                                        <p:strVal val="visible"/>
                                      </p:to>
                                    </p:set>
                                    <p:anim calcmode="lin" valueType="num">
                                      <p:cBhvr>
                                        <p:cTn id="46" dur="1000" fill="hold"/>
                                        <p:tgtEl>
                                          <p:spTgt spid="176"/>
                                        </p:tgtEl>
                                        <p:attrNameLst>
                                          <p:attrName>ppt_w</p:attrName>
                                        </p:attrNameLst>
                                      </p:cBhvr>
                                      <p:tavLst>
                                        <p:tav tm="0">
                                          <p:val>
                                            <p:fltVal val="0"/>
                                          </p:val>
                                        </p:tav>
                                        <p:tav tm="100000">
                                          <p:val>
                                            <p:strVal val="#ppt_w"/>
                                          </p:val>
                                        </p:tav>
                                      </p:tavLst>
                                    </p:anim>
                                    <p:anim calcmode="lin" valueType="num">
                                      <p:cBhvr>
                                        <p:cTn id="47" dur="1000" fill="hold"/>
                                        <p:tgtEl>
                                          <p:spTgt spid="176"/>
                                        </p:tgtEl>
                                        <p:attrNameLst>
                                          <p:attrName>ppt_h</p:attrName>
                                        </p:attrNameLst>
                                      </p:cBhvr>
                                      <p:tavLst>
                                        <p:tav tm="0">
                                          <p:val>
                                            <p:fltVal val="0"/>
                                          </p:val>
                                        </p:tav>
                                        <p:tav tm="100000">
                                          <p:val>
                                            <p:strVal val="#ppt_h"/>
                                          </p:val>
                                        </p:tav>
                                      </p:tavLst>
                                    </p:anim>
                                    <p:anim calcmode="lin" valueType="num">
                                      <p:cBhvr>
                                        <p:cTn id="48" dur="1000" fill="hold"/>
                                        <p:tgtEl>
                                          <p:spTgt spid="176"/>
                                        </p:tgtEl>
                                        <p:attrNameLst>
                                          <p:attrName>style.rotation</p:attrName>
                                        </p:attrNameLst>
                                      </p:cBhvr>
                                      <p:tavLst>
                                        <p:tav tm="0">
                                          <p:val>
                                            <p:fltVal val="90"/>
                                          </p:val>
                                        </p:tav>
                                        <p:tav tm="100000">
                                          <p:val>
                                            <p:fltVal val="0"/>
                                          </p:val>
                                        </p:tav>
                                      </p:tavLst>
                                    </p:anim>
                                    <p:animEffect transition="in" filter="fade">
                                      <p:cBhvr>
                                        <p:cTn id="49" dur="1000"/>
                                        <p:tgtEl>
                                          <p:spTgt spid="176"/>
                                        </p:tgtEl>
                                      </p:cBhvr>
                                    </p:animEffect>
                                  </p:childTnLst>
                                </p:cTn>
                              </p:par>
                              <p:par>
                                <p:cTn id="50" presetID="31" presetClass="entr" presetSubtype="0" fill="hold" nodeType="withEffect">
                                  <p:stCondLst>
                                    <p:cond delay="500"/>
                                  </p:stCondLst>
                                  <p:childTnLst>
                                    <p:set>
                                      <p:cBhvr>
                                        <p:cTn id="51" dur="1" fill="hold">
                                          <p:stCondLst>
                                            <p:cond delay="0"/>
                                          </p:stCondLst>
                                        </p:cTn>
                                        <p:tgtEl>
                                          <p:spTgt spid="188"/>
                                        </p:tgtEl>
                                        <p:attrNameLst>
                                          <p:attrName>style.visibility</p:attrName>
                                        </p:attrNameLst>
                                      </p:cBhvr>
                                      <p:to>
                                        <p:strVal val="visible"/>
                                      </p:to>
                                    </p:set>
                                    <p:anim calcmode="lin" valueType="num">
                                      <p:cBhvr>
                                        <p:cTn id="52" dur="1000" fill="hold"/>
                                        <p:tgtEl>
                                          <p:spTgt spid="188"/>
                                        </p:tgtEl>
                                        <p:attrNameLst>
                                          <p:attrName>ppt_w</p:attrName>
                                        </p:attrNameLst>
                                      </p:cBhvr>
                                      <p:tavLst>
                                        <p:tav tm="0">
                                          <p:val>
                                            <p:fltVal val="0"/>
                                          </p:val>
                                        </p:tav>
                                        <p:tav tm="100000">
                                          <p:val>
                                            <p:strVal val="#ppt_w"/>
                                          </p:val>
                                        </p:tav>
                                      </p:tavLst>
                                    </p:anim>
                                    <p:anim calcmode="lin" valueType="num">
                                      <p:cBhvr>
                                        <p:cTn id="53" dur="1000" fill="hold"/>
                                        <p:tgtEl>
                                          <p:spTgt spid="188"/>
                                        </p:tgtEl>
                                        <p:attrNameLst>
                                          <p:attrName>ppt_h</p:attrName>
                                        </p:attrNameLst>
                                      </p:cBhvr>
                                      <p:tavLst>
                                        <p:tav tm="0">
                                          <p:val>
                                            <p:fltVal val="0"/>
                                          </p:val>
                                        </p:tav>
                                        <p:tav tm="100000">
                                          <p:val>
                                            <p:strVal val="#ppt_h"/>
                                          </p:val>
                                        </p:tav>
                                      </p:tavLst>
                                    </p:anim>
                                    <p:anim calcmode="lin" valueType="num">
                                      <p:cBhvr>
                                        <p:cTn id="54" dur="1000" fill="hold"/>
                                        <p:tgtEl>
                                          <p:spTgt spid="188"/>
                                        </p:tgtEl>
                                        <p:attrNameLst>
                                          <p:attrName>style.rotation</p:attrName>
                                        </p:attrNameLst>
                                      </p:cBhvr>
                                      <p:tavLst>
                                        <p:tav tm="0">
                                          <p:val>
                                            <p:fltVal val="90"/>
                                          </p:val>
                                        </p:tav>
                                        <p:tav tm="100000">
                                          <p:val>
                                            <p:fltVal val="0"/>
                                          </p:val>
                                        </p:tav>
                                      </p:tavLst>
                                    </p:anim>
                                    <p:animEffect transition="in" filter="fade">
                                      <p:cBhvr>
                                        <p:cTn id="55" dur="1000"/>
                                        <p:tgtEl>
                                          <p:spTgt spid="188"/>
                                        </p:tgtEl>
                                      </p:cBhvr>
                                    </p:animEffect>
                                  </p:childTnLst>
                                </p:cTn>
                              </p:par>
                              <p:par>
                                <p:cTn id="56" presetID="31" presetClass="entr" presetSubtype="0" fill="hold" nodeType="withEffect">
                                  <p:stCondLst>
                                    <p:cond delay="500"/>
                                  </p:stCondLst>
                                  <p:childTnLst>
                                    <p:set>
                                      <p:cBhvr>
                                        <p:cTn id="57" dur="1" fill="hold">
                                          <p:stCondLst>
                                            <p:cond delay="0"/>
                                          </p:stCondLst>
                                        </p:cTn>
                                        <p:tgtEl>
                                          <p:spTgt spid="81"/>
                                        </p:tgtEl>
                                        <p:attrNameLst>
                                          <p:attrName>style.visibility</p:attrName>
                                        </p:attrNameLst>
                                      </p:cBhvr>
                                      <p:to>
                                        <p:strVal val="visible"/>
                                      </p:to>
                                    </p:set>
                                    <p:anim calcmode="lin" valueType="num">
                                      <p:cBhvr>
                                        <p:cTn id="58" dur="1000" fill="hold"/>
                                        <p:tgtEl>
                                          <p:spTgt spid="81"/>
                                        </p:tgtEl>
                                        <p:attrNameLst>
                                          <p:attrName>ppt_w</p:attrName>
                                        </p:attrNameLst>
                                      </p:cBhvr>
                                      <p:tavLst>
                                        <p:tav tm="0">
                                          <p:val>
                                            <p:fltVal val="0"/>
                                          </p:val>
                                        </p:tav>
                                        <p:tav tm="100000">
                                          <p:val>
                                            <p:strVal val="#ppt_w"/>
                                          </p:val>
                                        </p:tav>
                                      </p:tavLst>
                                    </p:anim>
                                    <p:anim calcmode="lin" valueType="num">
                                      <p:cBhvr>
                                        <p:cTn id="59" dur="1000" fill="hold"/>
                                        <p:tgtEl>
                                          <p:spTgt spid="81"/>
                                        </p:tgtEl>
                                        <p:attrNameLst>
                                          <p:attrName>ppt_h</p:attrName>
                                        </p:attrNameLst>
                                      </p:cBhvr>
                                      <p:tavLst>
                                        <p:tav tm="0">
                                          <p:val>
                                            <p:fltVal val="0"/>
                                          </p:val>
                                        </p:tav>
                                        <p:tav tm="100000">
                                          <p:val>
                                            <p:strVal val="#ppt_h"/>
                                          </p:val>
                                        </p:tav>
                                      </p:tavLst>
                                    </p:anim>
                                    <p:anim calcmode="lin" valueType="num">
                                      <p:cBhvr>
                                        <p:cTn id="60" dur="1000" fill="hold"/>
                                        <p:tgtEl>
                                          <p:spTgt spid="81"/>
                                        </p:tgtEl>
                                        <p:attrNameLst>
                                          <p:attrName>style.rotation</p:attrName>
                                        </p:attrNameLst>
                                      </p:cBhvr>
                                      <p:tavLst>
                                        <p:tav tm="0">
                                          <p:val>
                                            <p:fltVal val="90"/>
                                          </p:val>
                                        </p:tav>
                                        <p:tav tm="100000">
                                          <p:val>
                                            <p:fltVal val="0"/>
                                          </p:val>
                                        </p:tav>
                                      </p:tavLst>
                                    </p:anim>
                                    <p:animEffect transition="in" filter="fade">
                                      <p:cBhvr>
                                        <p:cTn id="61" dur="1000"/>
                                        <p:tgtEl>
                                          <p:spTgt spid="81"/>
                                        </p:tgtEl>
                                      </p:cBhvr>
                                    </p:animEffect>
                                  </p:childTnLst>
                                </p:cTn>
                              </p:par>
                              <p:par>
                                <p:cTn id="62" presetID="31" presetClass="entr" presetSubtype="0" fill="hold" nodeType="withEffect">
                                  <p:stCondLst>
                                    <p:cond delay="500"/>
                                  </p:stCondLst>
                                  <p:childTnLst>
                                    <p:set>
                                      <p:cBhvr>
                                        <p:cTn id="63" dur="1" fill="hold">
                                          <p:stCondLst>
                                            <p:cond delay="0"/>
                                          </p:stCondLst>
                                        </p:cTn>
                                        <p:tgtEl>
                                          <p:spTgt spid="84"/>
                                        </p:tgtEl>
                                        <p:attrNameLst>
                                          <p:attrName>style.visibility</p:attrName>
                                        </p:attrNameLst>
                                      </p:cBhvr>
                                      <p:to>
                                        <p:strVal val="visible"/>
                                      </p:to>
                                    </p:set>
                                    <p:anim calcmode="lin" valueType="num">
                                      <p:cBhvr>
                                        <p:cTn id="64" dur="1000" fill="hold"/>
                                        <p:tgtEl>
                                          <p:spTgt spid="84"/>
                                        </p:tgtEl>
                                        <p:attrNameLst>
                                          <p:attrName>ppt_w</p:attrName>
                                        </p:attrNameLst>
                                      </p:cBhvr>
                                      <p:tavLst>
                                        <p:tav tm="0">
                                          <p:val>
                                            <p:fltVal val="0"/>
                                          </p:val>
                                        </p:tav>
                                        <p:tav tm="100000">
                                          <p:val>
                                            <p:strVal val="#ppt_w"/>
                                          </p:val>
                                        </p:tav>
                                      </p:tavLst>
                                    </p:anim>
                                    <p:anim calcmode="lin" valueType="num">
                                      <p:cBhvr>
                                        <p:cTn id="65" dur="1000" fill="hold"/>
                                        <p:tgtEl>
                                          <p:spTgt spid="84"/>
                                        </p:tgtEl>
                                        <p:attrNameLst>
                                          <p:attrName>ppt_h</p:attrName>
                                        </p:attrNameLst>
                                      </p:cBhvr>
                                      <p:tavLst>
                                        <p:tav tm="0">
                                          <p:val>
                                            <p:fltVal val="0"/>
                                          </p:val>
                                        </p:tav>
                                        <p:tav tm="100000">
                                          <p:val>
                                            <p:strVal val="#ppt_h"/>
                                          </p:val>
                                        </p:tav>
                                      </p:tavLst>
                                    </p:anim>
                                    <p:anim calcmode="lin" valueType="num">
                                      <p:cBhvr>
                                        <p:cTn id="66" dur="1000" fill="hold"/>
                                        <p:tgtEl>
                                          <p:spTgt spid="84"/>
                                        </p:tgtEl>
                                        <p:attrNameLst>
                                          <p:attrName>style.rotation</p:attrName>
                                        </p:attrNameLst>
                                      </p:cBhvr>
                                      <p:tavLst>
                                        <p:tav tm="0">
                                          <p:val>
                                            <p:fltVal val="90"/>
                                          </p:val>
                                        </p:tav>
                                        <p:tav tm="100000">
                                          <p:val>
                                            <p:fltVal val="0"/>
                                          </p:val>
                                        </p:tav>
                                      </p:tavLst>
                                    </p:anim>
                                    <p:animEffect transition="in" filter="fade">
                                      <p:cBhvr>
                                        <p:cTn id="67" dur="1000"/>
                                        <p:tgtEl>
                                          <p:spTgt spid="84"/>
                                        </p:tgtEl>
                                      </p:cBhvr>
                                    </p:animEffect>
                                  </p:childTnLst>
                                </p:cTn>
                              </p:par>
                              <p:par>
                                <p:cTn id="68" presetID="31" presetClass="entr" presetSubtype="0" fill="hold" nodeType="withEffect">
                                  <p:stCondLst>
                                    <p:cond delay="500"/>
                                  </p:stCondLst>
                                  <p:childTnLst>
                                    <p:set>
                                      <p:cBhvr>
                                        <p:cTn id="69" dur="1" fill="hold">
                                          <p:stCondLst>
                                            <p:cond delay="0"/>
                                          </p:stCondLst>
                                        </p:cTn>
                                        <p:tgtEl>
                                          <p:spTgt spid="167"/>
                                        </p:tgtEl>
                                        <p:attrNameLst>
                                          <p:attrName>style.visibility</p:attrName>
                                        </p:attrNameLst>
                                      </p:cBhvr>
                                      <p:to>
                                        <p:strVal val="visible"/>
                                      </p:to>
                                    </p:set>
                                    <p:anim calcmode="lin" valueType="num">
                                      <p:cBhvr>
                                        <p:cTn id="70" dur="1000" fill="hold"/>
                                        <p:tgtEl>
                                          <p:spTgt spid="167"/>
                                        </p:tgtEl>
                                        <p:attrNameLst>
                                          <p:attrName>ppt_w</p:attrName>
                                        </p:attrNameLst>
                                      </p:cBhvr>
                                      <p:tavLst>
                                        <p:tav tm="0">
                                          <p:val>
                                            <p:fltVal val="0"/>
                                          </p:val>
                                        </p:tav>
                                        <p:tav tm="100000">
                                          <p:val>
                                            <p:strVal val="#ppt_w"/>
                                          </p:val>
                                        </p:tav>
                                      </p:tavLst>
                                    </p:anim>
                                    <p:anim calcmode="lin" valueType="num">
                                      <p:cBhvr>
                                        <p:cTn id="71" dur="1000" fill="hold"/>
                                        <p:tgtEl>
                                          <p:spTgt spid="167"/>
                                        </p:tgtEl>
                                        <p:attrNameLst>
                                          <p:attrName>ppt_h</p:attrName>
                                        </p:attrNameLst>
                                      </p:cBhvr>
                                      <p:tavLst>
                                        <p:tav tm="0">
                                          <p:val>
                                            <p:fltVal val="0"/>
                                          </p:val>
                                        </p:tav>
                                        <p:tav tm="100000">
                                          <p:val>
                                            <p:strVal val="#ppt_h"/>
                                          </p:val>
                                        </p:tav>
                                      </p:tavLst>
                                    </p:anim>
                                    <p:anim calcmode="lin" valueType="num">
                                      <p:cBhvr>
                                        <p:cTn id="72" dur="1000" fill="hold"/>
                                        <p:tgtEl>
                                          <p:spTgt spid="167"/>
                                        </p:tgtEl>
                                        <p:attrNameLst>
                                          <p:attrName>style.rotation</p:attrName>
                                        </p:attrNameLst>
                                      </p:cBhvr>
                                      <p:tavLst>
                                        <p:tav tm="0">
                                          <p:val>
                                            <p:fltVal val="90"/>
                                          </p:val>
                                        </p:tav>
                                        <p:tav tm="100000">
                                          <p:val>
                                            <p:fltVal val="0"/>
                                          </p:val>
                                        </p:tav>
                                      </p:tavLst>
                                    </p:anim>
                                    <p:animEffect transition="in" filter="fade">
                                      <p:cBhvr>
                                        <p:cTn id="73" dur="1000"/>
                                        <p:tgtEl>
                                          <p:spTgt spid="167"/>
                                        </p:tgtEl>
                                      </p:cBhvr>
                                    </p:animEffect>
                                  </p:childTnLst>
                                </p:cTn>
                              </p:par>
                              <p:par>
                                <p:cTn id="74" presetID="31" presetClass="entr" presetSubtype="0" fill="hold" nodeType="withEffect">
                                  <p:stCondLst>
                                    <p:cond delay="500"/>
                                  </p:stCondLst>
                                  <p:childTnLst>
                                    <p:set>
                                      <p:cBhvr>
                                        <p:cTn id="75" dur="1" fill="hold">
                                          <p:stCondLst>
                                            <p:cond delay="0"/>
                                          </p:stCondLst>
                                        </p:cTn>
                                        <p:tgtEl>
                                          <p:spTgt spid="59"/>
                                        </p:tgtEl>
                                        <p:attrNameLst>
                                          <p:attrName>style.visibility</p:attrName>
                                        </p:attrNameLst>
                                      </p:cBhvr>
                                      <p:to>
                                        <p:strVal val="visible"/>
                                      </p:to>
                                    </p:set>
                                    <p:anim calcmode="lin" valueType="num">
                                      <p:cBhvr>
                                        <p:cTn id="76" dur="1000" fill="hold"/>
                                        <p:tgtEl>
                                          <p:spTgt spid="59"/>
                                        </p:tgtEl>
                                        <p:attrNameLst>
                                          <p:attrName>ppt_w</p:attrName>
                                        </p:attrNameLst>
                                      </p:cBhvr>
                                      <p:tavLst>
                                        <p:tav tm="0">
                                          <p:val>
                                            <p:fltVal val="0"/>
                                          </p:val>
                                        </p:tav>
                                        <p:tav tm="100000">
                                          <p:val>
                                            <p:strVal val="#ppt_w"/>
                                          </p:val>
                                        </p:tav>
                                      </p:tavLst>
                                    </p:anim>
                                    <p:anim calcmode="lin" valueType="num">
                                      <p:cBhvr>
                                        <p:cTn id="77" dur="1000" fill="hold"/>
                                        <p:tgtEl>
                                          <p:spTgt spid="59"/>
                                        </p:tgtEl>
                                        <p:attrNameLst>
                                          <p:attrName>ppt_h</p:attrName>
                                        </p:attrNameLst>
                                      </p:cBhvr>
                                      <p:tavLst>
                                        <p:tav tm="0">
                                          <p:val>
                                            <p:fltVal val="0"/>
                                          </p:val>
                                        </p:tav>
                                        <p:tav tm="100000">
                                          <p:val>
                                            <p:strVal val="#ppt_h"/>
                                          </p:val>
                                        </p:tav>
                                      </p:tavLst>
                                    </p:anim>
                                    <p:anim calcmode="lin" valueType="num">
                                      <p:cBhvr>
                                        <p:cTn id="78" dur="1000" fill="hold"/>
                                        <p:tgtEl>
                                          <p:spTgt spid="59"/>
                                        </p:tgtEl>
                                        <p:attrNameLst>
                                          <p:attrName>style.rotation</p:attrName>
                                        </p:attrNameLst>
                                      </p:cBhvr>
                                      <p:tavLst>
                                        <p:tav tm="0">
                                          <p:val>
                                            <p:fltVal val="90"/>
                                          </p:val>
                                        </p:tav>
                                        <p:tav tm="100000">
                                          <p:val>
                                            <p:fltVal val="0"/>
                                          </p:val>
                                        </p:tav>
                                      </p:tavLst>
                                    </p:anim>
                                    <p:animEffect transition="in" filter="fade">
                                      <p:cBhvr>
                                        <p:cTn id="79" dur="1000"/>
                                        <p:tgtEl>
                                          <p:spTgt spid="59"/>
                                        </p:tgtEl>
                                      </p:cBhvr>
                                    </p:animEffect>
                                  </p:childTnLst>
                                </p:cTn>
                              </p:par>
                              <p:par>
                                <p:cTn id="80" presetID="31" presetClass="entr" presetSubtype="0" fill="hold" nodeType="withEffect">
                                  <p:stCondLst>
                                    <p:cond delay="500"/>
                                  </p:stCondLst>
                                  <p:childTnLst>
                                    <p:set>
                                      <p:cBhvr>
                                        <p:cTn id="81" dur="1" fill="hold">
                                          <p:stCondLst>
                                            <p:cond delay="0"/>
                                          </p:stCondLst>
                                        </p:cTn>
                                        <p:tgtEl>
                                          <p:spTgt spid="126"/>
                                        </p:tgtEl>
                                        <p:attrNameLst>
                                          <p:attrName>style.visibility</p:attrName>
                                        </p:attrNameLst>
                                      </p:cBhvr>
                                      <p:to>
                                        <p:strVal val="visible"/>
                                      </p:to>
                                    </p:set>
                                    <p:anim calcmode="lin" valueType="num">
                                      <p:cBhvr>
                                        <p:cTn id="82" dur="1000" fill="hold"/>
                                        <p:tgtEl>
                                          <p:spTgt spid="126"/>
                                        </p:tgtEl>
                                        <p:attrNameLst>
                                          <p:attrName>ppt_w</p:attrName>
                                        </p:attrNameLst>
                                      </p:cBhvr>
                                      <p:tavLst>
                                        <p:tav tm="0">
                                          <p:val>
                                            <p:fltVal val="0"/>
                                          </p:val>
                                        </p:tav>
                                        <p:tav tm="100000">
                                          <p:val>
                                            <p:strVal val="#ppt_w"/>
                                          </p:val>
                                        </p:tav>
                                      </p:tavLst>
                                    </p:anim>
                                    <p:anim calcmode="lin" valueType="num">
                                      <p:cBhvr>
                                        <p:cTn id="83" dur="1000" fill="hold"/>
                                        <p:tgtEl>
                                          <p:spTgt spid="126"/>
                                        </p:tgtEl>
                                        <p:attrNameLst>
                                          <p:attrName>ppt_h</p:attrName>
                                        </p:attrNameLst>
                                      </p:cBhvr>
                                      <p:tavLst>
                                        <p:tav tm="0">
                                          <p:val>
                                            <p:fltVal val="0"/>
                                          </p:val>
                                        </p:tav>
                                        <p:tav tm="100000">
                                          <p:val>
                                            <p:strVal val="#ppt_h"/>
                                          </p:val>
                                        </p:tav>
                                      </p:tavLst>
                                    </p:anim>
                                    <p:anim calcmode="lin" valueType="num">
                                      <p:cBhvr>
                                        <p:cTn id="84" dur="1000" fill="hold"/>
                                        <p:tgtEl>
                                          <p:spTgt spid="126"/>
                                        </p:tgtEl>
                                        <p:attrNameLst>
                                          <p:attrName>style.rotation</p:attrName>
                                        </p:attrNameLst>
                                      </p:cBhvr>
                                      <p:tavLst>
                                        <p:tav tm="0">
                                          <p:val>
                                            <p:fltVal val="90"/>
                                          </p:val>
                                        </p:tav>
                                        <p:tav tm="100000">
                                          <p:val>
                                            <p:fltVal val="0"/>
                                          </p:val>
                                        </p:tav>
                                      </p:tavLst>
                                    </p:anim>
                                    <p:animEffect transition="in" filter="fade">
                                      <p:cBhvr>
                                        <p:cTn id="85" dur="1000"/>
                                        <p:tgtEl>
                                          <p:spTgt spid="126"/>
                                        </p:tgtEl>
                                      </p:cBhvr>
                                    </p:animEffect>
                                  </p:childTnLst>
                                </p:cTn>
                              </p:par>
                              <p:par>
                                <p:cTn id="86" presetID="31" presetClass="entr" presetSubtype="0" fill="hold" nodeType="withEffect">
                                  <p:stCondLst>
                                    <p:cond delay="500"/>
                                  </p:stCondLst>
                                  <p:childTnLst>
                                    <p:set>
                                      <p:cBhvr>
                                        <p:cTn id="87" dur="1" fill="hold">
                                          <p:stCondLst>
                                            <p:cond delay="0"/>
                                          </p:stCondLst>
                                        </p:cTn>
                                        <p:tgtEl>
                                          <p:spTgt spid="66"/>
                                        </p:tgtEl>
                                        <p:attrNameLst>
                                          <p:attrName>style.visibility</p:attrName>
                                        </p:attrNameLst>
                                      </p:cBhvr>
                                      <p:to>
                                        <p:strVal val="visible"/>
                                      </p:to>
                                    </p:set>
                                    <p:anim calcmode="lin" valueType="num">
                                      <p:cBhvr>
                                        <p:cTn id="88" dur="1000" fill="hold"/>
                                        <p:tgtEl>
                                          <p:spTgt spid="66"/>
                                        </p:tgtEl>
                                        <p:attrNameLst>
                                          <p:attrName>ppt_w</p:attrName>
                                        </p:attrNameLst>
                                      </p:cBhvr>
                                      <p:tavLst>
                                        <p:tav tm="0">
                                          <p:val>
                                            <p:fltVal val="0"/>
                                          </p:val>
                                        </p:tav>
                                        <p:tav tm="100000">
                                          <p:val>
                                            <p:strVal val="#ppt_w"/>
                                          </p:val>
                                        </p:tav>
                                      </p:tavLst>
                                    </p:anim>
                                    <p:anim calcmode="lin" valueType="num">
                                      <p:cBhvr>
                                        <p:cTn id="89" dur="1000" fill="hold"/>
                                        <p:tgtEl>
                                          <p:spTgt spid="66"/>
                                        </p:tgtEl>
                                        <p:attrNameLst>
                                          <p:attrName>ppt_h</p:attrName>
                                        </p:attrNameLst>
                                      </p:cBhvr>
                                      <p:tavLst>
                                        <p:tav tm="0">
                                          <p:val>
                                            <p:fltVal val="0"/>
                                          </p:val>
                                        </p:tav>
                                        <p:tav tm="100000">
                                          <p:val>
                                            <p:strVal val="#ppt_h"/>
                                          </p:val>
                                        </p:tav>
                                      </p:tavLst>
                                    </p:anim>
                                    <p:anim calcmode="lin" valueType="num">
                                      <p:cBhvr>
                                        <p:cTn id="90" dur="1000" fill="hold"/>
                                        <p:tgtEl>
                                          <p:spTgt spid="66"/>
                                        </p:tgtEl>
                                        <p:attrNameLst>
                                          <p:attrName>style.rotation</p:attrName>
                                        </p:attrNameLst>
                                      </p:cBhvr>
                                      <p:tavLst>
                                        <p:tav tm="0">
                                          <p:val>
                                            <p:fltVal val="90"/>
                                          </p:val>
                                        </p:tav>
                                        <p:tav tm="100000">
                                          <p:val>
                                            <p:fltVal val="0"/>
                                          </p:val>
                                        </p:tav>
                                      </p:tavLst>
                                    </p:anim>
                                    <p:animEffect transition="in" filter="fade">
                                      <p:cBhvr>
                                        <p:cTn id="91" dur="1000"/>
                                        <p:tgtEl>
                                          <p:spTgt spid="66"/>
                                        </p:tgtEl>
                                      </p:cBhvr>
                                    </p:animEffect>
                                  </p:childTnLst>
                                </p:cTn>
                              </p:par>
                              <p:par>
                                <p:cTn id="92" presetID="31" presetClass="entr" presetSubtype="0" fill="hold" nodeType="withEffect">
                                  <p:stCondLst>
                                    <p:cond delay="500"/>
                                  </p:stCondLst>
                                  <p:childTnLst>
                                    <p:set>
                                      <p:cBhvr>
                                        <p:cTn id="93" dur="1" fill="hold">
                                          <p:stCondLst>
                                            <p:cond delay="0"/>
                                          </p:stCondLst>
                                        </p:cTn>
                                        <p:tgtEl>
                                          <p:spTgt spid="73"/>
                                        </p:tgtEl>
                                        <p:attrNameLst>
                                          <p:attrName>style.visibility</p:attrName>
                                        </p:attrNameLst>
                                      </p:cBhvr>
                                      <p:to>
                                        <p:strVal val="visible"/>
                                      </p:to>
                                    </p:set>
                                    <p:anim calcmode="lin" valueType="num">
                                      <p:cBhvr>
                                        <p:cTn id="94" dur="1000" fill="hold"/>
                                        <p:tgtEl>
                                          <p:spTgt spid="73"/>
                                        </p:tgtEl>
                                        <p:attrNameLst>
                                          <p:attrName>ppt_w</p:attrName>
                                        </p:attrNameLst>
                                      </p:cBhvr>
                                      <p:tavLst>
                                        <p:tav tm="0">
                                          <p:val>
                                            <p:fltVal val="0"/>
                                          </p:val>
                                        </p:tav>
                                        <p:tav tm="100000">
                                          <p:val>
                                            <p:strVal val="#ppt_w"/>
                                          </p:val>
                                        </p:tav>
                                      </p:tavLst>
                                    </p:anim>
                                    <p:anim calcmode="lin" valueType="num">
                                      <p:cBhvr>
                                        <p:cTn id="95" dur="1000" fill="hold"/>
                                        <p:tgtEl>
                                          <p:spTgt spid="73"/>
                                        </p:tgtEl>
                                        <p:attrNameLst>
                                          <p:attrName>ppt_h</p:attrName>
                                        </p:attrNameLst>
                                      </p:cBhvr>
                                      <p:tavLst>
                                        <p:tav tm="0">
                                          <p:val>
                                            <p:fltVal val="0"/>
                                          </p:val>
                                        </p:tav>
                                        <p:tav tm="100000">
                                          <p:val>
                                            <p:strVal val="#ppt_h"/>
                                          </p:val>
                                        </p:tav>
                                      </p:tavLst>
                                    </p:anim>
                                    <p:anim calcmode="lin" valueType="num">
                                      <p:cBhvr>
                                        <p:cTn id="96" dur="1000" fill="hold"/>
                                        <p:tgtEl>
                                          <p:spTgt spid="73"/>
                                        </p:tgtEl>
                                        <p:attrNameLst>
                                          <p:attrName>style.rotation</p:attrName>
                                        </p:attrNameLst>
                                      </p:cBhvr>
                                      <p:tavLst>
                                        <p:tav tm="0">
                                          <p:val>
                                            <p:fltVal val="90"/>
                                          </p:val>
                                        </p:tav>
                                        <p:tav tm="100000">
                                          <p:val>
                                            <p:fltVal val="0"/>
                                          </p:val>
                                        </p:tav>
                                      </p:tavLst>
                                    </p:anim>
                                    <p:animEffect transition="in" filter="fade">
                                      <p:cBhvr>
                                        <p:cTn id="97" dur="1000"/>
                                        <p:tgtEl>
                                          <p:spTgt spid="73"/>
                                        </p:tgtEl>
                                      </p:cBhvr>
                                    </p:animEffect>
                                  </p:childTnLst>
                                </p:cTn>
                              </p:par>
                              <p:par>
                                <p:cTn id="98" presetID="31" presetClass="entr" presetSubtype="0" fill="hold" nodeType="withEffect">
                                  <p:stCondLst>
                                    <p:cond delay="500"/>
                                  </p:stCondLst>
                                  <p:childTnLst>
                                    <p:set>
                                      <p:cBhvr>
                                        <p:cTn id="99" dur="1" fill="hold">
                                          <p:stCondLst>
                                            <p:cond delay="0"/>
                                          </p:stCondLst>
                                        </p:cTn>
                                        <p:tgtEl>
                                          <p:spTgt spid="146"/>
                                        </p:tgtEl>
                                        <p:attrNameLst>
                                          <p:attrName>style.visibility</p:attrName>
                                        </p:attrNameLst>
                                      </p:cBhvr>
                                      <p:to>
                                        <p:strVal val="visible"/>
                                      </p:to>
                                    </p:set>
                                    <p:anim calcmode="lin" valueType="num">
                                      <p:cBhvr>
                                        <p:cTn id="100" dur="1000" fill="hold"/>
                                        <p:tgtEl>
                                          <p:spTgt spid="146"/>
                                        </p:tgtEl>
                                        <p:attrNameLst>
                                          <p:attrName>ppt_w</p:attrName>
                                        </p:attrNameLst>
                                      </p:cBhvr>
                                      <p:tavLst>
                                        <p:tav tm="0">
                                          <p:val>
                                            <p:fltVal val="0"/>
                                          </p:val>
                                        </p:tav>
                                        <p:tav tm="100000">
                                          <p:val>
                                            <p:strVal val="#ppt_w"/>
                                          </p:val>
                                        </p:tav>
                                      </p:tavLst>
                                    </p:anim>
                                    <p:anim calcmode="lin" valueType="num">
                                      <p:cBhvr>
                                        <p:cTn id="101" dur="1000" fill="hold"/>
                                        <p:tgtEl>
                                          <p:spTgt spid="146"/>
                                        </p:tgtEl>
                                        <p:attrNameLst>
                                          <p:attrName>ppt_h</p:attrName>
                                        </p:attrNameLst>
                                      </p:cBhvr>
                                      <p:tavLst>
                                        <p:tav tm="0">
                                          <p:val>
                                            <p:fltVal val="0"/>
                                          </p:val>
                                        </p:tav>
                                        <p:tav tm="100000">
                                          <p:val>
                                            <p:strVal val="#ppt_h"/>
                                          </p:val>
                                        </p:tav>
                                      </p:tavLst>
                                    </p:anim>
                                    <p:anim calcmode="lin" valueType="num">
                                      <p:cBhvr>
                                        <p:cTn id="102" dur="1000" fill="hold"/>
                                        <p:tgtEl>
                                          <p:spTgt spid="146"/>
                                        </p:tgtEl>
                                        <p:attrNameLst>
                                          <p:attrName>style.rotation</p:attrName>
                                        </p:attrNameLst>
                                      </p:cBhvr>
                                      <p:tavLst>
                                        <p:tav tm="0">
                                          <p:val>
                                            <p:fltVal val="90"/>
                                          </p:val>
                                        </p:tav>
                                        <p:tav tm="100000">
                                          <p:val>
                                            <p:fltVal val="0"/>
                                          </p:val>
                                        </p:tav>
                                      </p:tavLst>
                                    </p:anim>
                                    <p:animEffect transition="in" filter="fade">
                                      <p:cBhvr>
                                        <p:cTn id="103" dur="1000"/>
                                        <p:tgtEl>
                                          <p:spTgt spid="146"/>
                                        </p:tgtEl>
                                      </p:cBhvr>
                                    </p:animEffect>
                                  </p:childTnLst>
                                </p:cTn>
                              </p:par>
                              <p:par>
                                <p:cTn id="104" presetID="31" presetClass="entr" presetSubtype="0" fill="hold" nodeType="withEffect">
                                  <p:stCondLst>
                                    <p:cond delay="500"/>
                                  </p:stCondLst>
                                  <p:childTnLst>
                                    <p:set>
                                      <p:cBhvr>
                                        <p:cTn id="105" dur="1" fill="hold">
                                          <p:stCondLst>
                                            <p:cond delay="0"/>
                                          </p:stCondLst>
                                        </p:cTn>
                                        <p:tgtEl>
                                          <p:spTgt spid="102"/>
                                        </p:tgtEl>
                                        <p:attrNameLst>
                                          <p:attrName>style.visibility</p:attrName>
                                        </p:attrNameLst>
                                      </p:cBhvr>
                                      <p:to>
                                        <p:strVal val="visible"/>
                                      </p:to>
                                    </p:set>
                                    <p:anim calcmode="lin" valueType="num">
                                      <p:cBhvr>
                                        <p:cTn id="106" dur="1000" fill="hold"/>
                                        <p:tgtEl>
                                          <p:spTgt spid="102"/>
                                        </p:tgtEl>
                                        <p:attrNameLst>
                                          <p:attrName>ppt_w</p:attrName>
                                        </p:attrNameLst>
                                      </p:cBhvr>
                                      <p:tavLst>
                                        <p:tav tm="0">
                                          <p:val>
                                            <p:fltVal val="0"/>
                                          </p:val>
                                        </p:tav>
                                        <p:tav tm="100000">
                                          <p:val>
                                            <p:strVal val="#ppt_w"/>
                                          </p:val>
                                        </p:tav>
                                      </p:tavLst>
                                    </p:anim>
                                    <p:anim calcmode="lin" valueType="num">
                                      <p:cBhvr>
                                        <p:cTn id="107" dur="1000" fill="hold"/>
                                        <p:tgtEl>
                                          <p:spTgt spid="102"/>
                                        </p:tgtEl>
                                        <p:attrNameLst>
                                          <p:attrName>ppt_h</p:attrName>
                                        </p:attrNameLst>
                                      </p:cBhvr>
                                      <p:tavLst>
                                        <p:tav tm="0">
                                          <p:val>
                                            <p:fltVal val="0"/>
                                          </p:val>
                                        </p:tav>
                                        <p:tav tm="100000">
                                          <p:val>
                                            <p:strVal val="#ppt_h"/>
                                          </p:val>
                                        </p:tav>
                                      </p:tavLst>
                                    </p:anim>
                                    <p:anim calcmode="lin" valueType="num">
                                      <p:cBhvr>
                                        <p:cTn id="108" dur="1000" fill="hold"/>
                                        <p:tgtEl>
                                          <p:spTgt spid="102"/>
                                        </p:tgtEl>
                                        <p:attrNameLst>
                                          <p:attrName>style.rotation</p:attrName>
                                        </p:attrNameLst>
                                      </p:cBhvr>
                                      <p:tavLst>
                                        <p:tav tm="0">
                                          <p:val>
                                            <p:fltVal val="90"/>
                                          </p:val>
                                        </p:tav>
                                        <p:tav tm="100000">
                                          <p:val>
                                            <p:fltVal val="0"/>
                                          </p:val>
                                        </p:tav>
                                      </p:tavLst>
                                    </p:anim>
                                    <p:animEffect transition="in" filter="fade">
                                      <p:cBhvr>
                                        <p:cTn id="109" dur="1000"/>
                                        <p:tgtEl>
                                          <p:spTgt spid="102"/>
                                        </p:tgtEl>
                                      </p:cBhvr>
                                    </p:animEffect>
                                  </p:childTnLst>
                                </p:cTn>
                              </p:par>
                              <p:par>
                                <p:cTn id="110" presetID="31" presetClass="entr" presetSubtype="0" fill="hold" nodeType="withEffect">
                                  <p:stCondLst>
                                    <p:cond delay="500"/>
                                  </p:stCondLst>
                                  <p:childTnLst>
                                    <p:set>
                                      <p:cBhvr>
                                        <p:cTn id="111" dur="1" fill="hold">
                                          <p:stCondLst>
                                            <p:cond delay="0"/>
                                          </p:stCondLst>
                                        </p:cTn>
                                        <p:tgtEl>
                                          <p:spTgt spid="76"/>
                                        </p:tgtEl>
                                        <p:attrNameLst>
                                          <p:attrName>style.visibility</p:attrName>
                                        </p:attrNameLst>
                                      </p:cBhvr>
                                      <p:to>
                                        <p:strVal val="visible"/>
                                      </p:to>
                                    </p:set>
                                    <p:anim calcmode="lin" valueType="num">
                                      <p:cBhvr>
                                        <p:cTn id="112" dur="1000" fill="hold"/>
                                        <p:tgtEl>
                                          <p:spTgt spid="76"/>
                                        </p:tgtEl>
                                        <p:attrNameLst>
                                          <p:attrName>ppt_w</p:attrName>
                                        </p:attrNameLst>
                                      </p:cBhvr>
                                      <p:tavLst>
                                        <p:tav tm="0">
                                          <p:val>
                                            <p:fltVal val="0"/>
                                          </p:val>
                                        </p:tav>
                                        <p:tav tm="100000">
                                          <p:val>
                                            <p:strVal val="#ppt_w"/>
                                          </p:val>
                                        </p:tav>
                                      </p:tavLst>
                                    </p:anim>
                                    <p:anim calcmode="lin" valueType="num">
                                      <p:cBhvr>
                                        <p:cTn id="113" dur="1000" fill="hold"/>
                                        <p:tgtEl>
                                          <p:spTgt spid="76"/>
                                        </p:tgtEl>
                                        <p:attrNameLst>
                                          <p:attrName>ppt_h</p:attrName>
                                        </p:attrNameLst>
                                      </p:cBhvr>
                                      <p:tavLst>
                                        <p:tav tm="0">
                                          <p:val>
                                            <p:fltVal val="0"/>
                                          </p:val>
                                        </p:tav>
                                        <p:tav tm="100000">
                                          <p:val>
                                            <p:strVal val="#ppt_h"/>
                                          </p:val>
                                        </p:tav>
                                      </p:tavLst>
                                    </p:anim>
                                    <p:anim calcmode="lin" valueType="num">
                                      <p:cBhvr>
                                        <p:cTn id="114" dur="1000" fill="hold"/>
                                        <p:tgtEl>
                                          <p:spTgt spid="76"/>
                                        </p:tgtEl>
                                        <p:attrNameLst>
                                          <p:attrName>style.rotation</p:attrName>
                                        </p:attrNameLst>
                                      </p:cBhvr>
                                      <p:tavLst>
                                        <p:tav tm="0">
                                          <p:val>
                                            <p:fltVal val="90"/>
                                          </p:val>
                                        </p:tav>
                                        <p:tav tm="100000">
                                          <p:val>
                                            <p:fltVal val="0"/>
                                          </p:val>
                                        </p:tav>
                                      </p:tavLst>
                                    </p:anim>
                                    <p:animEffect transition="in" filter="fade">
                                      <p:cBhvr>
                                        <p:cTn id="115" dur="1000"/>
                                        <p:tgtEl>
                                          <p:spTgt spid="76"/>
                                        </p:tgtEl>
                                      </p:cBhvr>
                                    </p:animEffect>
                                  </p:childTnLst>
                                </p:cTn>
                              </p:par>
                              <p:par>
                                <p:cTn id="116" presetID="31" presetClass="entr" presetSubtype="0" fill="hold" nodeType="withEffect">
                                  <p:stCondLst>
                                    <p:cond delay="500"/>
                                  </p:stCondLst>
                                  <p:childTnLst>
                                    <p:set>
                                      <p:cBhvr>
                                        <p:cTn id="117" dur="1" fill="hold">
                                          <p:stCondLst>
                                            <p:cond delay="0"/>
                                          </p:stCondLst>
                                        </p:cTn>
                                        <p:tgtEl>
                                          <p:spTgt spid="160"/>
                                        </p:tgtEl>
                                        <p:attrNameLst>
                                          <p:attrName>style.visibility</p:attrName>
                                        </p:attrNameLst>
                                      </p:cBhvr>
                                      <p:to>
                                        <p:strVal val="visible"/>
                                      </p:to>
                                    </p:set>
                                    <p:anim calcmode="lin" valueType="num">
                                      <p:cBhvr>
                                        <p:cTn id="118" dur="1000" fill="hold"/>
                                        <p:tgtEl>
                                          <p:spTgt spid="160"/>
                                        </p:tgtEl>
                                        <p:attrNameLst>
                                          <p:attrName>ppt_w</p:attrName>
                                        </p:attrNameLst>
                                      </p:cBhvr>
                                      <p:tavLst>
                                        <p:tav tm="0">
                                          <p:val>
                                            <p:fltVal val="0"/>
                                          </p:val>
                                        </p:tav>
                                        <p:tav tm="100000">
                                          <p:val>
                                            <p:strVal val="#ppt_w"/>
                                          </p:val>
                                        </p:tav>
                                      </p:tavLst>
                                    </p:anim>
                                    <p:anim calcmode="lin" valueType="num">
                                      <p:cBhvr>
                                        <p:cTn id="119" dur="1000" fill="hold"/>
                                        <p:tgtEl>
                                          <p:spTgt spid="160"/>
                                        </p:tgtEl>
                                        <p:attrNameLst>
                                          <p:attrName>ppt_h</p:attrName>
                                        </p:attrNameLst>
                                      </p:cBhvr>
                                      <p:tavLst>
                                        <p:tav tm="0">
                                          <p:val>
                                            <p:fltVal val="0"/>
                                          </p:val>
                                        </p:tav>
                                        <p:tav tm="100000">
                                          <p:val>
                                            <p:strVal val="#ppt_h"/>
                                          </p:val>
                                        </p:tav>
                                      </p:tavLst>
                                    </p:anim>
                                    <p:anim calcmode="lin" valueType="num">
                                      <p:cBhvr>
                                        <p:cTn id="120" dur="1000" fill="hold"/>
                                        <p:tgtEl>
                                          <p:spTgt spid="160"/>
                                        </p:tgtEl>
                                        <p:attrNameLst>
                                          <p:attrName>style.rotation</p:attrName>
                                        </p:attrNameLst>
                                      </p:cBhvr>
                                      <p:tavLst>
                                        <p:tav tm="0">
                                          <p:val>
                                            <p:fltVal val="90"/>
                                          </p:val>
                                        </p:tav>
                                        <p:tav tm="100000">
                                          <p:val>
                                            <p:fltVal val="0"/>
                                          </p:val>
                                        </p:tav>
                                      </p:tavLst>
                                    </p:anim>
                                    <p:animEffect transition="in" filter="fade">
                                      <p:cBhvr>
                                        <p:cTn id="121" dur="1000"/>
                                        <p:tgtEl>
                                          <p:spTgt spid="160"/>
                                        </p:tgtEl>
                                      </p:cBhvr>
                                    </p:animEffect>
                                  </p:childTnLst>
                                </p:cTn>
                              </p:par>
                              <p:par>
                                <p:cTn id="122" presetID="31" presetClass="entr" presetSubtype="0" fill="hold" nodeType="withEffect">
                                  <p:stCondLst>
                                    <p:cond delay="500"/>
                                  </p:stCondLst>
                                  <p:childTnLst>
                                    <p:set>
                                      <p:cBhvr>
                                        <p:cTn id="123" dur="1" fill="hold">
                                          <p:stCondLst>
                                            <p:cond delay="0"/>
                                          </p:stCondLst>
                                        </p:cTn>
                                        <p:tgtEl>
                                          <p:spTgt spid="100"/>
                                        </p:tgtEl>
                                        <p:attrNameLst>
                                          <p:attrName>style.visibility</p:attrName>
                                        </p:attrNameLst>
                                      </p:cBhvr>
                                      <p:to>
                                        <p:strVal val="visible"/>
                                      </p:to>
                                    </p:set>
                                    <p:anim calcmode="lin" valueType="num">
                                      <p:cBhvr>
                                        <p:cTn id="124" dur="1000" fill="hold"/>
                                        <p:tgtEl>
                                          <p:spTgt spid="100"/>
                                        </p:tgtEl>
                                        <p:attrNameLst>
                                          <p:attrName>ppt_w</p:attrName>
                                        </p:attrNameLst>
                                      </p:cBhvr>
                                      <p:tavLst>
                                        <p:tav tm="0">
                                          <p:val>
                                            <p:fltVal val="0"/>
                                          </p:val>
                                        </p:tav>
                                        <p:tav tm="100000">
                                          <p:val>
                                            <p:strVal val="#ppt_w"/>
                                          </p:val>
                                        </p:tav>
                                      </p:tavLst>
                                    </p:anim>
                                    <p:anim calcmode="lin" valueType="num">
                                      <p:cBhvr>
                                        <p:cTn id="125" dur="1000" fill="hold"/>
                                        <p:tgtEl>
                                          <p:spTgt spid="100"/>
                                        </p:tgtEl>
                                        <p:attrNameLst>
                                          <p:attrName>ppt_h</p:attrName>
                                        </p:attrNameLst>
                                      </p:cBhvr>
                                      <p:tavLst>
                                        <p:tav tm="0">
                                          <p:val>
                                            <p:fltVal val="0"/>
                                          </p:val>
                                        </p:tav>
                                        <p:tav tm="100000">
                                          <p:val>
                                            <p:strVal val="#ppt_h"/>
                                          </p:val>
                                        </p:tav>
                                      </p:tavLst>
                                    </p:anim>
                                    <p:anim calcmode="lin" valueType="num">
                                      <p:cBhvr>
                                        <p:cTn id="126" dur="1000" fill="hold"/>
                                        <p:tgtEl>
                                          <p:spTgt spid="100"/>
                                        </p:tgtEl>
                                        <p:attrNameLst>
                                          <p:attrName>style.rotation</p:attrName>
                                        </p:attrNameLst>
                                      </p:cBhvr>
                                      <p:tavLst>
                                        <p:tav tm="0">
                                          <p:val>
                                            <p:fltVal val="90"/>
                                          </p:val>
                                        </p:tav>
                                        <p:tav tm="100000">
                                          <p:val>
                                            <p:fltVal val="0"/>
                                          </p:val>
                                        </p:tav>
                                      </p:tavLst>
                                    </p:anim>
                                    <p:animEffect transition="in" filter="fade">
                                      <p:cBhvr>
                                        <p:cTn id="127" dur="1000"/>
                                        <p:tgtEl>
                                          <p:spTgt spid="100"/>
                                        </p:tgtEl>
                                      </p:cBhvr>
                                    </p:animEffect>
                                  </p:childTnLst>
                                </p:cTn>
                              </p:par>
                              <p:par>
                                <p:cTn id="128" presetID="31" presetClass="entr" presetSubtype="0" fill="hold" nodeType="withEffect">
                                  <p:stCondLst>
                                    <p:cond delay="500"/>
                                  </p:stCondLst>
                                  <p:childTnLst>
                                    <p:set>
                                      <p:cBhvr>
                                        <p:cTn id="129" dur="1" fill="hold">
                                          <p:stCondLst>
                                            <p:cond delay="0"/>
                                          </p:stCondLst>
                                        </p:cTn>
                                        <p:tgtEl>
                                          <p:spTgt spid="97"/>
                                        </p:tgtEl>
                                        <p:attrNameLst>
                                          <p:attrName>style.visibility</p:attrName>
                                        </p:attrNameLst>
                                      </p:cBhvr>
                                      <p:to>
                                        <p:strVal val="visible"/>
                                      </p:to>
                                    </p:set>
                                    <p:anim calcmode="lin" valueType="num">
                                      <p:cBhvr>
                                        <p:cTn id="130" dur="1000" fill="hold"/>
                                        <p:tgtEl>
                                          <p:spTgt spid="97"/>
                                        </p:tgtEl>
                                        <p:attrNameLst>
                                          <p:attrName>ppt_w</p:attrName>
                                        </p:attrNameLst>
                                      </p:cBhvr>
                                      <p:tavLst>
                                        <p:tav tm="0">
                                          <p:val>
                                            <p:fltVal val="0"/>
                                          </p:val>
                                        </p:tav>
                                        <p:tav tm="100000">
                                          <p:val>
                                            <p:strVal val="#ppt_w"/>
                                          </p:val>
                                        </p:tav>
                                      </p:tavLst>
                                    </p:anim>
                                    <p:anim calcmode="lin" valueType="num">
                                      <p:cBhvr>
                                        <p:cTn id="131" dur="1000" fill="hold"/>
                                        <p:tgtEl>
                                          <p:spTgt spid="97"/>
                                        </p:tgtEl>
                                        <p:attrNameLst>
                                          <p:attrName>ppt_h</p:attrName>
                                        </p:attrNameLst>
                                      </p:cBhvr>
                                      <p:tavLst>
                                        <p:tav tm="0">
                                          <p:val>
                                            <p:fltVal val="0"/>
                                          </p:val>
                                        </p:tav>
                                        <p:tav tm="100000">
                                          <p:val>
                                            <p:strVal val="#ppt_h"/>
                                          </p:val>
                                        </p:tav>
                                      </p:tavLst>
                                    </p:anim>
                                    <p:anim calcmode="lin" valueType="num">
                                      <p:cBhvr>
                                        <p:cTn id="132" dur="1000" fill="hold"/>
                                        <p:tgtEl>
                                          <p:spTgt spid="97"/>
                                        </p:tgtEl>
                                        <p:attrNameLst>
                                          <p:attrName>style.rotation</p:attrName>
                                        </p:attrNameLst>
                                      </p:cBhvr>
                                      <p:tavLst>
                                        <p:tav tm="0">
                                          <p:val>
                                            <p:fltVal val="90"/>
                                          </p:val>
                                        </p:tav>
                                        <p:tav tm="100000">
                                          <p:val>
                                            <p:fltVal val="0"/>
                                          </p:val>
                                        </p:tav>
                                      </p:tavLst>
                                    </p:anim>
                                    <p:animEffect transition="in" filter="fade">
                                      <p:cBhvr>
                                        <p:cTn id="133" dur="1000"/>
                                        <p:tgtEl>
                                          <p:spTgt spid="97"/>
                                        </p:tgtEl>
                                      </p:cBhvr>
                                    </p:animEffect>
                                  </p:childTnLst>
                                </p:cTn>
                              </p:par>
                              <p:par>
                                <p:cTn id="134" presetID="31" presetClass="entr" presetSubtype="0" fill="hold" nodeType="withEffect">
                                  <p:stCondLst>
                                    <p:cond delay="500"/>
                                  </p:stCondLst>
                                  <p:childTnLst>
                                    <p:set>
                                      <p:cBhvr>
                                        <p:cTn id="135" dur="1" fill="hold">
                                          <p:stCondLst>
                                            <p:cond delay="0"/>
                                          </p:stCondLst>
                                        </p:cTn>
                                        <p:tgtEl>
                                          <p:spTgt spid="156"/>
                                        </p:tgtEl>
                                        <p:attrNameLst>
                                          <p:attrName>style.visibility</p:attrName>
                                        </p:attrNameLst>
                                      </p:cBhvr>
                                      <p:to>
                                        <p:strVal val="visible"/>
                                      </p:to>
                                    </p:set>
                                    <p:anim calcmode="lin" valueType="num">
                                      <p:cBhvr>
                                        <p:cTn id="136" dur="1000" fill="hold"/>
                                        <p:tgtEl>
                                          <p:spTgt spid="156"/>
                                        </p:tgtEl>
                                        <p:attrNameLst>
                                          <p:attrName>ppt_w</p:attrName>
                                        </p:attrNameLst>
                                      </p:cBhvr>
                                      <p:tavLst>
                                        <p:tav tm="0">
                                          <p:val>
                                            <p:fltVal val="0"/>
                                          </p:val>
                                        </p:tav>
                                        <p:tav tm="100000">
                                          <p:val>
                                            <p:strVal val="#ppt_w"/>
                                          </p:val>
                                        </p:tav>
                                      </p:tavLst>
                                    </p:anim>
                                    <p:anim calcmode="lin" valueType="num">
                                      <p:cBhvr>
                                        <p:cTn id="137" dur="1000" fill="hold"/>
                                        <p:tgtEl>
                                          <p:spTgt spid="156"/>
                                        </p:tgtEl>
                                        <p:attrNameLst>
                                          <p:attrName>ppt_h</p:attrName>
                                        </p:attrNameLst>
                                      </p:cBhvr>
                                      <p:tavLst>
                                        <p:tav tm="0">
                                          <p:val>
                                            <p:fltVal val="0"/>
                                          </p:val>
                                        </p:tav>
                                        <p:tav tm="100000">
                                          <p:val>
                                            <p:strVal val="#ppt_h"/>
                                          </p:val>
                                        </p:tav>
                                      </p:tavLst>
                                    </p:anim>
                                    <p:anim calcmode="lin" valueType="num">
                                      <p:cBhvr>
                                        <p:cTn id="138" dur="1000" fill="hold"/>
                                        <p:tgtEl>
                                          <p:spTgt spid="156"/>
                                        </p:tgtEl>
                                        <p:attrNameLst>
                                          <p:attrName>style.rotation</p:attrName>
                                        </p:attrNameLst>
                                      </p:cBhvr>
                                      <p:tavLst>
                                        <p:tav tm="0">
                                          <p:val>
                                            <p:fltVal val="90"/>
                                          </p:val>
                                        </p:tav>
                                        <p:tav tm="100000">
                                          <p:val>
                                            <p:fltVal val="0"/>
                                          </p:val>
                                        </p:tav>
                                      </p:tavLst>
                                    </p:anim>
                                    <p:animEffect transition="in" filter="fade">
                                      <p:cBhvr>
                                        <p:cTn id="139" dur="1000"/>
                                        <p:tgtEl>
                                          <p:spTgt spid="156"/>
                                        </p:tgtEl>
                                      </p:cBhvr>
                                    </p:animEffect>
                                  </p:childTnLst>
                                </p:cTn>
                              </p:par>
                              <p:par>
                                <p:cTn id="140" presetID="31" presetClass="entr" presetSubtype="0" fill="hold" nodeType="withEffect">
                                  <p:stCondLst>
                                    <p:cond delay="500"/>
                                  </p:stCondLst>
                                  <p:childTnLst>
                                    <p:set>
                                      <p:cBhvr>
                                        <p:cTn id="141" dur="1" fill="hold">
                                          <p:stCondLst>
                                            <p:cond delay="0"/>
                                          </p:stCondLst>
                                        </p:cTn>
                                        <p:tgtEl>
                                          <p:spTgt spid="105"/>
                                        </p:tgtEl>
                                        <p:attrNameLst>
                                          <p:attrName>style.visibility</p:attrName>
                                        </p:attrNameLst>
                                      </p:cBhvr>
                                      <p:to>
                                        <p:strVal val="visible"/>
                                      </p:to>
                                    </p:set>
                                    <p:anim calcmode="lin" valueType="num">
                                      <p:cBhvr>
                                        <p:cTn id="142" dur="1000" fill="hold"/>
                                        <p:tgtEl>
                                          <p:spTgt spid="105"/>
                                        </p:tgtEl>
                                        <p:attrNameLst>
                                          <p:attrName>ppt_w</p:attrName>
                                        </p:attrNameLst>
                                      </p:cBhvr>
                                      <p:tavLst>
                                        <p:tav tm="0">
                                          <p:val>
                                            <p:fltVal val="0"/>
                                          </p:val>
                                        </p:tav>
                                        <p:tav tm="100000">
                                          <p:val>
                                            <p:strVal val="#ppt_w"/>
                                          </p:val>
                                        </p:tav>
                                      </p:tavLst>
                                    </p:anim>
                                    <p:anim calcmode="lin" valueType="num">
                                      <p:cBhvr>
                                        <p:cTn id="143" dur="1000" fill="hold"/>
                                        <p:tgtEl>
                                          <p:spTgt spid="105"/>
                                        </p:tgtEl>
                                        <p:attrNameLst>
                                          <p:attrName>ppt_h</p:attrName>
                                        </p:attrNameLst>
                                      </p:cBhvr>
                                      <p:tavLst>
                                        <p:tav tm="0">
                                          <p:val>
                                            <p:fltVal val="0"/>
                                          </p:val>
                                        </p:tav>
                                        <p:tav tm="100000">
                                          <p:val>
                                            <p:strVal val="#ppt_h"/>
                                          </p:val>
                                        </p:tav>
                                      </p:tavLst>
                                    </p:anim>
                                    <p:anim calcmode="lin" valueType="num">
                                      <p:cBhvr>
                                        <p:cTn id="144" dur="1000" fill="hold"/>
                                        <p:tgtEl>
                                          <p:spTgt spid="105"/>
                                        </p:tgtEl>
                                        <p:attrNameLst>
                                          <p:attrName>style.rotation</p:attrName>
                                        </p:attrNameLst>
                                      </p:cBhvr>
                                      <p:tavLst>
                                        <p:tav tm="0">
                                          <p:val>
                                            <p:fltVal val="90"/>
                                          </p:val>
                                        </p:tav>
                                        <p:tav tm="100000">
                                          <p:val>
                                            <p:fltVal val="0"/>
                                          </p:val>
                                        </p:tav>
                                      </p:tavLst>
                                    </p:anim>
                                    <p:animEffect transition="in" filter="fade">
                                      <p:cBhvr>
                                        <p:cTn id="145" dur="1000"/>
                                        <p:tgtEl>
                                          <p:spTgt spid="105"/>
                                        </p:tgtEl>
                                      </p:cBhvr>
                                    </p:animEffect>
                                  </p:childTnLst>
                                </p:cTn>
                              </p:par>
                              <p:par>
                                <p:cTn id="146" presetID="31" presetClass="entr" presetSubtype="0" fill="hold" nodeType="withEffect">
                                  <p:stCondLst>
                                    <p:cond delay="500"/>
                                  </p:stCondLst>
                                  <p:childTnLst>
                                    <p:set>
                                      <p:cBhvr>
                                        <p:cTn id="147" dur="1" fill="hold">
                                          <p:stCondLst>
                                            <p:cond delay="0"/>
                                          </p:stCondLst>
                                        </p:cTn>
                                        <p:tgtEl>
                                          <p:spTgt spid="87"/>
                                        </p:tgtEl>
                                        <p:attrNameLst>
                                          <p:attrName>style.visibility</p:attrName>
                                        </p:attrNameLst>
                                      </p:cBhvr>
                                      <p:to>
                                        <p:strVal val="visible"/>
                                      </p:to>
                                    </p:set>
                                    <p:anim calcmode="lin" valueType="num">
                                      <p:cBhvr>
                                        <p:cTn id="148" dur="1000" fill="hold"/>
                                        <p:tgtEl>
                                          <p:spTgt spid="87"/>
                                        </p:tgtEl>
                                        <p:attrNameLst>
                                          <p:attrName>ppt_w</p:attrName>
                                        </p:attrNameLst>
                                      </p:cBhvr>
                                      <p:tavLst>
                                        <p:tav tm="0">
                                          <p:val>
                                            <p:fltVal val="0"/>
                                          </p:val>
                                        </p:tav>
                                        <p:tav tm="100000">
                                          <p:val>
                                            <p:strVal val="#ppt_w"/>
                                          </p:val>
                                        </p:tav>
                                      </p:tavLst>
                                    </p:anim>
                                    <p:anim calcmode="lin" valueType="num">
                                      <p:cBhvr>
                                        <p:cTn id="149" dur="1000" fill="hold"/>
                                        <p:tgtEl>
                                          <p:spTgt spid="87"/>
                                        </p:tgtEl>
                                        <p:attrNameLst>
                                          <p:attrName>ppt_h</p:attrName>
                                        </p:attrNameLst>
                                      </p:cBhvr>
                                      <p:tavLst>
                                        <p:tav tm="0">
                                          <p:val>
                                            <p:fltVal val="0"/>
                                          </p:val>
                                        </p:tav>
                                        <p:tav tm="100000">
                                          <p:val>
                                            <p:strVal val="#ppt_h"/>
                                          </p:val>
                                        </p:tav>
                                      </p:tavLst>
                                    </p:anim>
                                    <p:anim calcmode="lin" valueType="num">
                                      <p:cBhvr>
                                        <p:cTn id="150" dur="1000" fill="hold"/>
                                        <p:tgtEl>
                                          <p:spTgt spid="87"/>
                                        </p:tgtEl>
                                        <p:attrNameLst>
                                          <p:attrName>style.rotation</p:attrName>
                                        </p:attrNameLst>
                                      </p:cBhvr>
                                      <p:tavLst>
                                        <p:tav tm="0">
                                          <p:val>
                                            <p:fltVal val="90"/>
                                          </p:val>
                                        </p:tav>
                                        <p:tav tm="100000">
                                          <p:val>
                                            <p:fltVal val="0"/>
                                          </p:val>
                                        </p:tav>
                                      </p:tavLst>
                                    </p:anim>
                                    <p:animEffect transition="in" filter="fade">
                                      <p:cBhvr>
                                        <p:cTn id="151" dur="1000"/>
                                        <p:tgtEl>
                                          <p:spTgt spid="87"/>
                                        </p:tgtEl>
                                      </p:cBhvr>
                                    </p:animEffect>
                                  </p:childTnLst>
                                </p:cTn>
                              </p:par>
                              <p:par>
                                <p:cTn id="152" presetID="31" presetClass="entr" presetSubtype="0" fill="hold" nodeType="withEffect">
                                  <p:stCondLst>
                                    <p:cond delay="500"/>
                                  </p:stCondLst>
                                  <p:childTnLst>
                                    <p:set>
                                      <p:cBhvr>
                                        <p:cTn id="153" dur="1" fill="hold">
                                          <p:stCondLst>
                                            <p:cond delay="0"/>
                                          </p:stCondLst>
                                        </p:cTn>
                                        <p:tgtEl>
                                          <p:spTgt spid="63"/>
                                        </p:tgtEl>
                                        <p:attrNameLst>
                                          <p:attrName>style.visibility</p:attrName>
                                        </p:attrNameLst>
                                      </p:cBhvr>
                                      <p:to>
                                        <p:strVal val="visible"/>
                                      </p:to>
                                    </p:set>
                                    <p:anim calcmode="lin" valueType="num">
                                      <p:cBhvr>
                                        <p:cTn id="154" dur="1000" fill="hold"/>
                                        <p:tgtEl>
                                          <p:spTgt spid="63"/>
                                        </p:tgtEl>
                                        <p:attrNameLst>
                                          <p:attrName>ppt_w</p:attrName>
                                        </p:attrNameLst>
                                      </p:cBhvr>
                                      <p:tavLst>
                                        <p:tav tm="0">
                                          <p:val>
                                            <p:fltVal val="0"/>
                                          </p:val>
                                        </p:tav>
                                        <p:tav tm="100000">
                                          <p:val>
                                            <p:strVal val="#ppt_w"/>
                                          </p:val>
                                        </p:tav>
                                      </p:tavLst>
                                    </p:anim>
                                    <p:anim calcmode="lin" valueType="num">
                                      <p:cBhvr>
                                        <p:cTn id="155" dur="1000" fill="hold"/>
                                        <p:tgtEl>
                                          <p:spTgt spid="63"/>
                                        </p:tgtEl>
                                        <p:attrNameLst>
                                          <p:attrName>ppt_h</p:attrName>
                                        </p:attrNameLst>
                                      </p:cBhvr>
                                      <p:tavLst>
                                        <p:tav tm="0">
                                          <p:val>
                                            <p:fltVal val="0"/>
                                          </p:val>
                                        </p:tav>
                                        <p:tav tm="100000">
                                          <p:val>
                                            <p:strVal val="#ppt_h"/>
                                          </p:val>
                                        </p:tav>
                                      </p:tavLst>
                                    </p:anim>
                                    <p:anim calcmode="lin" valueType="num">
                                      <p:cBhvr>
                                        <p:cTn id="156" dur="1000" fill="hold"/>
                                        <p:tgtEl>
                                          <p:spTgt spid="63"/>
                                        </p:tgtEl>
                                        <p:attrNameLst>
                                          <p:attrName>style.rotation</p:attrName>
                                        </p:attrNameLst>
                                      </p:cBhvr>
                                      <p:tavLst>
                                        <p:tav tm="0">
                                          <p:val>
                                            <p:fltVal val="90"/>
                                          </p:val>
                                        </p:tav>
                                        <p:tav tm="100000">
                                          <p:val>
                                            <p:fltVal val="0"/>
                                          </p:val>
                                        </p:tav>
                                      </p:tavLst>
                                    </p:anim>
                                    <p:animEffect transition="in" filter="fade">
                                      <p:cBhvr>
                                        <p:cTn id="157" dur="1000"/>
                                        <p:tgtEl>
                                          <p:spTgt spid="63"/>
                                        </p:tgtEl>
                                      </p:cBhvr>
                                    </p:animEffect>
                                  </p:childTnLst>
                                </p:cTn>
                              </p:par>
                              <p:par>
                                <p:cTn id="158" presetID="31" presetClass="entr" presetSubtype="0" fill="hold" nodeType="withEffect">
                                  <p:stCondLst>
                                    <p:cond delay="500"/>
                                  </p:stCondLst>
                                  <p:childTnLst>
                                    <p:set>
                                      <p:cBhvr>
                                        <p:cTn id="159" dur="1" fill="hold">
                                          <p:stCondLst>
                                            <p:cond delay="0"/>
                                          </p:stCondLst>
                                        </p:cTn>
                                        <p:tgtEl>
                                          <p:spTgt spid="179"/>
                                        </p:tgtEl>
                                        <p:attrNameLst>
                                          <p:attrName>style.visibility</p:attrName>
                                        </p:attrNameLst>
                                      </p:cBhvr>
                                      <p:to>
                                        <p:strVal val="visible"/>
                                      </p:to>
                                    </p:set>
                                    <p:anim calcmode="lin" valueType="num">
                                      <p:cBhvr>
                                        <p:cTn id="160" dur="1000" fill="hold"/>
                                        <p:tgtEl>
                                          <p:spTgt spid="179"/>
                                        </p:tgtEl>
                                        <p:attrNameLst>
                                          <p:attrName>ppt_w</p:attrName>
                                        </p:attrNameLst>
                                      </p:cBhvr>
                                      <p:tavLst>
                                        <p:tav tm="0">
                                          <p:val>
                                            <p:fltVal val="0"/>
                                          </p:val>
                                        </p:tav>
                                        <p:tav tm="100000">
                                          <p:val>
                                            <p:strVal val="#ppt_w"/>
                                          </p:val>
                                        </p:tav>
                                      </p:tavLst>
                                    </p:anim>
                                    <p:anim calcmode="lin" valueType="num">
                                      <p:cBhvr>
                                        <p:cTn id="161" dur="1000" fill="hold"/>
                                        <p:tgtEl>
                                          <p:spTgt spid="179"/>
                                        </p:tgtEl>
                                        <p:attrNameLst>
                                          <p:attrName>ppt_h</p:attrName>
                                        </p:attrNameLst>
                                      </p:cBhvr>
                                      <p:tavLst>
                                        <p:tav tm="0">
                                          <p:val>
                                            <p:fltVal val="0"/>
                                          </p:val>
                                        </p:tav>
                                        <p:tav tm="100000">
                                          <p:val>
                                            <p:strVal val="#ppt_h"/>
                                          </p:val>
                                        </p:tav>
                                      </p:tavLst>
                                    </p:anim>
                                    <p:anim calcmode="lin" valueType="num">
                                      <p:cBhvr>
                                        <p:cTn id="162" dur="1000" fill="hold"/>
                                        <p:tgtEl>
                                          <p:spTgt spid="179"/>
                                        </p:tgtEl>
                                        <p:attrNameLst>
                                          <p:attrName>style.rotation</p:attrName>
                                        </p:attrNameLst>
                                      </p:cBhvr>
                                      <p:tavLst>
                                        <p:tav tm="0">
                                          <p:val>
                                            <p:fltVal val="90"/>
                                          </p:val>
                                        </p:tav>
                                        <p:tav tm="100000">
                                          <p:val>
                                            <p:fltVal val="0"/>
                                          </p:val>
                                        </p:tav>
                                      </p:tavLst>
                                    </p:anim>
                                    <p:animEffect transition="in" filter="fade">
                                      <p:cBhvr>
                                        <p:cTn id="163" dur="1000"/>
                                        <p:tgtEl>
                                          <p:spTgt spid="179"/>
                                        </p:tgtEl>
                                      </p:cBhvr>
                                    </p:animEffect>
                                  </p:childTnLst>
                                </p:cTn>
                              </p:par>
                              <p:par>
                                <p:cTn id="164" presetID="31" presetClass="entr" presetSubtype="0" fill="hold" nodeType="withEffect">
                                  <p:stCondLst>
                                    <p:cond delay="500"/>
                                  </p:stCondLst>
                                  <p:childTnLst>
                                    <p:set>
                                      <p:cBhvr>
                                        <p:cTn id="165" dur="1" fill="hold">
                                          <p:stCondLst>
                                            <p:cond delay="0"/>
                                          </p:stCondLst>
                                        </p:cTn>
                                        <p:tgtEl>
                                          <p:spTgt spid="108"/>
                                        </p:tgtEl>
                                        <p:attrNameLst>
                                          <p:attrName>style.visibility</p:attrName>
                                        </p:attrNameLst>
                                      </p:cBhvr>
                                      <p:to>
                                        <p:strVal val="visible"/>
                                      </p:to>
                                    </p:set>
                                    <p:anim calcmode="lin" valueType="num">
                                      <p:cBhvr>
                                        <p:cTn id="166" dur="1000" fill="hold"/>
                                        <p:tgtEl>
                                          <p:spTgt spid="108"/>
                                        </p:tgtEl>
                                        <p:attrNameLst>
                                          <p:attrName>ppt_w</p:attrName>
                                        </p:attrNameLst>
                                      </p:cBhvr>
                                      <p:tavLst>
                                        <p:tav tm="0">
                                          <p:val>
                                            <p:fltVal val="0"/>
                                          </p:val>
                                        </p:tav>
                                        <p:tav tm="100000">
                                          <p:val>
                                            <p:strVal val="#ppt_w"/>
                                          </p:val>
                                        </p:tav>
                                      </p:tavLst>
                                    </p:anim>
                                    <p:anim calcmode="lin" valueType="num">
                                      <p:cBhvr>
                                        <p:cTn id="167" dur="1000" fill="hold"/>
                                        <p:tgtEl>
                                          <p:spTgt spid="108"/>
                                        </p:tgtEl>
                                        <p:attrNameLst>
                                          <p:attrName>ppt_h</p:attrName>
                                        </p:attrNameLst>
                                      </p:cBhvr>
                                      <p:tavLst>
                                        <p:tav tm="0">
                                          <p:val>
                                            <p:fltVal val="0"/>
                                          </p:val>
                                        </p:tav>
                                        <p:tav tm="100000">
                                          <p:val>
                                            <p:strVal val="#ppt_h"/>
                                          </p:val>
                                        </p:tav>
                                      </p:tavLst>
                                    </p:anim>
                                    <p:anim calcmode="lin" valueType="num">
                                      <p:cBhvr>
                                        <p:cTn id="168" dur="1000" fill="hold"/>
                                        <p:tgtEl>
                                          <p:spTgt spid="108"/>
                                        </p:tgtEl>
                                        <p:attrNameLst>
                                          <p:attrName>style.rotation</p:attrName>
                                        </p:attrNameLst>
                                      </p:cBhvr>
                                      <p:tavLst>
                                        <p:tav tm="0">
                                          <p:val>
                                            <p:fltVal val="90"/>
                                          </p:val>
                                        </p:tav>
                                        <p:tav tm="100000">
                                          <p:val>
                                            <p:fltVal val="0"/>
                                          </p:val>
                                        </p:tav>
                                      </p:tavLst>
                                    </p:anim>
                                    <p:animEffect transition="in" filter="fade">
                                      <p:cBhvr>
                                        <p:cTn id="169" dur="1000"/>
                                        <p:tgtEl>
                                          <p:spTgt spid="108"/>
                                        </p:tgtEl>
                                      </p:cBhvr>
                                    </p:animEffect>
                                  </p:childTnLst>
                                </p:cTn>
                              </p:par>
                              <p:par>
                                <p:cTn id="170" presetID="31" presetClass="entr" presetSubtype="0" fill="hold" nodeType="withEffect">
                                  <p:stCondLst>
                                    <p:cond delay="500"/>
                                  </p:stCondLst>
                                  <p:childTnLst>
                                    <p:set>
                                      <p:cBhvr>
                                        <p:cTn id="171" dur="1" fill="hold">
                                          <p:stCondLst>
                                            <p:cond delay="0"/>
                                          </p:stCondLst>
                                        </p:cTn>
                                        <p:tgtEl>
                                          <p:spTgt spid="163"/>
                                        </p:tgtEl>
                                        <p:attrNameLst>
                                          <p:attrName>style.visibility</p:attrName>
                                        </p:attrNameLst>
                                      </p:cBhvr>
                                      <p:to>
                                        <p:strVal val="visible"/>
                                      </p:to>
                                    </p:set>
                                    <p:anim calcmode="lin" valueType="num">
                                      <p:cBhvr>
                                        <p:cTn id="172" dur="1000" fill="hold"/>
                                        <p:tgtEl>
                                          <p:spTgt spid="163"/>
                                        </p:tgtEl>
                                        <p:attrNameLst>
                                          <p:attrName>ppt_w</p:attrName>
                                        </p:attrNameLst>
                                      </p:cBhvr>
                                      <p:tavLst>
                                        <p:tav tm="0">
                                          <p:val>
                                            <p:fltVal val="0"/>
                                          </p:val>
                                        </p:tav>
                                        <p:tav tm="100000">
                                          <p:val>
                                            <p:strVal val="#ppt_w"/>
                                          </p:val>
                                        </p:tav>
                                      </p:tavLst>
                                    </p:anim>
                                    <p:anim calcmode="lin" valueType="num">
                                      <p:cBhvr>
                                        <p:cTn id="173" dur="1000" fill="hold"/>
                                        <p:tgtEl>
                                          <p:spTgt spid="163"/>
                                        </p:tgtEl>
                                        <p:attrNameLst>
                                          <p:attrName>ppt_h</p:attrName>
                                        </p:attrNameLst>
                                      </p:cBhvr>
                                      <p:tavLst>
                                        <p:tav tm="0">
                                          <p:val>
                                            <p:fltVal val="0"/>
                                          </p:val>
                                        </p:tav>
                                        <p:tav tm="100000">
                                          <p:val>
                                            <p:strVal val="#ppt_h"/>
                                          </p:val>
                                        </p:tav>
                                      </p:tavLst>
                                    </p:anim>
                                    <p:anim calcmode="lin" valueType="num">
                                      <p:cBhvr>
                                        <p:cTn id="174" dur="1000" fill="hold"/>
                                        <p:tgtEl>
                                          <p:spTgt spid="163"/>
                                        </p:tgtEl>
                                        <p:attrNameLst>
                                          <p:attrName>style.rotation</p:attrName>
                                        </p:attrNameLst>
                                      </p:cBhvr>
                                      <p:tavLst>
                                        <p:tav tm="0">
                                          <p:val>
                                            <p:fltVal val="90"/>
                                          </p:val>
                                        </p:tav>
                                        <p:tav tm="100000">
                                          <p:val>
                                            <p:fltVal val="0"/>
                                          </p:val>
                                        </p:tav>
                                      </p:tavLst>
                                    </p:anim>
                                    <p:animEffect transition="in" filter="fade">
                                      <p:cBhvr>
                                        <p:cTn id="175" dur="1000"/>
                                        <p:tgtEl>
                                          <p:spTgt spid="163"/>
                                        </p:tgtEl>
                                      </p:cBhvr>
                                    </p:animEffect>
                                  </p:childTnLst>
                                </p:cTn>
                              </p:par>
                              <p:par>
                                <p:cTn id="176" presetID="31" presetClass="entr" presetSubtype="0" fill="hold" nodeType="withEffect">
                                  <p:stCondLst>
                                    <p:cond delay="500"/>
                                  </p:stCondLst>
                                  <p:childTnLst>
                                    <p:set>
                                      <p:cBhvr>
                                        <p:cTn id="177" dur="1" fill="hold">
                                          <p:stCondLst>
                                            <p:cond delay="0"/>
                                          </p:stCondLst>
                                        </p:cTn>
                                        <p:tgtEl>
                                          <p:spTgt spid="153"/>
                                        </p:tgtEl>
                                        <p:attrNameLst>
                                          <p:attrName>style.visibility</p:attrName>
                                        </p:attrNameLst>
                                      </p:cBhvr>
                                      <p:to>
                                        <p:strVal val="visible"/>
                                      </p:to>
                                    </p:set>
                                    <p:anim calcmode="lin" valueType="num">
                                      <p:cBhvr>
                                        <p:cTn id="178" dur="1000" fill="hold"/>
                                        <p:tgtEl>
                                          <p:spTgt spid="153"/>
                                        </p:tgtEl>
                                        <p:attrNameLst>
                                          <p:attrName>ppt_w</p:attrName>
                                        </p:attrNameLst>
                                      </p:cBhvr>
                                      <p:tavLst>
                                        <p:tav tm="0">
                                          <p:val>
                                            <p:fltVal val="0"/>
                                          </p:val>
                                        </p:tav>
                                        <p:tav tm="100000">
                                          <p:val>
                                            <p:strVal val="#ppt_w"/>
                                          </p:val>
                                        </p:tav>
                                      </p:tavLst>
                                    </p:anim>
                                    <p:anim calcmode="lin" valueType="num">
                                      <p:cBhvr>
                                        <p:cTn id="179" dur="1000" fill="hold"/>
                                        <p:tgtEl>
                                          <p:spTgt spid="153"/>
                                        </p:tgtEl>
                                        <p:attrNameLst>
                                          <p:attrName>ppt_h</p:attrName>
                                        </p:attrNameLst>
                                      </p:cBhvr>
                                      <p:tavLst>
                                        <p:tav tm="0">
                                          <p:val>
                                            <p:fltVal val="0"/>
                                          </p:val>
                                        </p:tav>
                                        <p:tav tm="100000">
                                          <p:val>
                                            <p:strVal val="#ppt_h"/>
                                          </p:val>
                                        </p:tav>
                                      </p:tavLst>
                                    </p:anim>
                                    <p:anim calcmode="lin" valueType="num">
                                      <p:cBhvr>
                                        <p:cTn id="180" dur="1000" fill="hold"/>
                                        <p:tgtEl>
                                          <p:spTgt spid="153"/>
                                        </p:tgtEl>
                                        <p:attrNameLst>
                                          <p:attrName>style.rotation</p:attrName>
                                        </p:attrNameLst>
                                      </p:cBhvr>
                                      <p:tavLst>
                                        <p:tav tm="0">
                                          <p:val>
                                            <p:fltVal val="90"/>
                                          </p:val>
                                        </p:tav>
                                        <p:tav tm="100000">
                                          <p:val>
                                            <p:fltVal val="0"/>
                                          </p:val>
                                        </p:tav>
                                      </p:tavLst>
                                    </p:anim>
                                    <p:animEffect transition="in" filter="fade">
                                      <p:cBhvr>
                                        <p:cTn id="181" dur="1000"/>
                                        <p:tgtEl>
                                          <p:spTgt spid="153"/>
                                        </p:tgtEl>
                                      </p:cBhvr>
                                    </p:animEffect>
                                  </p:childTnLst>
                                </p:cTn>
                              </p:par>
                              <p:par>
                                <p:cTn id="182" presetID="31" presetClass="entr" presetSubtype="0" fill="hold" nodeType="withEffect">
                                  <p:stCondLst>
                                    <p:cond delay="500"/>
                                  </p:stCondLst>
                                  <p:childTnLst>
                                    <p:set>
                                      <p:cBhvr>
                                        <p:cTn id="183" dur="1" fill="hold">
                                          <p:stCondLst>
                                            <p:cond delay="0"/>
                                          </p:stCondLst>
                                        </p:cTn>
                                        <p:tgtEl>
                                          <p:spTgt spid="90"/>
                                        </p:tgtEl>
                                        <p:attrNameLst>
                                          <p:attrName>style.visibility</p:attrName>
                                        </p:attrNameLst>
                                      </p:cBhvr>
                                      <p:to>
                                        <p:strVal val="visible"/>
                                      </p:to>
                                    </p:set>
                                    <p:anim calcmode="lin" valueType="num">
                                      <p:cBhvr>
                                        <p:cTn id="184" dur="1000" fill="hold"/>
                                        <p:tgtEl>
                                          <p:spTgt spid="90"/>
                                        </p:tgtEl>
                                        <p:attrNameLst>
                                          <p:attrName>ppt_w</p:attrName>
                                        </p:attrNameLst>
                                      </p:cBhvr>
                                      <p:tavLst>
                                        <p:tav tm="0">
                                          <p:val>
                                            <p:fltVal val="0"/>
                                          </p:val>
                                        </p:tav>
                                        <p:tav tm="100000">
                                          <p:val>
                                            <p:strVal val="#ppt_w"/>
                                          </p:val>
                                        </p:tav>
                                      </p:tavLst>
                                    </p:anim>
                                    <p:anim calcmode="lin" valueType="num">
                                      <p:cBhvr>
                                        <p:cTn id="185" dur="1000" fill="hold"/>
                                        <p:tgtEl>
                                          <p:spTgt spid="90"/>
                                        </p:tgtEl>
                                        <p:attrNameLst>
                                          <p:attrName>ppt_h</p:attrName>
                                        </p:attrNameLst>
                                      </p:cBhvr>
                                      <p:tavLst>
                                        <p:tav tm="0">
                                          <p:val>
                                            <p:fltVal val="0"/>
                                          </p:val>
                                        </p:tav>
                                        <p:tav tm="100000">
                                          <p:val>
                                            <p:strVal val="#ppt_h"/>
                                          </p:val>
                                        </p:tav>
                                      </p:tavLst>
                                    </p:anim>
                                    <p:anim calcmode="lin" valueType="num">
                                      <p:cBhvr>
                                        <p:cTn id="186" dur="1000" fill="hold"/>
                                        <p:tgtEl>
                                          <p:spTgt spid="90"/>
                                        </p:tgtEl>
                                        <p:attrNameLst>
                                          <p:attrName>style.rotation</p:attrName>
                                        </p:attrNameLst>
                                      </p:cBhvr>
                                      <p:tavLst>
                                        <p:tav tm="0">
                                          <p:val>
                                            <p:fltVal val="90"/>
                                          </p:val>
                                        </p:tav>
                                        <p:tav tm="100000">
                                          <p:val>
                                            <p:fltVal val="0"/>
                                          </p:val>
                                        </p:tav>
                                      </p:tavLst>
                                    </p:anim>
                                    <p:animEffect transition="in" filter="fade">
                                      <p:cBhvr>
                                        <p:cTn id="187" dur="1000"/>
                                        <p:tgtEl>
                                          <p:spTgt spid="90"/>
                                        </p:tgtEl>
                                      </p:cBhvr>
                                    </p:animEffect>
                                  </p:childTnLst>
                                </p:cTn>
                              </p:par>
                              <p:par>
                                <p:cTn id="188" presetID="53" presetClass="entr" presetSubtype="16" fill="hold" grpId="0" nodeType="withEffect">
                                  <p:stCondLst>
                                    <p:cond delay="1250"/>
                                  </p:stCondLst>
                                  <p:childTnLst>
                                    <p:set>
                                      <p:cBhvr>
                                        <p:cTn id="189" dur="1" fill="hold">
                                          <p:stCondLst>
                                            <p:cond delay="0"/>
                                          </p:stCondLst>
                                        </p:cTn>
                                        <p:tgtEl>
                                          <p:spTgt spid="30"/>
                                        </p:tgtEl>
                                        <p:attrNameLst>
                                          <p:attrName>style.visibility</p:attrName>
                                        </p:attrNameLst>
                                      </p:cBhvr>
                                      <p:to>
                                        <p:strVal val="visible"/>
                                      </p:to>
                                    </p:set>
                                    <p:anim calcmode="lin" valueType="num">
                                      <p:cBhvr>
                                        <p:cTn id="190" dur="500" fill="hold"/>
                                        <p:tgtEl>
                                          <p:spTgt spid="30"/>
                                        </p:tgtEl>
                                        <p:attrNameLst>
                                          <p:attrName>ppt_w</p:attrName>
                                        </p:attrNameLst>
                                      </p:cBhvr>
                                      <p:tavLst>
                                        <p:tav tm="0">
                                          <p:val>
                                            <p:fltVal val="0"/>
                                          </p:val>
                                        </p:tav>
                                        <p:tav tm="100000">
                                          <p:val>
                                            <p:strVal val="#ppt_w"/>
                                          </p:val>
                                        </p:tav>
                                      </p:tavLst>
                                    </p:anim>
                                    <p:anim calcmode="lin" valueType="num">
                                      <p:cBhvr>
                                        <p:cTn id="191" dur="500" fill="hold"/>
                                        <p:tgtEl>
                                          <p:spTgt spid="30"/>
                                        </p:tgtEl>
                                        <p:attrNameLst>
                                          <p:attrName>ppt_h</p:attrName>
                                        </p:attrNameLst>
                                      </p:cBhvr>
                                      <p:tavLst>
                                        <p:tav tm="0">
                                          <p:val>
                                            <p:fltVal val="0"/>
                                          </p:val>
                                        </p:tav>
                                        <p:tav tm="100000">
                                          <p:val>
                                            <p:strVal val="#ppt_h"/>
                                          </p:val>
                                        </p:tav>
                                      </p:tavLst>
                                    </p:anim>
                                    <p:animEffect transition="in" filter="fade">
                                      <p:cBhvr>
                                        <p:cTn id="192" dur="500"/>
                                        <p:tgtEl>
                                          <p:spTgt spid="30"/>
                                        </p:tgtEl>
                                      </p:cBhvr>
                                    </p:animEffect>
                                  </p:childTnLst>
                                </p:cTn>
                              </p:par>
                              <p:par>
                                <p:cTn id="193" presetID="53" presetClass="entr" presetSubtype="16" fill="hold" grpId="0" nodeType="withEffect">
                                  <p:stCondLst>
                                    <p:cond delay="1250"/>
                                  </p:stCondLst>
                                  <p:childTnLst>
                                    <p:set>
                                      <p:cBhvr>
                                        <p:cTn id="194" dur="1" fill="hold">
                                          <p:stCondLst>
                                            <p:cond delay="0"/>
                                          </p:stCondLst>
                                        </p:cTn>
                                        <p:tgtEl>
                                          <p:spTgt spid="32"/>
                                        </p:tgtEl>
                                        <p:attrNameLst>
                                          <p:attrName>style.visibility</p:attrName>
                                        </p:attrNameLst>
                                      </p:cBhvr>
                                      <p:to>
                                        <p:strVal val="visible"/>
                                      </p:to>
                                    </p:set>
                                    <p:anim calcmode="lin" valueType="num">
                                      <p:cBhvr>
                                        <p:cTn id="195" dur="500" fill="hold"/>
                                        <p:tgtEl>
                                          <p:spTgt spid="32"/>
                                        </p:tgtEl>
                                        <p:attrNameLst>
                                          <p:attrName>ppt_w</p:attrName>
                                        </p:attrNameLst>
                                      </p:cBhvr>
                                      <p:tavLst>
                                        <p:tav tm="0">
                                          <p:val>
                                            <p:fltVal val="0"/>
                                          </p:val>
                                        </p:tav>
                                        <p:tav tm="100000">
                                          <p:val>
                                            <p:strVal val="#ppt_w"/>
                                          </p:val>
                                        </p:tav>
                                      </p:tavLst>
                                    </p:anim>
                                    <p:anim calcmode="lin" valueType="num">
                                      <p:cBhvr>
                                        <p:cTn id="196" dur="500" fill="hold"/>
                                        <p:tgtEl>
                                          <p:spTgt spid="32"/>
                                        </p:tgtEl>
                                        <p:attrNameLst>
                                          <p:attrName>ppt_h</p:attrName>
                                        </p:attrNameLst>
                                      </p:cBhvr>
                                      <p:tavLst>
                                        <p:tav tm="0">
                                          <p:val>
                                            <p:fltVal val="0"/>
                                          </p:val>
                                        </p:tav>
                                        <p:tav tm="100000">
                                          <p:val>
                                            <p:strVal val="#ppt_h"/>
                                          </p:val>
                                        </p:tav>
                                      </p:tavLst>
                                    </p:anim>
                                    <p:animEffect transition="in" filter="fade">
                                      <p:cBhvr>
                                        <p:cTn id="197" dur="500"/>
                                        <p:tgtEl>
                                          <p:spTgt spid="32"/>
                                        </p:tgtEl>
                                      </p:cBhvr>
                                    </p:animEffect>
                                  </p:childTnLst>
                                </p:cTn>
                              </p:par>
                              <p:par>
                                <p:cTn id="198" presetID="53" presetClass="entr" presetSubtype="16" fill="hold" grpId="0" nodeType="withEffect">
                                  <p:stCondLst>
                                    <p:cond delay="1250"/>
                                  </p:stCondLst>
                                  <p:childTnLst>
                                    <p:set>
                                      <p:cBhvr>
                                        <p:cTn id="199" dur="1" fill="hold">
                                          <p:stCondLst>
                                            <p:cond delay="0"/>
                                          </p:stCondLst>
                                        </p:cTn>
                                        <p:tgtEl>
                                          <p:spTgt spid="31"/>
                                        </p:tgtEl>
                                        <p:attrNameLst>
                                          <p:attrName>style.visibility</p:attrName>
                                        </p:attrNameLst>
                                      </p:cBhvr>
                                      <p:to>
                                        <p:strVal val="visible"/>
                                      </p:to>
                                    </p:set>
                                    <p:anim calcmode="lin" valueType="num">
                                      <p:cBhvr>
                                        <p:cTn id="200" dur="500" fill="hold"/>
                                        <p:tgtEl>
                                          <p:spTgt spid="31"/>
                                        </p:tgtEl>
                                        <p:attrNameLst>
                                          <p:attrName>ppt_w</p:attrName>
                                        </p:attrNameLst>
                                      </p:cBhvr>
                                      <p:tavLst>
                                        <p:tav tm="0">
                                          <p:val>
                                            <p:fltVal val="0"/>
                                          </p:val>
                                        </p:tav>
                                        <p:tav tm="100000">
                                          <p:val>
                                            <p:strVal val="#ppt_w"/>
                                          </p:val>
                                        </p:tav>
                                      </p:tavLst>
                                    </p:anim>
                                    <p:anim calcmode="lin" valueType="num">
                                      <p:cBhvr>
                                        <p:cTn id="201" dur="500" fill="hold"/>
                                        <p:tgtEl>
                                          <p:spTgt spid="31"/>
                                        </p:tgtEl>
                                        <p:attrNameLst>
                                          <p:attrName>ppt_h</p:attrName>
                                        </p:attrNameLst>
                                      </p:cBhvr>
                                      <p:tavLst>
                                        <p:tav tm="0">
                                          <p:val>
                                            <p:fltVal val="0"/>
                                          </p:val>
                                        </p:tav>
                                        <p:tav tm="100000">
                                          <p:val>
                                            <p:strVal val="#ppt_h"/>
                                          </p:val>
                                        </p:tav>
                                      </p:tavLst>
                                    </p:anim>
                                    <p:animEffect transition="in" filter="fade">
                                      <p:cBhvr>
                                        <p:cTn id="202" dur="500"/>
                                        <p:tgtEl>
                                          <p:spTgt spid="31"/>
                                        </p:tgtEl>
                                      </p:cBhvr>
                                    </p:animEffect>
                                  </p:childTnLst>
                                </p:cTn>
                              </p:par>
                              <p:par>
                                <p:cTn id="203" presetID="53" presetClass="entr" presetSubtype="16" fill="hold" grpId="0" nodeType="withEffect">
                                  <p:stCondLst>
                                    <p:cond delay="1250"/>
                                  </p:stCondLst>
                                  <p:childTnLst>
                                    <p:set>
                                      <p:cBhvr>
                                        <p:cTn id="204" dur="1" fill="hold">
                                          <p:stCondLst>
                                            <p:cond delay="0"/>
                                          </p:stCondLst>
                                        </p:cTn>
                                        <p:tgtEl>
                                          <p:spTgt spid="48"/>
                                        </p:tgtEl>
                                        <p:attrNameLst>
                                          <p:attrName>style.visibility</p:attrName>
                                        </p:attrNameLst>
                                      </p:cBhvr>
                                      <p:to>
                                        <p:strVal val="visible"/>
                                      </p:to>
                                    </p:set>
                                    <p:anim calcmode="lin" valueType="num">
                                      <p:cBhvr>
                                        <p:cTn id="205" dur="500" fill="hold"/>
                                        <p:tgtEl>
                                          <p:spTgt spid="48"/>
                                        </p:tgtEl>
                                        <p:attrNameLst>
                                          <p:attrName>ppt_w</p:attrName>
                                        </p:attrNameLst>
                                      </p:cBhvr>
                                      <p:tavLst>
                                        <p:tav tm="0">
                                          <p:val>
                                            <p:fltVal val="0"/>
                                          </p:val>
                                        </p:tav>
                                        <p:tav tm="100000">
                                          <p:val>
                                            <p:strVal val="#ppt_w"/>
                                          </p:val>
                                        </p:tav>
                                      </p:tavLst>
                                    </p:anim>
                                    <p:anim calcmode="lin" valueType="num">
                                      <p:cBhvr>
                                        <p:cTn id="206" dur="500" fill="hold"/>
                                        <p:tgtEl>
                                          <p:spTgt spid="48"/>
                                        </p:tgtEl>
                                        <p:attrNameLst>
                                          <p:attrName>ppt_h</p:attrName>
                                        </p:attrNameLst>
                                      </p:cBhvr>
                                      <p:tavLst>
                                        <p:tav tm="0">
                                          <p:val>
                                            <p:fltVal val="0"/>
                                          </p:val>
                                        </p:tav>
                                        <p:tav tm="100000">
                                          <p:val>
                                            <p:strVal val="#ppt_h"/>
                                          </p:val>
                                        </p:tav>
                                      </p:tavLst>
                                    </p:anim>
                                    <p:animEffect transition="in" filter="fade">
                                      <p:cBhvr>
                                        <p:cTn id="207" dur="500"/>
                                        <p:tgtEl>
                                          <p:spTgt spid="48"/>
                                        </p:tgtEl>
                                      </p:cBhvr>
                                    </p:animEffect>
                                  </p:childTnLst>
                                </p:cTn>
                              </p:par>
                              <p:par>
                                <p:cTn id="208" presetID="53" presetClass="entr" presetSubtype="16" fill="hold" grpId="0" nodeType="withEffect">
                                  <p:stCondLst>
                                    <p:cond delay="1250"/>
                                  </p:stCondLst>
                                  <p:childTnLst>
                                    <p:set>
                                      <p:cBhvr>
                                        <p:cTn id="209" dur="1" fill="hold">
                                          <p:stCondLst>
                                            <p:cond delay="0"/>
                                          </p:stCondLst>
                                        </p:cTn>
                                        <p:tgtEl>
                                          <p:spTgt spid="51"/>
                                        </p:tgtEl>
                                        <p:attrNameLst>
                                          <p:attrName>style.visibility</p:attrName>
                                        </p:attrNameLst>
                                      </p:cBhvr>
                                      <p:to>
                                        <p:strVal val="visible"/>
                                      </p:to>
                                    </p:set>
                                    <p:anim calcmode="lin" valueType="num">
                                      <p:cBhvr>
                                        <p:cTn id="210" dur="500" fill="hold"/>
                                        <p:tgtEl>
                                          <p:spTgt spid="51"/>
                                        </p:tgtEl>
                                        <p:attrNameLst>
                                          <p:attrName>ppt_w</p:attrName>
                                        </p:attrNameLst>
                                      </p:cBhvr>
                                      <p:tavLst>
                                        <p:tav tm="0">
                                          <p:val>
                                            <p:fltVal val="0"/>
                                          </p:val>
                                        </p:tav>
                                        <p:tav tm="100000">
                                          <p:val>
                                            <p:strVal val="#ppt_w"/>
                                          </p:val>
                                        </p:tav>
                                      </p:tavLst>
                                    </p:anim>
                                    <p:anim calcmode="lin" valueType="num">
                                      <p:cBhvr>
                                        <p:cTn id="211" dur="500" fill="hold"/>
                                        <p:tgtEl>
                                          <p:spTgt spid="51"/>
                                        </p:tgtEl>
                                        <p:attrNameLst>
                                          <p:attrName>ppt_h</p:attrName>
                                        </p:attrNameLst>
                                      </p:cBhvr>
                                      <p:tavLst>
                                        <p:tav tm="0">
                                          <p:val>
                                            <p:fltVal val="0"/>
                                          </p:val>
                                        </p:tav>
                                        <p:tav tm="100000">
                                          <p:val>
                                            <p:strVal val="#ppt_h"/>
                                          </p:val>
                                        </p:tav>
                                      </p:tavLst>
                                    </p:anim>
                                    <p:animEffect transition="in" filter="fade">
                                      <p:cBhvr>
                                        <p:cTn id="212" dur="500"/>
                                        <p:tgtEl>
                                          <p:spTgt spid="51"/>
                                        </p:tgtEl>
                                      </p:cBhvr>
                                    </p:animEffect>
                                  </p:childTnLst>
                                </p:cTn>
                              </p:par>
                              <p:par>
                                <p:cTn id="213" presetID="53" presetClass="entr" presetSubtype="16" fill="hold" grpId="0" nodeType="withEffect">
                                  <p:stCondLst>
                                    <p:cond delay="1250"/>
                                  </p:stCondLst>
                                  <p:childTnLst>
                                    <p:set>
                                      <p:cBhvr>
                                        <p:cTn id="214" dur="1" fill="hold">
                                          <p:stCondLst>
                                            <p:cond delay="0"/>
                                          </p:stCondLst>
                                        </p:cTn>
                                        <p:tgtEl>
                                          <p:spTgt spid="47"/>
                                        </p:tgtEl>
                                        <p:attrNameLst>
                                          <p:attrName>style.visibility</p:attrName>
                                        </p:attrNameLst>
                                      </p:cBhvr>
                                      <p:to>
                                        <p:strVal val="visible"/>
                                      </p:to>
                                    </p:set>
                                    <p:anim calcmode="lin" valueType="num">
                                      <p:cBhvr>
                                        <p:cTn id="215" dur="500" fill="hold"/>
                                        <p:tgtEl>
                                          <p:spTgt spid="47"/>
                                        </p:tgtEl>
                                        <p:attrNameLst>
                                          <p:attrName>ppt_w</p:attrName>
                                        </p:attrNameLst>
                                      </p:cBhvr>
                                      <p:tavLst>
                                        <p:tav tm="0">
                                          <p:val>
                                            <p:fltVal val="0"/>
                                          </p:val>
                                        </p:tav>
                                        <p:tav tm="100000">
                                          <p:val>
                                            <p:strVal val="#ppt_w"/>
                                          </p:val>
                                        </p:tav>
                                      </p:tavLst>
                                    </p:anim>
                                    <p:anim calcmode="lin" valueType="num">
                                      <p:cBhvr>
                                        <p:cTn id="216" dur="500" fill="hold"/>
                                        <p:tgtEl>
                                          <p:spTgt spid="47"/>
                                        </p:tgtEl>
                                        <p:attrNameLst>
                                          <p:attrName>ppt_h</p:attrName>
                                        </p:attrNameLst>
                                      </p:cBhvr>
                                      <p:tavLst>
                                        <p:tav tm="0">
                                          <p:val>
                                            <p:fltVal val="0"/>
                                          </p:val>
                                        </p:tav>
                                        <p:tav tm="100000">
                                          <p:val>
                                            <p:strVal val="#ppt_h"/>
                                          </p:val>
                                        </p:tav>
                                      </p:tavLst>
                                    </p:anim>
                                    <p:animEffect transition="in" filter="fade">
                                      <p:cBhvr>
                                        <p:cTn id="217" dur="500"/>
                                        <p:tgtEl>
                                          <p:spTgt spid="47"/>
                                        </p:tgtEl>
                                      </p:cBhvr>
                                    </p:animEffect>
                                  </p:childTnLst>
                                </p:cTn>
                              </p:par>
                              <p:par>
                                <p:cTn id="218" presetID="53" presetClass="entr" presetSubtype="16" fill="hold" grpId="0" nodeType="withEffect">
                                  <p:stCondLst>
                                    <p:cond delay="1250"/>
                                  </p:stCondLst>
                                  <p:childTnLst>
                                    <p:set>
                                      <p:cBhvr>
                                        <p:cTn id="219" dur="1" fill="hold">
                                          <p:stCondLst>
                                            <p:cond delay="0"/>
                                          </p:stCondLst>
                                        </p:cTn>
                                        <p:tgtEl>
                                          <p:spTgt spid="50"/>
                                        </p:tgtEl>
                                        <p:attrNameLst>
                                          <p:attrName>style.visibility</p:attrName>
                                        </p:attrNameLst>
                                      </p:cBhvr>
                                      <p:to>
                                        <p:strVal val="visible"/>
                                      </p:to>
                                    </p:set>
                                    <p:anim calcmode="lin" valueType="num">
                                      <p:cBhvr>
                                        <p:cTn id="220" dur="500" fill="hold"/>
                                        <p:tgtEl>
                                          <p:spTgt spid="50"/>
                                        </p:tgtEl>
                                        <p:attrNameLst>
                                          <p:attrName>ppt_w</p:attrName>
                                        </p:attrNameLst>
                                      </p:cBhvr>
                                      <p:tavLst>
                                        <p:tav tm="0">
                                          <p:val>
                                            <p:fltVal val="0"/>
                                          </p:val>
                                        </p:tav>
                                        <p:tav tm="100000">
                                          <p:val>
                                            <p:strVal val="#ppt_w"/>
                                          </p:val>
                                        </p:tav>
                                      </p:tavLst>
                                    </p:anim>
                                    <p:anim calcmode="lin" valueType="num">
                                      <p:cBhvr>
                                        <p:cTn id="221" dur="500" fill="hold"/>
                                        <p:tgtEl>
                                          <p:spTgt spid="50"/>
                                        </p:tgtEl>
                                        <p:attrNameLst>
                                          <p:attrName>ppt_h</p:attrName>
                                        </p:attrNameLst>
                                      </p:cBhvr>
                                      <p:tavLst>
                                        <p:tav tm="0">
                                          <p:val>
                                            <p:fltVal val="0"/>
                                          </p:val>
                                        </p:tav>
                                        <p:tav tm="100000">
                                          <p:val>
                                            <p:strVal val="#ppt_h"/>
                                          </p:val>
                                        </p:tav>
                                      </p:tavLst>
                                    </p:anim>
                                    <p:animEffect transition="in" filter="fade">
                                      <p:cBhvr>
                                        <p:cTn id="222" dur="500"/>
                                        <p:tgtEl>
                                          <p:spTgt spid="50"/>
                                        </p:tgtEl>
                                      </p:cBhvr>
                                    </p:animEffect>
                                  </p:childTnLst>
                                </p:cTn>
                              </p:par>
                              <p:par>
                                <p:cTn id="223" presetID="53" presetClass="entr" presetSubtype="16" fill="hold" grpId="0" nodeType="withEffect">
                                  <p:stCondLst>
                                    <p:cond delay="1250"/>
                                  </p:stCondLst>
                                  <p:childTnLst>
                                    <p:set>
                                      <p:cBhvr>
                                        <p:cTn id="224" dur="1" fill="hold">
                                          <p:stCondLst>
                                            <p:cond delay="0"/>
                                          </p:stCondLst>
                                        </p:cTn>
                                        <p:tgtEl>
                                          <p:spTgt spid="44"/>
                                        </p:tgtEl>
                                        <p:attrNameLst>
                                          <p:attrName>style.visibility</p:attrName>
                                        </p:attrNameLst>
                                      </p:cBhvr>
                                      <p:to>
                                        <p:strVal val="visible"/>
                                      </p:to>
                                    </p:set>
                                    <p:anim calcmode="lin" valueType="num">
                                      <p:cBhvr>
                                        <p:cTn id="225" dur="500" fill="hold"/>
                                        <p:tgtEl>
                                          <p:spTgt spid="44"/>
                                        </p:tgtEl>
                                        <p:attrNameLst>
                                          <p:attrName>ppt_w</p:attrName>
                                        </p:attrNameLst>
                                      </p:cBhvr>
                                      <p:tavLst>
                                        <p:tav tm="0">
                                          <p:val>
                                            <p:fltVal val="0"/>
                                          </p:val>
                                        </p:tav>
                                        <p:tav tm="100000">
                                          <p:val>
                                            <p:strVal val="#ppt_w"/>
                                          </p:val>
                                        </p:tav>
                                      </p:tavLst>
                                    </p:anim>
                                    <p:anim calcmode="lin" valueType="num">
                                      <p:cBhvr>
                                        <p:cTn id="226" dur="500" fill="hold"/>
                                        <p:tgtEl>
                                          <p:spTgt spid="44"/>
                                        </p:tgtEl>
                                        <p:attrNameLst>
                                          <p:attrName>ppt_h</p:attrName>
                                        </p:attrNameLst>
                                      </p:cBhvr>
                                      <p:tavLst>
                                        <p:tav tm="0">
                                          <p:val>
                                            <p:fltVal val="0"/>
                                          </p:val>
                                        </p:tav>
                                        <p:tav tm="100000">
                                          <p:val>
                                            <p:strVal val="#ppt_h"/>
                                          </p:val>
                                        </p:tav>
                                      </p:tavLst>
                                    </p:anim>
                                    <p:animEffect transition="in" filter="fade">
                                      <p:cBhvr>
                                        <p:cTn id="227" dur="500"/>
                                        <p:tgtEl>
                                          <p:spTgt spid="44"/>
                                        </p:tgtEl>
                                      </p:cBhvr>
                                    </p:animEffect>
                                  </p:childTnLst>
                                </p:cTn>
                              </p:par>
                              <p:par>
                                <p:cTn id="228" presetID="53" presetClass="entr" presetSubtype="16" fill="hold" grpId="0" nodeType="withEffect">
                                  <p:stCondLst>
                                    <p:cond delay="1250"/>
                                  </p:stCondLst>
                                  <p:childTnLst>
                                    <p:set>
                                      <p:cBhvr>
                                        <p:cTn id="229" dur="1" fill="hold">
                                          <p:stCondLst>
                                            <p:cond delay="0"/>
                                          </p:stCondLst>
                                        </p:cTn>
                                        <p:tgtEl>
                                          <p:spTgt spid="56"/>
                                        </p:tgtEl>
                                        <p:attrNameLst>
                                          <p:attrName>style.visibility</p:attrName>
                                        </p:attrNameLst>
                                      </p:cBhvr>
                                      <p:to>
                                        <p:strVal val="visible"/>
                                      </p:to>
                                    </p:set>
                                    <p:anim calcmode="lin" valueType="num">
                                      <p:cBhvr>
                                        <p:cTn id="230" dur="500" fill="hold"/>
                                        <p:tgtEl>
                                          <p:spTgt spid="56"/>
                                        </p:tgtEl>
                                        <p:attrNameLst>
                                          <p:attrName>ppt_w</p:attrName>
                                        </p:attrNameLst>
                                      </p:cBhvr>
                                      <p:tavLst>
                                        <p:tav tm="0">
                                          <p:val>
                                            <p:fltVal val="0"/>
                                          </p:val>
                                        </p:tav>
                                        <p:tav tm="100000">
                                          <p:val>
                                            <p:strVal val="#ppt_w"/>
                                          </p:val>
                                        </p:tav>
                                      </p:tavLst>
                                    </p:anim>
                                    <p:anim calcmode="lin" valueType="num">
                                      <p:cBhvr>
                                        <p:cTn id="231" dur="500" fill="hold"/>
                                        <p:tgtEl>
                                          <p:spTgt spid="56"/>
                                        </p:tgtEl>
                                        <p:attrNameLst>
                                          <p:attrName>ppt_h</p:attrName>
                                        </p:attrNameLst>
                                      </p:cBhvr>
                                      <p:tavLst>
                                        <p:tav tm="0">
                                          <p:val>
                                            <p:fltVal val="0"/>
                                          </p:val>
                                        </p:tav>
                                        <p:tav tm="100000">
                                          <p:val>
                                            <p:strVal val="#ppt_h"/>
                                          </p:val>
                                        </p:tav>
                                      </p:tavLst>
                                    </p:anim>
                                    <p:animEffect transition="in" filter="fade">
                                      <p:cBhvr>
                                        <p:cTn id="232" dur="500"/>
                                        <p:tgtEl>
                                          <p:spTgt spid="56"/>
                                        </p:tgtEl>
                                      </p:cBhvr>
                                    </p:animEffect>
                                  </p:childTnLst>
                                </p:cTn>
                              </p:par>
                              <p:par>
                                <p:cTn id="233" presetID="53" presetClass="entr" presetSubtype="16" fill="hold" grpId="0" nodeType="withEffect">
                                  <p:stCondLst>
                                    <p:cond delay="1250"/>
                                  </p:stCondLst>
                                  <p:childTnLst>
                                    <p:set>
                                      <p:cBhvr>
                                        <p:cTn id="234" dur="1" fill="hold">
                                          <p:stCondLst>
                                            <p:cond delay="0"/>
                                          </p:stCondLst>
                                        </p:cTn>
                                        <p:tgtEl>
                                          <p:spTgt spid="49"/>
                                        </p:tgtEl>
                                        <p:attrNameLst>
                                          <p:attrName>style.visibility</p:attrName>
                                        </p:attrNameLst>
                                      </p:cBhvr>
                                      <p:to>
                                        <p:strVal val="visible"/>
                                      </p:to>
                                    </p:set>
                                    <p:anim calcmode="lin" valueType="num">
                                      <p:cBhvr>
                                        <p:cTn id="235" dur="500" fill="hold"/>
                                        <p:tgtEl>
                                          <p:spTgt spid="49"/>
                                        </p:tgtEl>
                                        <p:attrNameLst>
                                          <p:attrName>ppt_w</p:attrName>
                                        </p:attrNameLst>
                                      </p:cBhvr>
                                      <p:tavLst>
                                        <p:tav tm="0">
                                          <p:val>
                                            <p:fltVal val="0"/>
                                          </p:val>
                                        </p:tav>
                                        <p:tav tm="100000">
                                          <p:val>
                                            <p:strVal val="#ppt_w"/>
                                          </p:val>
                                        </p:tav>
                                      </p:tavLst>
                                    </p:anim>
                                    <p:anim calcmode="lin" valueType="num">
                                      <p:cBhvr>
                                        <p:cTn id="236" dur="500" fill="hold"/>
                                        <p:tgtEl>
                                          <p:spTgt spid="49"/>
                                        </p:tgtEl>
                                        <p:attrNameLst>
                                          <p:attrName>ppt_h</p:attrName>
                                        </p:attrNameLst>
                                      </p:cBhvr>
                                      <p:tavLst>
                                        <p:tav tm="0">
                                          <p:val>
                                            <p:fltVal val="0"/>
                                          </p:val>
                                        </p:tav>
                                        <p:tav tm="100000">
                                          <p:val>
                                            <p:strVal val="#ppt_h"/>
                                          </p:val>
                                        </p:tav>
                                      </p:tavLst>
                                    </p:anim>
                                    <p:animEffect transition="in" filter="fade">
                                      <p:cBhvr>
                                        <p:cTn id="237" dur="500"/>
                                        <p:tgtEl>
                                          <p:spTgt spid="49"/>
                                        </p:tgtEl>
                                      </p:cBhvr>
                                    </p:animEffect>
                                  </p:childTnLst>
                                </p:cTn>
                              </p:par>
                              <p:par>
                                <p:cTn id="238" presetID="53" presetClass="entr" presetSubtype="16" fill="hold" grpId="0" nodeType="withEffect">
                                  <p:stCondLst>
                                    <p:cond delay="1250"/>
                                  </p:stCondLst>
                                  <p:childTnLst>
                                    <p:set>
                                      <p:cBhvr>
                                        <p:cTn id="239" dur="1" fill="hold">
                                          <p:stCondLst>
                                            <p:cond delay="0"/>
                                          </p:stCondLst>
                                        </p:cTn>
                                        <p:tgtEl>
                                          <p:spTgt spid="29"/>
                                        </p:tgtEl>
                                        <p:attrNameLst>
                                          <p:attrName>style.visibility</p:attrName>
                                        </p:attrNameLst>
                                      </p:cBhvr>
                                      <p:to>
                                        <p:strVal val="visible"/>
                                      </p:to>
                                    </p:set>
                                    <p:anim calcmode="lin" valueType="num">
                                      <p:cBhvr>
                                        <p:cTn id="240" dur="500" fill="hold"/>
                                        <p:tgtEl>
                                          <p:spTgt spid="29"/>
                                        </p:tgtEl>
                                        <p:attrNameLst>
                                          <p:attrName>ppt_w</p:attrName>
                                        </p:attrNameLst>
                                      </p:cBhvr>
                                      <p:tavLst>
                                        <p:tav tm="0">
                                          <p:val>
                                            <p:fltVal val="0"/>
                                          </p:val>
                                        </p:tav>
                                        <p:tav tm="100000">
                                          <p:val>
                                            <p:strVal val="#ppt_w"/>
                                          </p:val>
                                        </p:tav>
                                      </p:tavLst>
                                    </p:anim>
                                    <p:anim calcmode="lin" valueType="num">
                                      <p:cBhvr>
                                        <p:cTn id="241" dur="500" fill="hold"/>
                                        <p:tgtEl>
                                          <p:spTgt spid="29"/>
                                        </p:tgtEl>
                                        <p:attrNameLst>
                                          <p:attrName>ppt_h</p:attrName>
                                        </p:attrNameLst>
                                      </p:cBhvr>
                                      <p:tavLst>
                                        <p:tav tm="0">
                                          <p:val>
                                            <p:fltVal val="0"/>
                                          </p:val>
                                        </p:tav>
                                        <p:tav tm="100000">
                                          <p:val>
                                            <p:strVal val="#ppt_h"/>
                                          </p:val>
                                        </p:tav>
                                      </p:tavLst>
                                    </p:anim>
                                    <p:animEffect transition="in" filter="fade">
                                      <p:cBhvr>
                                        <p:cTn id="242" dur="500"/>
                                        <p:tgtEl>
                                          <p:spTgt spid="29"/>
                                        </p:tgtEl>
                                      </p:cBhvr>
                                    </p:animEffect>
                                  </p:childTnLst>
                                </p:cTn>
                              </p:par>
                              <p:par>
                                <p:cTn id="243" presetID="53" presetClass="entr" presetSubtype="16" fill="hold" grpId="0" nodeType="withEffect">
                                  <p:stCondLst>
                                    <p:cond delay="1250"/>
                                  </p:stCondLst>
                                  <p:childTnLst>
                                    <p:set>
                                      <p:cBhvr>
                                        <p:cTn id="244" dur="1" fill="hold">
                                          <p:stCondLst>
                                            <p:cond delay="0"/>
                                          </p:stCondLst>
                                        </p:cTn>
                                        <p:tgtEl>
                                          <p:spTgt spid="43"/>
                                        </p:tgtEl>
                                        <p:attrNameLst>
                                          <p:attrName>style.visibility</p:attrName>
                                        </p:attrNameLst>
                                      </p:cBhvr>
                                      <p:to>
                                        <p:strVal val="visible"/>
                                      </p:to>
                                    </p:set>
                                    <p:anim calcmode="lin" valueType="num">
                                      <p:cBhvr>
                                        <p:cTn id="245" dur="500" fill="hold"/>
                                        <p:tgtEl>
                                          <p:spTgt spid="43"/>
                                        </p:tgtEl>
                                        <p:attrNameLst>
                                          <p:attrName>ppt_w</p:attrName>
                                        </p:attrNameLst>
                                      </p:cBhvr>
                                      <p:tavLst>
                                        <p:tav tm="0">
                                          <p:val>
                                            <p:fltVal val="0"/>
                                          </p:val>
                                        </p:tav>
                                        <p:tav tm="100000">
                                          <p:val>
                                            <p:strVal val="#ppt_w"/>
                                          </p:val>
                                        </p:tav>
                                      </p:tavLst>
                                    </p:anim>
                                    <p:anim calcmode="lin" valueType="num">
                                      <p:cBhvr>
                                        <p:cTn id="246" dur="500" fill="hold"/>
                                        <p:tgtEl>
                                          <p:spTgt spid="43"/>
                                        </p:tgtEl>
                                        <p:attrNameLst>
                                          <p:attrName>ppt_h</p:attrName>
                                        </p:attrNameLst>
                                      </p:cBhvr>
                                      <p:tavLst>
                                        <p:tav tm="0">
                                          <p:val>
                                            <p:fltVal val="0"/>
                                          </p:val>
                                        </p:tav>
                                        <p:tav tm="100000">
                                          <p:val>
                                            <p:strVal val="#ppt_h"/>
                                          </p:val>
                                        </p:tav>
                                      </p:tavLst>
                                    </p:anim>
                                    <p:animEffect transition="in" filter="fade">
                                      <p:cBhvr>
                                        <p:cTn id="247" dur="500"/>
                                        <p:tgtEl>
                                          <p:spTgt spid="43"/>
                                        </p:tgtEl>
                                      </p:cBhvr>
                                    </p:animEffect>
                                  </p:childTnLst>
                                </p:cTn>
                              </p:par>
                              <p:par>
                                <p:cTn id="248" presetID="53" presetClass="entr" presetSubtype="16" fill="hold" grpId="0" nodeType="withEffect">
                                  <p:stCondLst>
                                    <p:cond delay="1250"/>
                                  </p:stCondLst>
                                  <p:childTnLst>
                                    <p:set>
                                      <p:cBhvr>
                                        <p:cTn id="249" dur="1" fill="hold">
                                          <p:stCondLst>
                                            <p:cond delay="0"/>
                                          </p:stCondLst>
                                        </p:cTn>
                                        <p:tgtEl>
                                          <p:spTgt spid="16"/>
                                        </p:tgtEl>
                                        <p:attrNameLst>
                                          <p:attrName>style.visibility</p:attrName>
                                        </p:attrNameLst>
                                      </p:cBhvr>
                                      <p:to>
                                        <p:strVal val="visible"/>
                                      </p:to>
                                    </p:set>
                                    <p:anim calcmode="lin" valueType="num">
                                      <p:cBhvr>
                                        <p:cTn id="250" dur="500" fill="hold"/>
                                        <p:tgtEl>
                                          <p:spTgt spid="16"/>
                                        </p:tgtEl>
                                        <p:attrNameLst>
                                          <p:attrName>ppt_w</p:attrName>
                                        </p:attrNameLst>
                                      </p:cBhvr>
                                      <p:tavLst>
                                        <p:tav tm="0">
                                          <p:val>
                                            <p:fltVal val="0"/>
                                          </p:val>
                                        </p:tav>
                                        <p:tav tm="100000">
                                          <p:val>
                                            <p:strVal val="#ppt_w"/>
                                          </p:val>
                                        </p:tav>
                                      </p:tavLst>
                                    </p:anim>
                                    <p:anim calcmode="lin" valueType="num">
                                      <p:cBhvr>
                                        <p:cTn id="251" dur="500" fill="hold"/>
                                        <p:tgtEl>
                                          <p:spTgt spid="16"/>
                                        </p:tgtEl>
                                        <p:attrNameLst>
                                          <p:attrName>ppt_h</p:attrName>
                                        </p:attrNameLst>
                                      </p:cBhvr>
                                      <p:tavLst>
                                        <p:tav tm="0">
                                          <p:val>
                                            <p:fltVal val="0"/>
                                          </p:val>
                                        </p:tav>
                                        <p:tav tm="100000">
                                          <p:val>
                                            <p:strVal val="#ppt_h"/>
                                          </p:val>
                                        </p:tav>
                                      </p:tavLst>
                                    </p:anim>
                                    <p:animEffect transition="in" filter="fade">
                                      <p:cBhvr>
                                        <p:cTn id="252" dur="500"/>
                                        <p:tgtEl>
                                          <p:spTgt spid="16"/>
                                        </p:tgtEl>
                                      </p:cBhvr>
                                    </p:animEffect>
                                  </p:childTnLst>
                                </p:cTn>
                              </p:par>
                              <p:par>
                                <p:cTn id="253" presetID="53" presetClass="entr" presetSubtype="16" fill="hold" grpId="0" nodeType="withEffect">
                                  <p:stCondLst>
                                    <p:cond delay="1250"/>
                                  </p:stCondLst>
                                  <p:childTnLst>
                                    <p:set>
                                      <p:cBhvr>
                                        <p:cTn id="254" dur="1" fill="hold">
                                          <p:stCondLst>
                                            <p:cond delay="0"/>
                                          </p:stCondLst>
                                        </p:cTn>
                                        <p:tgtEl>
                                          <p:spTgt spid="17"/>
                                        </p:tgtEl>
                                        <p:attrNameLst>
                                          <p:attrName>style.visibility</p:attrName>
                                        </p:attrNameLst>
                                      </p:cBhvr>
                                      <p:to>
                                        <p:strVal val="visible"/>
                                      </p:to>
                                    </p:set>
                                    <p:anim calcmode="lin" valueType="num">
                                      <p:cBhvr>
                                        <p:cTn id="255" dur="500" fill="hold"/>
                                        <p:tgtEl>
                                          <p:spTgt spid="17"/>
                                        </p:tgtEl>
                                        <p:attrNameLst>
                                          <p:attrName>ppt_w</p:attrName>
                                        </p:attrNameLst>
                                      </p:cBhvr>
                                      <p:tavLst>
                                        <p:tav tm="0">
                                          <p:val>
                                            <p:fltVal val="0"/>
                                          </p:val>
                                        </p:tav>
                                        <p:tav tm="100000">
                                          <p:val>
                                            <p:strVal val="#ppt_w"/>
                                          </p:val>
                                        </p:tav>
                                      </p:tavLst>
                                    </p:anim>
                                    <p:anim calcmode="lin" valueType="num">
                                      <p:cBhvr>
                                        <p:cTn id="256" dur="500" fill="hold"/>
                                        <p:tgtEl>
                                          <p:spTgt spid="17"/>
                                        </p:tgtEl>
                                        <p:attrNameLst>
                                          <p:attrName>ppt_h</p:attrName>
                                        </p:attrNameLst>
                                      </p:cBhvr>
                                      <p:tavLst>
                                        <p:tav tm="0">
                                          <p:val>
                                            <p:fltVal val="0"/>
                                          </p:val>
                                        </p:tav>
                                        <p:tav tm="100000">
                                          <p:val>
                                            <p:strVal val="#ppt_h"/>
                                          </p:val>
                                        </p:tav>
                                      </p:tavLst>
                                    </p:anim>
                                    <p:animEffect transition="in" filter="fade">
                                      <p:cBhvr>
                                        <p:cTn id="257" dur="500"/>
                                        <p:tgtEl>
                                          <p:spTgt spid="17"/>
                                        </p:tgtEl>
                                      </p:cBhvr>
                                    </p:animEffect>
                                  </p:childTnLst>
                                </p:cTn>
                              </p:par>
                              <p:par>
                                <p:cTn id="258" presetID="53" presetClass="entr" presetSubtype="16" fill="hold" grpId="0" nodeType="withEffect">
                                  <p:stCondLst>
                                    <p:cond delay="1250"/>
                                  </p:stCondLst>
                                  <p:childTnLst>
                                    <p:set>
                                      <p:cBhvr>
                                        <p:cTn id="259" dur="1" fill="hold">
                                          <p:stCondLst>
                                            <p:cond delay="0"/>
                                          </p:stCondLst>
                                        </p:cTn>
                                        <p:tgtEl>
                                          <p:spTgt spid="33"/>
                                        </p:tgtEl>
                                        <p:attrNameLst>
                                          <p:attrName>style.visibility</p:attrName>
                                        </p:attrNameLst>
                                      </p:cBhvr>
                                      <p:to>
                                        <p:strVal val="visible"/>
                                      </p:to>
                                    </p:set>
                                    <p:anim calcmode="lin" valueType="num">
                                      <p:cBhvr>
                                        <p:cTn id="260" dur="500" fill="hold"/>
                                        <p:tgtEl>
                                          <p:spTgt spid="33"/>
                                        </p:tgtEl>
                                        <p:attrNameLst>
                                          <p:attrName>ppt_w</p:attrName>
                                        </p:attrNameLst>
                                      </p:cBhvr>
                                      <p:tavLst>
                                        <p:tav tm="0">
                                          <p:val>
                                            <p:fltVal val="0"/>
                                          </p:val>
                                        </p:tav>
                                        <p:tav tm="100000">
                                          <p:val>
                                            <p:strVal val="#ppt_w"/>
                                          </p:val>
                                        </p:tav>
                                      </p:tavLst>
                                    </p:anim>
                                    <p:anim calcmode="lin" valueType="num">
                                      <p:cBhvr>
                                        <p:cTn id="261" dur="500" fill="hold"/>
                                        <p:tgtEl>
                                          <p:spTgt spid="33"/>
                                        </p:tgtEl>
                                        <p:attrNameLst>
                                          <p:attrName>ppt_h</p:attrName>
                                        </p:attrNameLst>
                                      </p:cBhvr>
                                      <p:tavLst>
                                        <p:tav tm="0">
                                          <p:val>
                                            <p:fltVal val="0"/>
                                          </p:val>
                                        </p:tav>
                                        <p:tav tm="100000">
                                          <p:val>
                                            <p:strVal val="#ppt_h"/>
                                          </p:val>
                                        </p:tav>
                                      </p:tavLst>
                                    </p:anim>
                                    <p:animEffect transition="in" filter="fade">
                                      <p:cBhvr>
                                        <p:cTn id="262" dur="500"/>
                                        <p:tgtEl>
                                          <p:spTgt spid="33"/>
                                        </p:tgtEl>
                                      </p:cBhvr>
                                    </p:animEffect>
                                  </p:childTnLst>
                                </p:cTn>
                              </p:par>
                              <p:par>
                                <p:cTn id="263" presetID="53" presetClass="entr" presetSubtype="16" fill="hold" grpId="0" nodeType="withEffect">
                                  <p:stCondLst>
                                    <p:cond delay="1250"/>
                                  </p:stCondLst>
                                  <p:childTnLst>
                                    <p:set>
                                      <p:cBhvr>
                                        <p:cTn id="264" dur="1" fill="hold">
                                          <p:stCondLst>
                                            <p:cond delay="0"/>
                                          </p:stCondLst>
                                        </p:cTn>
                                        <p:tgtEl>
                                          <p:spTgt spid="38"/>
                                        </p:tgtEl>
                                        <p:attrNameLst>
                                          <p:attrName>style.visibility</p:attrName>
                                        </p:attrNameLst>
                                      </p:cBhvr>
                                      <p:to>
                                        <p:strVal val="visible"/>
                                      </p:to>
                                    </p:set>
                                    <p:anim calcmode="lin" valueType="num">
                                      <p:cBhvr>
                                        <p:cTn id="265" dur="500" fill="hold"/>
                                        <p:tgtEl>
                                          <p:spTgt spid="38"/>
                                        </p:tgtEl>
                                        <p:attrNameLst>
                                          <p:attrName>ppt_w</p:attrName>
                                        </p:attrNameLst>
                                      </p:cBhvr>
                                      <p:tavLst>
                                        <p:tav tm="0">
                                          <p:val>
                                            <p:fltVal val="0"/>
                                          </p:val>
                                        </p:tav>
                                        <p:tav tm="100000">
                                          <p:val>
                                            <p:strVal val="#ppt_w"/>
                                          </p:val>
                                        </p:tav>
                                      </p:tavLst>
                                    </p:anim>
                                    <p:anim calcmode="lin" valueType="num">
                                      <p:cBhvr>
                                        <p:cTn id="266" dur="500" fill="hold"/>
                                        <p:tgtEl>
                                          <p:spTgt spid="38"/>
                                        </p:tgtEl>
                                        <p:attrNameLst>
                                          <p:attrName>ppt_h</p:attrName>
                                        </p:attrNameLst>
                                      </p:cBhvr>
                                      <p:tavLst>
                                        <p:tav tm="0">
                                          <p:val>
                                            <p:fltVal val="0"/>
                                          </p:val>
                                        </p:tav>
                                        <p:tav tm="100000">
                                          <p:val>
                                            <p:strVal val="#ppt_h"/>
                                          </p:val>
                                        </p:tav>
                                      </p:tavLst>
                                    </p:anim>
                                    <p:animEffect transition="in" filter="fade">
                                      <p:cBhvr>
                                        <p:cTn id="267" dur="500"/>
                                        <p:tgtEl>
                                          <p:spTgt spid="38"/>
                                        </p:tgtEl>
                                      </p:cBhvr>
                                    </p:animEffect>
                                  </p:childTnLst>
                                </p:cTn>
                              </p:par>
                              <p:par>
                                <p:cTn id="268" presetID="53" presetClass="entr" presetSubtype="16" fill="hold" grpId="0" nodeType="withEffect">
                                  <p:stCondLst>
                                    <p:cond delay="1250"/>
                                  </p:stCondLst>
                                  <p:childTnLst>
                                    <p:set>
                                      <p:cBhvr>
                                        <p:cTn id="269" dur="1" fill="hold">
                                          <p:stCondLst>
                                            <p:cond delay="0"/>
                                          </p:stCondLst>
                                        </p:cTn>
                                        <p:tgtEl>
                                          <p:spTgt spid="8"/>
                                        </p:tgtEl>
                                        <p:attrNameLst>
                                          <p:attrName>style.visibility</p:attrName>
                                        </p:attrNameLst>
                                      </p:cBhvr>
                                      <p:to>
                                        <p:strVal val="visible"/>
                                      </p:to>
                                    </p:set>
                                    <p:anim calcmode="lin" valueType="num">
                                      <p:cBhvr>
                                        <p:cTn id="270" dur="500" fill="hold"/>
                                        <p:tgtEl>
                                          <p:spTgt spid="8"/>
                                        </p:tgtEl>
                                        <p:attrNameLst>
                                          <p:attrName>ppt_w</p:attrName>
                                        </p:attrNameLst>
                                      </p:cBhvr>
                                      <p:tavLst>
                                        <p:tav tm="0">
                                          <p:val>
                                            <p:fltVal val="0"/>
                                          </p:val>
                                        </p:tav>
                                        <p:tav tm="100000">
                                          <p:val>
                                            <p:strVal val="#ppt_w"/>
                                          </p:val>
                                        </p:tav>
                                      </p:tavLst>
                                    </p:anim>
                                    <p:anim calcmode="lin" valueType="num">
                                      <p:cBhvr>
                                        <p:cTn id="271" dur="500" fill="hold"/>
                                        <p:tgtEl>
                                          <p:spTgt spid="8"/>
                                        </p:tgtEl>
                                        <p:attrNameLst>
                                          <p:attrName>ppt_h</p:attrName>
                                        </p:attrNameLst>
                                      </p:cBhvr>
                                      <p:tavLst>
                                        <p:tav tm="0">
                                          <p:val>
                                            <p:fltVal val="0"/>
                                          </p:val>
                                        </p:tav>
                                        <p:tav tm="100000">
                                          <p:val>
                                            <p:strVal val="#ppt_h"/>
                                          </p:val>
                                        </p:tav>
                                      </p:tavLst>
                                    </p:anim>
                                    <p:animEffect transition="in" filter="fade">
                                      <p:cBhvr>
                                        <p:cTn id="272" dur="500"/>
                                        <p:tgtEl>
                                          <p:spTgt spid="8"/>
                                        </p:tgtEl>
                                      </p:cBhvr>
                                    </p:animEffect>
                                  </p:childTnLst>
                                </p:cTn>
                              </p:par>
                              <p:par>
                                <p:cTn id="273" presetID="22" presetClass="entr" presetSubtype="8" fill="hold" grpId="0" nodeType="withEffect">
                                  <p:stCondLst>
                                    <p:cond delay="1000"/>
                                  </p:stCondLst>
                                  <p:childTnLst>
                                    <p:set>
                                      <p:cBhvr>
                                        <p:cTn id="274" dur="1" fill="hold">
                                          <p:stCondLst>
                                            <p:cond delay="0"/>
                                          </p:stCondLst>
                                        </p:cTn>
                                        <p:tgtEl>
                                          <p:spTgt spid="194"/>
                                        </p:tgtEl>
                                        <p:attrNameLst>
                                          <p:attrName>style.visibility</p:attrName>
                                        </p:attrNameLst>
                                      </p:cBhvr>
                                      <p:to>
                                        <p:strVal val="visible"/>
                                      </p:to>
                                    </p:set>
                                    <p:animEffect transition="in" filter="wipe(left)">
                                      <p:cBhvr>
                                        <p:cTn id="275" dur="1000"/>
                                        <p:tgtEl>
                                          <p:spTgt spid="194"/>
                                        </p:tgtEl>
                                      </p:cBhvr>
                                    </p:animEffect>
                                  </p:childTnLst>
                                </p:cTn>
                              </p:par>
                              <p:par>
                                <p:cTn id="276" presetID="10" presetClass="entr" presetSubtype="0" fill="hold" grpId="0" nodeType="withEffect">
                                  <p:stCondLst>
                                    <p:cond delay="1000"/>
                                  </p:stCondLst>
                                  <p:childTnLst>
                                    <p:set>
                                      <p:cBhvr>
                                        <p:cTn id="277" dur="1" fill="hold">
                                          <p:stCondLst>
                                            <p:cond delay="0"/>
                                          </p:stCondLst>
                                        </p:cTn>
                                        <p:tgtEl>
                                          <p:spTgt spid="5"/>
                                        </p:tgtEl>
                                        <p:attrNameLst>
                                          <p:attrName>style.visibility</p:attrName>
                                        </p:attrNameLst>
                                      </p:cBhvr>
                                      <p:to>
                                        <p:strVal val="visible"/>
                                      </p:to>
                                    </p:set>
                                    <p:animEffect transition="in" filter="fade">
                                      <p:cBhvr>
                                        <p:cTn id="278" dur="750"/>
                                        <p:tgtEl>
                                          <p:spTgt spid="5"/>
                                        </p:tgtEl>
                                      </p:cBhvr>
                                    </p:animEffect>
                                  </p:childTnLst>
                                </p:cTn>
                              </p:par>
                              <p:par>
                                <p:cTn id="279" presetID="63" presetClass="path" presetSubtype="0" decel="50000" fill="hold" grpId="1" nodeType="withEffect">
                                  <p:stCondLst>
                                    <p:cond delay="1000"/>
                                  </p:stCondLst>
                                  <p:childTnLst>
                                    <p:animMotion origin="layout" path="M 0.01523 -3.7037E-6 L -0.10885 -3.7037E-6 " pathEditMode="relative" rAng="0" ptsTypes="AA">
                                      <p:cBhvr>
                                        <p:cTn id="280" dur="1000" spd="-100000" fill="hold"/>
                                        <p:tgtEl>
                                          <p:spTgt spid="5"/>
                                        </p:tgtEl>
                                        <p:attrNameLst>
                                          <p:attrName>ppt_x</p:attrName>
                                          <p:attrName>ppt_y</p:attrName>
                                        </p:attrNameLst>
                                      </p:cBhvr>
                                      <p:rCtr x="-6211" y="0"/>
                                    </p:animMotion>
                                  </p:childTnLst>
                                </p:cTn>
                              </p:par>
                              <p:par>
                                <p:cTn id="281" presetID="35" presetClass="path" presetSubtype="0" accel="50000" decel="50000" fill="hold" grpId="2" nodeType="withEffect">
                                  <p:stCondLst>
                                    <p:cond delay="2000"/>
                                  </p:stCondLst>
                                  <p:childTnLst>
                                    <p:animMotion origin="layout" path="M 0.01601 -3.7037E-6 L 8.33333E-7 -3.7037E-6 " pathEditMode="relative" rAng="0" ptsTypes="AA">
                                      <p:cBhvr>
                                        <p:cTn id="282" dur="1000" fill="hold"/>
                                        <p:tgtEl>
                                          <p:spTgt spid="5"/>
                                        </p:tgtEl>
                                        <p:attrNameLst>
                                          <p:attrName>ppt_x</p:attrName>
                                          <p:attrName>ppt_y</p:attrName>
                                        </p:attrNameLst>
                                      </p:cBhvr>
                                      <p:rCtr x="-80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5" grpId="1">
        <p:bldAsOne/>
      </p:bldGraphic>
      <p:bldGraphic spid="5" grpId="2">
        <p:bldAsOne/>
      </p:bldGraphic>
      <p:bldP spid="8" grpId="0" animBg="1"/>
      <p:bldP spid="30" grpId="0" animBg="1"/>
      <p:bldP spid="31" grpId="0" animBg="1"/>
      <p:bldP spid="32" grpId="0" animBg="1"/>
      <p:bldP spid="44" grpId="0" animBg="1"/>
      <p:bldP spid="47" grpId="0" animBg="1"/>
      <p:bldP spid="48" grpId="0" animBg="1"/>
      <p:bldP spid="49" grpId="0" animBg="1"/>
      <p:bldP spid="50" grpId="0" animBg="1"/>
      <p:bldP spid="51" grpId="0" animBg="1"/>
      <p:bldP spid="56" grpId="0" animBg="1"/>
      <p:bldP spid="16" grpId="0" animBg="1"/>
      <p:bldP spid="17" grpId="0" animBg="1"/>
      <p:bldP spid="29" grpId="0" animBg="1"/>
      <p:bldP spid="33" grpId="0" animBg="1"/>
      <p:bldP spid="38" grpId="0" animBg="1"/>
      <p:bldP spid="43" grpId="0" animBg="1"/>
      <p:bldP spid="194" grpId="0"/>
      <p:bldP spid="195" grpId="0" animBg="1"/>
      <p:bldP spid="196" grpId="0" animBg="1"/>
      <p:bldP spid="197" grpId="0" animBg="1"/>
      <p:bldP spid="198" grpId="0" animBg="1"/>
      <p:bldP spid="60" grpId="0"/>
      <p:bldP spid="60"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 name="Freeform 1058"/>
          <p:cNvSpPr/>
          <p:nvPr/>
        </p:nvSpPr>
        <p:spPr bwMode="auto">
          <a:xfrm>
            <a:off x="921815" y="4931622"/>
            <a:ext cx="1443192" cy="2105653"/>
          </a:xfrm>
          <a:custGeom>
            <a:avLst/>
            <a:gdLst>
              <a:gd name="T0" fmla="*/ 1928 w 1928"/>
              <a:gd name="T1" fmla="*/ 0 h 2813"/>
              <a:gd name="T2" fmla="*/ 0 w 1928"/>
              <a:gd name="T3" fmla="*/ 2813 h 2813"/>
              <a:gd name="T4" fmla="*/ 1928 w 1928"/>
              <a:gd name="T5" fmla="*/ 0 h 2813"/>
            </a:gdLst>
            <a:ahLst/>
            <a:cxnLst>
              <a:cxn ang="0">
                <a:pos x="T0" y="T1"/>
              </a:cxn>
              <a:cxn ang="0">
                <a:pos x="T2" y="T3"/>
              </a:cxn>
              <a:cxn ang="0">
                <a:pos x="T4" y="T5"/>
              </a:cxn>
            </a:cxnLst>
            <a:rect l="0" t="0" r="r" b="b"/>
            <a:pathLst>
              <a:path w="1928" h="2813">
                <a:moveTo>
                  <a:pt x="1928" y="0"/>
                </a:moveTo>
                <a:lnTo>
                  <a:pt x="0" y="2813"/>
                </a:lnTo>
                <a:lnTo>
                  <a:pt x="1928"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75" name="Line 1059"/>
          <p:cNvSpPr>
            <a:spLocks noChangeShapeType="1"/>
          </p:cNvSpPr>
          <p:nvPr/>
        </p:nvSpPr>
        <p:spPr bwMode="auto">
          <a:xfrm flipH="1">
            <a:off x="921815" y="4931622"/>
            <a:ext cx="1443192" cy="210565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76" name="Freeform 1060"/>
          <p:cNvSpPr/>
          <p:nvPr/>
        </p:nvSpPr>
        <p:spPr bwMode="auto">
          <a:xfrm>
            <a:off x="921815" y="6723635"/>
            <a:ext cx="1737370" cy="313640"/>
          </a:xfrm>
          <a:custGeom>
            <a:avLst/>
            <a:gdLst>
              <a:gd name="T0" fmla="*/ 2321 w 2321"/>
              <a:gd name="T1" fmla="*/ 0 h 419"/>
              <a:gd name="T2" fmla="*/ 0 w 2321"/>
              <a:gd name="T3" fmla="*/ 419 h 419"/>
              <a:gd name="T4" fmla="*/ 2321 w 2321"/>
              <a:gd name="T5" fmla="*/ 0 h 419"/>
            </a:gdLst>
            <a:ahLst/>
            <a:cxnLst>
              <a:cxn ang="0">
                <a:pos x="T0" y="T1"/>
              </a:cxn>
              <a:cxn ang="0">
                <a:pos x="T2" y="T3"/>
              </a:cxn>
              <a:cxn ang="0">
                <a:pos x="T4" y="T5"/>
              </a:cxn>
            </a:cxnLst>
            <a:rect l="0" t="0" r="r" b="b"/>
            <a:pathLst>
              <a:path w="2321" h="419">
                <a:moveTo>
                  <a:pt x="2321" y="0"/>
                </a:moveTo>
                <a:lnTo>
                  <a:pt x="0" y="419"/>
                </a:lnTo>
                <a:lnTo>
                  <a:pt x="2321"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77" name="Line 1061"/>
          <p:cNvSpPr>
            <a:spLocks noChangeShapeType="1"/>
          </p:cNvSpPr>
          <p:nvPr/>
        </p:nvSpPr>
        <p:spPr bwMode="auto">
          <a:xfrm flipH="1">
            <a:off x="921815" y="6723635"/>
            <a:ext cx="1737370" cy="31364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78" name="Freeform 1062"/>
          <p:cNvSpPr/>
          <p:nvPr/>
        </p:nvSpPr>
        <p:spPr bwMode="auto">
          <a:xfrm>
            <a:off x="963734" y="6710910"/>
            <a:ext cx="600332" cy="315137"/>
          </a:xfrm>
          <a:custGeom>
            <a:avLst/>
            <a:gdLst>
              <a:gd name="T0" fmla="*/ 802 w 802"/>
              <a:gd name="T1" fmla="*/ 0 h 421"/>
              <a:gd name="T2" fmla="*/ 0 w 802"/>
              <a:gd name="T3" fmla="*/ 421 h 421"/>
              <a:gd name="T4" fmla="*/ 802 w 802"/>
              <a:gd name="T5" fmla="*/ 0 h 421"/>
            </a:gdLst>
            <a:ahLst/>
            <a:cxnLst>
              <a:cxn ang="0">
                <a:pos x="T0" y="T1"/>
              </a:cxn>
              <a:cxn ang="0">
                <a:pos x="T2" y="T3"/>
              </a:cxn>
              <a:cxn ang="0">
                <a:pos x="T4" y="T5"/>
              </a:cxn>
            </a:cxnLst>
            <a:rect l="0" t="0" r="r" b="b"/>
            <a:pathLst>
              <a:path w="802" h="421">
                <a:moveTo>
                  <a:pt x="802" y="0"/>
                </a:moveTo>
                <a:lnTo>
                  <a:pt x="0" y="421"/>
                </a:lnTo>
                <a:lnTo>
                  <a:pt x="802"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79" name="Line 1063"/>
          <p:cNvSpPr>
            <a:spLocks noChangeShapeType="1"/>
          </p:cNvSpPr>
          <p:nvPr/>
        </p:nvSpPr>
        <p:spPr bwMode="auto">
          <a:xfrm flipH="1">
            <a:off x="963734" y="6710910"/>
            <a:ext cx="600332" cy="31513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0" name="Freeform 1064"/>
          <p:cNvSpPr/>
          <p:nvPr/>
        </p:nvSpPr>
        <p:spPr bwMode="auto">
          <a:xfrm>
            <a:off x="2659185" y="6201152"/>
            <a:ext cx="728333" cy="522483"/>
          </a:xfrm>
          <a:custGeom>
            <a:avLst/>
            <a:gdLst>
              <a:gd name="T0" fmla="*/ 0 w 973"/>
              <a:gd name="T1" fmla="*/ 698 h 698"/>
              <a:gd name="T2" fmla="*/ 973 w 973"/>
              <a:gd name="T3" fmla="*/ 0 h 698"/>
              <a:gd name="T4" fmla="*/ 0 w 973"/>
              <a:gd name="T5" fmla="*/ 698 h 698"/>
            </a:gdLst>
            <a:ahLst/>
            <a:cxnLst>
              <a:cxn ang="0">
                <a:pos x="T0" y="T1"/>
              </a:cxn>
              <a:cxn ang="0">
                <a:pos x="T2" y="T3"/>
              </a:cxn>
              <a:cxn ang="0">
                <a:pos x="T4" y="T5"/>
              </a:cxn>
            </a:cxnLst>
            <a:rect l="0" t="0" r="r" b="b"/>
            <a:pathLst>
              <a:path w="973" h="698">
                <a:moveTo>
                  <a:pt x="0" y="698"/>
                </a:moveTo>
                <a:lnTo>
                  <a:pt x="973" y="0"/>
                </a:lnTo>
                <a:lnTo>
                  <a:pt x="0" y="69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1" name="Line 1065"/>
          <p:cNvSpPr>
            <a:spLocks noChangeShapeType="1"/>
          </p:cNvSpPr>
          <p:nvPr/>
        </p:nvSpPr>
        <p:spPr bwMode="auto">
          <a:xfrm flipV="1">
            <a:off x="2659185" y="6201152"/>
            <a:ext cx="728333" cy="5224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2" name="Freeform 1066"/>
          <p:cNvSpPr/>
          <p:nvPr/>
        </p:nvSpPr>
        <p:spPr bwMode="auto">
          <a:xfrm>
            <a:off x="3387518" y="6201152"/>
            <a:ext cx="90574" cy="1285249"/>
          </a:xfrm>
          <a:custGeom>
            <a:avLst/>
            <a:gdLst>
              <a:gd name="T0" fmla="*/ 0 w 121"/>
              <a:gd name="T1" fmla="*/ 0 h 1717"/>
              <a:gd name="T2" fmla="*/ 121 w 121"/>
              <a:gd name="T3" fmla="*/ 1717 h 1717"/>
              <a:gd name="T4" fmla="*/ 0 w 121"/>
              <a:gd name="T5" fmla="*/ 0 h 1717"/>
            </a:gdLst>
            <a:ahLst/>
            <a:cxnLst>
              <a:cxn ang="0">
                <a:pos x="T0" y="T1"/>
              </a:cxn>
              <a:cxn ang="0">
                <a:pos x="T2" y="T3"/>
              </a:cxn>
              <a:cxn ang="0">
                <a:pos x="T4" y="T5"/>
              </a:cxn>
            </a:cxnLst>
            <a:rect l="0" t="0" r="r" b="b"/>
            <a:pathLst>
              <a:path w="121" h="1717">
                <a:moveTo>
                  <a:pt x="0" y="0"/>
                </a:moveTo>
                <a:lnTo>
                  <a:pt x="121" y="1717"/>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3" name="Line 1067"/>
          <p:cNvSpPr>
            <a:spLocks noChangeShapeType="1"/>
          </p:cNvSpPr>
          <p:nvPr/>
        </p:nvSpPr>
        <p:spPr bwMode="auto">
          <a:xfrm>
            <a:off x="3387518" y="6201152"/>
            <a:ext cx="90574" cy="128524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4" name="Freeform 1068"/>
          <p:cNvSpPr/>
          <p:nvPr/>
        </p:nvSpPr>
        <p:spPr bwMode="auto">
          <a:xfrm>
            <a:off x="1710780" y="6723635"/>
            <a:ext cx="948405" cy="761269"/>
          </a:xfrm>
          <a:custGeom>
            <a:avLst/>
            <a:gdLst>
              <a:gd name="T0" fmla="*/ 1267 w 1267"/>
              <a:gd name="T1" fmla="*/ 0 h 1017"/>
              <a:gd name="T2" fmla="*/ 0 w 1267"/>
              <a:gd name="T3" fmla="*/ 1017 h 1017"/>
              <a:gd name="T4" fmla="*/ 1267 w 1267"/>
              <a:gd name="T5" fmla="*/ 0 h 1017"/>
            </a:gdLst>
            <a:ahLst/>
            <a:cxnLst>
              <a:cxn ang="0">
                <a:pos x="T0" y="T1"/>
              </a:cxn>
              <a:cxn ang="0">
                <a:pos x="T2" y="T3"/>
              </a:cxn>
              <a:cxn ang="0">
                <a:pos x="T4" y="T5"/>
              </a:cxn>
            </a:cxnLst>
            <a:rect l="0" t="0" r="r" b="b"/>
            <a:pathLst>
              <a:path w="1267" h="1017">
                <a:moveTo>
                  <a:pt x="1267" y="0"/>
                </a:moveTo>
                <a:lnTo>
                  <a:pt x="0" y="1017"/>
                </a:lnTo>
                <a:lnTo>
                  <a:pt x="1267"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5" name="Line 1069"/>
          <p:cNvSpPr>
            <a:spLocks noChangeShapeType="1"/>
          </p:cNvSpPr>
          <p:nvPr/>
        </p:nvSpPr>
        <p:spPr bwMode="auto">
          <a:xfrm flipH="1">
            <a:off x="1710780" y="6723635"/>
            <a:ext cx="948405" cy="76126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6" name="Freeform 1070"/>
          <p:cNvSpPr/>
          <p:nvPr/>
        </p:nvSpPr>
        <p:spPr bwMode="auto">
          <a:xfrm>
            <a:off x="2365008" y="4931622"/>
            <a:ext cx="294178" cy="1792013"/>
          </a:xfrm>
          <a:custGeom>
            <a:avLst/>
            <a:gdLst>
              <a:gd name="T0" fmla="*/ 0 w 393"/>
              <a:gd name="T1" fmla="*/ 0 h 2394"/>
              <a:gd name="T2" fmla="*/ 393 w 393"/>
              <a:gd name="T3" fmla="*/ 2394 h 2394"/>
              <a:gd name="T4" fmla="*/ 0 w 393"/>
              <a:gd name="T5" fmla="*/ 0 h 2394"/>
            </a:gdLst>
            <a:ahLst/>
            <a:cxnLst>
              <a:cxn ang="0">
                <a:pos x="T0" y="T1"/>
              </a:cxn>
              <a:cxn ang="0">
                <a:pos x="T2" y="T3"/>
              </a:cxn>
              <a:cxn ang="0">
                <a:pos x="T4" y="T5"/>
              </a:cxn>
            </a:cxnLst>
            <a:rect l="0" t="0" r="r" b="b"/>
            <a:pathLst>
              <a:path w="393" h="2394">
                <a:moveTo>
                  <a:pt x="0" y="0"/>
                </a:moveTo>
                <a:lnTo>
                  <a:pt x="393" y="2394"/>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7" name="Line 1071"/>
          <p:cNvSpPr>
            <a:spLocks noChangeShapeType="1"/>
          </p:cNvSpPr>
          <p:nvPr/>
        </p:nvSpPr>
        <p:spPr bwMode="auto">
          <a:xfrm>
            <a:off x="2365008" y="4931622"/>
            <a:ext cx="294178" cy="179201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88" name="Freeform 1072"/>
          <p:cNvSpPr/>
          <p:nvPr/>
        </p:nvSpPr>
        <p:spPr bwMode="auto">
          <a:xfrm>
            <a:off x="2659185" y="4813352"/>
            <a:ext cx="1163986" cy="1910283"/>
          </a:xfrm>
          <a:custGeom>
            <a:avLst/>
            <a:gdLst>
              <a:gd name="T0" fmla="*/ 1555 w 1555"/>
              <a:gd name="T1" fmla="*/ 0 h 2552"/>
              <a:gd name="T2" fmla="*/ 0 w 1555"/>
              <a:gd name="T3" fmla="*/ 2552 h 2552"/>
              <a:gd name="T4" fmla="*/ 1555 w 1555"/>
              <a:gd name="T5" fmla="*/ 0 h 2552"/>
            </a:gdLst>
            <a:ahLst/>
            <a:cxnLst>
              <a:cxn ang="0">
                <a:pos x="T0" y="T1"/>
              </a:cxn>
              <a:cxn ang="0">
                <a:pos x="T2" y="T3"/>
              </a:cxn>
              <a:cxn ang="0">
                <a:pos x="T4" y="T5"/>
              </a:cxn>
            </a:cxnLst>
            <a:rect l="0" t="0" r="r" b="b"/>
            <a:pathLst>
              <a:path w="1555" h="2552">
                <a:moveTo>
                  <a:pt x="1555" y="0"/>
                </a:moveTo>
                <a:lnTo>
                  <a:pt x="0" y="2552"/>
                </a:lnTo>
                <a:lnTo>
                  <a:pt x="1555"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89" name="Line 1073"/>
          <p:cNvSpPr>
            <a:spLocks noChangeShapeType="1"/>
          </p:cNvSpPr>
          <p:nvPr/>
        </p:nvSpPr>
        <p:spPr bwMode="auto">
          <a:xfrm flipH="1">
            <a:off x="2659185" y="4813352"/>
            <a:ext cx="1163986" cy="19102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0" name="Freeform 1074"/>
          <p:cNvSpPr/>
          <p:nvPr/>
        </p:nvSpPr>
        <p:spPr bwMode="auto">
          <a:xfrm>
            <a:off x="3387518" y="5611300"/>
            <a:ext cx="1681229" cy="589852"/>
          </a:xfrm>
          <a:custGeom>
            <a:avLst/>
            <a:gdLst>
              <a:gd name="T0" fmla="*/ 0 w 2246"/>
              <a:gd name="T1" fmla="*/ 788 h 788"/>
              <a:gd name="T2" fmla="*/ 2246 w 2246"/>
              <a:gd name="T3" fmla="*/ 0 h 788"/>
              <a:gd name="T4" fmla="*/ 0 w 2246"/>
              <a:gd name="T5" fmla="*/ 788 h 788"/>
            </a:gdLst>
            <a:ahLst/>
            <a:cxnLst>
              <a:cxn ang="0">
                <a:pos x="T0" y="T1"/>
              </a:cxn>
              <a:cxn ang="0">
                <a:pos x="T2" y="T3"/>
              </a:cxn>
              <a:cxn ang="0">
                <a:pos x="T4" y="T5"/>
              </a:cxn>
            </a:cxnLst>
            <a:rect l="0" t="0" r="r" b="b"/>
            <a:pathLst>
              <a:path w="2246" h="788">
                <a:moveTo>
                  <a:pt x="0" y="788"/>
                </a:moveTo>
                <a:lnTo>
                  <a:pt x="2246" y="0"/>
                </a:lnTo>
                <a:lnTo>
                  <a:pt x="0" y="78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1" name="Line 1075"/>
          <p:cNvSpPr>
            <a:spLocks noChangeShapeType="1"/>
          </p:cNvSpPr>
          <p:nvPr/>
        </p:nvSpPr>
        <p:spPr bwMode="auto">
          <a:xfrm flipV="1">
            <a:off x="3387518" y="5611300"/>
            <a:ext cx="1681229" cy="58985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2" name="Freeform 1076"/>
          <p:cNvSpPr/>
          <p:nvPr/>
        </p:nvSpPr>
        <p:spPr bwMode="auto">
          <a:xfrm>
            <a:off x="4850921" y="5639744"/>
            <a:ext cx="184142" cy="830883"/>
          </a:xfrm>
          <a:custGeom>
            <a:avLst/>
            <a:gdLst>
              <a:gd name="T0" fmla="*/ 246 w 246"/>
              <a:gd name="T1" fmla="*/ 0 h 1110"/>
              <a:gd name="T2" fmla="*/ 0 w 246"/>
              <a:gd name="T3" fmla="*/ 1110 h 1110"/>
              <a:gd name="T4" fmla="*/ 246 w 246"/>
              <a:gd name="T5" fmla="*/ 0 h 1110"/>
            </a:gdLst>
            <a:ahLst/>
            <a:cxnLst>
              <a:cxn ang="0">
                <a:pos x="T0" y="T1"/>
              </a:cxn>
              <a:cxn ang="0">
                <a:pos x="T2" y="T3"/>
              </a:cxn>
              <a:cxn ang="0">
                <a:pos x="T4" y="T5"/>
              </a:cxn>
            </a:cxnLst>
            <a:rect l="0" t="0" r="r" b="b"/>
            <a:pathLst>
              <a:path w="246" h="1110">
                <a:moveTo>
                  <a:pt x="246" y="0"/>
                </a:moveTo>
                <a:lnTo>
                  <a:pt x="0" y="1110"/>
                </a:lnTo>
                <a:lnTo>
                  <a:pt x="246"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3" name="Line 1077"/>
          <p:cNvSpPr>
            <a:spLocks noChangeShapeType="1"/>
          </p:cNvSpPr>
          <p:nvPr/>
        </p:nvSpPr>
        <p:spPr bwMode="auto">
          <a:xfrm flipH="1">
            <a:off x="4850921" y="5639744"/>
            <a:ext cx="184142" cy="8308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4" name="Freeform 1078"/>
          <p:cNvSpPr/>
          <p:nvPr/>
        </p:nvSpPr>
        <p:spPr bwMode="auto">
          <a:xfrm>
            <a:off x="4709446" y="6470628"/>
            <a:ext cx="141475" cy="853340"/>
          </a:xfrm>
          <a:custGeom>
            <a:avLst/>
            <a:gdLst>
              <a:gd name="T0" fmla="*/ 189 w 189"/>
              <a:gd name="T1" fmla="*/ 0 h 1140"/>
              <a:gd name="T2" fmla="*/ 0 w 189"/>
              <a:gd name="T3" fmla="*/ 1140 h 1140"/>
              <a:gd name="T4" fmla="*/ 189 w 189"/>
              <a:gd name="T5" fmla="*/ 0 h 1140"/>
            </a:gdLst>
            <a:ahLst/>
            <a:cxnLst>
              <a:cxn ang="0">
                <a:pos x="T0" y="T1"/>
              </a:cxn>
              <a:cxn ang="0">
                <a:pos x="T2" y="T3"/>
              </a:cxn>
              <a:cxn ang="0">
                <a:pos x="T4" y="T5"/>
              </a:cxn>
            </a:cxnLst>
            <a:rect l="0" t="0" r="r" b="b"/>
            <a:pathLst>
              <a:path w="189" h="1140">
                <a:moveTo>
                  <a:pt x="189" y="0"/>
                </a:moveTo>
                <a:lnTo>
                  <a:pt x="0" y="1140"/>
                </a:lnTo>
                <a:lnTo>
                  <a:pt x="189"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5" name="Line 1079"/>
          <p:cNvSpPr>
            <a:spLocks noChangeShapeType="1"/>
          </p:cNvSpPr>
          <p:nvPr/>
        </p:nvSpPr>
        <p:spPr bwMode="auto">
          <a:xfrm flipH="1">
            <a:off x="4709446" y="6470628"/>
            <a:ext cx="141475" cy="85334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6" name="Freeform 1080"/>
          <p:cNvSpPr/>
          <p:nvPr/>
        </p:nvSpPr>
        <p:spPr bwMode="auto">
          <a:xfrm>
            <a:off x="3478092" y="7323967"/>
            <a:ext cx="1231355" cy="162434"/>
          </a:xfrm>
          <a:custGeom>
            <a:avLst/>
            <a:gdLst>
              <a:gd name="T0" fmla="*/ 1645 w 1645"/>
              <a:gd name="T1" fmla="*/ 0 h 217"/>
              <a:gd name="T2" fmla="*/ 0 w 1645"/>
              <a:gd name="T3" fmla="*/ 217 h 217"/>
              <a:gd name="T4" fmla="*/ 1645 w 1645"/>
              <a:gd name="T5" fmla="*/ 0 h 217"/>
            </a:gdLst>
            <a:ahLst/>
            <a:cxnLst>
              <a:cxn ang="0">
                <a:pos x="T0" y="T1"/>
              </a:cxn>
              <a:cxn ang="0">
                <a:pos x="T2" y="T3"/>
              </a:cxn>
              <a:cxn ang="0">
                <a:pos x="T4" y="T5"/>
              </a:cxn>
            </a:cxnLst>
            <a:rect l="0" t="0" r="r" b="b"/>
            <a:pathLst>
              <a:path w="1645" h="217">
                <a:moveTo>
                  <a:pt x="1645" y="0"/>
                </a:moveTo>
                <a:lnTo>
                  <a:pt x="0" y="217"/>
                </a:lnTo>
                <a:lnTo>
                  <a:pt x="1645"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7" name="Line 1081"/>
          <p:cNvSpPr>
            <a:spLocks noChangeShapeType="1"/>
          </p:cNvSpPr>
          <p:nvPr/>
        </p:nvSpPr>
        <p:spPr bwMode="auto">
          <a:xfrm flipH="1">
            <a:off x="3478092" y="7323967"/>
            <a:ext cx="1231355" cy="16243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798" name="Freeform 1082"/>
          <p:cNvSpPr/>
          <p:nvPr/>
        </p:nvSpPr>
        <p:spPr bwMode="auto">
          <a:xfrm>
            <a:off x="3387518" y="6201152"/>
            <a:ext cx="1321928" cy="1122815"/>
          </a:xfrm>
          <a:custGeom>
            <a:avLst/>
            <a:gdLst>
              <a:gd name="T0" fmla="*/ 1766 w 1766"/>
              <a:gd name="T1" fmla="*/ 1500 h 1500"/>
              <a:gd name="T2" fmla="*/ 0 w 1766"/>
              <a:gd name="T3" fmla="*/ 0 h 1500"/>
              <a:gd name="T4" fmla="*/ 1766 w 1766"/>
              <a:gd name="T5" fmla="*/ 1500 h 1500"/>
            </a:gdLst>
            <a:ahLst/>
            <a:cxnLst>
              <a:cxn ang="0">
                <a:pos x="T0" y="T1"/>
              </a:cxn>
              <a:cxn ang="0">
                <a:pos x="T2" y="T3"/>
              </a:cxn>
              <a:cxn ang="0">
                <a:pos x="T4" y="T5"/>
              </a:cxn>
            </a:cxnLst>
            <a:rect l="0" t="0" r="r" b="b"/>
            <a:pathLst>
              <a:path w="1766" h="1500">
                <a:moveTo>
                  <a:pt x="1766" y="1500"/>
                </a:moveTo>
                <a:lnTo>
                  <a:pt x="0" y="0"/>
                </a:lnTo>
                <a:lnTo>
                  <a:pt x="1766" y="150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799" name="Line 1083"/>
          <p:cNvSpPr>
            <a:spLocks noChangeShapeType="1"/>
          </p:cNvSpPr>
          <p:nvPr/>
        </p:nvSpPr>
        <p:spPr bwMode="auto">
          <a:xfrm flipH="1" flipV="1">
            <a:off x="3387518" y="6201152"/>
            <a:ext cx="1321928" cy="112281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0" name="Freeform 1084"/>
          <p:cNvSpPr/>
          <p:nvPr/>
        </p:nvSpPr>
        <p:spPr bwMode="auto">
          <a:xfrm>
            <a:off x="3478092" y="6470628"/>
            <a:ext cx="1372829" cy="1015774"/>
          </a:xfrm>
          <a:custGeom>
            <a:avLst/>
            <a:gdLst>
              <a:gd name="T0" fmla="*/ 1834 w 1834"/>
              <a:gd name="T1" fmla="*/ 0 h 1357"/>
              <a:gd name="T2" fmla="*/ 0 w 1834"/>
              <a:gd name="T3" fmla="*/ 1357 h 1357"/>
              <a:gd name="T4" fmla="*/ 1834 w 1834"/>
              <a:gd name="T5" fmla="*/ 0 h 1357"/>
            </a:gdLst>
            <a:ahLst/>
            <a:cxnLst>
              <a:cxn ang="0">
                <a:pos x="T0" y="T1"/>
              </a:cxn>
              <a:cxn ang="0">
                <a:pos x="T2" y="T3"/>
              </a:cxn>
              <a:cxn ang="0">
                <a:pos x="T4" y="T5"/>
              </a:cxn>
            </a:cxnLst>
            <a:rect l="0" t="0" r="r" b="b"/>
            <a:pathLst>
              <a:path w="1834" h="1357">
                <a:moveTo>
                  <a:pt x="1834" y="0"/>
                </a:moveTo>
                <a:lnTo>
                  <a:pt x="0" y="1357"/>
                </a:lnTo>
                <a:lnTo>
                  <a:pt x="1834"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1" name="Line 1085"/>
          <p:cNvSpPr>
            <a:spLocks noChangeShapeType="1"/>
          </p:cNvSpPr>
          <p:nvPr/>
        </p:nvSpPr>
        <p:spPr bwMode="auto">
          <a:xfrm flipH="1">
            <a:off x="3478092" y="6470628"/>
            <a:ext cx="1372829" cy="101577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2" name="Freeform 1086"/>
          <p:cNvSpPr/>
          <p:nvPr/>
        </p:nvSpPr>
        <p:spPr bwMode="auto">
          <a:xfrm>
            <a:off x="3478092" y="7486401"/>
            <a:ext cx="979844" cy="483559"/>
          </a:xfrm>
          <a:custGeom>
            <a:avLst/>
            <a:gdLst>
              <a:gd name="T0" fmla="*/ 0 w 1309"/>
              <a:gd name="T1" fmla="*/ 0 h 646"/>
              <a:gd name="T2" fmla="*/ 1309 w 1309"/>
              <a:gd name="T3" fmla="*/ 646 h 646"/>
              <a:gd name="T4" fmla="*/ 0 w 1309"/>
              <a:gd name="T5" fmla="*/ 0 h 646"/>
            </a:gdLst>
            <a:ahLst/>
            <a:cxnLst>
              <a:cxn ang="0">
                <a:pos x="T0" y="T1"/>
              </a:cxn>
              <a:cxn ang="0">
                <a:pos x="T2" y="T3"/>
              </a:cxn>
              <a:cxn ang="0">
                <a:pos x="T4" y="T5"/>
              </a:cxn>
            </a:cxnLst>
            <a:rect l="0" t="0" r="r" b="b"/>
            <a:pathLst>
              <a:path w="1309" h="646">
                <a:moveTo>
                  <a:pt x="0" y="0"/>
                </a:moveTo>
                <a:lnTo>
                  <a:pt x="1309" y="646"/>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3" name="Line 1087"/>
          <p:cNvSpPr>
            <a:spLocks noChangeShapeType="1"/>
          </p:cNvSpPr>
          <p:nvPr/>
        </p:nvSpPr>
        <p:spPr bwMode="auto">
          <a:xfrm>
            <a:off x="3478092" y="7486401"/>
            <a:ext cx="979844" cy="48355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4" name="Freeform 1088"/>
          <p:cNvSpPr/>
          <p:nvPr/>
        </p:nvSpPr>
        <p:spPr bwMode="auto">
          <a:xfrm>
            <a:off x="4457936" y="7308248"/>
            <a:ext cx="1109342" cy="661712"/>
          </a:xfrm>
          <a:custGeom>
            <a:avLst/>
            <a:gdLst>
              <a:gd name="T0" fmla="*/ 0 w 1482"/>
              <a:gd name="T1" fmla="*/ 884 h 884"/>
              <a:gd name="T2" fmla="*/ 1482 w 1482"/>
              <a:gd name="T3" fmla="*/ 0 h 884"/>
              <a:gd name="T4" fmla="*/ 0 w 1482"/>
              <a:gd name="T5" fmla="*/ 884 h 884"/>
            </a:gdLst>
            <a:ahLst/>
            <a:cxnLst>
              <a:cxn ang="0">
                <a:pos x="T0" y="T1"/>
              </a:cxn>
              <a:cxn ang="0">
                <a:pos x="T2" y="T3"/>
              </a:cxn>
              <a:cxn ang="0">
                <a:pos x="T4" y="T5"/>
              </a:cxn>
            </a:cxnLst>
            <a:rect l="0" t="0" r="r" b="b"/>
            <a:pathLst>
              <a:path w="1482" h="884">
                <a:moveTo>
                  <a:pt x="0" y="884"/>
                </a:moveTo>
                <a:lnTo>
                  <a:pt x="1482" y="0"/>
                </a:lnTo>
                <a:lnTo>
                  <a:pt x="0" y="88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5" name="Line 1089"/>
          <p:cNvSpPr>
            <a:spLocks noChangeShapeType="1"/>
          </p:cNvSpPr>
          <p:nvPr/>
        </p:nvSpPr>
        <p:spPr bwMode="auto">
          <a:xfrm flipV="1">
            <a:off x="4457936" y="7308248"/>
            <a:ext cx="1109342" cy="66171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6" name="Freeform 1090"/>
          <p:cNvSpPr/>
          <p:nvPr/>
        </p:nvSpPr>
        <p:spPr bwMode="auto">
          <a:xfrm>
            <a:off x="4831459" y="5639744"/>
            <a:ext cx="1586913" cy="802439"/>
          </a:xfrm>
          <a:custGeom>
            <a:avLst/>
            <a:gdLst>
              <a:gd name="T0" fmla="*/ 2120 w 2120"/>
              <a:gd name="T1" fmla="*/ 0 h 1072"/>
              <a:gd name="T2" fmla="*/ 0 w 2120"/>
              <a:gd name="T3" fmla="*/ 1072 h 1072"/>
              <a:gd name="T4" fmla="*/ 2120 w 2120"/>
              <a:gd name="T5" fmla="*/ 0 h 1072"/>
            </a:gdLst>
            <a:ahLst/>
            <a:cxnLst>
              <a:cxn ang="0">
                <a:pos x="T0" y="T1"/>
              </a:cxn>
              <a:cxn ang="0">
                <a:pos x="T2" y="T3"/>
              </a:cxn>
              <a:cxn ang="0">
                <a:pos x="T4" y="T5"/>
              </a:cxn>
            </a:cxnLst>
            <a:rect l="0" t="0" r="r" b="b"/>
            <a:pathLst>
              <a:path w="2120" h="1072">
                <a:moveTo>
                  <a:pt x="2120" y="0"/>
                </a:moveTo>
                <a:lnTo>
                  <a:pt x="0" y="1072"/>
                </a:lnTo>
                <a:lnTo>
                  <a:pt x="212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7" name="Line 1091"/>
          <p:cNvSpPr>
            <a:spLocks noChangeShapeType="1"/>
          </p:cNvSpPr>
          <p:nvPr/>
        </p:nvSpPr>
        <p:spPr bwMode="auto">
          <a:xfrm flipH="1">
            <a:off x="4831459" y="5639744"/>
            <a:ext cx="1586913" cy="80243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08" name="Freeform 1092"/>
          <p:cNvSpPr/>
          <p:nvPr/>
        </p:nvSpPr>
        <p:spPr bwMode="auto">
          <a:xfrm>
            <a:off x="3823171" y="4813352"/>
            <a:ext cx="886276" cy="2510615"/>
          </a:xfrm>
          <a:custGeom>
            <a:avLst/>
            <a:gdLst>
              <a:gd name="T0" fmla="*/ 0 w 1184"/>
              <a:gd name="T1" fmla="*/ 0 h 3354"/>
              <a:gd name="T2" fmla="*/ 1184 w 1184"/>
              <a:gd name="T3" fmla="*/ 3354 h 3354"/>
              <a:gd name="T4" fmla="*/ 0 w 1184"/>
              <a:gd name="T5" fmla="*/ 0 h 3354"/>
            </a:gdLst>
            <a:ahLst/>
            <a:cxnLst>
              <a:cxn ang="0">
                <a:pos x="T0" y="T1"/>
              </a:cxn>
              <a:cxn ang="0">
                <a:pos x="T2" y="T3"/>
              </a:cxn>
              <a:cxn ang="0">
                <a:pos x="T4" y="T5"/>
              </a:cxn>
            </a:cxnLst>
            <a:rect l="0" t="0" r="r" b="b"/>
            <a:pathLst>
              <a:path w="1184" h="3354">
                <a:moveTo>
                  <a:pt x="0" y="0"/>
                </a:moveTo>
                <a:lnTo>
                  <a:pt x="1184" y="3354"/>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09" name="Line 1093"/>
          <p:cNvSpPr>
            <a:spLocks noChangeShapeType="1"/>
          </p:cNvSpPr>
          <p:nvPr/>
        </p:nvSpPr>
        <p:spPr bwMode="auto">
          <a:xfrm>
            <a:off x="3823171" y="4813352"/>
            <a:ext cx="886276" cy="251061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0" name="Freeform 1094"/>
          <p:cNvSpPr/>
          <p:nvPr/>
        </p:nvSpPr>
        <p:spPr bwMode="auto">
          <a:xfrm>
            <a:off x="4850921" y="6470628"/>
            <a:ext cx="716357" cy="837620"/>
          </a:xfrm>
          <a:custGeom>
            <a:avLst/>
            <a:gdLst>
              <a:gd name="T0" fmla="*/ 0 w 957"/>
              <a:gd name="T1" fmla="*/ 0 h 1119"/>
              <a:gd name="T2" fmla="*/ 957 w 957"/>
              <a:gd name="T3" fmla="*/ 1119 h 1119"/>
              <a:gd name="T4" fmla="*/ 0 w 957"/>
              <a:gd name="T5" fmla="*/ 0 h 1119"/>
            </a:gdLst>
            <a:ahLst/>
            <a:cxnLst>
              <a:cxn ang="0">
                <a:pos x="T0" y="T1"/>
              </a:cxn>
              <a:cxn ang="0">
                <a:pos x="T2" y="T3"/>
              </a:cxn>
              <a:cxn ang="0">
                <a:pos x="T4" y="T5"/>
              </a:cxn>
            </a:cxnLst>
            <a:rect l="0" t="0" r="r" b="b"/>
            <a:pathLst>
              <a:path w="957" h="1119">
                <a:moveTo>
                  <a:pt x="0" y="0"/>
                </a:moveTo>
                <a:lnTo>
                  <a:pt x="957" y="1119"/>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1" name="Line 1095"/>
          <p:cNvSpPr>
            <a:spLocks noChangeShapeType="1"/>
          </p:cNvSpPr>
          <p:nvPr/>
        </p:nvSpPr>
        <p:spPr bwMode="auto">
          <a:xfrm>
            <a:off x="4850921" y="6470628"/>
            <a:ext cx="716357" cy="8376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2" name="Freeform 1096"/>
          <p:cNvSpPr/>
          <p:nvPr/>
        </p:nvSpPr>
        <p:spPr bwMode="auto">
          <a:xfrm>
            <a:off x="1424088" y="5186876"/>
            <a:ext cx="1358607" cy="291932"/>
          </a:xfrm>
          <a:custGeom>
            <a:avLst/>
            <a:gdLst>
              <a:gd name="T0" fmla="*/ 0 w 1815"/>
              <a:gd name="T1" fmla="*/ 0 h 390"/>
              <a:gd name="T2" fmla="*/ 1815 w 1815"/>
              <a:gd name="T3" fmla="*/ 390 h 390"/>
              <a:gd name="T4" fmla="*/ 0 w 1815"/>
              <a:gd name="T5" fmla="*/ 0 h 390"/>
            </a:gdLst>
            <a:ahLst/>
            <a:cxnLst>
              <a:cxn ang="0">
                <a:pos x="T0" y="T1"/>
              </a:cxn>
              <a:cxn ang="0">
                <a:pos x="T2" y="T3"/>
              </a:cxn>
              <a:cxn ang="0">
                <a:pos x="T4" y="T5"/>
              </a:cxn>
            </a:cxnLst>
            <a:rect l="0" t="0" r="r" b="b"/>
            <a:pathLst>
              <a:path w="1815" h="390">
                <a:moveTo>
                  <a:pt x="0" y="0"/>
                </a:moveTo>
                <a:lnTo>
                  <a:pt x="1815" y="390"/>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3" name="Line 1097"/>
          <p:cNvSpPr>
            <a:spLocks noChangeShapeType="1"/>
          </p:cNvSpPr>
          <p:nvPr/>
        </p:nvSpPr>
        <p:spPr bwMode="auto">
          <a:xfrm>
            <a:off x="1424088" y="5186876"/>
            <a:ext cx="1358607" cy="29193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4" name="Freeform 1098"/>
          <p:cNvSpPr/>
          <p:nvPr/>
        </p:nvSpPr>
        <p:spPr bwMode="auto">
          <a:xfrm>
            <a:off x="3387518" y="5987068"/>
            <a:ext cx="50153" cy="214083"/>
          </a:xfrm>
          <a:custGeom>
            <a:avLst/>
            <a:gdLst>
              <a:gd name="T0" fmla="*/ 67 w 67"/>
              <a:gd name="T1" fmla="*/ 0 h 286"/>
              <a:gd name="T2" fmla="*/ 0 w 67"/>
              <a:gd name="T3" fmla="*/ 286 h 286"/>
              <a:gd name="T4" fmla="*/ 67 w 67"/>
              <a:gd name="T5" fmla="*/ 0 h 286"/>
            </a:gdLst>
            <a:ahLst/>
            <a:cxnLst>
              <a:cxn ang="0">
                <a:pos x="T0" y="T1"/>
              </a:cxn>
              <a:cxn ang="0">
                <a:pos x="T2" y="T3"/>
              </a:cxn>
              <a:cxn ang="0">
                <a:pos x="T4" y="T5"/>
              </a:cxn>
            </a:cxnLst>
            <a:rect l="0" t="0" r="r" b="b"/>
            <a:pathLst>
              <a:path w="67" h="286">
                <a:moveTo>
                  <a:pt x="67" y="0"/>
                </a:moveTo>
                <a:lnTo>
                  <a:pt x="0" y="286"/>
                </a:lnTo>
                <a:lnTo>
                  <a:pt x="67"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5" name="Line 1099"/>
          <p:cNvSpPr>
            <a:spLocks noChangeShapeType="1"/>
          </p:cNvSpPr>
          <p:nvPr/>
        </p:nvSpPr>
        <p:spPr bwMode="auto">
          <a:xfrm flipH="1">
            <a:off x="3387518" y="5987068"/>
            <a:ext cx="50153" cy="2140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6" name="Freeform 1100"/>
          <p:cNvSpPr/>
          <p:nvPr/>
        </p:nvSpPr>
        <p:spPr bwMode="auto">
          <a:xfrm>
            <a:off x="2938392" y="6201152"/>
            <a:ext cx="449126" cy="1025505"/>
          </a:xfrm>
          <a:custGeom>
            <a:avLst/>
            <a:gdLst>
              <a:gd name="T0" fmla="*/ 600 w 600"/>
              <a:gd name="T1" fmla="*/ 0 h 1370"/>
              <a:gd name="T2" fmla="*/ 0 w 600"/>
              <a:gd name="T3" fmla="*/ 1370 h 1370"/>
              <a:gd name="T4" fmla="*/ 600 w 600"/>
              <a:gd name="T5" fmla="*/ 0 h 1370"/>
            </a:gdLst>
            <a:ahLst/>
            <a:cxnLst>
              <a:cxn ang="0">
                <a:pos x="T0" y="T1"/>
              </a:cxn>
              <a:cxn ang="0">
                <a:pos x="T2" y="T3"/>
              </a:cxn>
              <a:cxn ang="0">
                <a:pos x="T4" y="T5"/>
              </a:cxn>
            </a:cxnLst>
            <a:rect l="0" t="0" r="r" b="b"/>
            <a:pathLst>
              <a:path w="600" h="1370">
                <a:moveTo>
                  <a:pt x="600" y="0"/>
                </a:moveTo>
                <a:lnTo>
                  <a:pt x="0" y="1370"/>
                </a:lnTo>
                <a:lnTo>
                  <a:pt x="60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7" name="Line 1101"/>
          <p:cNvSpPr>
            <a:spLocks noChangeShapeType="1"/>
          </p:cNvSpPr>
          <p:nvPr/>
        </p:nvSpPr>
        <p:spPr bwMode="auto">
          <a:xfrm flipH="1">
            <a:off x="2938392" y="6201152"/>
            <a:ext cx="449126" cy="102550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18" name="Freeform 1102"/>
          <p:cNvSpPr/>
          <p:nvPr/>
        </p:nvSpPr>
        <p:spPr bwMode="auto">
          <a:xfrm>
            <a:off x="4233373" y="6473622"/>
            <a:ext cx="569642" cy="1604877"/>
          </a:xfrm>
          <a:custGeom>
            <a:avLst/>
            <a:gdLst>
              <a:gd name="T0" fmla="*/ 0 w 761"/>
              <a:gd name="T1" fmla="*/ 2144 h 2144"/>
              <a:gd name="T2" fmla="*/ 761 w 761"/>
              <a:gd name="T3" fmla="*/ 0 h 2144"/>
              <a:gd name="T4" fmla="*/ 0 w 761"/>
              <a:gd name="T5" fmla="*/ 2144 h 2144"/>
            </a:gdLst>
            <a:ahLst/>
            <a:cxnLst>
              <a:cxn ang="0">
                <a:pos x="T0" y="T1"/>
              </a:cxn>
              <a:cxn ang="0">
                <a:pos x="T2" y="T3"/>
              </a:cxn>
              <a:cxn ang="0">
                <a:pos x="T4" y="T5"/>
              </a:cxn>
            </a:cxnLst>
            <a:rect l="0" t="0" r="r" b="b"/>
            <a:pathLst>
              <a:path w="761" h="2144">
                <a:moveTo>
                  <a:pt x="0" y="2144"/>
                </a:moveTo>
                <a:lnTo>
                  <a:pt x="761" y="0"/>
                </a:lnTo>
                <a:lnTo>
                  <a:pt x="0" y="214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19" name="Line 1103"/>
          <p:cNvSpPr>
            <a:spLocks noChangeShapeType="1"/>
          </p:cNvSpPr>
          <p:nvPr/>
        </p:nvSpPr>
        <p:spPr bwMode="auto">
          <a:xfrm flipV="1">
            <a:off x="4233373" y="6473622"/>
            <a:ext cx="569642" cy="160487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0" name="Freeform 1104"/>
          <p:cNvSpPr/>
          <p:nvPr/>
        </p:nvSpPr>
        <p:spPr bwMode="auto">
          <a:xfrm>
            <a:off x="4228133" y="7969960"/>
            <a:ext cx="229803" cy="71112"/>
          </a:xfrm>
          <a:custGeom>
            <a:avLst/>
            <a:gdLst>
              <a:gd name="T0" fmla="*/ 307 w 307"/>
              <a:gd name="T1" fmla="*/ 0 h 95"/>
              <a:gd name="T2" fmla="*/ 0 w 307"/>
              <a:gd name="T3" fmla="*/ 95 h 95"/>
              <a:gd name="T4" fmla="*/ 307 w 307"/>
              <a:gd name="T5" fmla="*/ 0 h 95"/>
            </a:gdLst>
            <a:ahLst/>
            <a:cxnLst>
              <a:cxn ang="0">
                <a:pos x="T0" y="T1"/>
              </a:cxn>
              <a:cxn ang="0">
                <a:pos x="T2" y="T3"/>
              </a:cxn>
              <a:cxn ang="0">
                <a:pos x="T4" y="T5"/>
              </a:cxn>
            </a:cxnLst>
            <a:rect l="0" t="0" r="r" b="b"/>
            <a:pathLst>
              <a:path w="307" h="95">
                <a:moveTo>
                  <a:pt x="307" y="0"/>
                </a:moveTo>
                <a:lnTo>
                  <a:pt x="0" y="95"/>
                </a:lnTo>
                <a:lnTo>
                  <a:pt x="307"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1" name="Line 1105"/>
          <p:cNvSpPr>
            <a:spLocks noChangeShapeType="1"/>
          </p:cNvSpPr>
          <p:nvPr/>
        </p:nvSpPr>
        <p:spPr bwMode="auto">
          <a:xfrm flipH="1">
            <a:off x="4228133" y="7969960"/>
            <a:ext cx="229803" cy="7111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2" name="Freeform 1106"/>
          <p:cNvSpPr/>
          <p:nvPr/>
        </p:nvSpPr>
        <p:spPr bwMode="auto">
          <a:xfrm>
            <a:off x="5567277" y="7308248"/>
            <a:ext cx="246271" cy="587607"/>
          </a:xfrm>
          <a:custGeom>
            <a:avLst/>
            <a:gdLst>
              <a:gd name="T0" fmla="*/ 0 w 329"/>
              <a:gd name="T1" fmla="*/ 0 h 785"/>
              <a:gd name="T2" fmla="*/ 329 w 329"/>
              <a:gd name="T3" fmla="*/ 785 h 785"/>
              <a:gd name="T4" fmla="*/ 0 w 329"/>
              <a:gd name="T5" fmla="*/ 0 h 785"/>
            </a:gdLst>
            <a:ahLst/>
            <a:cxnLst>
              <a:cxn ang="0">
                <a:pos x="T0" y="T1"/>
              </a:cxn>
              <a:cxn ang="0">
                <a:pos x="T2" y="T3"/>
              </a:cxn>
              <a:cxn ang="0">
                <a:pos x="T4" y="T5"/>
              </a:cxn>
            </a:cxnLst>
            <a:rect l="0" t="0" r="r" b="b"/>
            <a:pathLst>
              <a:path w="329" h="785">
                <a:moveTo>
                  <a:pt x="0" y="0"/>
                </a:moveTo>
                <a:lnTo>
                  <a:pt x="329" y="785"/>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3" name="Line 1107"/>
          <p:cNvSpPr>
            <a:spLocks noChangeShapeType="1"/>
          </p:cNvSpPr>
          <p:nvPr/>
        </p:nvSpPr>
        <p:spPr bwMode="auto">
          <a:xfrm>
            <a:off x="5567277" y="7308248"/>
            <a:ext cx="246271" cy="58760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4" name="Freeform 1108"/>
          <p:cNvSpPr/>
          <p:nvPr/>
        </p:nvSpPr>
        <p:spPr bwMode="auto">
          <a:xfrm>
            <a:off x="5567277" y="6695191"/>
            <a:ext cx="738064" cy="613057"/>
          </a:xfrm>
          <a:custGeom>
            <a:avLst/>
            <a:gdLst>
              <a:gd name="T0" fmla="*/ 986 w 986"/>
              <a:gd name="T1" fmla="*/ 0 h 819"/>
              <a:gd name="T2" fmla="*/ 0 w 986"/>
              <a:gd name="T3" fmla="*/ 819 h 819"/>
              <a:gd name="T4" fmla="*/ 986 w 986"/>
              <a:gd name="T5" fmla="*/ 0 h 819"/>
            </a:gdLst>
            <a:ahLst/>
            <a:cxnLst>
              <a:cxn ang="0">
                <a:pos x="T0" y="T1"/>
              </a:cxn>
              <a:cxn ang="0">
                <a:pos x="T2" y="T3"/>
              </a:cxn>
              <a:cxn ang="0">
                <a:pos x="T4" y="T5"/>
              </a:cxn>
            </a:cxnLst>
            <a:rect l="0" t="0" r="r" b="b"/>
            <a:pathLst>
              <a:path w="986" h="819">
                <a:moveTo>
                  <a:pt x="986" y="0"/>
                </a:moveTo>
                <a:lnTo>
                  <a:pt x="0" y="819"/>
                </a:lnTo>
                <a:lnTo>
                  <a:pt x="986"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5" name="Line 1109"/>
          <p:cNvSpPr>
            <a:spLocks noChangeShapeType="1"/>
          </p:cNvSpPr>
          <p:nvPr/>
        </p:nvSpPr>
        <p:spPr bwMode="auto">
          <a:xfrm flipH="1">
            <a:off x="5567277" y="6695191"/>
            <a:ext cx="738064" cy="61305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6" name="Freeform 1110"/>
          <p:cNvSpPr/>
          <p:nvPr/>
        </p:nvSpPr>
        <p:spPr bwMode="auto">
          <a:xfrm>
            <a:off x="4913050" y="6722138"/>
            <a:ext cx="1411753" cy="15720"/>
          </a:xfrm>
          <a:custGeom>
            <a:avLst/>
            <a:gdLst>
              <a:gd name="T0" fmla="*/ 1886 w 1886"/>
              <a:gd name="T1" fmla="*/ 0 h 21"/>
              <a:gd name="T2" fmla="*/ 0 w 1886"/>
              <a:gd name="T3" fmla="*/ 21 h 21"/>
              <a:gd name="T4" fmla="*/ 1886 w 1886"/>
              <a:gd name="T5" fmla="*/ 0 h 21"/>
            </a:gdLst>
            <a:ahLst/>
            <a:cxnLst>
              <a:cxn ang="0">
                <a:pos x="T0" y="T1"/>
              </a:cxn>
              <a:cxn ang="0">
                <a:pos x="T2" y="T3"/>
              </a:cxn>
              <a:cxn ang="0">
                <a:pos x="T4" y="T5"/>
              </a:cxn>
            </a:cxnLst>
            <a:rect l="0" t="0" r="r" b="b"/>
            <a:pathLst>
              <a:path w="1886" h="21">
                <a:moveTo>
                  <a:pt x="1886" y="0"/>
                </a:moveTo>
                <a:lnTo>
                  <a:pt x="0" y="21"/>
                </a:lnTo>
                <a:lnTo>
                  <a:pt x="1886"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7" name="Line 1111"/>
          <p:cNvSpPr>
            <a:spLocks noChangeShapeType="1"/>
          </p:cNvSpPr>
          <p:nvPr/>
        </p:nvSpPr>
        <p:spPr bwMode="auto">
          <a:xfrm flipH="1">
            <a:off x="4913050" y="6722138"/>
            <a:ext cx="1411753" cy="157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28" name="Freeform 1112"/>
          <p:cNvSpPr/>
          <p:nvPr/>
        </p:nvSpPr>
        <p:spPr bwMode="auto">
          <a:xfrm>
            <a:off x="4988653" y="5367274"/>
            <a:ext cx="46410" cy="272470"/>
          </a:xfrm>
          <a:custGeom>
            <a:avLst/>
            <a:gdLst>
              <a:gd name="T0" fmla="*/ 0 w 62"/>
              <a:gd name="T1" fmla="*/ 0 h 364"/>
              <a:gd name="T2" fmla="*/ 62 w 62"/>
              <a:gd name="T3" fmla="*/ 364 h 364"/>
              <a:gd name="T4" fmla="*/ 0 w 62"/>
              <a:gd name="T5" fmla="*/ 0 h 364"/>
            </a:gdLst>
            <a:ahLst/>
            <a:cxnLst>
              <a:cxn ang="0">
                <a:pos x="T0" y="T1"/>
              </a:cxn>
              <a:cxn ang="0">
                <a:pos x="T2" y="T3"/>
              </a:cxn>
              <a:cxn ang="0">
                <a:pos x="T4" y="T5"/>
              </a:cxn>
            </a:cxnLst>
            <a:rect l="0" t="0" r="r" b="b"/>
            <a:pathLst>
              <a:path w="62" h="364">
                <a:moveTo>
                  <a:pt x="0" y="0"/>
                </a:moveTo>
                <a:lnTo>
                  <a:pt x="62" y="364"/>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29" name="Line 1113"/>
          <p:cNvSpPr>
            <a:spLocks noChangeShapeType="1"/>
          </p:cNvSpPr>
          <p:nvPr/>
        </p:nvSpPr>
        <p:spPr bwMode="auto">
          <a:xfrm>
            <a:off x="4988653" y="5367274"/>
            <a:ext cx="46410" cy="27247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30" name="Freeform 1114"/>
          <p:cNvSpPr/>
          <p:nvPr/>
        </p:nvSpPr>
        <p:spPr bwMode="auto">
          <a:xfrm>
            <a:off x="3823171" y="4590286"/>
            <a:ext cx="277710" cy="223066"/>
          </a:xfrm>
          <a:custGeom>
            <a:avLst/>
            <a:gdLst>
              <a:gd name="T0" fmla="*/ 371 w 371"/>
              <a:gd name="T1" fmla="*/ 0 h 298"/>
              <a:gd name="T2" fmla="*/ 0 w 371"/>
              <a:gd name="T3" fmla="*/ 298 h 298"/>
              <a:gd name="T4" fmla="*/ 371 w 371"/>
              <a:gd name="T5" fmla="*/ 0 h 298"/>
            </a:gdLst>
            <a:ahLst/>
            <a:cxnLst>
              <a:cxn ang="0">
                <a:pos x="T0" y="T1"/>
              </a:cxn>
              <a:cxn ang="0">
                <a:pos x="T2" y="T3"/>
              </a:cxn>
              <a:cxn ang="0">
                <a:pos x="T4" y="T5"/>
              </a:cxn>
            </a:cxnLst>
            <a:rect l="0" t="0" r="r" b="b"/>
            <a:pathLst>
              <a:path w="371" h="298">
                <a:moveTo>
                  <a:pt x="371" y="0"/>
                </a:moveTo>
                <a:lnTo>
                  <a:pt x="0" y="298"/>
                </a:lnTo>
                <a:lnTo>
                  <a:pt x="371"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1" name="Line 1115"/>
          <p:cNvSpPr>
            <a:spLocks noChangeShapeType="1"/>
          </p:cNvSpPr>
          <p:nvPr/>
        </p:nvSpPr>
        <p:spPr bwMode="auto">
          <a:xfrm flipH="1">
            <a:off x="3823171" y="4590286"/>
            <a:ext cx="277710" cy="22306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32" name="Oval 1116"/>
          <p:cNvSpPr>
            <a:spLocks noChangeArrowheads="1"/>
          </p:cNvSpPr>
          <p:nvPr/>
        </p:nvSpPr>
        <p:spPr bwMode="auto">
          <a:xfrm>
            <a:off x="2323089" y="4888955"/>
            <a:ext cx="83089" cy="8533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3" name="Oval 1117"/>
          <p:cNvSpPr>
            <a:spLocks noChangeArrowheads="1"/>
          </p:cNvSpPr>
          <p:nvPr/>
        </p:nvSpPr>
        <p:spPr bwMode="auto">
          <a:xfrm>
            <a:off x="1526639" y="6671986"/>
            <a:ext cx="76351"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4" name="Oval 1118"/>
          <p:cNvSpPr>
            <a:spLocks noChangeArrowheads="1"/>
          </p:cNvSpPr>
          <p:nvPr/>
        </p:nvSpPr>
        <p:spPr bwMode="auto">
          <a:xfrm>
            <a:off x="2745268" y="5441380"/>
            <a:ext cx="74854"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5" name="Oval 1119"/>
          <p:cNvSpPr>
            <a:spLocks noChangeArrowheads="1"/>
          </p:cNvSpPr>
          <p:nvPr/>
        </p:nvSpPr>
        <p:spPr bwMode="auto">
          <a:xfrm>
            <a:off x="1386661" y="5149448"/>
            <a:ext cx="74854"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6" name="Oval 1120"/>
          <p:cNvSpPr>
            <a:spLocks noChangeArrowheads="1"/>
          </p:cNvSpPr>
          <p:nvPr/>
        </p:nvSpPr>
        <p:spPr bwMode="auto">
          <a:xfrm>
            <a:off x="6267914" y="6657763"/>
            <a:ext cx="76351"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7" name="Oval 1121"/>
          <p:cNvSpPr>
            <a:spLocks noChangeArrowheads="1"/>
          </p:cNvSpPr>
          <p:nvPr/>
        </p:nvSpPr>
        <p:spPr bwMode="auto">
          <a:xfrm>
            <a:off x="5795583" y="7890615"/>
            <a:ext cx="76351"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8" name="Oval 1122"/>
          <p:cNvSpPr>
            <a:spLocks noChangeArrowheads="1"/>
          </p:cNvSpPr>
          <p:nvPr/>
        </p:nvSpPr>
        <p:spPr bwMode="auto">
          <a:xfrm>
            <a:off x="2900965" y="7189229"/>
            <a:ext cx="74854"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39" name="Oval 1123"/>
          <p:cNvSpPr>
            <a:spLocks noChangeArrowheads="1"/>
          </p:cNvSpPr>
          <p:nvPr/>
        </p:nvSpPr>
        <p:spPr bwMode="auto">
          <a:xfrm>
            <a:off x="3400243" y="5949641"/>
            <a:ext cx="76351"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0" name="Oval 1124"/>
          <p:cNvSpPr>
            <a:spLocks noChangeArrowheads="1"/>
          </p:cNvSpPr>
          <p:nvPr/>
        </p:nvSpPr>
        <p:spPr bwMode="auto">
          <a:xfrm>
            <a:off x="4928770" y="5342573"/>
            <a:ext cx="76351"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1" name="Oval 1125"/>
          <p:cNvSpPr>
            <a:spLocks noChangeArrowheads="1"/>
          </p:cNvSpPr>
          <p:nvPr/>
        </p:nvSpPr>
        <p:spPr bwMode="auto">
          <a:xfrm>
            <a:off x="4875623" y="6700431"/>
            <a:ext cx="74106"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2" name="Oval 1126"/>
          <p:cNvSpPr>
            <a:spLocks noChangeArrowheads="1"/>
          </p:cNvSpPr>
          <p:nvPr/>
        </p:nvSpPr>
        <p:spPr bwMode="auto">
          <a:xfrm>
            <a:off x="4195945" y="8003645"/>
            <a:ext cx="74854"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3" name="Oval 1127"/>
          <p:cNvSpPr>
            <a:spLocks noChangeArrowheads="1"/>
          </p:cNvSpPr>
          <p:nvPr/>
        </p:nvSpPr>
        <p:spPr bwMode="auto">
          <a:xfrm>
            <a:off x="4063453" y="4552859"/>
            <a:ext cx="74106"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4" name="Oval 1128"/>
          <p:cNvSpPr>
            <a:spLocks noChangeArrowheads="1"/>
          </p:cNvSpPr>
          <p:nvPr/>
        </p:nvSpPr>
        <p:spPr bwMode="auto">
          <a:xfrm>
            <a:off x="1677096" y="7453465"/>
            <a:ext cx="65124" cy="63626"/>
          </a:xfrm>
          <a:prstGeom prst="ellips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45" name="Oval 1129"/>
          <p:cNvSpPr>
            <a:spLocks noChangeArrowheads="1"/>
          </p:cNvSpPr>
          <p:nvPr/>
        </p:nvSpPr>
        <p:spPr bwMode="auto">
          <a:xfrm>
            <a:off x="2602296" y="6666746"/>
            <a:ext cx="115276" cy="115276"/>
          </a:xfrm>
          <a:prstGeom prst="ellips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46" name="Oval 1130"/>
          <p:cNvSpPr>
            <a:spLocks noChangeArrowheads="1"/>
          </p:cNvSpPr>
          <p:nvPr/>
        </p:nvSpPr>
        <p:spPr bwMode="auto">
          <a:xfrm>
            <a:off x="4960209" y="5547674"/>
            <a:ext cx="172165" cy="16992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847" name="Oval 1131"/>
          <p:cNvSpPr>
            <a:spLocks noChangeArrowheads="1"/>
          </p:cNvSpPr>
          <p:nvPr/>
        </p:nvSpPr>
        <p:spPr bwMode="auto">
          <a:xfrm>
            <a:off x="4657797" y="7263335"/>
            <a:ext cx="77849" cy="80094"/>
          </a:xfrm>
          <a:prstGeom prst="ellips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48" name="Oval 1132"/>
          <p:cNvSpPr>
            <a:spLocks noChangeArrowheads="1"/>
          </p:cNvSpPr>
          <p:nvPr/>
        </p:nvSpPr>
        <p:spPr bwMode="auto">
          <a:xfrm>
            <a:off x="3785743" y="4775925"/>
            <a:ext cx="74106"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49" name="Oval 1133"/>
          <p:cNvSpPr>
            <a:spLocks noChangeArrowheads="1"/>
          </p:cNvSpPr>
          <p:nvPr/>
        </p:nvSpPr>
        <p:spPr bwMode="auto">
          <a:xfrm>
            <a:off x="3445905" y="7454962"/>
            <a:ext cx="65872" cy="6512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0" name="Oval 1134"/>
          <p:cNvSpPr>
            <a:spLocks noChangeArrowheads="1"/>
          </p:cNvSpPr>
          <p:nvPr/>
        </p:nvSpPr>
        <p:spPr bwMode="auto">
          <a:xfrm>
            <a:off x="4387573" y="7899597"/>
            <a:ext cx="141475" cy="141475"/>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1" name="Oval 1135"/>
          <p:cNvSpPr>
            <a:spLocks noChangeArrowheads="1"/>
          </p:cNvSpPr>
          <p:nvPr/>
        </p:nvSpPr>
        <p:spPr bwMode="auto">
          <a:xfrm>
            <a:off x="5541079" y="7281300"/>
            <a:ext cx="50901" cy="51650"/>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2" name="Oval 1136"/>
          <p:cNvSpPr>
            <a:spLocks noChangeArrowheads="1"/>
          </p:cNvSpPr>
          <p:nvPr/>
        </p:nvSpPr>
        <p:spPr bwMode="auto">
          <a:xfrm>
            <a:off x="4803014" y="6420475"/>
            <a:ext cx="110036" cy="108539"/>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3" name="Oval 1137"/>
          <p:cNvSpPr>
            <a:spLocks noChangeArrowheads="1"/>
          </p:cNvSpPr>
          <p:nvPr/>
        </p:nvSpPr>
        <p:spPr bwMode="auto">
          <a:xfrm>
            <a:off x="3329132" y="6141268"/>
            <a:ext cx="119019" cy="12051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4" name="Oval 1138"/>
          <p:cNvSpPr>
            <a:spLocks noChangeArrowheads="1"/>
          </p:cNvSpPr>
          <p:nvPr/>
        </p:nvSpPr>
        <p:spPr bwMode="auto">
          <a:xfrm>
            <a:off x="6361482" y="5583604"/>
            <a:ext cx="111533" cy="111533"/>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855" name="Oval 1139"/>
          <p:cNvSpPr>
            <a:spLocks noChangeArrowheads="1"/>
          </p:cNvSpPr>
          <p:nvPr/>
        </p:nvSpPr>
        <p:spPr bwMode="auto">
          <a:xfrm>
            <a:off x="845464" y="6960924"/>
            <a:ext cx="151955" cy="154200"/>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6" name="Freeform 1140"/>
          <p:cNvSpPr/>
          <p:nvPr/>
        </p:nvSpPr>
        <p:spPr bwMode="auto">
          <a:xfrm>
            <a:off x="10416343" y="5594083"/>
            <a:ext cx="1442444" cy="2104904"/>
          </a:xfrm>
          <a:custGeom>
            <a:avLst/>
            <a:gdLst>
              <a:gd name="T0" fmla="*/ 0 w 1927"/>
              <a:gd name="T1" fmla="*/ 2812 h 2812"/>
              <a:gd name="T2" fmla="*/ 1927 w 1927"/>
              <a:gd name="T3" fmla="*/ 0 h 2812"/>
              <a:gd name="T4" fmla="*/ 0 w 1927"/>
              <a:gd name="T5" fmla="*/ 2812 h 2812"/>
            </a:gdLst>
            <a:ahLst/>
            <a:cxnLst>
              <a:cxn ang="0">
                <a:pos x="T0" y="T1"/>
              </a:cxn>
              <a:cxn ang="0">
                <a:pos x="T2" y="T3"/>
              </a:cxn>
              <a:cxn ang="0">
                <a:pos x="T4" y="T5"/>
              </a:cxn>
            </a:cxnLst>
            <a:rect l="0" t="0" r="r" b="b"/>
            <a:pathLst>
              <a:path w="1927" h="2812">
                <a:moveTo>
                  <a:pt x="0" y="2812"/>
                </a:moveTo>
                <a:lnTo>
                  <a:pt x="1927" y="0"/>
                </a:lnTo>
                <a:lnTo>
                  <a:pt x="0" y="2812"/>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7" name="Line 1141"/>
          <p:cNvSpPr>
            <a:spLocks noChangeShapeType="1"/>
          </p:cNvSpPr>
          <p:nvPr/>
        </p:nvSpPr>
        <p:spPr bwMode="auto">
          <a:xfrm flipV="1">
            <a:off x="10416343" y="5594083"/>
            <a:ext cx="1442444" cy="210490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58" name="Freeform 1142"/>
          <p:cNvSpPr/>
          <p:nvPr/>
        </p:nvSpPr>
        <p:spPr bwMode="auto">
          <a:xfrm>
            <a:off x="10121417" y="5594083"/>
            <a:ext cx="1737370" cy="312891"/>
          </a:xfrm>
          <a:custGeom>
            <a:avLst/>
            <a:gdLst>
              <a:gd name="T0" fmla="*/ 0 w 2321"/>
              <a:gd name="T1" fmla="*/ 418 h 418"/>
              <a:gd name="T2" fmla="*/ 2321 w 2321"/>
              <a:gd name="T3" fmla="*/ 0 h 418"/>
              <a:gd name="T4" fmla="*/ 0 w 2321"/>
              <a:gd name="T5" fmla="*/ 418 h 418"/>
            </a:gdLst>
            <a:ahLst/>
            <a:cxnLst>
              <a:cxn ang="0">
                <a:pos x="T0" y="T1"/>
              </a:cxn>
              <a:cxn ang="0">
                <a:pos x="T2" y="T3"/>
              </a:cxn>
              <a:cxn ang="0">
                <a:pos x="T4" y="T5"/>
              </a:cxn>
            </a:cxnLst>
            <a:rect l="0" t="0" r="r" b="b"/>
            <a:pathLst>
              <a:path w="2321" h="418">
                <a:moveTo>
                  <a:pt x="0" y="418"/>
                </a:moveTo>
                <a:lnTo>
                  <a:pt x="2321" y="0"/>
                </a:lnTo>
                <a:lnTo>
                  <a:pt x="0" y="41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59" name="Line 1143"/>
          <p:cNvSpPr>
            <a:spLocks noChangeShapeType="1"/>
          </p:cNvSpPr>
          <p:nvPr/>
        </p:nvSpPr>
        <p:spPr bwMode="auto">
          <a:xfrm flipV="1">
            <a:off x="10121417" y="5594083"/>
            <a:ext cx="1737370" cy="312891"/>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0" name="Freeform 1144"/>
          <p:cNvSpPr/>
          <p:nvPr/>
        </p:nvSpPr>
        <p:spPr bwMode="auto">
          <a:xfrm>
            <a:off x="11216536" y="5604563"/>
            <a:ext cx="599584" cy="316634"/>
          </a:xfrm>
          <a:custGeom>
            <a:avLst/>
            <a:gdLst>
              <a:gd name="T0" fmla="*/ 0 w 801"/>
              <a:gd name="T1" fmla="*/ 423 h 423"/>
              <a:gd name="T2" fmla="*/ 801 w 801"/>
              <a:gd name="T3" fmla="*/ 0 h 423"/>
              <a:gd name="T4" fmla="*/ 0 w 801"/>
              <a:gd name="T5" fmla="*/ 423 h 423"/>
            </a:gdLst>
            <a:ahLst/>
            <a:cxnLst>
              <a:cxn ang="0">
                <a:pos x="T0" y="T1"/>
              </a:cxn>
              <a:cxn ang="0">
                <a:pos x="T2" y="T3"/>
              </a:cxn>
              <a:cxn ang="0">
                <a:pos x="T4" y="T5"/>
              </a:cxn>
            </a:cxnLst>
            <a:rect l="0" t="0" r="r" b="b"/>
            <a:pathLst>
              <a:path w="801" h="423">
                <a:moveTo>
                  <a:pt x="0" y="423"/>
                </a:moveTo>
                <a:lnTo>
                  <a:pt x="801" y="0"/>
                </a:lnTo>
                <a:lnTo>
                  <a:pt x="0" y="423"/>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1" name="Line 1145"/>
          <p:cNvSpPr>
            <a:spLocks noChangeShapeType="1"/>
          </p:cNvSpPr>
          <p:nvPr/>
        </p:nvSpPr>
        <p:spPr bwMode="auto">
          <a:xfrm flipV="1">
            <a:off x="11216536" y="5604563"/>
            <a:ext cx="599584" cy="31663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2" name="Freeform 1146"/>
          <p:cNvSpPr/>
          <p:nvPr/>
        </p:nvSpPr>
        <p:spPr bwMode="auto">
          <a:xfrm>
            <a:off x="9392335" y="5906974"/>
            <a:ext cx="729082" cy="522483"/>
          </a:xfrm>
          <a:custGeom>
            <a:avLst/>
            <a:gdLst>
              <a:gd name="T0" fmla="*/ 974 w 974"/>
              <a:gd name="T1" fmla="*/ 0 h 698"/>
              <a:gd name="T2" fmla="*/ 0 w 974"/>
              <a:gd name="T3" fmla="*/ 698 h 698"/>
              <a:gd name="T4" fmla="*/ 974 w 974"/>
              <a:gd name="T5" fmla="*/ 0 h 698"/>
            </a:gdLst>
            <a:ahLst/>
            <a:cxnLst>
              <a:cxn ang="0">
                <a:pos x="T0" y="T1"/>
              </a:cxn>
              <a:cxn ang="0">
                <a:pos x="T2" y="T3"/>
              </a:cxn>
              <a:cxn ang="0">
                <a:pos x="T4" y="T5"/>
              </a:cxn>
            </a:cxnLst>
            <a:rect l="0" t="0" r="r" b="b"/>
            <a:pathLst>
              <a:path w="974" h="698">
                <a:moveTo>
                  <a:pt x="974" y="0"/>
                </a:moveTo>
                <a:lnTo>
                  <a:pt x="0" y="698"/>
                </a:lnTo>
                <a:lnTo>
                  <a:pt x="974"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3" name="Line 1147"/>
          <p:cNvSpPr>
            <a:spLocks noChangeShapeType="1"/>
          </p:cNvSpPr>
          <p:nvPr/>
        </p:nvSpPr>
        <p:spPr bwMode="auto">
          <a:xfrm flipH="1">
            <a:off x="9392335" y="5906974"/>
            <a:ext cx="729082" cy="52248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4" name="Freeform 1148"/>
          <p:cNvSpPr/>
          <p:nvPr/>
        </p:nvSpPr>
        <p:spPr bwMode="auto">
          <a:xfrm>
            <a:off x="9301762" y="5144208"/>
            <a:ext cx="90574" cy="1285249"/>
          </a:xfrm>
          <a:custGeom>
            <a:avLst/>
            <a:gdLst>
              <a:gd name="T0" fmla="*/ 121 w 121"/>
              <a:gd name="T1" fmla="*/ 1717 h 1717"/>
              <a:gd name="T2" fmla="*/ 0 w 121"/>
              <a:gd name="T3" fmla="*/ 0 h 1717"/>
              <a:gd name="T4" fmla="*/ 121 w 121"/>
              <a:gd name="T5" fmla="*/ 1717 h 1717"/>
            </a:gdLst>
            <a:ahLst/>
            <a:cxnLst>
              <a:cxn ang="0">
                <a:pos x="T0" y="T1"/>
              </a:cxn>
              <a:cxn ang="0">
                <a:pos x="T2" y="T3"/>
              </a:cxn>
              <a:cxn ang="0">
                <a:pos x="T4" y="T5"/>
              </a:cxn>
            </a:cxnLst>
            <a:rect l="0" t="0" r="r" b="b"/>
            <a:pathLst>
              <a:path w="121" h="1717">
                <a:moveTo>
                  <a:pt x="121" y="1717"/>
                </a:moveTo>
                <a:lnTo>
                  <a:pt x="0" y="0"/>
                </a:lnTo>
                <a:lnTo>
                  <a:pt x="121" y="1717"/>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5" name="Line 1149"/>
          <p:cNvSpPr>
            <a:spLocks noChangeShapeType="1"/>
          </p:cNvSpPr>
          <p:nvPr/>
        </p:nvSpPr>
        <p:spPr bwMode="auto">
          <a:xfrm flipH="1" flipV="1">
            <a:off x="9301762" y="5144208"/>
            <a:ext cx="90574" cy="128524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6" name="Freeform 1150"/>
          <p:cNvSpPr/>
          <p:nvPr/>
        </p:nvSpPr>
        <p:spPr bwMode="auto">
          <a:xfrm>
            <a:off x="10121417" y="5145705"/>
            <a:ext cx="947656" cy="761269"/>
          </a:xfrm>
          <a:custGeom>
            <a:avLst/>
            <a:gdLst>
              <a:gd name="T0" fmla="*/ 0 w 1266"/>
              <a:gd name="T1" fmla="*/ 1017 h 1017"/>
              <a:gd name="T2" fmla="*/ 1266 w 1266"/>
              <a:gd name="T3" fmla="*/ 0 h 1017"/>
              <a:gd name="T4" fmla="*/ 0 w 1266"/>
              <a:gd name="T5" fmla="*/ 1017 h 1017"/>
            </a:gdLst>
            <a:ahLst/>
            <a:cxnLst>
              <a:cxn ang="0">
                <a:pos x="T0" y="T1"/>
              </a:cxn>
              <a:cxn ang="0">
                <a:pos x="T2" y="T3"/>
              </a:cxn>
              <a:cxn ang="0">
                <a:pos x="T4" y="T5"/>
              </a:cxn>
            </a:cxnLst>
            <a:rect l="0" t="0" r="r" b="b"/>
            <a:pathLst>
              <a:path w="1266" h="1017">
                <a:moveTo>
                  <a:pt x="0" y="1017"/>
                </a:moveTo>
                <a:lnTo>
                  <a:pt x="1266" y="0"/>
                </a:lnTo>
                <a:lnTo>
                  <a:pt x="0" y="1017"/>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7" name="Line 1151"/>
          <p:cNvSpPr>
            <a:spLocks noChangeShapeType="1"/>
          </p:cNvSpPr>
          <p:nvPr/>
        </p:nvSpPr>
        <p:spPr bwMode="auto">
          <a:xfrm flipV="1">
            <a:off x="10121417" y="5145705"/>
            <a:ext cx="947656" cy="76126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68" name="Freeform 1152"/>
          <p:cNvSpPr/>
          <p:nvPr/>
        </p:nvSpPr>
        <p:spPr bwMode="auto">
          <a:xfrm>
            <a:off x="10121417" y="5906974"/>
            <a:ext cx="294926" cy="1792013"/>
          </a:xfrm>
          <a:custGeom>
            <a:avLst/>
            <a:gdLst>
              <a:gd name="T0" fmla="*/ 394 w 394"/>
              <a:gd name="T1" fmla="*/ 2394 h 2394"/>
              <a:gd name="T2" fmla="*/ 0 w 394"/>
              <a:gd name="T3" fmla="*/ 0 h 2394"/>
              <a:gd name="T4" fmla="*/ 394 w 394"/>
              <a:gd name="T5" fmla="*/ 2394 h 2394"/>
            </a:gdLst>
            <a:ahLst/>
            <a:cxnLst>
              <a:cxn ang="0">
                <a:pos x="T0" y="T1"/>
              </a:cxn>
              <a:cxn ang="0">
                <a:pos x="T2" y="T3"/>
              </a:cxn>
              <a:cxn ang="0">
                <a:pos x="T4" y="T5"/>
              </a:cxn>
            </a:cxnLst>
            <a:rect l="0" t="0" r="r" b="b"/>
            <a:pathLst>
              <a:path w="394" h="2394">
                <a:moveTo>
                  <a:pt x="394" y="2394"/>
                </a:moveTo>
                <a:lnTo>
                  <a:pt x="0" y="0"/>
                </a:lnTo>
                <a:lnTo>
                  <a:pt x="394" y="239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69" name="Line 1153"/>
          <p:cNvSpPr>
            <a:spLocks noChangeShapeType="1"/>
          </p:cNvSpPr>
          <p:nvPr/>
        </p:nvSpPr>
        <p:spPr bwMode="auto">
          <a:xfrm flipH="1" flipV="1">
            <a:off x="10121417" y="5906974"/>
            <a:ext cx="294926" cy="179201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0" name="Freeform 1154"/>
          <p:cNvSpPr/>
          <p:nvPr/>
        </p:nvSpPr>
        <p:spPr bwMode="auto">
          <a:xfrm>
            <a:off x="8957432" y="5906974"/>
            <a:ext cx="1163986" cy="1911032"/>
          </a:xfrm>
          <a:custGeom>
            <a:avLst/>
            <a:gdLst>
              <a:gd name="T0" fmla="*/ 0 w 1555"/>
              <a:gd name="T1" fmla="*/ 2553 h 2553"/>
              <a:gd name="T2" fmla="*/ 1555 w 1555"/>
              <a:gd name="T3" fmla="*/ 0 h 2553"/>
              <a:gd name="T4" fmla="*/ 0 w 1555"/>
              <a:gd name="T5" fmla="*/ 2553 h 2553"/>
            </a:gdLst>
            <a:ahLst/>
            <a:cxnLst>
              <a:cxn ang="0">
                <a:pos x="T0" y="T1"/>
              </a:cxn>
              <a:cxn ang="0">
                <a:pos x="T2" y="T3"/>
              </a:cxn>
              <a:cxn ang="0">
                <a:pos x="T4" y="T5"/>
              </a:cxn>
            </a:cxnLst>
            <a:rect l="0" t="0" r="r" b="b"/>
            <a:pathLst>
              <a:path w="1555" h="2553">
                <a:moveTo>
                  <a:pt x="0" y="2553"/>
                </a:moveTo>
                <a:lnTo>
                  <a:pt x="1555" y="0"/>
                </a:lnTo>
                <a:lnTo>
                  <a:pt x="0" y="2553"/>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1" name="Line 1155"/>
          <p:cNvSpPr>
            <a:spLocks noChangeShapeType="1"/>
          </p:cNvSpPr>
          <p:nvPr/>
        </p:nvSpPr>
        <p:spPr bwMode="auto">
          <a:xfrm flipV="1">
            <a:off x="8957432" y="5906974"/>
            <a:ext cx="1163986" cy="191103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2" name="Freeform 1156"/>
          <p:cNvSpPr/>
          <p:nvPr/>
        </p:nvSpPr>
        <p:spPr bwMode="auto">
          <a:xfrm>
            <a:off x="7711855" y="6429458"/>
            <a:ext cx="1680481" cy="589852"/>
          </a:xfrm>
          <a:custGeom>
            <a:avLst/>
            <a:gdLst>
              <a:gd name="T0" fmla="*/ 2245 w 2245"/>
              <a:gd name="T1" fmla="*/ 0 h 788"/>
              <a:gd name="T2" fmla="*/ 0 w 2245"/>
              <a:gd name="T3" fmla="*/ 788 h 788"/>
              <a:gd name="T4" fmla="*/ 2245 w 2245"/>
              <a:gd name="T5" fmla="*/ 0 h 788"/>
            </a:gdLst>
            <a:ahLst/>
            <a:cxnLst>
              <a:cxn ang="0">
                <a:pos x="T0" y="T1"/>
              </a:cxn>
              <a:cxn ang="0">
                <a:pos x="T2" y="T3"/>
              </a:cxn>
              <a:cxn ang="0">
                <a:pos x="T4" y="T5"/>
              </a:cxn>
            </a:cxnLst>
            <a:rect l="0" t="0" r="r" b="b"/>
            <a:pathLst>
              <a:path w="2245" h="788">
                <a:moveTo>
                  <a:pt x="2245" y="0"/>
                </a:moveTo>
                <a:lnTo>
                  <a:pt x="0" y="788"/>
                </a:lnTo>
                <a:lnTo>
                  <a:pt x="2245"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3" name="Line 1157"/>
          <p:cNvSpPr>
            <a:spLocks noChangeShapeType="1"/>
          </p:cNvSpPr>
          <p:nvPr/>
        </p:nvSpPr>
        <p:spPr bwMode="auto">
          <a:xfrm flipH="1">
            <a:off x="7711855" y="6429458"/>
            <a:ext cx="1680481" cy="58985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4" name="Freeform 1158"/>
          <p:cNvSpPr/>
          <p:nvPr/>
        </p:nvSpPr>
        <p:spPr bwMode="auto">
          <a:xfrm>
            <a:off x="7745539" y="6160730"/>
            <a:ext cx="183393" cy="832380"/>
          </a:xfrm>
          <a:custGeom>
            <a:avLst/>
            <a:gdLst>
              <a:gd name="T0" fmla="*/ 0 w 245"/>
              <a:gd name="T1" fmla="*/ 1112 h 1112"/>
              <a:gd name="T2" fmla="*/ 245 w 245"/>
              <a:gd name="T3" fmla="*/ 0 h 1112"/>
              <a:gd name="T4" fmla="*/ 0 w 245"/>
              <a:gd name="T5" fmla="*/ 1112 h 1112"/>
            </a:gdLst>
            <a:ahLst/>
            <a:cxnLst>
              <a:cxn ang="0">
                <a:pos x="T0" y="T1"/>
              </a:cxn>
              <a:cxn ang="0">
                <a:pos x="T2" y="T3"/>
              </a:cxn>
              <a:cxn ang="0">
                <a:pos x="T4" y="T5"/>
              </a:cxn>
            </a:cxnLst>
            <a:rect l="0" t="0" r="r" b="b"/>
            <a:pathLst>
              <a:path w="245" h="1112">
                <a:moveTo>
                  <a:pt x="0" y="1112"/>
                </a:moveTo>
                <a:lnTo>
                  <a:pt x="245" y="0"/>
                </a:lnTo>
                <a:lnTo>
                  <a:pt x="0" y="1112"/>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5" name="Line 1159"/>
          <p:cNvSpPr>
            <a:spLocks noChangeShapeType="1"/>
          </p:cNvSpPr>
          <p:nvPr/>
        </p:nvSpPr>
        <p:spPr bwMode="auto">
          <a:xfrm flipV="1">
            <a:off x="7745539" y="6160730"/>
            <a:ext cx="183393" cy="83238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6" name="Freeform 1160"/>
          <p:cNvSpPr/>
          <p:nvPr/>
        </p:nvSpPr>
        <p:spPr bwMode="auto">
          <a:xfrm>
            <a:off x="7928933" y="5307391"/>
            <a:ext cx="141475" cy="853340"/>
          </a:xfrm>
          <a:custGeom>
            <a:avLst/>
            <a:gdLst>
              <a:gd name="T0" fmla="*/ 0 w 189"/>
              <a:gd name="T1" fmla="*/ 1140 h 1140"/>
              <a:gd name="T2" fmla="*/ 189 w 189"/>
              <a:gd name="T3" fmla="*/ 0 h 1140"/>
              <a:gd name="T4" fmla="*/ 0 w 189"/>
              <a:gd name="T5" fmla="*/ 1140 h 1140"/>
            </a:gdLst>
            <a:ahLst/>
            <a:cxnLst>
              <a:cxn ang="0">
                <a:pos x="T0" y="T1"/>
              </a:cxn>
              <a:cxn ang="0">
                <a:pos x="T2" y="T3"/>
              </a:cxn>
              <a:cxn ang="0">
                <a:pos x="T4" y="T5"/>
              </a:cxn>
            </a:cxnLst>
            <a:rect l="0" t="0" r="r" b="b"/>
            <a:pathLst>
              <a:path w="189" h="1140">
                <a:moveTo>
                  <a:pt x="0" y="1140"/>
                </a:moveTo>
                <a:lnTo>
                  <a:pt x="189" y="0"/>
                </a:lnTo>
                <a:lnTo>
                  <a:pt x="0" y="114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7" name="Line 1161"/>
          <p:cNvSpPr>
            <a:spLocks noChangeShapeType="1"/>
          </p:cNvSpPr>
          <p:nvPr/>
        </p:nvSpPr>
        <p:spPr bwMode="auto">
          <a:xfrm flipV="1">
            <a:off x="7928933" y="5307391"/>
            <a:ext cx="141475" cy="85334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78" name="Freeform 1162"/>
          <p:cNvSpPr/>
          <p:nvPr/>
        </p:nvSpPr>
        <p:spPr bwMode="auto">
          <a:xfrm>
            <a:off x="8070407" y="5144208"/>
            <a:ext cx="1231355" cy="163182"/>
          </a:xfrm>
          <a:custGeom>
            <a:avLst/>
            <a:gdLst>
              <a:gd name="T0" fmla="*/ 0 w 1645"/>
              <a:gd name="T1" fmla="*/ 218 h 218"/>
              <a:gd name="T2" fmla="*/ 1645 w 1645"/>
              <a:gd name="T3" fmla="*/ 0 h 218"/>
              <a:gd name="T4" fmla="*/ 0 w 1645"/>
              <a:gd name="T5" fmla="*/ 218 h 218"/>
            </a:gdLst>
            <a:ahLst/>
            <a:cxnLst>
              <a:cxn ang="0">
                <a:pos x="T0" y="T1"/>
              </a:cxn>
              <a:cxn ang="0">
                <a:pos x="T2" y="T3"/>
              </a:cxn>
              <a:cxn ang="0">
                <a:pos x="T4" y="T5"/>
              </a:cxn>
            </a:cxnLst>
            <a:rect l="0" t="0" r="r" b="b"/>
            <a:pathLst>
              <a:path w="1645" h="218">
                <a:moveTo>
                  <a:pt x="0" y="218"/>
                </a:moveTo>
                <a:lnTo>
                  <a:pt x="1645" y="0"/>
                </a:lnTo>
                <a:lnTo>
                  <a:pt x="0" y="21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79" name="Line 1163"/>
          <p:cNvSpPr>
            <a:spLocks noChangeShapeType="1"/>
          </p:cNvSpPr>
          <p:nvPr/>
        </p:nvSpPr>
        <p:spPr bwMode="auto">
          <a:xfrm flipV="1">
            <a:off x="8070407" y="5144208"/>
            <a:ext cx="1231355" cy="16318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0" name="Freeform 1164"/>
          <p:cNvSpPr/>
          <p:nvPr/>
        </p:nvSpPr>
        <p:spPr bwMode="auto">
          <a:xfrm>
            <a:off x="8070407" y="5307391"/>
            <a:ext cx="1321928" cy="1122067"/>
          </a:xfrm>
          <a:custGeom>
            <a:avLst/>
            <a:gdLst>
              <a:gd name="T0" fmla="*/ 0 w 1766"/>
              <a:gd name="T1" fmla="*/ 0 h 1499"/>
              <a:gd name="T2" fmla="*/ 1766 w 1766"/>
              <a:gd name="T3" fmla="*/ 1499 h 1499"/>
              <a:gd name="T4" fmla="*/ 0 w 1766"/>
              <a:gd name="T5" fmla="*/ 0 h 1499"/>
            </a:gdLst>
            <a:ahLst/>
            <a:cxnLst>
              <a:cxn ang="0">
                <a:pos x="T0" y="T1"/>
              </a:cxn>
              <a:cxn ang="0">
                <a:pos x="T2" y="T3"/>
              </a:cxn>
              <a:cxn ang="0">
                <a:pos x="T4" y="T5"/>
              </a:cxn>
            </a:cxnLst>
            <a:rect l="0" t="0" r="r" b="b"/>
            <a:pathLst>
              <a:path w="1766" h="1499">
                <a:moveTo>
                  <a:pt x="0" y="0"/>
                </a:moveTo>
                <a:lnTo>
                  <a:pt x="1766" y="1499"/>
                </a:lnTo>
                <a:lnTo>
                  <a:pt x="0"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1" name="Line 1165"/>
          <p:cNvSpPr>
            <a:spLocks noChangeShapeType="1"/>
          </p:cNvSpPr>
          <p:nvPr/>
        </p:nvSpPr>
        <p:spPr bwMode="auto">
          <a:xfrm>
            <a:off x="8070407" y="5307391"/>
            <a:ext cx="1321928" cy="112206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2" name="Freeform 1166"/>
          <p:cNvSpPr/>
          <p:nvPr/>
        </p:nvSpPr>
        <p:spPr bwMode="auto">
          <a:xfrm>
            <a:off x="7928933" y="5144208"/>
            <a:ext cx="1372829" cy="1016522"/>
          </a:xfrm>
          <a:custGeom>
            <a:avLst/>
            <a:gdLst>
              <a:gd name="T0" fmla="*/ 0 w 1834"/>
              <a:gd name="T1" fmla="*/ 1358 h 1358"/>
              <a:gd name="T2" fmla="*/ 1834 w 1834"/>
              <a:gd name="T3" fmla="*/ 0 h 1358"/>
              <a:gd name="T4" fmla="*/ 0 w 1834"/>
              <a:gd name="T5" fmla="*/ 1358 h 1358"/>
            </a:gdLst>
            <a:ahLst/>
            <a:cxnLst>
              <a:cxn ang="0">
                <a:pos x="T0" y="T1"/>
              </a:cxn>
              <a:cxn ang="0">
                <a:pos x="T2" y="T3"/>
              </a:cxn>
              <a:cxn ang="0">
                <a:pos x="T4" y="T5"/>
              </a:cxn>
            </a:cxnLst>
            <a:rect l="0" t="0" r="r" b="b"/>
            <a:pathLst>
              <a:path w="1834" h="1358">
                <a:moveTo>
                  <a:pt x="0" y="1358"/>
                </a:moveTo>
                <a:lnTo>
                  <a:pt x="1834" y="0"/>
                </a:lnTo>
                <a:lnTo>
                  <a:pt x="0" y="135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3" name="Line 1167"/>
          <p:cNvSpPr>
            <a:spLocks noChangeShapeType="1"/>
          </p:cNvSpPr>
          <p:nvPr/>
        </p:nvSpPr>
        <p:spPr bwMode="auto">
          <a:xfrm flipV="1">
            <a:off x="7928933" y="5144208"/>
            <a:ext cx="1372829" cy="101652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4" name="Freeform 1168"/>
          <p:cNvSpPr/>
          <p:nvPr/>
        </p:nvSpPr>
        <p:spPr bwMode="auto">
          <a:xfrm>
            <a:off x="8321918" y="4660649"/>
            <a:ext cx="979844" cy="483559"/>
          </a:xfrm>
          <a:custGeom>
            <a:avLst/>
            <a:gdLst>
              <a:gd name="T0" fmla="*/ 1309 w 1309"/>
              <a:gd name="T1" fmla="*/ 646 h 646"/>
              <a:gd name="T2" fmla="*/ 0 w 1309"/>
              <a:gd name="T3" fmla="*/ 0 h 646"/>
              <a:gd name="T4" fmla="*/ 1309 w 1309"/>
              <a:gd name="T5" fmla="*/ 646 h 646"/>
            </a:gdLst>
            <a:ahLst/>
            <a:cxnLst>
              <a:cxn ang="0">
                <a:pos x="T0" y="T1"/>
              </a:cxn>
              <a:cxn ang="0">
                <a:pos x="T2" y="T3"/>
              </a:cxn>
              <a:cxn ang="0">
                <a:pos x="T4" y="T5"/>
              </a:cxn>
            </a:cxnLst>
            <a:rect l="0" t="0" r="r" b="b"/>
            <a:pathLst>
              <a:path w="1309" h="646">
                <a:moveTo>
                  <a:pt x="1309" y="646"/>
                </a:moveTo>
                <a:lnTo>
                  <a:pt x="0" y="0"/>
                </a:lnTo>
                <a:lnTo>
                  <a:pt x="1309" y="646"/>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5" name="Line 1169"/>
          <p:cNvSpPr>
            <a:spLocks noChangeShapeType="1"/>
          </p:cNvSpPr>
          <p:nvPr/>
        </p:nvSpPr>
        <p:spPr bwMode="auto">
          <a:xfrm flipH="1" flipV="1">
            <a:off x="8321918" y="4660649"/>
            <a:ext cx="979844" cy="48355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6" name="Freeform 1170"/>
          <p:cNvSpPr/>
          <p:nvPr/>
        </p:nvSpPr>
        <p:spPr bwMode="auto">
          <a:xfrm>
            <a:off x="7212576" y="4660649"/>
            <a:ext cx="1109342" cy="662461"/>
          </a:xfrm>
          <a:custGeom>
            <a:avLst/>
            <a:gdLst>
              <a:gd name="T0" fmla="*/ 1482 w 1482"/>
              <a:gd name="T1" fmla="*/ 0 h 885"/>
              <a:gd name="T2" fmla="*/ 0 w 1482"/>
              <a:gd name="T3" fmla="*/ 885 h 885"/>
              <a:gd name="T4" fmla="*/ 1482 w 1482"/>
              <a:gd name="T5" fmla="*/ 0 h 885"/>
            </a:gdLst>
            <a:ahLst/>
            <a:cxnLst>
              <a:cxn ang="0">
                <a:pos x="T0" y="T1"/>
              </a:cxn>
              <a:cxn ang="0">
                <a:pos x="T2" y="T3"/>
              </a:cxn>
              <a:cxn ang="0">
                <a:pos x="T4" y="T5"/>
              </a:cxn>
            </a:cxnLst>
            <a:rect l="0" t="0" r="r" b="b"/>
            <a:pathLst>
              <a:path w="1482" h="885">
                <a:moveTo>
                  <a:pt x="1482" y="0"/>
                </a:moveTo>
                <a:lnTo>
                  <a:pt x="0" y="885"/>
                </a:lnTo>
                <a:lnTo>
                  <a:pt x="1482"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7" name="Line 1171"/>
          <p:cNvSpPr>
            <a:spLocks noChangeShapeType="1"/>
          </p:cNvSpPr>
          <p:nvPr/>
        </p:nvSpPr>
        <p:spPr bwMode="auto">
          <a:xfrm flipH="1">
            <a:off x="7212576" y="4660649"/>
            <a:ext cx="1109342" cy="662461"/>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88" name="Freeform 1172"/>
          <p:cNvSpPr/>
          <p:nvPr/>
        </p:nvSpPr>
        <p:spPr bwMode="auto">
          <a:xfrm>
            <a:off x="6361482" y="6189175"/>
            <a:ext cx="1586913" cy="803936"/>
          </a:xfrm>
          <a:custGeom>
            <a:avLst/>
            <a:gdLst>
              <a:gd name="T0" fmla="*/ 0 w 2120"/>
              <a:gd name="T1" fmla="*/ 1074 h 1074"/>
              <a:gd name="T2" fmla="*/ 2120 w 2120"/>
              <a:gd name="T3" fmla="*/ 0 h 1074"/>
              <a:gd name="T4" fmla="*/ 0 w 2120"/>
              <a:gd name="T5" fmla="*/ 1074 h 1074"/>
            </a:gdLst>
            <a:ahLst/>
            <a:cxnLst>
              <a:cxn ang="0">
                <a:pos x="T0" y="T1"/>
              </a:cxn>
              <a:cxn ang="0">
                <a:pos x="T2" y="T3"/>
              </a:cxn>
              <a:cxn ang="0">
                <a:pos x="T4" y="T5"/>
              </a:cxn>
            </a:cxnLst>
            <a:rect l="0" t="0" r="r" b="b"/>
            <a:pathLst>
              <a:path w="2120" h="1074">
                <a:moveTo>
                  <a:pt x="0" y="1074"/>
                </a:moveTo>
                <a:lnTo>
                  <a:pt x="2120" y="0"/>
                </a:lnTo>
                <a:lnTo>
                  <a:pt x="0" y="107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89" name="Line 1173"/>
          <p:cNvSpPr>
            <a:spLocks noChangeShapeType="1"/>
          </p:cNvSpPr>
          <p:nvPr/>
        </p:nvSpPr>
        <p:spPr bwMode="auto">
          <a:xfrm flipV="1">
            <a:off x="6361482" y="6189175"/>
            <a:ext cx="1586913" cy="80393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0" name="Freeform 1174"/>
          <p:cNvSpPr/>
          <p:nvPr/>
        </p:nvSpPr>
        <p:spPr bwMode="auto">
          <a:xfrm>
            <a:off x="8070407" y="5307391"/>
            <a:ext cx="887024" cy="2510615"/>
          </a:xfrm>
          <a:custGeom>
            <a:avLst/>
            <a:gdLst>
              <a:gd name="T0" fmla="*/ 1185 w 1185"/>
              <a:gd name="T1" fmla="*/ 3354 h 3354"/>
              <a:gd name="T2" fmla="*/ 0 w 1185"/>
              <a:gd name="T3" fmla="*/ 0 h 3354"/>
              <a:gd name="T4" fmla="*/ 1185 w 1185"/>
              <a:gd name="T5" fmla="*/ 3354 h 3354"/>
            </a:gdLst>
            <a:ahLst/>
            <a:cxnLst>
              <a:cxn ang="0">
                <a:pos x="T0" y="T1"/>
              </a:cxn>
              <a:cxn ang="0">
                <a:pos x="T2" y="T3"/>
              </a:cxn>
              <a:cxn ang="0">
                <a:pos x="T4" y="T5"/>
              </a:cxn>
            </a:cxnLst>
            <a:rect l="0" t="0" r="r" b="b"/>
            <a:pathLst>
              <a:path w="1185" h="3354">
                <a:moveTo>
                  <a:pt x="1185" y="3354"/>
                </a:moveTo>
                <a:lnTo>
                  <a:pt x="0" y="0"/>
                </a:lnTo>
                <a:lnTo>
                  <a:pt x="1185" y="335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1" name="Line 1175"/>
          <p:cNvSpPr>
            <a:spLocks noChangeShapeType="1"/>
          </p:cNvSpPr>
          <p:nvPr/>
        </p:nvSpPr>
        <p:spPr bwMode="auto">
          <a:xfrm flipH="1" flipV="1">
            <a:off x="8070407" y="5454876"/>
            <a:ext cx="887024" cy="2510615"/>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2" name="Freeform 1176"/>
          <p:cNvSpPr/>
          <p:nvPr/>
        </p:nvSpPr>
        <p:spPr bwMode="auto">
          <a:xfrm>
            <a:off x="7212576" y="5323111"/>
            <a:ext cx="716357" cy="837620"/>
          </a:xfrm>
          <a:custGeom>
            <a:avLst/>
            <a:gdLst>
              <a:gd name="T0" fmla="*/ 957 w 957"/>
              <a:gd name="T1" fmla="*/ 1119 h 1119"/>
              <a:gd name="T2" fmla="*/ 0 w 957"/>
              <a:gd name="T3" fmla="*/ 0 h 1119"/>
              <a:gd name="T4" fmla="*/ 957 w 957"/>
              <a:gd name="T5" fmla="*/ 1119 h 1119"/>
            </a:gdLst>
            <a:ahLst/>
            <a:cxnLst>
              <a:cxn ang="0">
                <a:pos x="T0" y="T1"/>
              </a:cxn>
              <a:cxn ang="0">
                <a:pos x="T2" y="T3"/>
              </a:cxn>
              <a:cxn ang="0">
                <a:pos x="T4" y="T5"/>
              </a:cxn>
            </a:cxnLst>
            <a:rect l="0" t="0" r="r" b="b"/>
            <a:pathLst>
              <a:path w="957" h="1119">
                <a:moveTo>
                  <a:pt x="957" y="1119"/>
                </a:moveTo>
                <a:lnTo>
                  <a:pt x="0" y="0"/>
                </a:lnTo>
                <a:lnTo>
                  <a:pt x="957" y="1119"/>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3" name="Line 1177"/>
          <p:cNvSpPr>
            <a:spLocks noChangeShapeType="1"/>
          </p:cNvSpPr>
          <p:nvPr/>
        </p:nvSpPr>
        <p:spPr bwMode="auto">
          <a:xfrm flipH="1" flipV="1">
            <a:off x="7212576" y="5323111"/>
            <a:ext cx="716357" cy="8376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4" name="Freeform 1178"/>
          <p:cNvSpPr/>
          <p:nvPr/>
        </p:nvSpPr>
        <p:spPr bwMode="auto">
          <a:xfrm>
            <a:off x="9997159" y="7151802"/>
            <a:ext cx="1358607" cy="292681"/>
          </a:xfrm>
          <a:custGeom>
            <a:avLst/>
            <a:gdLst>
              <a:gd name="T0" fmla="*/ 1815 w 1815"/>
              <a:gd name="T1" fmla="*/ 391 h 391"/>
              <a:gd name="T2" fmla="*/ 0 w 1815"/>
              <a:gd name="T3" fmla="*/ 0 h 391"/>
              <a:gd name="T4" fmla="*/ 1815 w 1815"/>
              <a:gd name="T5" fmla="*/ 391 h 391"/>
            </a:gdLst>
            <a:ahLst/>
            <a:cxnLst>
              <a:cxn ang="0">
                <a:pos x="T0" y="T1"/>
              </a:cxn>
              <a:cxn ang="0">
                <a:pos x="T2" y="T3"/>
              </a:cxn>
              <a:cxn ang="0">
                <a:pos x="T4" y="T5"/>
              </a:cxn>
            </a:cxnLst>
            <a:rect l="0" t="0" r="r" b="b"/>
            <a:pathLst>
              <a:path w="1815" h="391">
                <a:moveTo>
                  <a:pt x="1815" y="391"/>
                </a:moveTo>
                <a:lnTo>
                  <a:pt x="0" y="0"/>
                </a:lnTo>
                <a:lnTo>
                  <a:pt x="1815" y="391"/>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5" name="Line 1179"/>
          <p:cNvSpPr>
            <a:spLocks noChangeShapeType="1"/>
          </p:cNvSpPr>
          <p:nvPr/>
        </p:nvSpPr>
        <p:spPr bwMode="auto">
          <a:xfrm flipH="1" flipV="1">
            <a:off x="9997159" y="7151802"/>
            <a:ext cx="1358607" cy="292681"/>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6" name="Freeform 1180"/>
          <p:cNvSpPr/>
          <p:nvPr/>
        </p:nvSpPr>
        <p:spPr bwMode="auto">
          <a:xfrm>
            <a:off x="9342931" y="6429458"/>
            <a:ext cx="49404" cy="214832"/>
          </a:xfrm>
          <a:custGeom>
            <a:avLst/>
            <a:gdLst>
              <a:gd name="T0" fmla="*/ 0 w 66"/>
              <a:gd name="T1" fmla="*/ 287 h 287"/>
              <a:gd name="T2" fmla="*/ 66 w 66"/>
              <a:gd name="T3" fmla="*/ 0 h 287"/>
              <a:gd name="T4" fmla="*/ 0 w 66"/>
              <a:gd name="T5" fmla="*/ 287 h 287"/>
            </a:gdLst>
            <a:ahLst/>
            <a:cxnLst>
              <a:cxn ang="0">
                <a:pos x="T0" y="T1"/>
              </a:cxn>
              <a:cxn ang="0">
                <a:pos x="T2" y="T3"/>
              </a:cxn>
              <a:cxn ang="0">
                <a:pos x="T4" y="T5"/>
              </a:cxn>
            </a:cxnLst>
            <a:rect l="0" t="0" r="r" b="b"/>
            <a:pathLst>
              <a:path w="66" h="287">
                <a:moveTo>
                  <a:pt x="0" y="287"/>
                </a:moveTo>
                <a:lnTo>
                  <a:pt x="66" y="0"/>
                </a:lnTo>
                <a:lnTo>
                  <a:pt x="0" y="287"/>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7" name="Line 1181"/>
          <p:cNvSpPr>
            <a:spLocks noChangeShapeType="1"/>
          </p:cNvSpPr>
          <p:nvPr/>
        </p:nvSpPr>
        <p:spPr bwMode="auto">
          <a:xfrm flipV="1">
            <a:off x="9342931" y="6429458"/>
            <a:ext cx="49404" cy="214832"/>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898" name="Freeform 1182"/>
          <p:cNvSpPr/>
          <p:nvPr/>
        </p:nvSpPr>
        <p:spPr bwMode="auto">
          <a:xfrm>
            <a:off x="9392335" y="5404702"/>
            <a:ext cx="449126" cy="1024756"/>
          </a:xfrm>
          <a:custGeom>
            <a:avLst/>
            <a:gdLst>
              <a:gd name="T0" fmla="*/ 0 w 600"/>
              <a:gd name="T1" fmla="*/ 1369 h 1369"/>
              <a:gd name="T2" fmla="*/ 600 w 600"/>
              <a:gd name="T3" fmla="*/ 0 h 1369"/>
              <a:gd name="T4" fmla="*/ 0 w 600"/>
              <a:gd name="T5" fmla="*/ 1369 h 1369"/>
            </a:gdLst>
            <a:ahLst/>
            <a:cxnLst>
              <a:cxn ang="0">
                <a:pos x="T0" y="T1"/>
              </a:cxn>
              <a:cxn ang="0">
                <a:pos x="T2" y="T3"/>
              </a:cxn>
              <a:cxn ang="0">
                <a:pos x="T4" y="T5"/>
              </a:cxn>
            </a:cxnLst>
            <a:rect l="0" t="0" r="r" b="b"/>
            <a:pathLst>
              <a:path w="600" h="1369">
                <a:moveTo>
                  <a:pt x="0" y="1369"/>
                </a:moveTo>
                <a:lnTo>
                  <a:pt x="600" y="0"/>
                </a:lnTo>
                <a:lnTo>
                  <a:pt x="0" y="1369"/>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899" name="Line 1183"/>
          <p:cNvSpPr>
            <a:spLocks noChangeShapeType="1"/>
          </p:cNvSpPr>
          <p:nvPr/>
        </p:nvSpPr>
        <p:spPr bwMode="auto">
          <a:xfrm flipV="1">
            <a:off x="9392335" y="5404702"/>
            <a:ext cx="449126" cy="102475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0" name="Freeform 1184"/>
          <p:cNvSpPr/>
          <p:nvPr/>
        </p:nvSpPr>
        <p:spPr bwMode="auto">
          <a:xfrm>
            <a:off x="7976840" y="4552859"/>
            <a:ext cx="569642" cy="1604129"/>
          </a:xfrm>
          <a:custGeom>
            <a:avLst/>
            <a:gdLst>
              <a:gd name="T0" fmla="*/ 761 w 761"/>
              <a:gd name="T1" fmla="*/ 0 h 2143"/>
              <a:gd name="T2" fmla="*/ 0 w 761"/>
              <a:gd name="T3" fmla="*/ 2143 h 2143"/>
              <a:gd name="T4" fmla="*/ 761 w 761"/>
              <a:gd name="T5" fmla="*/ 0 h 2143"/>
            </a:gdLst>
            <a:ahLst/>
            <a:cxnLst>
              <a:cxn ang="0">
                <a:pos x="T0" y="T1"/>
              </a:cxn>
              <a:cxn ang="0">
                <a:pos x="T2" y="T3"/>
              </a:cxn>
              <a:cxn ang="0">
                <a:pos x="T4" y="T5"/>
              </a:cxn>
            </a:cxnLst>
            <a:rect l="0" t="0" r="r" b="b"/>
            <a:pathLst>
              <a:path w="761" h="2143">
                <a:moveTo>
                  <a:pt x="761" y="0"/>
                </a:moveTo>
                <a:lnTo>
                  <a:pt x="0" y="2143"/>
                </a:lnTo>
                <a:lnTo>
                  <a:pt x="761" y="0"/>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1" name="Line 1185"/>
          <p:cNvSpPr>
            <a:spLocks noChangeShapeType="1"/>
          </p:cNvSpPr>
          <p:nvPr/>
        </p:nvSpPr>
        <p:spPr bwMode="auto">
          <a:xfrm flipH="1">
            <a:off x="7976840" y="4552859"/>
            <a:ext cx="569642" cy="160412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2" name="Freeform 1186"/>
          <p:cNvSpPr/>
          <p:nvPr/>
        </p:nvSpPr>
        <p:spPr bwMode="auto">
          <a:xfrm>
            <a:off x="8321918" y="4590286"/>
            <a:ext cx="232049" cy="70363"/>
          </a:xfrm>
          <a:custGeom>
            <a:avLst/>
            <a:gdLst>
              <a:gd name="T0" fmla="*/ 0 w 310"/>
              <a:gd name="T1" fmla="*/ 94 h 94"/>
              <a:gd name="T2" fmla="*/ 310 w 310"/>
              <a:gd name="T3" fmla="*/ 0 h 94"/>
              <a:gd name="T4" fmla="*/ 0 w 310"/>
              <a:gd name="T5" fmla="*/ 94 h 94"/>
            </a:gdLst>
            <a:ahLst/>
            <a:cxnLst>
              <a:cxn ang="0">
                <a:pos x="T0" y="T1"/>
              </a:cxn>
              <a:cxn ang="0">
                <a:pos x="T2" y="T3"/>
              </a:cxn>
              <a:cxn ang="0">
                <a:pos x="T4" y="T5"/>
              </a:cxn>
            </a:cxnLst>
            <a:rect l="0" t="0" r="r" b="b"/>
            <a:pathLst>
              <a:path w="310" h="94">
                <a:moveTo>
                  <a:pt x="0" y="94"/>
                </a:moveTo>
                <a:lnTo>
                  <a:pt x="310" y="0"/>
                </a:lnTo>
                <a:lnTo>
                  <a:pt x="0" y="94"/>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3" name="Line 1187"/>
          <p:cNvSpPr>
            <a:spLocks noChangeShapeType="1"/>
          </p:cNvSpPr>
          <p:nvPr/>
        </p:nvSpPr>
        <p:spPr bwMode="auto">
          <a:xfrm flipV="1">
            <a:off x="8321918" y="4590286"/>
            <a:ext cx="232049" cy="70363"/>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4" name="Freeform 1188"/>
          <p:cNvSpPr/>
          <p:nvPr/>
        </p:nvSpPr>
        <p:spPr bwMode="auto">
          <a:xfrm>
            <a:off x="6967054" y="4735504"/>
            <a:ext cx="245522" cy="587607"/>
          </a:xfrm>
          <a:custGeom>
            <a:avLst/>
            <a:gdLst>
              <a:gd name="T0" fmla="*/ 328 w 328"/>
              <a:gd name="T1" fmla="*/ 785 h 785"/>
              <a:gd name="T2" fmla="*/ 0 w 328"/>
              <a:gd name="T3" fmla="*/ 0 h 785"/>
              <a:gd name="T4" fmla="*/ 328 w 328"/>
              <a:gd name="T5" fmla="*/ 785 h 785"/>
            </a:gdLst>
            <a:ahLst/>
            <a:cxnLst>
              <a:cxn ang="0">
                <a:pos x="T0" y="T1"/>
              </a:cxn>
              <a:cxn ang="0">
                <a:pos x="T2" y="T3"/>
              </a:cxn>
              <a:cxn ang="0">
                <a:pos x="T4" y="T5"/>
              </a:cxn>
            </a:cxnLst>
            <a:rect l="0" t="0" r="r" b="b"/>
            <a:pathLst>
              <a:path w="328" h="785">
                <a:moveTo>
                  <a:pt x="328" y="785"/>
                </a:moveTo>
                <a:lnTo>
                  <a:pt x="0" y="0"/>
                </a:lnTo>
                <a:lnTo>
                  <a:pt x="328" y="785"/>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5" name="Line 1189"/>
          <p:cNvSpPr>
            <a:spLocks noChangeShapeType="1"/>
          </p:cNvSpPr>
          <p:nvPr/>
        </p:nvSpPr>
        <p:spPr bwMode="auto">
          <a:xfrm flipH="1" flipV="1">
            <a:off x="6967054" y="4735504"/>
            <a:ext cx="245522" cy="587607"/>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6" name="Freeform 1190"/>
          <p:cNvSpPr/>
          <p:nvPr/>
        </p:nvSpPr>
        <p:spPr bwMode="auto">
          <a:xfrm>
            <a:off x="6475261" y="5323111"/>
            <a:ext cx="737316" cy="612309"/>
          </a:xfrm>
          <a:custGeom>
            <a:avLst/>
            <a:gdLst>
              <a:gd name="T0" fmla="*/ 0 w 985"/>
              <a:gd name="T1" fmla="*/ 818 h 818"/>
              <a:gd name="T2" fmla="*/ 985 w 985"/>
              <a:gd name="T3" fmla="*/ 0 h 818"/>
              <a:gd name="T4" fmla="*/ 0 w 985"/>
              <a:gd name="T5" fmla="*/ 818 h 818"/>
            </a:gdLst>
            <a:ahLst/>
            <a:cxnLst>
              <a:cxn ang="0">
                <a:pos x="T0" y="T1"/>
              </a:cxn>
              <a:cxn ang="0">
                <a:pos x="T2" y="T3"/>
              </a:cxn>
              <a:cxn ang="0">
                <a:pos x="T4" y="T5"/>
              </a:cxn>
            </a:cxnLst>
            <a:rect l="0" t="0" r="r" b="b"/>
            <a:pathLst>
              <a:path w="985" h="818">
                <a:moveTo>
                  <a:pt x="0" y="818"/>
                </a:moveTo>
                <a:lnTo>
                  <a:pt x="985" y="0"/>
                </a:lnTo>
                <a:lnTo>
                  <a:pt x="0" y="81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7" name="Line 1191"/>
          <p:cNvSpPr>
            <a:spLocks noChangeShapeType="1"/>
          </p:cNvSpPr>
          <p:nvPr/>
        </p:nvSpPr>
        <p:spPr bwMode="auto">
          <a:xfrm flipV="1">
            <a:off x="6475261" y="5323111"/>
            <a:ext cx="737316" cy="612309"/>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08" name="Freeform 1192"/>
          <p:cNvSpPr/>
          <p:nvPr/>
        </p:nvSpPr>
        <p:spPr bwMode="auto">
          <a:xfrm>
            <a:off x="6455799" y="5893501"/>
            <a:ext cx="1411753" cy="15720"/>
          </a:xfrm>
          <a:custGeom>
            <a:avLst/>
            <a:gdLst>
              <a:gd name="T0" fmla="*/ 0 w 1886"/>
              <a:gd name="T1" fmla="*/ 21 h 21"/>
              <a:gd name="T2" fmla="*/ 1886 w 1886"/>
              <a:gd name="T3" fmla="*/ 0 h 21"/>
              <a:gd name="T4" fmla="*/ 0 w 1886"/>
              <a:gd name="T5" fmla="*/ 21 h 21"/>
            </a:gdLst>
            <a:ahLst/>
            <a:cxnLst>
              <a:cxn ang="0">
                <a:pos x="T0" y="T1"/>
              </a:cxn>
              <a:cxn ang="0">
                <a:pos x="T2" y="T3"/>
              </a:cxn>
              <a:cxn ang="0">
                <a:pos x="T4" y="T5"/>
              </a:cxn>
            </a:cxnLst>
            <a:rect l="0" t="0" r="r" b="b"/>
            <a:pathLst>
              <a:path w="1886" h="21">
                <a:moveTo>
                  <a:pt x="0" y="21"/>
                </a:moveTo>
                <a:lnTo>
                  <a:pt x="1886" y="0"/>
                </a:lnTo>
                <a:lnTo>
                  <a:pt x="0" y="21"/>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09" name="Line 1193"/>
          <p:cNvSpPr>
            <a:spLocks noChangeShapeType="1"/>
          </p:cNvSpPr>
          <p:nvPr/>
        </p:nvSpPr>
        <p:spPr bwMode="auto">
          <a:xfrm flipV="1">
            <a:off x="6455799" y="5893501"/>
            <a:ext cx="1411753" cy="15720"/>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10" name="Freeform 1194"/>
          <p:cNvSpPr/>
          <p:nvPr/>
        </p:nvSpPr>
        <p:spPr bwMode="auto">
          <a:xfrm>
            <a:off x="7745539" y="6993111"/>
            <a:ext cx="45661" cy="270224"/>
          </a:xfrm>
          <a:custGeom>
            <a:avLst/>
            <a:gdLst>
              <a:gd name="T0" fmla="*/ 61 w 61"/>
              <a:gd name="T1" fmla="*/ 361 h 361"/>
              <a:gd name="T2" fmla="*/ 0 w 61"/>
              <a:gd name="T3" fmla="*/ 0 h 361"/>
              <a:gd name="T4" fmla="*/ 61 w 61"/>
              <a:gd name="T5" fmla="*/ 361 h 361"/>
            </a:gdLst>
            <a:ahLst/>
            <a:cxnLst>
              <a:cxn ang="0">
                <a:pos x="T0" y="T1"/>
              </a:cxn>
              <a:cxn ang="0">
                <a:pos x="T2" y="T3"/>
              </a:cxn>
              <a:cxn ang="0">
                <a:pos x="T4" y="T5"/>
              </a:cxn>
            </a:cxnLst>
            <a:rect l="0" t="0" r="r" b="b"/>
            <a:pathLst>
              <a:path w="61" h="361">
                <a:moveTo>
                  <a:pt x="61" y="361"/>
                </a:moveTo>
                <a:lnTo>
                  <a:pt x="0" y="0"/>
                </a:lnTo>
                <a:lnTo>
                  <a:pt x="61" y="361"/>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1" name="Line 1195"/>
          <p:cNvSpPr>
            <a:spLocks noChangeShapeType="1"/>
          </p:cNvSpPr>
          <p:nvPr/>
        </p:nvSpPr>
        <p:spPr bwMode="auto">
          <a:xfrm flipH="1" flipV="1">
            <a:off x="7745539" y="6993111"/>
            <a:ext cx="45661" cy="270224"/>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12" name="Freeform 1196"/>
          <p:cNvSpPr/>
          <p:nvPr/>
        </p:nvSpPr>
        <p:spPr bwMode="auto">
          <a:xfrm>
            <a:off x="8681219" y="7818006"/>
            <a:ext cx="276213" cy="223066"/>
          </a:xfrm>
          <a:custGeom>
            <a:avLst/>
            <a:gdLst>
              <a:gd name="T0" fmla="*/ 0 w 369"/>
              <a:gd name="T1" fmla="*/ 298 h 298"/>
              <a:gd name="T2" fmla="*/ 369 w 369"/>
              <a:gd name="T3" fmla="*/ 0 h 298"/>
              <a:gd name="T4" fmla="*/ 0 w 369"/>
              <a:gd name="T5" fmla="*/ 298 h 298"/>
            </a:gdLst>
            <a:ahLst/>
            <a:cxnLst>
              <a:cxn ang="0">
                <a:pos x="T0" y="T1"/>
              </a:cxn>
              <a:cxn ang="0">
                <a:pos x="T2" y="T3"/>
              </a:cxn>
              <a:cxn ang="0">
                <a:pos x="T4" y="T5"/>
              </a:cxn>
            </a:cxnLst>
            <a:rect l="0" t="0" r="r" b="b"/>
            <a:pathLst>
              <a:path w="369" h="298">
                <a:moveTo>
                  <a:pt x="0" y="298"/>
                </a:moveTo>
                <a:lnTo>
                  <a:pt x="369" y="0"/>
                </a:lnTo>
                <a:lnTo>
                  <a:pt x="0" y="298"/>
                </a:lnTo>
                <a:close/>
              </a:path>
            </a:pathLst>
          </a:cu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3" name="Line 1197"/>
          <p:cNvSpPr>
            <a:spLocks noChangeShapeType="1"/>
          </p:cNvSpPr>
          <p:nvPr/>
        </p:nvSpPr>
        <p:spPr bwMode="auto">
          <a:xfrm flipV="1">
            <a:off x="8681219" y="7818006"/>
            <a:ext cx="276213" cy="223066"/>
          </a:xfrm>
          <a:prstGeom prst="line">
            <a:avLst/>
          </a:prstGeom>
          <a:solidFill>
            <a:schemeClr val="tx2"/>
          </a:solidFill>
          <a:ln w="3175" cap="flat">
            <a:solidFill>
              <a:schemeClr val="tx2">
                <a:alpha val="14000"/>
              </a:schemeClr>
            </a:solidFill>
            <a:prstDash val="solid"/>
            <a:miter lim="800000"/>
          </a:ln>
        </p:spPr>
        <p:txBody>
          <a:bodyPr vert="horz" wrap="square" lIns="91440" tIns="45720" rIns="91440" bIns="45720" numCol="1" anchor="t" anchorCtr="0" compatLnSpc="1"/>
          <a:lstStyle/>
          <a:p>
            <a:endParaRPr lang="zh-CN" altLang="en-US"/>
          </a:p>
        </p:txBody>
      </p:sp>
      <p:sp>
        <p:nvSpPr>
          <p:cNvPr id="914" name="Oval 1198"/>
          <p:cNvSpPr>
            <a:spLocks noChangeArrowheads="1"/>
          </p:cNvSpPr>
          <p:nvPr/>
        </p:nvSpPr>
        <p:spPr bwMode="auto">
          <a:xfrm>
            <a:off x="10374425" y="7658566"/>
            <a:ext cx="84586" cy="83089"/>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5" name="Oval 1199"/>
          <p:cNvSpPr>
            <a:spLocks noChangeArrowheads="1"/>
          </p:cNvSpPr>
          <p:nvPr/>
        </p:nvSpPr>
        <p:spPr bwMode="auto">
          <a:xfrm>
            <a:off x="11179109" y="5882272"/>
            <a:ext cx="74106"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6" name="Oval 1200"/>
          <p:cNvSpPr>
            <a:spLocks noChangeArrowheads="1"/>
          </p:cNvSpPr>
          <p:nvPr/>
        </p:nvSpPr>
        <p:spPr bwMode="auto">
          <a:xfrm>
            <a:off x="9960480" y="7115124"/>
            <a:ext cx="75603"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7" name="Oval 1201"/>
          <p:cNvSpPr>
            <a:spLocks noChangeArrowheads="1"/>
          </p:cNvSpPr>
          <p:nvPr/>
        </p:nvSpPr>
        <p:spPr bwMode="auto">
          <a:xfrm>
            <a:off x="11319087" y="7407056"/>
            <a:ext cx="75603"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18" name="Oval 1202"/>
          <p:cNvSpPr>
            <a:spLocks noChangeArrowheads="1"/>
          </p:cNvSpPr>
          <p:nvPr/>
        </p:nvSpPr>
        <p:spPr bwMode="auto">
          <a:xfrm>
            <a:off x="6437834" y="5898740"/>
            <a:ext cx="74106"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19" name="Oval 1203"/>
          <p:cNvSpPr>
            <a:spLocks noChangeArrowheads="1"/>
          </p:cNvSpPr>
          <p:nvPr/>
        </p:nvSpPr>
        <p:spPr bwMode="auto">
          <a:xfrm>
            <a:off x="6910165" y="4665889"/>
            <a:ext cx="74106" cy="74854"/>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0" name="Oval 1204"/>
          <p:cNvSpPr>
            <a:spLocks noChangeArrowheads="1"/>
          </p:cNvSpPr>
          <p:nvPr/>
        </p:nvSpPr>
        <p:spPr bwMode="auto">
          <a:xfrm>
            <a:off x="9804783" y="5367274"/>
            <a:ext cx="75603"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1" name="Oval 1205"/>
          <p:cNvSpPr>
            <a:spLocks noChangeArrowheads="1"/>
          </p:cNvSpPr>
          <p:nvPr/>
        </p:nvSpPr>
        <p:spPr bwMode="auto">
          <a:xfrm>
            <a:off x="9305504" y="6606862"/>
            <a:ext cx="74106"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22" name="Oval 1206"/>
          <p:cNvSpPr>
            <a:spLocks noChangeArrowheads="1"/>
          </p:cNvSpPr>
          <p:nvPr/>
        </p:nvSpPr>
        <p:spPr bwMode="auto">
          <a:xfrm>
            <a:off x="7776978" y="7212434"/>
            <a:ext cx="74106" cy="76351"/>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23" name="Oval 1207"/>
          <p:cNvSpPr>
            <a:spLocks noChangeArrowheads="1"/>
          </p:cNvSpPr>
          <p:nvPr/>
        </p:nvSpPr>
        <p:spPr bwMode="auto">
          <a:xfrm>
            <a:off x="7830125" y="5856074"/>
            <a:ext cx="74106"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4" name="Oval 1208"/>
          <p:cNvSpPr>
            <a:spLocks noChangeArrowheads="1"/>
          </p:cNvSpPr>
          <p:nvPr/>
        </p:nvSpPr>
        <p:spPr bwMode="auto">
          <a:xfrm>
            <a:off x="8509803" y="4552859"/>
            <a:ext cx="75603" cy="7410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5" name="Oval 1209"/>
          <p:cNvSpPr>
            <a:spLocks noChangeArrowheads="1"/>
          </p:cNvSpPr>
          <p:nvPr/>
        </p:nvSpPr>
        <p:spPr bwMode="auto">
          <a:xfrm>
            <a:off x="8642295" y="8003645"/>
            <a:ext cx="75603" cy="74854"/>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26" name="Oval 1210"/>
          <p:cNvSpPr>
            <a:spLocks noChangeArrowheads="1"/>
          </p:cNvSpPr>
          <p:nvPr/>
        </p:nvSpPr>
        <p:spPr bwMode="auto">
          <a:xfrm>
            <a:off x="11037634" y="5114267"/>
            <a:ext cx="65124" cy="6362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7" name="Oval 1211"/>
          <p:cNvSpPr>
            <a:spLocks noChangeArrowheads="1"/>
          </p:cNvSpPr>
          <p:nvPr/>
        </p:nvSpPr>
        <p:spPr bwMode="auto">
          <a:xfrm>
            <a:off x="10063030" y="5848588"/>
            <a:ext cx="114527" cy="11527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8" name="Oval 1212"/>
          <p:cNvSpPr>
            <a:spLocks noChangeArrowheads="1"/>
          </p:cNvSpPr>
          <p:nvPr/>
        </p:nvSpPr>
        <p:spPr bwMode="auto">
          <a:xfrm>
            <a:off x="7649726" y="6913017"/>
            <a:ext cx="169920" cy="16992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29" name="Oval 1213"/>
          <p:cNvSpPr>
            <a:spLocks noChangeArrowheads="1"/>
          </p:cNvSpPr>
          <p:nvPr/>
        </p:nvSpPr>
        <p:spPr bwMode="auto">
          <a:xfrm>
            <a:off x="8044208" y="5287929"/>
            <a:ext cx="77849" cy="7934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0" name="Oval 1214"/>
          <p:cNvSpPr>
            <a:spLocks noChangeArrowheads="1"/>
          </p:cNvSpPr>
          <p:nvPr/>
        </p:nvSpPr>
        <p:spPr bwMode="auto">
          <a:xfrm>
            <a:off x="8920005" y="7780579"/>
            <a:ext cx="74106" cy="74106"/>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31" name="Oval 1215"/>
          <p:cNvSpPr>
            <a:spLocks noChangeArrowheads="1"/>
          </p:cNvSpPr>
          <p:nvPr/>
        </p:nvSpPr>
        <p:spPr bwMode="auto">
          <a:xfrm>
            <a:off x="9268077" y="5110524"/>
            <a:ext cx="65872" cy="65872"/>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2" name="Oval 1216"/>
          <p:cNvSpPr>
            <a:spLocks noChangeArrowheads="1"/>
          </p:cNvSpPr>
          <p:nvPr/>
        </p:nvSpPr>
        <p:spPr bwMode="auto">
          <a:xfrm>
            <a:off x="8250806" y="4590286"/>
            <a:ext cx="142223" cy="141475"/>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3" name="Oval 1217"/>
          <p:cNvSpPr>
            <a:spLocks noChangeArrowheads="1"/>
          </p:cNvSpPr>
          <p:nvPr/>
        </p:nvSpPr>
        <p:spPr bwMode="auto">
          <a:xfrm>
            <a:off x="7187875" y="5298408"/>
            <a:ext cx="51650" cy="50901"/>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4" name="Oval 1218"/>
          <p:cNvSpPr>
            <a:spLocks noChangeArrowheads="1"/>
          </p:cNvSpPr>
          <p:nvPr/>
        </p:nvSpPr>
        <p:spPr bwMode="auto">
          <a:xfrm>
            <a:off x="7867552" y="6102344"/>
            <a:ext cx="109287" cy="109287"/>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5" name="Oval 1219"/>
          <p:cNvSpPr>
            <a:spLocks noChangeArrowheads="1"/>
          </p:cNvSpPr>
          <p:nvPr/>
        </p:nvSpPr>
        <p:spPr bwMode="auto">
          <a:xfrm>
            <a:off x="9332452" y="6369574"/>
            <a:ext cx="118270" cy="120516"/>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sp>
        <p:nvSpPr>
          <p:cNvPr id="936" name="Oval 1220"/>
          <p:cNvSpPr>
            <a:spLocks noChangeArrowheads="1"/>
          </p:cNvSpPr>
          <p:nvPr/>
        </p:nvSpPr>
        <p:spPr bwMode="auto">
          <a:xfrm>
            <a:off x="6306838" y="6936222"/>
            <a:ext cx="111533" cy="111533"/>
          </a:xfrm>
          <a:prstGeom prst="ellipse">
            <a:avLst/>
          </a:prstGeom>
          <a:solidFill>
            <a:schemeClr val="tx2"/>
          </a:solidFill>
          <a:ln w="3175">
            <a:solidFill>
              <a:schemeClr val="tx2">
                <a:alpha val="14000"/>
              </a:schemeClr>
            </a:solidFill>
            <a:round/>
          </a:ln>
        </p:spPr>
        <p:txBody>
          <a:bodyPr vert="horz" wrap="square" lIns="91440" tIns="45720" rIns="91440" bIns="45720" numCol="1" anchor="t" anchorCtr="0" compatLnSpc="1"/>
          <a:lstStyle/>
          <a:p>
            <a:endParaRPr lang="zh-CN" altLang="en-US"/>
          </a:p>
        </p:txBody>
      </p:sp>
      <p:sp>
        <p:nvSpPr>
          <p:cNvPr id="937" name="Oval 1221"/>
          <p:cNvSpPr>
            <a:spLocks noChangeArrowheads="1"/>
          </p:cNvSpPr>
          <p:nvPr/>
        </p:nvSpPr>
        <p:spPr bwMode="auto">
          <a:xfrm>
            <a:off x="11782435" y="5516235"/>
            <a:ext cx="151955" cy="154200"/>
          </a:xfrm>
          <a:prstGeom prst="ellipse">
            <a:avLst/>
          </a:pr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solidFill>
            </a:endParaRPr>
          </a:p>
        </p:txBody>
      </p:sp>
      <p:grpSp>
        <p:nvGrpSpPr>
          <p:cNvPr id="1409" name="组合 1408"/>
          <p:cNvGrpSpPr/>
          <p:nvPr/>
        </p:nvGrpSpPr>
        <p:grpSpPr>
          <a:xfrm>
            <a:off x="-15724841" y="-637958"/>
            <a:ext cx="15746187" cy="6827133"/>
            <a:chOff x="-4832379" y="-180733"/>
            <a:chExt cx="15746187" cy="6827133"/>
          </a:xfrm>
        </p:grpSpPr>
        <p:sp>
          <p:nvSpPr>
            <p:cNvPr id="418" name="Oval 5"/>
            <p:cNvSpPr>
              <a:spLocks noChangeArrowheads="1"/>
            </p:cNvSpPr>
            <p:nvPr/>
          </p:nvSpPr>
          <p:spPr bwMode="auto">
            <a:xfrm>
              <a:off x="4196877" y="2668858"/>
              <a:ext cx="36467"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19" name="Oval 6"/>
            <p:cNvSpPr>
              <a:spLocks noChangeArrowheads="1"/>
            </p:cNvSpPr>
            <p:nvPr/>
          </p:nvSpPr>
          <p:spPr bwMode="auto">
            <a:xfrm>
              <a:off x="6002877" y="2330233"/>
              <a:ext cx="34731"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0" name="Oval 7"/>
            <p:cNvSpPr>
              <a:spLocks noChangeArrowheads="1"/>
            </p:cNvSpPr>
            <p:nvPr/>
          </p:nvSpPr>
          <p:spPr bwMode="auto">
            <a:xfrm>
              <a:off x="7896572" y="2050651"/>
              <a:ext cx="37336" cy="35599"/>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1" name="Oval 8"/>
            <p:cNvSpPr>
              <a:spLocks noChangeArrowheads="1"/>
            </p:cNvSpPr>
            <p:nvPr/>
          </p:nvSpPr>
          <p:spPr bwMode="auto">
            <a:xfrm>
              <a:off x="7254053" y="4895101"/>
              <a:ext cx="37336"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2" name="Oval 9"/>
            <p:cNvSpPr>
              <a:spLocks noChangeArrowheads="1"/>
            </p:cNvSpPr>
            <p:nvPr/>
          </p:nvSpPr>
          <p:spPr bwMode="auto">
            <a:xfrm>
              <a:off x="10878209" y="3544074"/>
              <a:ext cx="35599"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3" name="Oval 10"/>
            <p:cNvSpPr>
              <a:spLocks noChangeArrowheads="1"/>
            </p:cNvSpPr>
            <p:nvPr/>
          </p:nvSpPr>
          <p:spPr bwMode="auto">
            <a:xfrm>
              <a:off x="6185214" y="3726410"/>
              <a:ext cx="37336"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24" name="Oval 11"/>
            <p:cNvSpPr>
              <a:spLocks noChangeArrowheads="1"/>
            </p:cNvSpPr>
            <p:nvPr/>
          </p:nvSpPr>
          <p:spPr bwMode="auto">
            <a:xfrm>
              <a:off x="4307147" y="3866201"/>
              <a:ext cx="82486" cy="81617"/>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5" name="Oval 12"/>
            <p:cNvSpPr>
              <a:spLocks noChangeArrowheads="1"/>
            </p:cNvSpPr>
            <p:nvPr/>
          </p:nvSpPr>
          <p:spPr bwMode="auto">
            <a:xfrm>
              <a:off x="4916672" y="3096047"/>
              <a:ext cx="148474"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6" name="Oval 13"/>
            <p:cNvSpPr>
              <a:spLocks noChangeArrowheads="1"/>
            </p:cNvSpPr>
            <p:nvPr/>
          </p:nvSpPr>
          <p:spPr bwMode="auto">
            <a:xfrm>
              <a:off x="5548772" y="3004010"/>
              <a:ext cx="67725" cy="65120"/>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7" name="Freeform 14"/>
            <p:cNvSpPr/>
            <p:nvPr/>
          </p:nvSpPr>
          <p:spPr bwMode="auto">
            <a:xfrm>
              <a:off x="6084494" y="1211034"/>
              <a:ext cx="105061" cy="105061"/>
            </a:xfrm>
            <a:custGeom>
              <a:avLst/>
              <a:gdLst>
                <a:gd name="T0" fmla="*/ 38 w 51"/>
                <a:gd name="T1" fmla="*/ 13 h 51"/>
                <a:gd name="T2" fmla="*/ 14 w 51"/>
                <a:gd name="T3" fmla="*/ 37 h 51"/>
                <a:gd name="T4" fmla="*/ 38 w 51"/>
                <a:gd name="T5" fmla="*/ 13 h 51"/>
              </a:gdLst>
              <a:ahLst/>
              <a:cxnLst>
                <a:cxn ang="0">
                  <a:pos x="T0" y="T1"/>
                </a:cxn>
                <a:cxn ang="0">
                  <a:pos x="T2" y="T3"/>
                </a:cxn>
                <a:cxn ang="0">
                  <a:pos x="T4" y="T5"/>
                </a:cxn>
              </a:cxnLst>
              <a:rect l="0" t="0" r="r" b="b"/>
              <a:pathLst>
                <a:path w="51" h="51">
                  <a:moveTo>
                    <a:pt x="38" y="13"/>
                  </a:moveTo>
                  <a:cubicBezTo>
                    <a:pt x="51" y="31"/>
                    <a:pt x="31" y="51"/>
                    <a:pt x="14" y="37"/>
                  </a:cubicBezTo>
                  <a:cubicBezTo>
                    <a:pt x="0" y="20"/>
                    <a:pt x="20" y="0"/>
                    <a:pt x="38" y="13"/>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8" name="Oval 15"/>
            <p:cNvSpPr>
              <a:spLocks noChangeArrowheads="1"/>
            </p:cNvSpPr>
            <p:nvPr/>
          </p:nvSpPr>
          <p:spPr bwMode="auto">
            <a:xfrm>
              <a:off x="3117618" y="4689321"/>
              <a:ext cx="65120"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29" name="Oval 16"/>
            <p:cNvSpPr>
              <a:spLocks noChangeArrowheads="1"/>
            </p:cNvSpPr>
            <p:nvPr/>
          </p:nvSpPr>
          <p:spPr bwMode="auto">
            <a:xfrm>
              <a:off x="6665366" y="4654590"/>
              <a:ext cx="65988"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0" name="Oval 17"/>
            <p:cNvSpPr>
              <a:spLocks noChangeArrowheads="1"/>
            </p:cNvSpPr>
            <p:nvPr/>
          </p:nvSpPr>
          <p:spPr bwMode="auto">
            <a:xfrm>
              <a:off x="8662386" y="2002028"/>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1" name="Oval 18"/>
            <p:cNvSpPr>
              <a:spLocks noChangeArrowheads="1"/>
            </p:cNvSpPr>
            <p:nvPr/>
          </p:nvSpPr>
          <p:spPr bwMode="auto">
            <a:xfrm>
              <a:off x="7847081" y="3020507"/>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2" name="Oval 19"/>
            <p:cNvSpPr>
              <a:spLocks noChangeArrowheads="1"/>
            </p:cNvSpPr>
            <p:nvPr/>
          </p:nvSpPr>
          <p:spPr bwMode="auto">
            <a:xfrm>
              <a:off x="7882680" y="3693416"/>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3" name="Oval 20"/>
            <p:cNvSpPr>
              <a:spLocks noChangeArrowheads="1"/>
            </p:cNvSpPr>
            <p:nvPr/>
          </p:nvSpPr>
          <p:spPr bwMode="auto">
            <a:xfrm>
              <a:off x="10125420" y="4654590"/>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4" name="Oval 21"/>
            <p:cNvSpPr>
              <a:spLocks noChangeArrowheads="1"/>
            </p:cNvSpPr>
            <p:nvPr/>
          </p:nvSpPr>
          <p:spPr bwMode="auto">
            <a:xfrm>
              <a:off x="6522102" y="2118376"/>
              <a:ext cx="147606" cy="150211"/>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5" name="Oval 22"/>
            <p:cNvSpPr>
              <a:spLocks noChangeArrowheads="1"/>
            </p:cNvSpPr>
            <p:nvPr/>
          </p:nvSpPr>
          <p:spPr bwMode="auto">
            <a:xfrm>
              <a:off x="9421253" y="3673446"/>
              <a:ext cx="150211"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6" name="Oval 23"/>
            <p:cNvSpPr>
              <a:spLocks noChangeArrowheads="1"/>
            </p:cNvSpPr>
            <p:nvPr/>
          </p:nvSpPr>
          <p:spPr bwMode="auto">
            <a:xfrm>
              <a:off x="7527558" y="4566027"/>
              <a:ext cx="147606" cy="148474"/>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7" name="Oval 24"/>
            <p:cNvSpPr>
              <a:spLocks noChangeArrowheads="1"/>
            </p:cNvSpPr>
            <p:nvPr/>
          </p:nvSpPr>
          <p:spPr bwMode="auto">
            <a:xfrm>
              <a:off x="4227266" y="3786321"/>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38" name="Oval 25"/>
            <p:cNvSpPr>
              <a:spLocks noChangeArrowheads="1"/>
            </p:cNvSpPr>
            <p:nvPr/>
          </p:nvSpPr>
          <p:spPr bwMode="auto">
            <a:xfrm>
              <a:off x="4990475" y="1695528"/>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39" name="Oval 26"/>
            <p:cNvSpPr>
              <a:spLocks noChangeArrowheads="1"/>
            </p:cNvSpPr>
            <p:nvPr/>
          </p:nvSpPr>
          <p:spPr bwMode="auto">
            <a:xfrm>
              <a:off x="4958349" y="1660797"/>
              <a:ext cx="242247" cy="243984"/>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0" name="Oval 27"/>
            <p:cNvSpPr>
              <a:spLocks noChangeArrowheads="1"/>
            </p:cNvSpPr>
            <p:nvPr/>
          </p:nvSpPr>
          <p:spPr bwMode="auto">
            <a:xfrm>
              <a:off x="6979680" y="3097783"/>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1" name="Oval 28"/>
            <p:cNvSpPr>
              <a:spLocks noChangeArrowheads="1"/>
            </p:cNvSpPr>
            <p:nvPr/>
          </p:nvSpPr>
          <p:spPr bwMode="auto">
            <a:xfrm>
              <a:off x="6946685" y="3063053"/>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2" name="Freeform 29"/>
            <p:cNvSpPr/>
            <p:nvPr/>
          </p:nvSpPr>
          <p:spPr bwMode="auto">
            <a:xfrm>
              <a:off x="4775144" y="5225043"/>
              <a:ext cx="192756" cy="193624"/>
            </a:xfrm>
            <a:custGeom>
              <a:avLst/>
              <a:gdLst>
                <a:gd name="T0" fmla="*/ 89 w 94"/>
                <a:gd name="T1" fmla="*/ 40 h 94"/>
                <a:gd name="T2" fmla="*/ 40 w 94"/>
                <a:gd name="T3" fmla="*/ 89 h 94"/>
                <a:gd name="T4" fmla="*/ 5 w 94"/>
                <a:gd name="T5" fmla="*/ 54 h 94"/>
                <a:gd name="T6" fmla="*/ 54 w 94"/>
                <a:gd name="T7" fmla="*/ 5 h 94"/>
                <a:gd name="T8" fmla="*/ 89 w 94"/>
                <a:gd name="T9" fmla="*/ 40 h 94"/>
              </a:gdLst>
              <a:ahLst/>
              <a:cxnLst>
                <a:cxn ang="0">
                  <a:pos x="T0" y="T1"/>
                </a:cxn>
                <a:cxn ang="0">
                  <a:pos x="T2" y="T3"/>
                </a:cxn>
                <a:cxn ang="0">
                  <a:pos x="T4" y="T5"/>
                </a:cxn>
                <a:cxn ang="0">
                  <a:pos x="T6" y="T7"/>
                </a:cxn>
                <a:cxn ang="0">
                  <a:pos x="T8" y="T9"/>
                </a:cxn>
              </a:cxnLst>
              <a:rect l="0" t="0" r="r" b="b"/>
              <a:pathLst>
                <a:path w="94" h="94">
                  <a:moveTo>
                    <a:pt x="89" y="40"/>
                  </a:moveTo>
                  <a:cubicBezTo>
                    <a:pt x="94" y="69"/>
                    <a:pt x="69" y="94"/>
                    <a:pt x="40" y="89"/>
                  </a:cubicBezTo>
                  <a:cubicBezTo>
                    <a:pt x="22" y="86"/>
                    <a:pt x="8" y="72"/>
                    <a:pt x="5" y="54"/>
                  </a:cubicBezTo>
                  <a:cubicBezTo>
                    <a:pt x="0" y="25"/>
                    <a:pt x="25" y="0"/>
                    <a:pt x="54" y="5"/>
                  </a:cubicBezTo>
                  <a:cubicBezTo>
                    <a:pt x="72" y="8"/>
                    <a:pt x="86" y="22"/>
                    <a:pt x="89" y="40"/>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3" name="Freeform 30"/>
            <p:cNvSpPr/>
            <p:nvPr/>
          </p:nvSpPr>
          <p:spPr bwMode="auto">
            <a:xfrm>
              <a:off x="4743018" y="5190312"/>
              <a:ext cx="260481" cy="261349"/>
            </a:xfrm>
            <a:custGeom>
              <a:avLst/>
              <a:gdLst>
                <a:gd name="T0" fmla="*/ 122 w 127"/>
                <a:gd name="T1" fmla="*/ 56 h 127"/>
                <a:gd name="T2" fmla="*/ 56 w 127"/>
                <a:gd name="T3" fmla="*/ 122 h 127"/>
                <a:gd name="T4" fmla="*/ 5 w 127"/>
                <a:gd name="T5" fmla="*/ 71 h 127"/>
                <a:gd name="T6" fmla="*/ 71 w 127"/>
                <a:gd name="T7" fmla="*/ 5 h 127"/>
                <a:gd name="T8" fmla="*/ 122 w 127"/>
                <a:gd name="T9" fmla="*/ 56 h 127"/>
              </a:gdLst>
              <a:ahLst/>
              <a:cxnLst>
                <a:cxn ang="0">
                  <a:pos x="T0" y="T1"/>
                </a:cxn>
                <a:cxn ang="0">
                  <a:pos x="T2" y="T3"/>
                </a:cxn>
                <a:cxn ang="0">
                  <a:pos x="T4" y="T5"/>
                </a:cxn>
                <a:cxn ang="0">
                  <a:pos x="T6" y="T7"/>
                </a:cxn>
                <a:cxn ang="0">
                  <a:pos x="T8" y="T9"/>
                </a:cxn>
              </a:cxnLst>
              <a:rect l="0" t="0" r="r" b="b"/>
              <a:pathLst>
                <a:path w="127" h="127">
                  <a:moveTo>
                    <a:pt x="122" y="56"/>
                  </a:moveTo>
                  <a:cubicBezTo>
                    <a:pt x="127" y="95"/>
                    <a:pt x="94" y="127"/>
                    <a:pt x="56" y="122"/>
                  </a:cubicBezTo>
                  <a:cubicBezTo>
                    <a:pt x="29" y="119"/>
                    <a:pt x="8" y="98"/>
                    <a:pt x="5" y="71"/>
                  </a:cubicBezTo>
                  <a:cubicBezTo>
                    <a:pt x="0" y="33"/>
                    <a:pt x="32" y="0"/>
                    <a:pt x="71" y="5"/>
                  </a:cubicBezTo>
                  <a:cubicBezTo>
                    <a:pt x="97" y="8"/>
                    <a:pt x="119" y="30"/>
                    <a:pt x="122" y="56"/>
                  </a:cubicBezTo>
                  <a:close/>
                </a:path>
              </a:pathLst>
            </a:cu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4" name="Oval 31"/>
            <p:cNvSpPr>
              <a:spLocks noChangeArrowheads="1"/>
            </p:cNvSpPr>
            <p:nvPr/>
          </p:nvSpPr>
          <p:spPr bwMode="auto">
            <a:xfrm>
              <a:off x="7336539" y="1560078"/>
              <a:ext cx="82486"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5" name="Oval 32"/>
            <p:cNvSpPr>
              <a:spLocks noChangeArrowheads="1"/>
            </p:cNvSpPr>
            <p:nvPr/>
          </p:nvSpPr>
          <p:spPr bwMode="auto">
            <a:xfrm>
              <a:off x="7256658" y="1480197"/>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6" name="Oval 33"/>
            <p:cNvSpPr>
              <a:spLocks noChangeArrowheads="1"/>
            </p:cNvSpPr>
            <p:nvPr/>
          </p:nvSpPr>
          <p:spPr bwMode="auto">
            <a:xfrm>
              <a:off x="8670200" y="4931568"/>
              <a:ext cx="82486"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7" name="Oval 34"/>
            <p:cNvSpPr>
              <a:spLocks noChangeArrowheads="1"/>
            </p:cNvSpPr>
            <p:nvPr/>
          </p:nvSpPr>
          <p:spPr bwMode="auto">
            <a:xfrm>
              <a:off x="8590319" y="4851687"/>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48" name="Oval 35"/>
            <p:cNvSpPr>
              <a:spLocks noChangeArrowheads="1"/>
            </p:cNvSpPr>
            <p:nvPr/>
          </p:nvSpPr>
          <p:spPr bwMode="auto">
            <a:xfrm>
              <a:off x="10078533" y="2551642"/>
              <a:ext cx="79881"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49" name="Oval 36"/>
            <p:cNvSpPr>
              <a:spLocks noChangeArrowheads="1"/>
            </p:cNvSpPr>
            <p:nvPr/>
          </p:nvSpPr>
          <p:spPr bwMode="auto">
            <a:xfrm>
              <a:off x="9996047" y="2471761"/>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0" name="Oval 37"/>
            <p:cNvSpPr>
              <a:spLocks noChangeArrowheads="1"/>
            </p:cNvSpPr>
            <p:nvPr/>
          </p:nvSpPr>
          <p:spPr bwMode="auto">
            <a:xfrm>
              <a:off x="8689302" y="2681014"/>
              <a:ext cx="79881"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1" name="Oval 38"/>
            <p:cNvSpPr>
              <a:spLocks noChangeArrowheads="1"/>
            </p:cNvSpPr>
            <p:nvPr/>
          </p:nvSpPr>
          <p:spPr bwMode="auto">
            <a:xfrm>
              <a:off x="8606816" y="2601133"/>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2" name="Freeform 39"/>
            <p:cNvSpPr/>
            <p:nvPr/>
          </p:nvSpPr>
          <p:spPr bwMode="auto">
            <a:xfrm>
              <a:off x="3149744" y="2706194"/>
              <a:ext cx="1065367" cy="2017858"/>
            </a:xfrm>
            <a:custGeom>
              <a:avLst/>
              <a:gdLst>
                <a:gd name="T0" fmla="*/ 1227 w 1227"/>
                <a:gd name="T1" fmla="*/ 0 h 2324"/>
                <a:gd name="T2" fmla="*/ 0 w 1227"/>
                <a:gd name="T3" fmla="*/ 2324 h 2324"/>
                <a:gd name="T4" fmla="*/ 1227 w 1227"/>
                <a:gd name="T5" fmla="*/ 0 h 2324"/>
              </a:gdLst>
              <a:ahLst/>
              <a:cxnLst>
                <a:cxn ang="0">
                  <a:pos x="T0" y="T1"/>
                </a:cxn>
                <a:cxn ang="0">
                  <a:pos x="T2" y="T3"/>
                </a:cxn>
                <a:cxn ang="0">
                  <a:pos x="T4" y="T5"/>
                </a:cxn>
              </a:cxnLst>
              <a:rect l="0" t="0" r="r" b="b"/>
              <a:pathLst>
                <a:path w="1227" h="2324">
                  <a:moveTo>
                    <a:pt x="1227" y="0"/>
                  </a:moveTo>
                  <a:lnTo>
                    <a:pt x="0" y="2324"/>
                  </a:lnTo>
                  <a:lnTo>
                    <a:pt x="122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3" name="Line 40"/>
            <p:cNvSpPr>
              <a:spLocks noChangeShapeType="1"/>
            </p:cNvSpPr>
            <p:nvPr/>
          </p:nvSpPr>
          <p:spPr bwMode="auto">
            <a:xfrm flipH="1">
              <a:off x="3149744" y="2706194"/>
              <a:ext cx="1065367" cy="20178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4" name="Freeform 41"/>
            <p:cNvSpPr/>
            <p:nvPr/>
          </p:nvSpPr>
          <p:spPr bwMode="auto">
            <a:xfrm>
              <a:off x="3149744" y="3907010"/>
              <a:ext cx="1199080" cy="817042"/>
            </a:xfrm>
            <a:custGeom>
              <a:avLst/>
              <a:gdLst>
                <a:gd name="T0" fmla="*/ 0 w 1381"/>
                <a:gd name="T1" fmla="*/ 941 h 941"/>
                <a:gd name="T2" fmla="*/ 1381 w 1381"/>
                <a:gd name="T3" fmla="*/ 0 h 941"/>
                <a:gd name="T4" fmla="*/ 0 w 1381"/>
                <a:gd name="T5" fmla="*/ 941 h 941"/>
              </a:gdLst>
              <a:ahLst/>
              <a:cxnLst>
                <a:cxn ang="0">
                  <a:pos x="T0" y="T1"/>
                </a:cxn>
                <a:cxn ang="0">
                  <a:pos x="T2" y="T3"/>
                </a:cxn>
                <a:cxn ang="0">
                  <a:pos x="T4" y="T5"/>
                </a:cxn>
              </a:cxnLst>
              <a:rect l="0" t="0" r="r" b="b"/>
              <a:pathLst>
                <a:path w="1381" h="941">
                  <a:moveTo>
                    <a:pt x="0" y="941"/>
                  </a:moveTo>
                  <a:lnTo>
                    <a:pt x="1381" y="0"/>
                  </a:lnTo>
                  <a:lnTo>
                    <a:pt x="0" y="94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5" name="Line 42"/>
            <p:cNvSpPr>
              <a:spLocks noChangeShapeType="1"/>
            </p:cNvSpPr>
            <p:nvPr/>
          </p:nvSpPr>
          <p:spPr bwMode="auto">
            <a:xfrm flipV="1">
              <a:off x="3149744" y="3907010"/>
              <a:ext cx="1199080" cy="81704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6" name="Freeform 43"/>
            <p:cNvSpPr/>
            <p:nvPr/>
          </p:nvSpPr>
          <p:spPr bwMode="auto">
            <a:xfrm>
              <a:off x="4340141" y="3923507"/>
              <a:ext cx="531381" cy="1415279"/>
            </a:xfrm>
            <a:custGeom>
              <a:avLst/>
              <a:gdLst>
                <a:gd name="T0" fmla="*/ 0 w 612"/>
                <a:gd name="T1" fmla="*/ 0 h 1630"/>
                <a:gd name="T2" fmla="*/ 612 w 612"/>
                <a:gd name="T3" fmla="*/ 1630 h 1630"/>
                <a:gd name="T4" fmla="*/ 0 w 612"/>
                <a:gd name="T5" fmla="*/ 0 h 1630"/>
              </a:gdLst>
              <a:ahLst/>
              <a:cxnLst>
                <a:cxn ang="0">
                  <a:pos x="T0" y="T1"/>
                </a:cxn>
                <a:cxn ang="0">
                  <a:pos x="T2" y="T3"/>
                </a:cxn>
                <a:cxn ang="0">
                  <a:pos x="T4" y="T5"/>
                </a:cxn>
              </a:cxnLst>
              <a:rect l="0" t="0" r="r" b="b"/>
              <a:pathLst>
                <a:path w="612" h="1630">
                  <a:moveTo>
                    <a:pt x="0" y="0"/>
                  </a:moveTo>
                  <a:lnTo>
                    <a:pt x="612" y="1630"/>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7" name="Line 44"/>
            <p:cNvSpPr>
              <a:spLocks noChangeShapeType="1"/>
            </p:cNvSpPr>
            <p:nvPr/>
          </p:nvSpPr>
          <p:spPr bwMode="auto">
            <a:xfrm>
              <a:off x="4340141" y="3923507"/>
              <a:ext cx="531381" cy="141527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58" name="Freeform 45"/>
            <p:cNvSpPr/>
            <p:nvPr/>
          </p:nvSpPr>
          <p:spPr bwMode="auto">
            <a:xfrm>
              <a:off x="4871522" y="1784092"/>
              <a:ext cx="207517" cy="3554695"/>
            </a:xfrm>
            <a:custGeom>
              <a:avLst/>
              <a:gdLst>
                <a:gd name="T0" fmla="*/ 0 w 239"/>
                <a:gd name="T1" fmla="*/ 4094 h 4094"/>
                <a:gd name="T2" fmla="*/ 239 w 239"/>
                <a:gd name="T3" fmla="*/ 0 h 4094"/>
                <a:gd name="T4" fmla="*/ 0 w 239"/>
                <a:gd name="T5" fmla="*/ 4094 h 4094"/>
              </a:gdLst>
              <a:ahLst/>
              <a:cxnLst>
                <a:cxn ang="0">
                  <a:pos x="T0" y="T1"/>
                </a:cxn>
                <a:cxn ang="0">
                  <a:pos x="T2" y="T3"/>
                </a:cxn>
                <a:cxn ang="0">
                  <a:pos x="T4" y="T5"/>
                </a:cxn>
              </a:cxnLst>
              <a:rect l="0" t="0" r="r" b="b"/>
              <a:pathLst>
                <a:path w="239" h="4094">
                  <a:moveTo>
                    <a:pt x="0" y="4094"/>
                  </a:moveTo>
                  <a:lnTo>
                    <a:pt x="239" y="0"/>
                  </a:lnTo>
                  <a:lnTo>
                    <a:pt x="0" y="409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59" name="Line 46"/>
            <p:cNvSpPr>
              <a:spLocks noChangeShapeType="1"/>
            </p:cNvSpPr>
            <p:nvPr/>
          </p:nvSpPr>
          <p:spPr bwMode="auto">
            <a:xfrm flipV="1">
              <a:off x="4871522" y="1784092"/>
              <a:ext cx="207517" cy="355469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0" name="Freeform 47"/>
            <p:cNvSpPr/>
            <p:nvPr/>
          </p:nvSpPr>
          <p:spPr bwMode="auto">
            <a:xfrm>
              <a:off x="4990475" y="1765858"/>
              <a:ext cx="88563" cy="1403992"/>
            </a:xfrm>
            <a:custGeom>
              <a:avLst/>
              <a:gdLst>
                <a:gd name="T0" fmla="*/ 102 w 102"/>
                <a:gd name="T1" fmla="*/ 0 h 1617"/>
                <a:gd name="T2" fmla="*/ 0 w 102"/>
                <a:gd name="T3" fmla="*/ 1617 h 1617"/>
                <a:gd name="T4" fmla="*/ 102 w 102"/>
                <a:gd name="T5" fmla="*/ 0 h 1617"/>
              </a:gdLst>
              <a:ahLst/>
              <a:cxnLst>
                <a:cxn ang="0">
                  <a:pos x="T0" y="T1"/>
                </a:cxn>
                <a:cxn ang="0">
                  <a:pos x="T2" y="T3"/>
                </a:cxn>
                <a:cxn ang="0">
                  <a:pos x="T4" y="T5"/>
                </a:cxn>
              </a:cxnLst>
              <a:rect l="0" t="0" r="r" b="b"/>
              <a:pathLst>
                <a:path w="102" h="1617">
                  <a:moveTo>
                    <a:pt x="102" y="0"/>
                  </a:moveTo>
                  <a:lnTo>
                    <a:pt x="0" y="1617"/>
                  </a:lnTo>
                  <a:lnTo>
                    <a:pt x="10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1" name="Line 48"/>
            <p:cNvSpPr>
              <a:spLocks noChangeShapeType="1"/>
            </p:cNvSpPr>
            <p:nvPr/>
          </p:nvSpPr>
          <p:spPr bwMode="auto">
            <a:xfrm flipH="1">
              <a:off x="4990475" y="1765858"/>
              <a:ext cx="88563" cy="140399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2" name="Freeform 49"/>
            <p:cNvSpPr/>
            <p:nvPr/>
          </p:nvSpPr>
          <p:spPr bwMode="auto">
            <a:xfrm>
              <a:off x="4990475" y="3036136"/>
              <a:ext cx="593896" cy="133713"/>
            </a:xfrm>
            <a:custGeom>
              <a:avLst/>
              <a:gdLst>
                <a:gd name="T0" fmla="*/ 0 w 684"/>
                <a:gd name="T1" fmla="*/ 154 h 154"/>
                <a:gd name="T2" fmla="*/ 684 w 684"/>
                <a:gd name="T3" fmla="*/ 0 h 154"/>
                <a:gd name="T4" fmla="*/ 0 w 684"/>
                <a:gd name="T5" fmla="*/ 154 h 154"/>
              </a:gdLst>
              <a:ahLst/>
              <a:cxnLst>
                <a:cxn ang="0">
                  <a:pos x="T0" y="T1"/>
                </a:cxn>
                <a:cxn ang="0">
                  <a:pos x="T2" y="T3"/>
                </a:cxn>
                <a:cxn ang="0">
                  <a:pos x="T4" y="T5"/>
                </a:cxn>
              </a:cxnLst>
              <a:rect l="0" t="0" r="r" b="b"/>
              <a:pathLst>
                <a:path w="684" h="154">
                  <a:moveTo>
                    <a:pt x="0" y="154"/>
                  </a:moveTo>
                  <a:lnTo>
                    <a:pt x="684" y="0"/>
                  </a:lnTo>
                  <a:lnTo>
                    <a:pt x="0" y="15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3" name="Line 50"/>
            <p:cNvSpPr>
              <a:spLocks noChangeShapeType="1"/>
            </p:cNvSpPr>
            <p:nvPr/>
          </p:nvSpPr>
          <p:spPr bwMode="auto">
            <a:xfrm flipV="1">
              <a:off x="4990475" y="3036136"/>
              <a:ext cx="593896"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4" name="Freeform 51"/>
            <p:cNvSpPr/>
            <p:nvPr/>
          </p:nvSpPr>
          <p:spPr bwMode="auto">
            <a:xfrm>
              <a:off x="4346219" y="3036136"/>
              <a:ext cx="1238152" cy="870874"/>
            </a:xfrm>
            <a:custGeom>
              <a:avLst/>
              <a:gdLst>
                <a:gd name="T0" fmla="*/ 1426 w 1426"/>
                <a:gd name="T1" fmla="*/ 0 h 1003"/>
                <a:gd name="T2" fmla="*/ 0 w 1426"/>
                <a:gd name="T3" fmla="*/ 1003 h 1003"/>
                <a:gd name="T4" fmla="*/ 1426 w 1426"/>
                <a:gd name="T5" fmla="*/ 0 h 1003"/>
              </a:gdLst>
              <a:ahLst/>
              <a:cxnLst>
                <a:cxn ang="0">
                  <a:pos x="T0" y="T1"/>
                </a:cxn>
                <a:cxn ang="0">
                  <a:pos x="T2" y="T3"/>
                </a:cxn>
                <a:cxn ang="0">
                  <a:pos x="T4" y="T5"/>
                </a:cxn>
              </a:cxnLst>
              <a:rect l="0" t="0" r="r" b="b"/>
              <a:pathLst>
                <a:path w="1426" h="1003">
                  <a:moveTo>
                    <a:pt x="1426" y="0"/>
                  </a:moveTo>
                  <a:lnTo>
                    <a:pt x="0" y="1003"/>
                  </a:lnTo>
                  <a:lnTo>
                    <a:pt x="142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5" name="Line 52"/>
            <p:cNvSpPr>
              <a:spLocks noChangeShapeType="1"/>
            </p:cNvSpPr>
            <p:nvPr/>
          </p:nvSpPr>
          <p:spPr bwMode="auto">
            <a:xfrm flipH="1">
              <a:off x="4346219" y="3036136"/>
              <a:ext cx="1238152" cy="87087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6" name="Freeform 53"/>
            <p:cNvSpPr/>
            <p:nvPr/>
          </p:nvSpPr>
          <p:spPr bwMode="auto">
            <a:xfrm>
              <a:off x="4215110" y="2706194"/>
              <a:ext cx="131109" cy="1200817"/>
            </a:xfrm>
            <a:custGeom>
              <a:avLst/>
              <a:gdLst>
                <a:gd name="T0" fmla="*/ 151 w 151"/>
                <a:gd name="T1" fmla="*/ 1383 h 1383"/>
                <a:gd name="T2" fmla="*/ 0 w 151"/>
                <a:gd name="T3" fmla="*/ 0 h 1383"/>
                <a:gd name="T4" fmla="*/ 151 w 151"/>
                <a:gd name="T5" fmla="*/ 1383 h 1383"/>
              </a:gdLst>
              <a:ahLst/>
              <a:cxnLst>
                <a:cxn ang="0">
                  <a:pos x="T0" y="T1"/>
                </a:cxn>
                <a:cxn ang="0">
                  <a:pos x="T2" y="T3"/>
                </a:cxn>
                <a:cxn ang="0">
                  <a:pos x="T4" y="T5"/>
                </a:cxn>
              </a:cxnLst>
              <a:rect l="0" t="0" r="r" b="b"/>
              <a:pathLst>
                <a:path w="151" h="1383">
                  <a:moveTo>
                    <a:pt x="151" y="1383"/>
                  </a:moveTo>
                  <a:lnTo>
                    <a:pt x="0" y="0"/>
                  </a:lnTo>
                  <a:lnTo>
                    <a:pt x="151" y="138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7" name="Line 54"/>
            <p:cNvSpPr>
              <a:spLocks noChangeShapeType="1"/>
            </p:cNvSpPr>
            <p:nvPr/>
          </p:nvSpPr>
          <p:spPr bwMode="auto">
            <a:xfrm flipH="1" flipV="1">
              <a:off x="4215110" y="2706194"/>
              <a:ext cx="131109" cy="120081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68" name="Freeform 55"/>
            <p:cNvSpPr/>
            <p:nvPr/>
          </p:nvSpPr>
          <p:spPr bwMode="auto">
            <a:xfrm>
              <a:off x="4346219" y="1778014"/>
              <a:ext cx="693747" cy="2128996"/>
            </a:xfrm>
            <a:custGeom>
              <a:avLst/>
              <a:gdLst>
                <a:gd name="T0" fmla="*/ 0 w 799"/>
                <a:gd name="T1" fmla="*/ 2452 h 2452"/>
                <a:gd name="T2" fmla="*/ 799 w 799"/>
                <a:gd name="T3" fmla="*/ 0 h 2452"/>
                <a:gd name="T4" fmla="*/ 0 w 799"/>
                <a:gd name="T5" fmla="*/ 2452 h 2452"/>
              </a:gdLst>
              <a:ahLst/>
              <a:cxnLst>
                <a:cxn ang="0">
                  <a:pos x="T0" y="T1"/>
                </a:cxn>
                <a:cxn ang="0">
                  <a:pos x="T2" y="T3"/>
                </a:cxn>
                <a:cxn ang="0">
                  <a:pos x="T4" y="T5"/>
                </a:cxn>
              </a:cxnLst>
              <a:rect l="0" t="0" r="r" b="b"/>
              <a:pathLst>
                <a:path w="799" h="2452">
                  <a:moveTo>
                    <a:pt x="0" y="2452"/>
                  </a:moveTo>
                  <a:lnTo>
                    <a:pt x="799" y="0"/>
                  </a:lnTo>
                  <a:lnTo>
                    <a:pt x="0" y="245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69" name="Line 56"/>
            <p:cNvSpPr>
              <a:spLocks noChangeShapeType="1"/>
            </p:cNvSpPr>
            <p:nvPr/>
          </p:nvSpPr>
          <p:spPr bwMode="auto">
            <a:xfrm flipV="1">
              <a:off x="4346219" y="1778014"/>
              <a:ext cx="693747" cy="21289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0" name="Freeform 57"/>
            <p:cNvSpPr/>
            <p:nvPr/>
          </p:nvSpPr>
          <p:spPr bwMode="auto">
            <a:xfrm>
              <a:off x="4231608" y="1778014"/>
              <a:ext cx="808359" cy="905605"/>
            </a:xfrm>
            <a:custGeom>
              <a:avLst/>
              <a:gdLst>
                <a:gd name="T0" fmla="*/ 931 w 931"/>
                <a:gd name="T1" fmla="*/ 0 h 1043"/>
                <a:gd name="T2" fmla="*/ 0 w 931"/>
                <a:gd name="T3" fmla="*/ 1043 h 1043"/>
                <a:gd name="T4" fmla="*/ 931 w 931"/>
                <a:gd name="T5" fmla="*/ 0 h 1043"/>
              </a:gdLst>
              <a:ahLst/>
              <a:cxnLst>
                <a:cxn ang="0">
                  <a:pos x="T0" y="T1"/>
                </a:cxn>
                <a:cxn ang="0">
                  <a:pos x="T2" y="T3"/>
                </a:cxn>
                <a:cxn ang="0">
                  <a:pos x="T4" y="T5"/>
                </a:cxn>
              </a:cxnLst>
              <a:rect l="0" t="0" r="r" b="b"/>
              <a:pathLst>
                <a:path w="931" h="1043">
                  <a:moveTo>
                    <a:pt x="931" y="0"/>
                  </a:moveTo>
                  <a:lnTo>
                    <a:pt x="0" y="1043"/>
                  </a:lnTo>
                  <a:lnTo>
                    <a:pt x="93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1" name="Line 58"/>
            <p:cNvSpPr>
              <a:spLocks noChangeShapeType="1"/>
            </p:cNvSpPr>
            <p:nvPr/>
          </p:nvSpPr>
          <p:spPr bwMode="auto">
            <a:xfrm flipH="1">
              <a:off x="4231608" y="1778014"/>
              <a:ext cx="808359" cy="9056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2" name="Freeform 59"/>
            <p:cNvSpPr/>
            <p:nvPr/>
          </p:nvSpPr>
          <p:spPr bwMode="auto">
            <a:xfrm>
              <a:off x="5118110" y="1765858"/>
              <a:ext cx="466261" cy="1270278"/>
            </a:xfrm>
            <a:custGeom>
              <a:avLst/>
              <a:gdLst>
                <a:gd name="T0" fmla="*/ 0 w 537"/>
                <a:gd name="T1" fmla="*/ 0 h 1463"/>
                <a:gd name="T2" fmla="*/ 537 w 537"/>
                <a:gd name="T3" fmla="*/ 1463 h 1463"/>
                <a:gd name="T4" fmla="*/ 0 w 537"/>
                <a:gd name="T5" fmla="*/ 0 h 1463"/>
              </a:gdLst>
              <a:ahLst/>
              <a:cxnLst>
                <a:cxn ang="0">
                  <a:pos x="T0" y="T1"/>
                </a:cxn>
                <a:cxn ang="0">
                  <a:pos x="T2" y="T3"/>
                </a:cxn>
                <a:cxn ang="0">
                  <a:pos x="T4" y="T5"/>
                </a:cxn>
              </a:cxnLst>
              <a:rect l="0" t="0" r="r" b="b"/>
              <a:pathLst>
                <a:path w="537" h="1463">
                  <a:moveTo>
                    <a:pt x="0" y="0"/>
                  </a:moveTo>
                  <a:lnTo>
                    <a:pt x="537" y="146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3" name="Line 60"/>
            <p:cNvSpPr>
              <a:spLocks noChangeShapeType="1"/>
            </p:cNvSpPr>
            <p:nvPr/>
          </p:nvSpPr>
          <p:spPr bwMode="auto">
            <a:xfrm>
              <a:off x="5118110" y="1765858"/>
              <a:ext cx="466261" cy="127027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4" name="Freeform 61"/>
            <p:cNvSpPr/>
            <p:nvPr/>
          </p:nvSpPr>
          <p:spPr bwMode="auto">
            <a:xfrm>
              <a:off x="4869785" y="3744644"/>
              <a:ext cx="1315428" cy="1577645"/>
            </a:xfrm>
            <a:custGeom>
              <a:avLst/>
              <a:gdLst>
                <a:gd name="T0" fmla="*/ 0 w 1515"/>
                <a:gd name="T1" fmla="*/ 1817 h 1817"/>
                <a:gd name="T2" fmla="*/ 1515 w 1515"/>
                <a:gd name="T3" fmla="*/ 0 h 1817"/>
                <a:gd name="T4" fmla="*/ 0 w 1515"/>
                <a:gd name="T5" fmla="*/ 1817 h 1817"/>
              </a:gdLst>
              <a:ahLst/>
              <a:cxnLst>
                <a:cxn ang="0">
                  <a:pos x="T0" y="T1"/>
                </a:cxn>
                <a:cxn ang="0">
                  <a:pos x="T2" y="T3"/>
                </a:cxn>
                <a:cxn ang="0">
                  <a:pos x="T4" y="T5"/>
                </a:cxn>
              </a:cxnLst>
              <a:rect l="0" t="0" r="r" b="b"/>
              <a:pathLst>
                <a:path w="1515" h="1817">
                  <a:moveTo>
                    <a:pt x="0" y="1817"/>
                  </a:moveTo>
                  <a:lnTo>
                    <a:pt x="1515" y="0"/>
                  </a:lnTo>
                  <a:lnTo>
                    <a:pt x="0" y="181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5" name="Line 62"/>
            <p:cNvSpPr>
              <a:spLocks noChangeShapeType="1"/>
            </p:cNvSpPr>
            <p:nvPr/>
          </p:nvSpPr>
          <p:spPr bwMode="auto">
            <a:xfrm flipV="1">
              <a:off x="4869785" y="3744644"/>
              <a:ext cx="1315428" cy="157764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6" name="Freeform 63"/>
            <p:cNvSpPr/>
            <p:nvPr/>
          </p:nvSpPr>
          <p:spPr bwMode="auto">
            <a:xfrm>
              <a:off x="6203447" y="3763746"/>
              <a:ext cx="494913" cy="923838"/>
            </a:xfrm>
            <a:custGeom>
              <a:avLst/>
              <a:gdLst>
                <a:gd name="T0" fmla="*/ 0 w 570"/>
                <a:gd name="T1" fmla="*/ 0 h 1064"/>
                <a:gd name="T2" fmla="*/ 570 w 570"/>
                <a:gd name="T3" fmla="*/ 1064 h 1064"/>
                <a:gd name="T4" fmla="*/ 0 w 570"/>
                <a:gd name="T5" fmla="*/ 0 h 1064"/>
              </a:gdLst>
              <a:ahLst/>
              <a:cxnLst>
                <a:cxn ang="0">
                  <a:pos x="T0" y="T1"/>
                </a:cxn>
                <a:cxn ang="0">
                  <a:pos x="T2" y="T3"/>
                </a:cxn>
                <a:cxn ang="0">
                  <a:pos x="T4" y="T5"/>
                </a:cxn>
              </a:cxnLst>
              <a:rect l="0" t="0" r="r" b="b"/>
              <a:pathLst>
                <a:path w="570" h="1064">
                  <a:moveTo>
                    <a:pt x="0" y="0"/>
                  </a:moveTo>
                  <a:lnTo>
                    <a:pt x="570" y="106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7" name="Line 64"/>
            <p:cNvSpPr>
              <a:spLocks noChangeShapeType="1"/>
            </p:cNvSpPr>
            <p:nvPr/>
          </p:nvSpPr>
          <p:spPr bwMode="auto">
            <a:xfrm>
              <a:off x="6203447" y="3763746"/>
              <a:ext cx="494913"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78" name="Freeform 65"/>
            <p:cNvSpPr/>
            <p:nvPr/>
          </p:nvSpPr>
          <p:spPr bwMode="auto">
            <a:xfrm>
              <a:off x="4869785" y="4687585"/>
              <a:ext cx="1828575" cy="634705"/>
            </a:xfrm>
            <a:custGeom>
              <a:avLst/>
              <a:gdLst>
                <a:gd name="T0" fmla="*/ 2106 w 2106"/>
                <a:gd name="T1" fmla="*/ 0 h 731"/>
                <a:gd name="T2" fmla="*/ 0 w 2106"/>
                <a:gd name="T3" fmla="*/ 731 h 731"/>
                <a:gd name="T4" fmla="*/ 2106 w 2106"/>
                <a:gd name="T5" fmla="*/ 0 h 731"/>
              </a:gdLst>
              <a:ahLst/>
              <a:cxnLst>
                <a:cxn ang="0">
                  <a:pos x="T0" y="T1"/>
                </a:cxn>
                <a:cxn ang="0">
                  <a:pos x="T2" y="T3"/>
                </a:cxn>
                <a:cxn ang="0">
                  <a:pos x="T4" y="T5"/>
                </a:cxn>
              </a:cxnLst>
              <a:rect l="0" t="0" r="r" b="b"/>
              <a:pathLst>
                <a:path w="2106" h="731">
                  <a:moveTo>
                    <a:pt x="2106" y="0"/>
                  </a:moveTo>
                  <a:lnTo>
                    <a:pt x="0" y="731"/>
                  </a:lnTo>
                  <a:lnTo>
                    <a:pt x="210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79" name="Line 66"/>
            <p:cNvSpPr>
              <a:spLocks noChangeShapeType="1"/>
            </p:cNvSpPr>
            <p:nvPr/>
          </p:nvSpPr>
          <p:spPr bwMode="auto">
            <a:xfrm flipH="1">
              <a:off x="4869785" y="4687585"/>
              <a:ext cx="1828575" cy="6347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0" name="Freeform 67"/>
            <p:cNvSpPr/>
            <p:nvPr/>
          </p:nvSpPr>
          <p:spPr bwMode="auto">
            <a:xfrm>
              <a:off x="4871522" y="3036136"/>
              <a:ext cx="712849" cy="2250554"/>
            </a:xfrm>
            <a:custGeom>
              <a:avLst/>
              <a:gdLst>
                <a:gd name="T0" fmla="*/ 821 w 821"/>
                <a:gd name="T1" fmla="*/ 0 h 2592"/>
                <a:gd name="T2" fmla="*/ 0 w 821"/>
                <a:gd name="T3" fmla="*/ 2592 h 2592"/>
                <a:gd name="T4" fmla="*/ 821 w 821"/>
                <a:gd name="T5" fmla="*/ 0 h 2592"/>
              </a:gdLst>
              <a:ahLst/>
              <a:cxnLst>
                <a:cxn ang="0">
                  <a:pos x="T0" y="T1"/>
                </a:cxn>
                <a:cxn ang="0">
                  <a:pos x="T2" y="T3"/>
                </a:cxn>
                <a:cxn ang="0">
                  <a:pos x="T4" y="T5"/>
                </a:cxn>
              </a:cxnLst>
              <a:rect l="0" t="0" r="r" b="b"/>
              <a:pathLst>
                <a:path w="821" h="2592">
                  <a:moveTo>
                    <a:pt x="821" y="0"/>
                  </a:moveTo>
                  <a:lnTo>
                    <a:pt x="0" y="2592"/>
                  </a:lnTo>
                  <a:lnTo>
                    <a:pt x="82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1" name="Line 68"/>
            <p:cNvSpPr>
              <a:spLocks noChangeShapeType="1"/>
            </p:cNvSpPr>
            <p:nvPr/>
          </p:nvSpPr>
          <p:spPr bwMode="auto">
            <a:xfrm flipH="1">
              <a:off x="-4832379" y="-180733"/>
              <a:ext cx="712849" cy="225055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2" name="Freeform 69"/>
            <p:cNvSpPr/>
            <p:nvPr/>
          </p:nvSpPr>
          <p:spPr bwMode="auto">
            <a:xfrm>
              <a:off x="5584371" y="2206939"/>
              <a:ext cx="995037" cy="829197"/>
            </a:xfrm>
            <a:custGeom>
              <a:avLst/>
              <a:gdLst>
                <a:gd name="T0" fmla="*/ 0 w 1146"/>
                <a:gd name="T1" fmla="*/ 955 h 955"/>
                <a:gd name="T2" fmla="*/ 1146 w 1146"/>
                <a:gd name="T3" fmla="*/ 0 h 955"/>
                <a:gd name="T4" fmla="*/ 0 w 1146"/>
                <a:gd name="T5" fmla="*/ 955 h 955"/>
              </a:gdLst>
              <a:ahLst/>
              <a:cxnLst>
                <a:cxn ang="0">
                  <a:pos x="T0" y="T1"/>
                </a:cxn>
                <a:cxn ang="0">
                  <a:pos x="T2" y="T3"/>
                </a:cxn>
                <a:cxn ang="0">
                  <a:pos x="T4" y="T5"/>
                </a:cxn>
              </a:cxnLst>
              <a:rect l="0" t="0" r="r" b="b"/>
              <a:pathLst>
                <a:path w="1146" h="955">
                  <a:moveTo>
                    <a:pt x="0" y="955"/>
                  </a:moveTo>
                  <a:lnTo>
                    <a:pt x="1146" y="0"/>
                  </a:lnTo>
                  <a:lnTo>
                    <a:pt x="0" y="95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3" name="Line 70"/>
            <p:cNvSpPr>
              <a:spLocks noChangeShapeType="1"/>
            </p:cNvSpPr>
            <p:nvPr/>
          </p:nvSpPr>
          <p:spPr bwMode="auto">
            <a:xfrm flipV="1">
              <a:off x="5584371" y="2206939"/>
              <a:ext cx="995037" cy="8291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4" name="Freeform 71"/>
            <p:cNvSpPr/>
            <p:nvPr/>
          </p:nvSpPr>
          <p:spPr bwMode="auto">
            <a:xfrm>
              <a:off x="5584371" y="2367569"/>
              <a:ext cx="435003" cy="668567"/>
            </a:xfrm>
            <a:custGeom>
              <a:avLst/>
              <a:gdLst>
                <a:gd name="T0" fmla="*/ 501 w 501"/>
                <a:gd name="T1" fmla="*/ 0 h 770"/>
                <a:gd name="T2" fmla="*/ 0 w 501"/>
                <a:gd name="T3" fmla="*/ 770 h 770"/>
                <a:gd name="T4" fmla="*/ 501 w 501"/>
                <a:gd name="T5" fmla="*/ 0 h 770"/>
              </a:gdLst>
              <a:ahLst/>
              <a:cxnLst>
                <a:cxn ang="0">
                  <a:pos x="T0" y="T1"/>
                </a:cxn>
                <a:cxn ang="0">
                  <a:pos x="T2" y="T3"/>
                </a:cxn>
                <a:cxn ang="0">
                  <a:pos x="T4" y="T5"/>
                </a:cxn>
              </a:cxnLst>
              <a:rect l="0" t="0" r="r" b="b"/>
              <a:pathLst>
                <a:path w="501" h="770">
                  <a:moveTo>
                    <a:pt x="501" y="0"/>
                  </a:moveTo>
                  <a:lnTo>
                    <a:pt x="0" y="770"/>
                  </a:lnTo>
                  <a:lnTo>
                    <a:pt x="50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5" name="Line 72"/>
            <p:cNvSpPr>
              <a:spLocks noChangeShapeType="1"/>
            </p:cNvSpPr>
            <p:nvPr/>
          </p:nvSpPr>
          <p:spPr bwMode="auto">
            <a:xfrm flipH="1">
              <a:off x="5584371" y="2367569"/>
              <a:ext cx="435003" cy="6685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6" name="Freeform 73"/>
            <p:cNvSpPr/>
            <p:nvPr/>
          </p:nvSpPr>
          <p:spPr bwMode="auto">
            <a:xfrm>
              <a:off x="5079039" y="1778014"/>
              <a:ext cx="923838" cy="570453"/>
            </a:xfrm>
            <a:custGeom>
              <a:avLst/>
              <a:gdLst>
                <a:gd name="T0" fmla="*/ 1064 w 1064"/>
                <a:gd name="T1" fmla="*/ 657 h 657"/>
                <a:gd name="T2" fmla="*/ 0 w 1064"/>
                <a:gd name="T3" fmla="*/ 0 h 657"/>
                <a:gd name="T4" fmla="*/ 1064 w 1064"/>
                <a:gd name="T5" fmla="*/ 657 h 657"/>
              </a:gdLst>
              <a:ahLst/>
              <a:cxnLst>
                <a:cxn ang="0">
                  <a:pos x="T0" y="T1"/>
                </a:cxn>
                <a:cxn ang="0">
                  <a:pos x="T2" y="T3"/>
                </a:cxn>
                <a:cxn ang="0">
                  <a:pos x="T4" y="T5"/>
                </a:cxn>
              </a:cxnLst>
              <a:rect l="0" t="0" r="r" b="b"/>
              <a:pathLst>
                <a:path w="1064" h="657">
                  <a:moveTo>
                    <a:pt x="1064" y="657"/>
                  </a:moveTo>
                  <a:lnTo>
                    <a:pt x="0" y="0"/>
                  </a:lnTo>
                  <a:lnTo>
                    <a:pt x="1064" y="65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7" name="Line 74"/>
            <p:cNvSpPr>
              <a:spLocks noChangeShapeType="1"/>
            </p:cNvSpPr>
            <p:nvPr/>
          </p:nvSpPr>
          <p:spPr bwMode="auto">
            <a:xfrm flipH="1" flipV="1">
              <a:off x="5079039" y="1778014"/>
              <a:ext cx="923838" cy="57045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88" name="Freeform 75"/>
            <p:cNvSpPr/>
            <p:nvPr/>
          </p:nvSpPr>
          <p:spPr bwMode="auto">
            <a:xfrm>
              <a:off x="5103350" y="1262262"/>
              <a:ext cx="1034977" cy="523567"/>
            </a:xfrm>
            <a:custGeom>
              <a:avLst/>
              <a:gdLst>
                <a:gd name="T0" fmla="*/ 1192 w 1192"/>
                <a:gd name="T1" fmla="*/ 0 h 603"/>
                <a:gd name="T2" fmla="*/ 0 w 1192"/>
                <a:gd name="T3" fmla="*/ 603 h 603"/>
                <a:gd name="T4" fmla="*/ 1192 w 1192"/>
                <a:gd name="T5" fmla="*/ 0 h 603"/>
              </a:gdLst>
              <a:ahLst/>
              <a:cxnLst>
                <a:cxn ang="0">
                  <a:pos x="T0" y="T1"/>
                </a:cxn>
                <a:cxn ang="0">
                  <a:pos x="T2" y="T3"/>
                </a:cxn>
                <a:cxn ang="0">
                  <a:pos x="T4" y="T5"/>
                </a:cxn>
              </a:cxnLst>
              <a:rect l="0" t="0" r="r" b="b"/>
              <a:pathLst>
                <a:path w="1192" h="603">
                  <a:moveTo>
                    <a:pt x="1192" y="0"/>
                  </a:moveTo>
                  <a:lnTo>
                    <a:pt x="0" y="603"/>
                  </a:lnTo>
                  <a:lnTo>
                    <a:pt x="119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89" name="Line 76"/>
            <p:cNvSpPr>
              <a:spLocks noChangeShapeType="1"/>
            </p:cNvSpPr>
            <p:nvPr/>
          </p:nvSpPr>
          <p:spPr bwMode="auto">
            <a:xfrm flipH="1">
              <a:off x="5103350" y="1262262"/>
              <a:ext cx="1034977" cy="5235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0" name="Freeform 77"/>
            <p:cNvSpPr/>
            <p:nvPr/>
          </p:nvSpPr>
          <p:spPr bwMode="auto">
            <a:xfrm>
              <a:off x="6698360" y="3141197"/>
              <a:ext cx="379434" cy="1546388"/>
            </a:xfrm>
            <a:custGeom>
              <a:avLst/>
              <a:gdLst>
                <a:gd name="T0" fmla="*/ 0 w 437"/>
                <a:gd name="T1" fmla="*/ 1781 h 1781"/>
                <a:gd name="T2" fmla="*/ 437 w 437"/>
                <a:gd name="T3" fmla="*/ 0 h 1781"/>
                <a:gd name="T4" fmla="*/ 0 w 437"/>
                <a:gd name="T5" fmla="*/ 1781 h 1781"/>
              </a:gdLst>
              <a:ahLst/>
              <a:cxnLst>
                <a:cxn ang="0">
                  <a:pos x="T0" y="T1"/>
                </a:cxn>
                <a:cxn ang="0">
                  <a:pos x="T2" y="T3"/>
                </a:cxn>
                <a:cxn ang="0">
                  <a:pos x="T4" y="T5"/>
                </a:cxn>
              </a:cxnLst>
              <a:rect l="0" t="0" r="r" b="b"/>
              <a:pathLst>
                <a:path w="437" h="1781">
                  <a:moveTo>
                    <a:pt x="0" y="1781"/>
                  </a:moveTo>
                  <a:lnTo>
                    <a:pt x="437" y="0"/>
                  </a:lnTo>
                  <a:lnTo>
                    <a:pt x="0" y="178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1" name="Line 78"/>
            <p:cNvSpPr>
              <a:spLocks noChangeShapeType="1"/>
            </p:cNvSpPr>
            <p:nvPr/>
          </p:nvSpPr>
          <p:spPr bwMode="auto">
            <a:xfrm flipV="1">
              <a:off x="6698360" y="3141197"/>
              <a:ext cx="379434" cy="15463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2" name="Freeform 79"/>
            <p:cNvSpPr/>
            <p:nvPr/>
          </p:nvSpPr>
          <p:spPr bwMode="auto">
            <a:xfrm>
              <a:off x="6203447" y="2211280"/>
              <a:ext cx="375961" cy="1515130"/>
            </a:xfrm>
            <a:custGeom>
              <a:avLst/>
              <a:gdLst>
                <a:gd name="T0" fmla="*/ 0 w 433"/>
                <a:gd name="T1" fmla="*/ 1745 h 1745"/>
                <a:gd name="T2" fmla="*/ 433 w 433"/>
                <a:gd name="T3" fmla="*/ 0 h 1745"/>
                <a:gd name="T4" fmla="*/ 0 w 433"/>
                <a:gd name="T5" fmla="*/ 1745 h 1745"/>
              </a:gdLst>
              <a:ahLst/>
              <a:cxnLst>
                <a:cxn ang="0">
                  <a:pos x="T0" y="T1"/>
                </a:cxn>
                <a:cxn ang="0">
                  <a:pos x="T2" y="T3"/>
                </a:cxn>
                <a:cxn ang="0">
                  <a:pos x="T4" y="T5"/>
                </a:cxn>
              </a:cxnLst>
              <a:rect l="0" t="0" r="r" b="b"/>
              <a:pathLst>
                <a:path w="433" h="1745">
                  <a:moveTo>
                    <a:pt x="0" y="1745"/>
                  </a:moveTo>
                  <a:lnTo>
                    <a:pt x="433" y="0"/>
                  </a:lnTo>
                  <a:lnTo>
                    <a:pt x="0" y="174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3" name="Line 80"/>
            <p:cNvSpPr>
              <a:spLocks noChangeShapeType="1"/>
            </p:cNvSpPr>
            <p:nvPr/>
          </p:nvSpPr>
          <p:spPr bwMode="auto">
            <a:xfrm flipV="1">
              <a:off x="6203447" y="2211280"/>
              <a:ext cx="375961" cy="15151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4" name="Freeform 81"/>
            <p:cNvSpPr/>
            <p:nvPr/>
          </p:nvSpPr>
          <p:spPr bwMode="auto">
            <a:xfrm>
              <a:off x="4871522" y="2206939"/>
              <a:ext cx="1707886" cy="3079751"/>
            </a:xfrm>
            <a:custGeom>
              <a:avLst/>
              <a:gdLst>
                <a:gd name="T0" fmla="*/ 1967 w 1967"/>
                <a:gd name="T1" fmla="*/ 0 h 3547"/>
                <a:gd name="T2" fmla="*/ 0 w 1967"/>
                <a:gd name="T3" fmla="*/ 3547 h 3547"/>
                <a:gd name="T4" fmla="*/ 1967 w 1967"/>
                <a:gd name="T5" fmla="*/ 0 h 3547"/>
              </a:gdLst>
              <a:ahLst/>
              <a:cxnLst>
                <a:cxn ang="0">
                  <a:pos x="T0" y="T1"/>
                </a:cxn>
                <a:cxn ang="0">
                  <a:pos x="T2" y="T3"/>
                </a:cxn>
                <a:cxn ang="0">
                  <a:pos x="T4" y="T5"/>
                </a:cxn>
              </a:cxnLst>
              <a:rect l="0" t="0" r="r" b="b"/>
              <a:pathLst>
                <a:path w="1967" h="3547">
                  <a:moveTo>
                    <a:pt x="1967" y="0"/>
                  </a:moveTo>
                  <a:lnTo>
                    <a:pt x="0" y="3547"/>
                  </a:lnTo>
                  <a:lnTo>
                    <a:pt x="196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5" name="Line 82"/>
            <p:cNvSpPr>
              <a:spLocks noChangeShapeType="1"/>
            </p:cNvSpPr>
            <p:nvPr/>
          </p:nvSpPr>
          <p:spPr bwMode="auto">
            <a:xfrm flipH="1">
              <a:off x="4871522" y="2206939"/>
              <a:ext cx="1707886" cy="307975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6" name="Freeform 83"/>
            <p:cNvSpPr/>
            <p:nvPr/>
          </p:nvSpPr>
          <p:spPr bwMode="auto">
            <a:xfrm>
              <a:off x="6579408" y="2206939"/>
              <a:ext cx="486231" cy="909946"/>
            </a:xfrm>
            <a:custGeom>
              <a:avLst/>
              <a:gdLst>
                <a:gd name="T0" fmla="*/ 0 w 560"/>
                <a:gd name="T1" fmla="*/ 0 h 1048"/>
                <a:gd name="T2" fmla="*/ 560 w 560"/>
                <a:gd name="T3" fmla="*/ 1048 h 1048"/>
                <a:gd name="T4" fmla="*/ 0 w 560"/>
                <a:gd name="T5" fmla="*/ 0 h 1048"/>
              </a:gdLst>
              <a:ahLst/>
              <a:cxnLst>
                <a:cxn ang="0">
                  <a:pos x="T0" y="T1"/>
                </a:cxn>
                <a:cxn ang="0">
                  <a:pos x="T2" y="T3"/>
                </a:cxn>
                <a:cxn ang="0">
                  <a:pos x="T4" y="T5"/>
                </a:cxn>
              </a:cxnLst>
              <a:rect l="0" t="0" r="r" b="b"/>
              <a:pathLst>
                <a:path w="560" h="1048">
                  <a:moveTo>
                    <a:pt x="0" y="0"/>
                  </a:moveTo>
                  <a:lnTo>
                    <a:pt x="560" y="104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7" name="Line 84"/>
            <p:cNvSpPr>
              <a:spLocks noChangeShapeType="1"/>
            </p:cNvSpPr>
            <p:nvPr/>
          </p:nvSpPr>
          <p:spPr bwMode="auto">
            <a:xfrm>
              <a:off x="6579408" y="2206939"/>
              <a:ext cx="486231" cy="9099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498" name="Freeform 85"/>
            <p:cNvSpPr/>
            <p:nvPr/>
          </p:nvSpPr>
          <p:spPr bwMode="auto">
            <a:xfrm>
              <a:off x="6579408" y="1600887"/>
              <a:ext cx="797940" cy="606052"/>
            </a:xfrm>
            <a:custGeom>
              <a:avLst/>
              <a:gdLst>
                <a:gd name="T0" fmla="*/ 0 w 919"/>
                <a:gd name="T1" fmla="*/ 698 h 698"/>
                <a:gd name="T2" fmla="*/ 919 w 919"/>
                <a:gd name="T3" fmla="*/ 0 h 698"/>
                <a:gd name="T4" fmla="*/ 0 w 919"/>
                <a:gd name="T5" fmla="*/ 698 h 698"/>
              </a:gdLst>
              <a:ahLst/>
              <a:cxnLst>
                <a:cxn ang="0">
                  <a:pos x="T0" y="T1"/>
                </a:cxn>
                <a:cxn ang="0">
                  <a:pos x="T2" y="T3"/>
                </a:cxn>
                <a:cxn ang="0">
                  <a:pos x="T4" y="T5"/>
                </a:cxn>
              </a:cxnLst>
              <a:rect l="0" t="0" r="r" b="b"/>
              <a:pathLst>
                <a:path w="919" h="698">
                  <a:moveTo>
                    <a:pt x="0" y="698"/>
                  </a:moveTo>
                  <a:lnTo>
                    <a:pt x="919" y="0"/>
                  </a:lnTo>
                  <a:lnTo>
                    <a:pt x="0" y="69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499" name="Line 86"/>
            <p:cNvSpPr>
              <a:spLocks noChangeShapeType="1"/>
            </p:cNvSpPr>
            <p:nvPr/>
          </p:nvSpPr>
          <p:spPr bwMode="auto">
            <a:xfrm flipV="1">
              <a:off x="6579408" y="1600887"/>
              <a:ext cx="797940" cy="6060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0" name="Freeform 87"/>
            <p:cNvSpPr/>
            <p:nvPr/>
          </p:nvSpPr>
          <p:spPr bwMode="auto">
            <a:xfrm>
              <a:off x="7036985" y="1600887"/>
              <a:ext cx="340362" cy="1540310"/>
            </a:xfrm>
            <a:custGeom>
              <a:avLst/>
              <a:gdLst>
                <a:gd name="T0" fmla="*/ 392 w 392"/>
                <a:gd name="T1" fmla="*/ 0 h 1774"/>
                <a:gd name="T2" fmla="*/ 0 w 392"/>
                <a:gd name="T3" fmla="*/ 1774 h 1774"/>
                <a:gd name="T4" fmla="*/ 392 w 392"/>
                <a:gd name="T5" fmla="*/ 0 h 1774"/>
              </a:gdLst>
              <a:ahLst/>
              <a:cxnLst>
                <a:cxn ang="0">
                  <a:pos x="T0" y="T1"/>
                </a:cxn>
                <a:cxn ang="0">
                  <a:pos x="T2" y="T3"/>
                </a:cxn>
                <a:cxn ang="0">
                  <a:pos x="T4" y="T5"/>
                </a:cxn>
              </a:cxnLst>
              <a:rect l="0" t="0" r="r" b="b"/>
              <a:pathLst>
                <a:path w="392" h="1774">
                  <a:moveTo>
                    <a:pt x="392" y="0"/>
                  </a:moveTo>
                  <a:lnTo>
                    <a:pt x="0" y="1774"/>
                  </a:lnTo>
                  <a:lnTo>
                    <a:pt x="39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1" name="Line 88"/>
            <p:cNvSpPr>
              <a:spLocks noChangeShapeType="1"/>
            </p:cNvSpPr>
            <p:nvPr/>
          </p:nvSpPr>
          <p:spPr bwMode="auto">
            <a:xfrm flipH="1">
              <a:off x="7036985" y="1600887"/>
              <a:ext cx="340362" cy="15403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2" name="Freeform 89"/>
            <p:cNvSpPr/>
            <p:nvPr/>
          </p:nvSpPr>
          <p:spPr bwMode="auto">
            <a:xfrm>
              <a:off x="6019374" y="2367569"/>
              <a:ext cx="1017612" cy="773628"/>
            </a:xfrm>
            <a:custGeom>
              <a:avLst/>
              <a:gdLst>
                <a:gd name="T0" fmla="*/ 1172 w 1172"/>
                <a:gd name="T1" fmla="*/ 891 h 891"/>
                <a:gd name="T2" fmla="*/ 0 w 1172"/>
                <a:gd name="T3" fmla="*/ 0 h 891"/>
                <a:gd name="T4" fmla="*/ 1172 w 1172"/>
                <a:gd name="T5" fmla="*/ 891 h 891"/>
              </a:gdLst>
              <a:ahLst/>
              <a:cxnLst>
                <a:cxn ang="0">
                  <a:pos x="T0" y="T1"/>
                </a:cxn>
                <a:cxn ang="0">
                  <a:pos x="T2" y="T3"/>
                </a:cxn>
                <a:cxn ang="0">
                  <a:pos x="T4" y="T5"/>
                </a:cxn>
              </a:cxnLst>
              <a:rect l="0" t="0" r="r" b="b"/>
              <a:pathLst>
                <a:path w="1172" h="891">
                  <a:moveTo>
                    <a:pt x="1172" y="891"/>
                  </a:moveTo>
                  <a:lnTo>
                    <a:pt x="0" y="0"/>
                  </a:lnTo>
                  <a:lnTo>
                    <a:pt x="1172" y="89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3" name="Line 90"/>
            <p:cNvSpPr>
              <a:spLocks noChangeShapeType="1"/>
            </p:cNvSpPr>
            <p:nvPr/>
          </p:nvSpPr>
          <p:spPr bwMode="auto">
            <a:xfrm flipH="1" flipV="1">
              <a:off x="6019374" y="2367569"/>
              <a:ext cx="1017612" cy="77362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4" name="Freeform 91"/>
            <p:cNvSpPr/>
            <p:nvPr/>
          </p:nvSpPr>
          <p:spPr bwMode="auto">
            <a:xfrm>
              <a:off x="6019374" y="1266603"/>
              <a:ext cx="118953" cy="1063630"/>
            </a:xfrm>
            <a:custGeom>
              <a:avLst/>
              <a:gdLst>
                <a:gd name="T0" fmla="*/ 137 w 137"/>
                <a:gd name="T1" fmla="*/ 0 h 1225"/>
                <a:gd name="T2" fmla="*/ 0 w 137"/>
                <a:gd name="T3" fmla="*/ 1225 h 1225"/>
                <a:gd name="T4" fmla="*/ 137 w 137"/>
                <a:gd name="T5" fmla="*/ 0 h 1225"/>
              </a:gdLst>
              <a:ahLst/>
              <a:cxnLst>
                <a:cxn ang="0">
                  <a:pos x="T0" y="T1"/>
                </a:cxn>
                <a:cxn ang="0">
                  <a:pos x="T2" y="T3"/>
                </a:cxn>
                <a:cxn ang="0">
                  <a:pos x="T4" y="T5"/>
                </a:cxn>
              </a:cxnLst>
              <a:rect l="0" t="0" r="r" b="b"/>
              <a:pathLst>
                <a:path w="137" h="1225">
                  <a:moveTo>
                    <a:pt x="137" y="0"/>
                  </a:moveTo>
                  <a:lnTo>
                    <a:pt x="0" y="1225"/>
                  </a:lnTo>
                  <a:lnTo>
                    <a:pt x="13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5" name="Line 92"/>
            <p:cNvSpPr>
              <a:spLocks noChangeShapeType="1"/>
            </p:cNvSpPr>
            <p:nvPr/>
          </p:nvSpPr>
          <p:spPr bwMode="auto">
            <a:xfrm flipH="1">
              <a:off x="6019374" y="1266603"/>
              <a:ext cx="118953" cy="10636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6" name="Freeform 93"/>
            <p:cNvSpPr/>
            <p:nvPr/>
          </p:nvSpPr>
          <p:spPr bwMode="auto">
            <a:xfrm>
              <a:off x="6037608" y="2182628"/>
              <a:ext cx="558297" cy="165840"/>
            </a:xfrm>
            <a:custGeom>
              <a:avLst/>
              <a:gdLst>
                <a:gd name="T0" fmla="*/ 0 w 643"/>
                <a:gd name="T1" fmla="*/ 191 h 191"/>
                <a:gd name="T2" fmla="*/ 643 w 643"/>
                <a:gd name="T3" fmla="*/ 0 h 191"/>
                <a:gd name="T4" fmla="*/ 0 w 643"/>
                <a:gd name="T5" fmla="*/ 191 h 191"/>
              </a:gdLst>
              <a:ahLst/>
              <a:cxnLst>
                <a:cxn ang="0">
                  <a:pos x="T0" y="T1"/>
                </a:cxn>
                <a:cxn ang="0">
                  <a:pos x="T2" y="T3"/>
                </a:cxn>
                <a:cxn ang="0">
                  <a:pos x="T4" y="T5"/>
                </a:cxn>
              </a:cxnLst>
              <a:rect l="0" t="0" r="r" b="b"/>
              <a:pathLst>
                <a:path w="643" h="191">
                  <a:moveTo>
                    <a:pt x="0" y="191"/>
                  </a:moveTo>
                  <a:lnTo>
                    <a:pt x="643" y="0"/>
                  </a:lnTo>
                  <a:lnTo>
                    <a:pt x="0" y="19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7" name="Line 94"/>
            <p:cNvSpPr>
              <a:spLocks noChangeShapeType="1"/>
            </p:cNvSpPr>
            <p:nvPr/>
          </p:nvSpPr>
          <p:spPr bwMode="auto">
            <a:xfrm flipV="1">
              <a:off x="6037608" y="2182628"/>
              <a:ext cx="558297" cy="16584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08" name="Freeform 95"/>
            <p:cNvSpPr/>
            <p:nvPr/>
          </p:nvSpPr>
          <p:spPr bwMode="auto">
            <a:xfrm>
              <a:off x="6138327" y="1266603"/>
              <a:ext cx="457578" cy="916024"/>
            </a:xfrm>
            <a:custGeom>
              <a:avLst/>
              <a:gdLst>
                <a:gd name="T0" fmla="*/ 527 w 527"/>
                <a:gd name="T1" fmla="*/ 1055 h 1055"/>
                <a:gd name="T2" fmla="*/ 0 w 527"/>
                <a:gd name="T3" fmla="*/ 0 h 1055"/>
                <a:gd name="T4" fmla="*/ 527 w 527"/>
                <a:gd name="T5" fmla="*/ 1055 h 1055"/>
              </a:gdLst>
              <a:ahLst/>
              <a:cxnLst>
                <a:cxn ang="0">
                  <a:pos x="T0" y="T1"/>
                </a:cxn>
                <a:cxn ang="0">
                  <a:pos x="T2" y="T3"/>
                </a:cxn>
                <a:cxn ang="0">
                  <a:pos x="T4" y="T5"/>
                </a:cxn>
              </a:cxnLst>
              <a:rect l="0" t="0" r="r" b="b"/>
              <a:pathLst>
                <a:path w="527" h="1055">
                  <a:moveTo>
                    <a:pt x="527" y="1055"/>
                  </a:moveTo>
                  <a:lnTo>
                    <a:pt x="0" y="0"/>
                  </a:lnTo>
                  <a:lnTo>
                    <a:pt x="527" y="105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09" name="Line 96"/>
            <p:cNvSpPr>
              <a:spLocks noChangeShapeType="1"/>
            </p:cNvSpPr>
            <p:nvPr/>
          </p:nvSpPr>
          <p:spPr bwMode="auto">
            <a:xfrm flipH="1" flipV="1">
              <a:off x="6138327" y="1266603"/>
              <a:ext cx="457578" cy="91602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0" name="Freeform 97"/>
            <p:cNvSpPr/>
            <p:nvPr/>
          </p:nvSpPr>
          <p:spPr bwMode="auto">
            <a:xfrm>
              <a:off x="4346219" y="1262262"/>
              <a:ext cx="1792108" cy="2644748"/>
            </a:xfrm>
            <a:custGeom>
              <a:avLst/>
              <a:gdLst>
                <a:gd name="T0" fmla="*/ 2064 w 2064"/>
                <a:gd name="T1" fmla="*/ 0 h 3046"/>
                <a:gd name="T2" fmla="*/ 0 w 2064"/>
                <a:gd name="T3" fmla="*/ 3046 h 3046"/>
                <a:gd name="T4" fmla="*/ 2064 w 2064"/>
                <a:gd name="T5" fmla="*/ 0 h 3046"/>
              </a:gdLst>
              <a:ahLst/>
              <a:cxnLst>
                <a:cxn ang="0">
                  <a:pos x="T0" y="T1"/>
                </a:cxn>
                <a:cxn ang="0">
                  <a:pos x="T2" y="T3"/>
                </a:cxn>
                <a:cxn ang="0">
                  <a:pos x="T4" y="T5"/>
                </a:cxn>
              </a:cxnLst>
              <a:rect l="0" t="0" r="r" b="b"/>
              <a:pathLst>
                <a:path w="2064" h="3046">
                  <a:moveTo>
                    <a:pt x="2064" y="0"/>
                  </a:moveTo>
                  <a:lnTo>
                    <a:pt x="0" y="3046"/>
                  </a:lnTo>
                  <a:lnTo>
                    <a:pt x="2064"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1" name="Line 98"/>
            <p:cNvSpPr>
              <a:spLocks noChangeShapeType="1"/>
            </p:cNvSpPr>
            <p:nvPr/>
          </p:nvSpPr>
          <p:spPr bwMode="auto">
            <a:xfrm flipH="1">
              <a:off x="4346219" y="1262262"/>
              <a:ext cx="1792108" cy="264474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2" name="Freeform 99"/>
            <p:cNvSpPr/>
            <p:nvPr/>
          </p:nvSpPr>
          <p:spPr bwMode="auto">
            <a:xfrm>
              <a:off x="4990475" y="3169849"/>
              <a:ext cx="1707886" cy="1517735"/>
            </a:xfrm>
            <a:custGeom>
              <a:avLst/>
              <a:gdLst>
                <a:gd name="T0" fmla="*/ 0 w 1967"/>
                <a:gd name="T1" fmla="*/ 0 h 1748"/>
                <a:gd name="T2" fmla="*/ 1967 w 1967"/>
                <a:gd name="T3" fmla="*/ 1748 h 1748"/>
                <a:gd name="T4" fmla="*/ 0 w 1967"/>
                <a:gd name="T5" fmla="*/ 0 h 1748"/>
              </a:gdLst>
              <a:ahLst/>
              <a:cxnLst>
                <a:cxn ang="0">
                  <a:pos x="T0" y="T1"/>
                </a:cxn>
                <a:cxn ang="0">
                  <a:pos x="T2" y="T3"/>
                </a:cxn>
                <a:cxn ang="0">
                  <a:pos x="T4" y="T5"/>
                </a:cxn>
              </a:cxnLst>
              <a:rect l="0" t="0" r="r" b="b"/>
              <a:pathLst>
                <a:path w="1967" h="1748">
                  <a:moveTo>
                    <a:pt x="0" y="0"/>
                  </a:moveTo>
                  <a:lnTo>
                    <a:pt x="1967" y="174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3" name="Line 100"/>
            <p:cNvSpPr>
              <a:spLocks noChangeShapeType="1"/>
            </p:cNvSpPr>
            <p:nvPr/>
          </p:nvSpPr>
          <p:spPr bwMode="auto">
            <a:xfrm>
              <a:off x="4990475" y="3169849"/>
              <a:ext cx="1707886" cy="15177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4" name="Freeform 101"/>
            <p:cNvSpPr/>
            <p:nvPr/>
          </p:nvSpPr>
          <p:spPr bwMode="auto">
            <a:xfrm>
              <a:off x="5584371" y="3036136"/>
              <a:ext cx="1464771" cy="133713"/>
            </a:xfrm>
            <a:custGeom>
              <a:avLst/>
              <a:gdLst>
                <a:gd name="T0" fmla="*/ 0 w 1687"/>
                <a:gd name="T1" fmla="*/ 0 h 154"/>
                <a:gd name="T2" fmla="*/ 1687 w 1687"/>
                <a:gd name="T3" fmla="*/ 154 h 154"/>
                <a:gd name="T4" fmla="*/ 0 w 1687"/>
                <a:gd name="T5" fmla="*/ 0 h 154"/>
              </a:gdLst>
              <a:ahLst/>
              <a:cxnLst>
                <a:cxn ang="0">
                  <a:pos x="T0" y="T1"/>
                </a:cxn>
                <a:cxn ang="0">
                  <a:pos x="T2" y="T3"/>
                </a:cxn>
                <a:cxn ang="0">
                  <a:pos x="T4" y="T5"/>
                </a:cxn>
              </a:cxnLst>
              <a:rect l="0" t="0" r="r" b="b"/>
              <a:pathLst>
                <a:path w="1687" h="154">
                  <a:moveTo>
                    <a:pt x="0" y="0"/>
                  </a:moveTo>
                  <a:lnTo>
                    <a:pt x="1687" y="15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5" name="Line 102"/>
            <p:cNvSpPr>
              <a:spLocks noChangeShapeType="1"/>
            </p:cNvSpPr>
            <p:nvPr/>
          </p:nvSpPr>
          <p:spPr bwMode="auto">
            <a:xfrm>
              <a:off x="5584371" y="3036136"/>
              <a:ext cx="1464771"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6" name="Freeform 103"/>
            <p:cNvSpPr/>
            <p:nvPr/>
          </p:nvSpPr>
          <p:spPr bwMode="auto">
            <a:xfrm>
              <a:off x="3149744" y="3169849"/>
              <a:ext cx="1840731" cy="1554202"/>
            </a:xfrm>
            <a:custGeom>
              <a:avLst/>
              <a:gdLst>
                <a:gd name="T0" fmla="*/ 2120 w 2120"/>
                <a:gd name="T1" fmla="*/ 0 h 1790"/>
                <a:gd name="T2" fmla="*/ 0 w 2120"/>
                <a:gd name="T3" fmla="*/ 1790 h 1790"/>
                <a:gd name="T4" fmla="*/ 2120 w 2120"/>
                <a:gd name="T5" fmla="*/ 0 h 1790"/>
              </a:gdLst>
              <a:ahLst/>
              <a:cxnLst>
                <a:cxn ang="0">
                  <a:pos x="T0" y="T1"/>
                </a:cxn>
                <a:cxn ang="0">
                  <a:pos x="T2" y="T3"/>
                </a:cxn>
                <a:cxn ang="0">
                  <a:pos x="T4" y="T5"/>
                </a:cxn>
              </a:cxnLst>
              <a:rect l="0" t="0" r="r" b="b"/>
              <a:pathLst>
                <a:path w="2120" h="1790">
                  <a:moveTo>
                    <a:pt x="2120" y="0"/>
                  </a:moveTo>
                  <a:lnTo>
                    <a:pt x="0" y="1790"/>
                  </a:lnTo>
                  <a:lnTo>
                    <a:pt x="212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7" name="Line 104"/>
            <p:cNvSpPr>
              <a:spLocks noChangeShapeType="1"/>
            </p:cNvSpPr>
            <p:nvPr/>
          </p:nvSpPr>
          <p:spPr bwMode="auto">
            <a:xfrm flipH="1">
              <a:off x="3149744" y="3169849"/>
              <a:ext cx="1840731" cy="155420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18" name="Freeform 105"/>
            <p:cNvSpPr/>
            <p:nvPr/>
          </p:nvSpPr>
          <p:spPr bwMode="auto">
            <a:xfrm>
              <a:off x="6698360" y="4613781"/>
              <a:ext cx="903000" cy="79881"/>
            </a:xfrm>
            <a:custGeom>
              <a:avLst/>
              <a:gdLst>
                <a:gd name="T0" fmla="*/ 0 w 1040"/>
                <a:gd name="T1" fmla="*/ 92 h 92"/>
                <a:gd name="T2" fmla="*/ 1040 w 1040"/>
                <a:gd name="T3" fmla="*/ 0 h 92"/>
                <a:gd name="T4" fmla="*/ 0 w 1040"/>
                <a:gd name="T5" fmla="*/ 92 h 92"/>
              </a:gdLst>
              <a:ahLst/>
              <a:cxnLst>
                <a:cxn ang="0">
                  <a:pos x="T0" y="T1"/>
                </a:cxn>
                <a:cxn ang="0">
                  <a:pos x="T2" y="T3"/>
                </a:cxn>
                <a:cxn ang="0">
                  <a:pos x="T4" y="T5"/>
                </a:cxn>
              </a:cxnLst>
              <a:rect l="0" t="0" r="r" b="b"/>
              <a:pathLst>
                <a:path w="1040" h="92">
                  <a:moveTo>
                    <a:pt x="0" y="92"/>
                  </a:moveTo>
                  <a:lnTo>
                    <a:pt x="1040" y="0"/>
                  </a:lnTo>
                  <a:lnTo>
                    <a:pt x="0" y="9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19" name="Line 106"/>
            <p:cNvSpPr>
              <a:spLocks noChangeShapeType="1"/>
            </p:cNvSpPr>
            <p:nvPr/>
          </p:nvSpPr>
          <p:spPr bwMode="auto">
            <a:xfrm flipV="1">
              <a:off x="6698360" y="4613781"/>
              <a:ext cx="903000" cy="7988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0" name="Freeform 107"/>
            <p:cNvSpPr/>
            <p:nvPr/>
          </p:nvSpPr>
          <p:spPr bwMode="auto">
            <a:xfrm>
              <a:off x="7601361" y="4639830"/>
              <a:ext cx="1101834" cy="335152"/>
            </a:xfrm>
            <a:custGeom>
              <a:avLst/>
              <a:gdLst>
                <a:gd name="T0" fmla="*/ 0 w 1269"/>
                <a:gd name="T1" fmla="*/ 0 h 386"/>
                <a:gd name="T2" fmla="*/ 1269 w 1269"/>
                <a:gd name="T3" fmla="*/ 386 h 386"/>
                <a:gd name="T4" fmla="*/ 0 w 1269"/>
                <a:gd name="T5" fmla="*/ 0 h 386"/>
              </a:gdLst>
              <a:ahLst/>
              <a:cxnLst>
                <a:cxn ang="0">
                  <a:pos x="T0" y="T1"/>
                </a:cxn>
                <a:cxn ang="0">
                  <a:pos x="T2" y="T3"/>
                </a:cxn>
                <a:cxn ang="0">
                  <a:pos x="T4" y="T5"/>
                </a:cxn>
              </a:cxnLst>
              <a:rect l="0" t="0" r="r" b="b"/>
              <a:pathLst>
                <a:path w="1269" h="386">
                  <a:moveTo>
                    <a:pt x="0" y="0"/>
                  </a:moveTo>
                  <a:lnTo>
                    <a:pt x="1269" y="38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1" name="Line 108"/>
            <p:cNvSpPr>
              <a:spLocks noChangeShapeType="1"/>
            </p:cNvSpPr>
            <p:nvPr/>
          </p:nvSpPr>
          <p:spPr bwMode="auto">
            <a:xfrm>
              <a:off x="7601361" y="4639830"/>
              <a:ext cx="1101834" cy="3351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2" name="Freeform 109"/>
            <p:cNvSpPr/>
            <p:nvPr/>
          </p:nvSpPr>
          <p:spPr bwMode="auto">
            <a:xfrm>
              <a:off x="7291389" y="4913335"/>
              <a:ext cx="1411806" cy="61647"/>
            </a:xfrm>
            <a:custGeom>
              <a:avLst/>
              <a:gdLst>
                <a:gd name="T0" fmla="*/ 1626 w 1626"/>
                <a:gd name="T1" fmla="*/ 71 h 71"/>
                <a:gd name="T2" fmla="*/ 0 w 1626"/>
                <a:gd name="T3" fmla="*/ 0 h 71"/>
                <a:gd name="T4" fmla="*/ 1626 w 1626"/>
                <a:gd name="T5" fmla="*/ 71 h 71"/>
              </a:gdLst>
              <a:ahLst/>
              <a:cxnLst>
                <a:cxn ang="0">
                  <a:pos x="T0" y="T1"/>
                </a:cxn>
                <a:cxn ang="0">
                  <a:pos x="T2" y="T3"/>
                </a:cxn>
                <a:cxn ang="0">
                  <a:pos x="T4" y="T5"/>
                </a:cxn>
              </a:cxnLst>
              <a:rect l="0" t="0" r="r" b="b"/>
              <a:pathLst>
                <a:path w="1626" h="71">
                  <a:moveTo>
                    <a:pt x="1626" y="71"/>
                  </a:moveTo>
                  <a:lnTo>
                    <a:pt x="0" y="0"/>
                  </a:lnTo>
                  <a:lnTo>
                    <a:pt x="1626" y="7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3" name="Line 110"/>
            <p:cNvSpPr>
              <a:spLocks noChangeShapeType="1"/>
            </p:cNvSpPr>
            <p:nvPr/>
          </p:nvSpPr>
          <p:spPr bwMode="auto">
            <a:xfrm flipH="1" flipV="1">
              <a:off x="7291389" y="4913335"/>
              <a:ext cx="1411806" cy="6164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4" name="Freeform 111"/>
            <p:cNvSpPr/>
            <p:nvPr/>
          </p:nvSpPr>
          <p:spPr bwMode="auto">
            <a:xfrm>
              <a:off x="7273155" y="3052633"/>
              <a:ext cx="609525" cy="1842467"/>
            </a:xfrm>
            <a:custGeom>
              <a:avLst/>
              <a:gdLst>
                <a:gd name="T0" fmla="*/ 0 w 702"/>
                <a:gd name="T1" fmla="*/ 2122 h 2122"/>
                <a:gd name="T2" fmla="*/ 702 w 702"/>
                <a:gd name="T3" fmla="*/ 0 h 2122"/>
                <a:gd name="T4" fmla="*/ 0 w 702"/>
                <a:gd name="T5" fmla="*/ 2122 h 2122"/>
              </a:gdLst>
              <a:ahLst/>
              <a:cxnLst>
                <a:cxn ang="0">
                  <a:pos x="T0" y="T1"/>
                </a:cxn>
                <a:cxn ang="0">
                  <a:pos x="T2" y="T3"/>
                </a:cxn>
                <a:cxn ang="0">
                  <a:pos x="T4" y="T5"/>
                </a:cxn>
              </a:cxnLst>
              <a:rect l="0" t="0" r="r" b="b"/>
              <a:pathLst>
                <a:path w="702" h="2122">
                  <a:moveTo>
                    <a:pt x="0" y="2122"/>
                  </a:moveTo>
                  <a:lnTo>
                    <a:pt x="702" y="0"/>
                  </a:lnTo>
                  <a:lnTo>
                    <a:pt x="0" y="212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5" name="Line 112"/>
            <p:cNvSpPr>
              <a:spLocks noChangeShapeType="1"/>
            </p:cNvSpPr>
            <p:nvPr/>
          </p:nvSpPr>
          <p:spPr bwMode="auto">
            <a:xfrm flipV="1">
              <a:off x="7273155" y="3052633"/>
              <a:ext cx="609525" cy="18424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6" name="Freeform 113"/>
            <p:cNvSpPr/>
            <p:nvPr/>
          </p:nvSpPr>
          <p:spPr bwMode="auto">
            <a:xfrm>
              <a:off x="7077794" y="3052633"/>
              <a:ext cx="804886" cy="88563"/>
            </a:xfrm>
            <a:custGeom>
              <a:avLst/>
              <a:gdLst>
                <a:gd name="T0" fmla="*/ 927 w 927"/>
                <a:gd name="T1" fmla="*/ 0 h 102"/>
                <a:gd name="T2" fmla="*/ 0 w 927"/>
                <a:gd name="T3" fmla="*/ 102 h 102"/>
                <a:gd name="T4" fmla="*/ 927 w 927"/>
                <a:gd name="T5" fmla="*/ 0 h 102"/>
              </a:gdLst>
              <a:ahLst/>
              <a:cxnLst>
                <a:cxn ang="0">
                  <a:pos x="T0" y="T1"/>
                </a:cxn>
                <a:cxn ang="0">
                  <a:pos x="T2" y="T3"/>
                </a:cxn>
                <a:cxn ang="0">
                  <a:pos x="T4" y="T5"/>
                </a:cxn>
              </a:cxnLst>
              <a:rect l="0" t="0" r="r" b="b"/>
              <a:pathLst>
                <a:path w="927" h="102">
                  <a:moveTo>
                    <a:pt x="927" y="0"/>
                  </a:moveTo>
                  <a:lnTo>
                    <a:pt x="0" y="102"/>
                  </a:lnTo>
                  <a:lnTo>
                    <a:pt x="92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7" name="Line 114"/>
            <p:cNvSpPr>
              <a:spLocks noChangeShapeType="1"/>
            </p:cNvSpPr>
            <p:nvPr/>
          </p:nvSpPr>
          <p:spPr bwMode="auto">
            <a:xfrm flipH="1">
              <a:off x="7077794" y="3052633"/>
              <a:ext cx="804886" cy="885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28" name="Freeform 115"/>
            <p:cNvSpPr/>
            <p:nvPr/>
          </p:nvSpPr>
          <p:spPr bwMode="auto">
            <a:xfrm>
              <a:off x="7049141" y="2081908"/>
              <a:ext cx="853509" cy="1106175"/>
            </a:xfrm>
            <a:custGeom>
              <a:avLst/>
              <a:gdLst>
                <a:gd name="T0" fmla="*/ 0 w 983"/>
                <a:gd name="T1" fmla="*/ 1274 h 1274"/>
                <a:gd name="T2" fmla="*/ 983 w 983"/>
                <a:gd name="T3" fmla="*/ 0 h 1274"/>
                <a:gd name="T4" fmla="*/ 0 w 983"/>
                <a:gd name="T5" fmla="*/ 1274 h 1274"/>
              </a:gdLst>
              <a:ahLst/>
              <a:cxnLst>
                <a:cxn ang="0">
                  <a:pos x="T0" y="T1"/>
                </a:cxn>
                <a:cxn ang="0">
                  <a:pos x="T2" y="T3"/>
                </a:cxn>
                <a:cxn ang="0">
                  <a:pos x="T4" y="T5"/>
                </a:cxn>
              </a:cxnLst>
              <a:rect l="0" t="0" r="r" b="b"/>
              <a:pathLst>
                <a:path w="983" h="1274">
                  <a:moveTo>
                    <a:pt x="0" y="1274"/>
                  </a:moveTo>
                  <a:lnTo>
                    <a:pt x="983" y="0"/>
                  </a:lnTo>
                  <a:lnTo>
                    <a:pt x="0" y="127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29" name="Line 116"/>
            <p:cNvSpPr>
              <a:spLocks noChangeShapeType="1"/>
            </p:cNvSpPr>
            <p:nvPr/>
          </p:nvSpPr>
          <p:spPr bwMode="auto">
            <a:xfrm flipV="1">
              <a:off x="7049141" y="2081908"/>
              <a:ext cx="853509" cy="110617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0" name="Freeform 117"/>
            <p:cNvSpPr/>
            <p:nvPr/>
          </p:nvSpPr>
          <p:spPr bwMode="auto">
            <a:xfrm>
              <a:off x="7896572" y="2069753"/>
              <a:ext cx="833538" cy="652938"/>
            </a:xfrm>
            <a:custGeom>
              <a:avLst/>
              <a:gdLst>
                <a:gd name="T0" fmla="*/ 0 w 960"/>
                <a:gd name="T1" fmla="*/ 0 h 752"/>
                <a:gd name="T2" fmla="*/ 960 w 960"/>
                <a:gd name="T3" fmla="*/ 752 h 752"/>
                <a:gd name="T4" fmla="*/ 0 w 960"/>
                <a:gd name="T5" fmla="*/ 0 h 752"/>
              </a:gdLst>
              <a:ahLst/>
              <a:cxnLst>
                <a:cxn ang="0">
                  <a:pos x="T0" y="T1"/>
                </a:cxn>
                <a:cxn ang="0">
                  <a:pos x="T2" y="T3"/>
                </a:cxn>
                <a:cxn ang="0">
                  <a:pos x="T4" y="T5"/>
                </a:cxn>
              </a:cxnLst>
              <a:rect l="0" t="0" r="r" b="b"/>
              <a:pathLst>
                <a:path w="960" h="752">
                  <a:moveTo>
                    <a:pt x="0" y="0"/>
                  </a:moveTo>
                  <a:lnTo>
                    <a:pt x="960" y="75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1" name="Line 118"/>
            <p:cNvSpPr>
              <a:spLocks noChangeShapeType="1"/>
            </p:cNvSpPr>
            <p:nvPr/>
          </p:nvSpPr>
          <p:spPr bwMode="auto">
            <a:xfrm>
              <a:off x="7896572" y="2069753"/>
              <a:ext cx="833538" cy="6529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2" name="Freeform 119"/>
            <p:cNvSpPr/>
            <p:nvPr/>
          </p:nvSpPr>
          <p:spPr bwMode="auto">
            <a:xfrm>
              <a:off x="8695380" y="2034153"/>
              <a:ext cx="34731" cy="688538"/>
            </a:xfrm>
            <a:custGeom>
              <a:avLst/>
              <a:gdLst>
                <a:gd name="T0" fmla="*/ 40 w 40"/>
                <a:gd name="T1" fmla="*/ 793 h 793"/>
                <a:gd name="T2" fmla="*/ 0 w 40"/>
                <a:gd name="T3" fmla="*/ 0 h 793"/>
                <a:gd name="T4" fmla="*/ 40 w 40"/>
                <a:gd name="T5" fmla="*/ 793 h 793"/>
              </a:gdLst>
              <a:ahLst/>
              <a:cxnLst>
                <a:cxn ang="0">
                  <a:pos x="T0" y="T1"/>
                </a:cxn>
                <a:cxn ang="0">
                  <a:pos x="T2" y="T3"/>
                </a:cxn>
                <a:cxn ang="0">
                  <a:pos x="T4" y="T5"/>
                </a:cxn>
              </a:cxnLst>
              <a:rect l="0" t="0" r="r" b="b"/>
              <a:pathLst>
                <a:path w="40" h="793">
                  <a:moveTo>
                    <a:pt x="40" y="793"/>
                  </a:moveTo>
                  <a:lnTo>
                    <a:pt x="0" y="0"/>
                  </a:lnTo>
                  <a:lnTo>
                    <a:pt x="40" y="79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3" name="Line 120"/>
            <p:cNvSpPr>
              <a:spLocks noChangeShapeType="1"/>
            </p:cNvSpPr>
            <p:nvPr/>
          </p:nvSpPr>
          <p:spPr bwMode="auto">
            <a:xfrm flipH="1" flipV="1">
              <a:off x="8695380" y="2034153"/>
              <a:ext cx="34731" cy="6885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4" name="Freeform 121"/>
            <p:cNvSpPr/>
            <p:nvPr/>
          </p:nvSpPr>
          <p:spPr bwMode="auto">
            <a:xfrm>
              <a:off x="7366928" y="1603492"/>
              <a:ext cx="1328452" cy="430662"/>
            </a:xfrm>
            <a:custGeom>
              <a:avLst/>
              <a:gdLst>
                <a:gd name="T0" fmla="*/ 1530 w 1530"/>
                <a:gd name="T1" fmla="*/ 496 h 496"/>
                <a:gd name="T2" fmla="*/ 0 w 1530"/>
                <a:gd name="T3" fmla="*/ 0 h 496"/>
                <a:gd name="T4" fmla="*/ 1530 w 1530"/>
                <a:gd name="T5" fmla="*/ 496 h 496"/>
              </a:gdLst>
              <a:ahLst/>
              <a:cxnLst>
                <a:cxn ang="0">
                  <a:pos x="T0" y="T1"/>
                </a:cxn>
                <a:cxn ang="0">
                  <a:pos x="T2" y="T3"/>
                </a:cxn>
                <a:cxn ang="0">
                  <a:pos x="T4" y="T5"/>
                </a:cxn>
              </a:cxnLst>
              <a:rect l="0" t="0" r="r" b="b"/>
              <a:pathLst>
                <a:path w="1530" h="496">
                  <a:moveTo>
                    <a:pt x="1530" y="496"/>
                  </a:moveTo>
                  <a:lnTo>
                    <a:pt x="0" y="0"/>
                  </a:lnTo>
                  <a:lnTo>
                    <a:pt x="1530" y="49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5" name="Line 122"/>
            <p:cNvSpPr>
              <a:spLocks noChangeShapeType="1"/>
            </p:cNvSpPr>
            <p:nvPr/>
          </p:nvSpPr>
          <p:spPr bwMode="auto">
            <a:xfrm flipH="1" flipV="1">
              <a:off x="7366928" y="1603492"/>
              <a:ext cx="1328452" cy="43066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6" name="Freeform 123"/>
            <p:cNvSpPr/>
            <p:nvPr/>
          </p:nvSpPr>
          <p:spPr bwMode="auto">
            <a:xfrm>
              <a:off x="7601361" y="3726410"/>
              <a:ext cx="299553" cy="923838"/>
            </a:xfrm>
            <a:custGeom>
              <a:avLst/>
              <a:gdLst>
                <a:gd name="T0" fmla="*/ 0 w 345"/>
                <a:gd name="T1" fmla="*/ 1064 h 1064"/>
                <a:gd name="T2" fmla="*/ 345 w 345"/>
                <a:gd name="T3" fmla="*/ 0 h 1064"/>
                <a:gd name="T4" fmla="*/ 0 w 345"/>
                <a:gd name="T5" fmla="*/ 1064 h 1064"/>
              </a:gdLst>
              <a:ahLst/>
              <a:cxnLst>
                <a:cxn ang="0">
                  <a:pos x="T0" y="T1"/>
                </a:cxn>
                <a:cxn ang="0">
                  <a:pos x="T2" y="T3"/>
                </a:cxn>
                <a:cxn ang="0">
                  <a:pos x="T4" y="T5"/>
                </a:cxn>
              </a:cxnLst>
              <a:rect l="0" t="0" r="r" b="b"/>
              <a:pathLst>
                <a:path w="345" h="1064">
                  <a:moveTo>
                    <a:pt x="0" y="1064"/>
                  </a:moveTo>
                  <a:lnTo>
                    <a:pt x="345" y="0"/>
                  </a:lnTo>
                  <a:lnTo>
                    <a:pt x="0" y="106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7" name="Line 124"/>
            <p:cNvSpPr>
              <a:spLocks noChangeShapeType="1"/>
            </p:cNvSpPr>
            <p:nvPr/>
          </p:nvSpPr>
          <p:spPr bwMode="auto">
            <a:xfrm flipV="1">
              <a:off x="7601361" y="3726410"/>
              <a:ext cx="299553"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38" name="Freeform 125"/>
            <p:cNvSpPr/>
            <p:nvPr/>
          </p:nvSpPr>
          <p:spPr bwMode="auto">
            <a:xfrm>
              <a:off x="7882680" y="3061316"/>
              <a:ext cx="32126" cy="665094"/>
            </a:xfrm>
            <a:custGeom>
              <a:avLst/>
              <a:gdLst>
                <a:gd name="T0" fmla="*/ 37 w 37"/>
                <a:gd name="T1" fmla="*/ 766 h 766"/>
                <a:gd name="T2" fmla="*/ 0 w 37"/>
                <a:gd name="T3" fmla="*/ 0 h 766"/>
                <a:gd name="T4" fmla="*/ 37 w 37"/>
                <a:gd name="T5" fmla="*/ 766 h 766"/>
              </a:gdLst>
              <a:ahLst/>
              <a:cxnLst>
                <a:cxn ang="0">
                  <a:pos x="T0" y="T1"/>
                </a:cxn>
                <a:cxn ang="0">
                  <a:pos x="T2" y="T3"/>
                </a:cxn>
                <a:cxn ang="0">
                  <a:pos x="T4" y="T5"/>
                </a:cxn>
              </a:cxnLst>
              <a:rect l="0" t="0" r="r" b="b"/>
              <a:pathLst>
                <a:path w="37" h="766">
                  <a:moveTo>
                    <a:pt x="37" y="766"/>
                  </a:moveTo>
                  <a:lnTo>
                    <a:pt x="0" y="0"/>
                  </a:lnTo>
                  <a:lnTo>
                    <a:pt x="37" y="76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39" name="Line 126"/>
            <p:cNvSpPr>
              <a:spLocks noChangeShapeType="1"/>
            </p:cNvSpPr>
            <p:nvPr/>
          </p:nvSpPr>
          <p:spPr bwMode="auto">
            <a:xfrm flipH="1" flipV="1">
              <a:off x="7882680" y="3061316"/>
              <a:ext cx="32126" cy="66509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0" name="Freeform 127"/>
            <p:cNvSpPr/>
            <p:nvPr/>
          </p:nvSpPr>
          <p:spPr bwMode="auto">
            <a:xfrm>
              <a:off x="7882680" y="2722691"/>
              <a:ext cx="832670" cy="338625"/>
            </a:xfrm>
            <a:custGeom>
              <a:avLst/>
              <a:gdLst>
                <a:gd name="T0" fmla="*/ 0 w 959"/>
                <a:gd name="T1" fmla="*/ 390 h 390"/>
                <a:gd name="T2" fmla="*/ 959 w 959"/>
                <a:gd name="T3" fmla="*/ 0 h 390"/>
                <a:gd name="T4" fmla="*/ 0 w 959"/>
                <a:gd name="T5" fmla="*/ 390 h 390"/>
              </a:gdLst>
              <a:ahLst/>
              <a:cxnLst>
                <a:cxn ang="0">
                  <a:pos x="T0" y="T1"/>
                </a:cxn>
                <a:cxn ang="0">
                  <a:pos x="T2" y="T3"/>
                </a:cxn>
                <a:cxn ang="0">
                  <a:pos x="T4" y="T5"/>
                </a:cxn>
              </a:cxnLst>
              <a:rect l="0" t="0" r="r" b="b"/>
              <a:pathLst>
                <a:path w="959" h="390">
                  <a:moveTo>
                    <a:pt x="0" y="390"/>
                  </a:moveTo>
                  <a:lnTo>
                    <a:pt x="959" y="0"/>
                  </a:lnTo>
                  <a:lnTo>
                    <a:pt x="0" y="3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1" name="Line 128"/>
            <p:cNvSpPr>
              <a:spLocks noChangeShapeType="1"/>
            </p:cNvSpPr>
            <p:nvPr/>
          </p:nvSpPr>
          <p:spPr bwMode="auto">
            <a:xfrm flipV="1">
              <a:off x="7882680" y="2722691"/>
              <a:ext cx="832670" cy="33862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2" name="Freeform 129"/>
            <p:cNvSpPr/>
            <p:nvPr/>
          </p:nvSpPr>
          <p:spPr bwMode="auto">
            <a:xfrm>
              <a:off x="7900914" y="3726410"/>
              <a:ext cx="1596747" cy="8683"/>
            </a:xfrm>
            <a:custGeom>
              <a:avLst/>
              <a:gdLst>
                <a:gd name="T0" fmla="*/ 0 w 1839"/>
                <a:gd name="T1" fmla="*/ 0 h 10"/>
                <a:gd name="T2" fmla="*/ 1839 w 1839"/>
                <a:gd name="T3" fmla="*/ 10 h 10"/>
                <a:gd name="T4" fmla="*/ 0 w 1839"/>
                <a:gd name="T5" fmla="*/ 0 h 10"/>
              </a:gdLst>
              <a:ahLst/>
              <a:cxnLst>
                <a:cxn ang="0">
                  <a:pos x="T0" y="T1"/>
                </a:cxn>
                <a:cxn ang="0">
                  <a:pos x="T2" y="T3"/>
                </a:cxn>
                <a:cxn ang="0">
                  <a:pos x="T4" y="T5"/>
                </a:cxn>
              </a:cxnLst>
              <a:rect l="0" t="0" r="r" b="b"/>
              <a:pathLst>
                <a:path w="1839" h="10">
                  <a:moveTo>
                    <a:pt x="0" y="0"/>
                  </a:moveTo>
                  <a:lnTo>
                    <a:pt x="1839" y="10"/>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3" name="Line 130"/>
            <p:cNvSpPr>
              <a:spLocks noChangeShapeType="1"/>
            </p:cNvSpPr>
            <p:nvPr/>
          </p:nvSpPr>
          <p:spPr bwMode="auto">
            <a:xfrm>
              <a:off x="7900914" y="3726410"/>
              <a:ext cx="1596747" cy="868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4" name="Freeform 131"/>
            <p:cNvSpPr/>
            <p:nvPr/>
          </p:nvSpPr>
          <p:spPr bwMode="auto">
            <a:xfrm>
              <a:off x="9497661" y="3578804"/>
              <a:ext cx="1380548" cy="156288"/>
            </a:xfrm>
            <a:custGeom>
              <a:avLst/>
              <a:gdLst>
                <a:gd name="T0" fmla="*/ 0 w 1590"/>
                <a:gd name="T1" fmla="*/ 180 h 180"/>
                <a:gd name="T2" fmla="*/ 1590 w 1590"/>
                <a:gd name="T3" fmla="*/ 0 h 180"/>
                <a:gd name="T4" fmla="*/ 0 w 1590"/>
                <a:gd name="T5" fmla="*/ 180 h 180"/>
              </a:gdLst>
              <a:ahLst/>
              <a:cxnLst>
                <a:cxn ang="0">
                  <a:pos x="T0" y="T1"/>
                </a:cxn>
                <a:cxn ang="0">
                  <a:pos x="T2" y="T3"/>
                </a:cxn>
                <a:cxn ang="0">
                  <a:pos x="T4" y="T5"/>
                </a:cxn>
              </a:cxnLst>
              <a:rect l="0" t="0" r="r" b="b"/>
              <a:pathLst>
                <a:path w="1590" h="180">
                  <a:moveTo>
                    <a:pt x="0" y="180"/>
                  </a:moveTo>
                  <a:lnTo>
                    <a:pt x="1590" y="0"/>
                  </a:lnTo>
                  <a:lnTo>
                    <a:pt x="0" y="18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5" name="Line 132"/>
            <p:cNvSpPr>
              <a:spLocks noChangeShapeType="1"/>
            </p:cNvSpPr>
            <p:nvPr/>
          </p:nvSpPr>
          <p:spPr bwMode="auto">
            <a:xfrm flipV="1">
              <a:off x="9497661" y="3578804"/>
              <a:ext cx="1380548" cy="1562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6" name="Freeform 133"/>
            <p:cNvSpPr/>
            <p:nvPr/>
          </p:nvSpPr>
          <p:spPr bwMode="auto">
            <a:xfrm>
              <a:off x="9497661" y="3735093"/>
              <a:ext cx="660753" cy="940336"/>
            </a:xfrm>
            <a:custGeom>
              <a:avLst/>
              <a:gdLst>
                <a:gd name="T0" fmla="*/ 0 w 761"/>
                <a:gd name="T1" fmla="*/ 0 h 1083"/>
                <a:gd name="T2" fmla="*/ 761 w 761"/>
                <a:gd name="T3" fmla="*/ 1083 h 1083"/>
                <a:gd name="T4" fmla="*/ 0 w 761"/>
                <a:gd name="T5" fmla="*/ 0 h 1083"/>
              </a:gdLst>
              <a:ahLst/>
              <a:cxnLst>
                <a:cxn ang="0">
                  <a:pos x="T0" y="T1"/>
                </a:cxn>
                <a:cxn ang="0">
                  <a:pos x="T2" y="T3"/>
                </a:cxn>
                <a:cxn ang="0">
                  <a:pos x="T4" y="T5"/>
                </a:cxn>
              </a:cxnLst>
              <a:rect l="0" t="0" r="r" b="b"/>
              <a:pathLst>
                <a:path w="761" h="1083">
                  <a:moveTo>
                    <a:pt x="0" y="0"/>
                  </a:moveTo>
                  <a:lnTo>
                    <a:pt x="761" y="108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7" name="Line 134"/>
            <p:cNvSpPr>
              <a:spLocks noChangeShapeType="1"/>
            </p:cNvSpPr>
            <p:nvPr/>
          </p:nvSpPr>
          <p:spPr bwMode="auto">
            <a:xfrm>
              <a:off x="9497661" y="3735093"/>
              <a:ext cx="660753" cy="94033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48" name="Freeform 135"/>
            <p:cNvSpPr/>
            <p:nvPr/>
          </p:nvSpPr>
          <p:spPr bwMode="auto">
            <a:xfrm>
              <a:off x="7900914" y="2590714"/>
              <a:ext cx="2212350" cy="1135696"/>
            </a:xfrm>
            <a:custGeom>
              <a:avLst/>
              <a:gdLst>
                <a:gd name="T0" fmla="*/ 0 w 2548"/>
                <a:gd name="T1" fmla="*/ 1308 h 1308"/>
                <a:gd name="T2" fmla="*/ 2548 w 2548"/>
                <a:gd name="T3" fmla="*/ 0 h 1308"/>
                <a:gd name="T4" fmla="*/ 0 w 2548"/>
                <a:gd name="T5" fmla="*/ 1308 h 1308"/>
              </a:gdLst>
              <a:ahLst/>
              <a:cxnLst>
                <a:cxn ang="0">
                  <a:pos x="T0" y="T1"/>
                </a:cxn>
                <a:cxn ang="0">
                  <a:pos x="T2" y="T3"/>
                </a:cxn>
                <a:cxn ang="0">
                  <a:pos x="T4" y="T5"/>
                </a:cxn>
              </a:cxnLst>
              <a:rect l="0" t="0" r="r" b="b"/>
              <a:pathLst>
                <a:path w="2548" h="1308">
                  <a:moveTo>
                    <a:pt x="0" y="1308"/>
                  </a:moveTo>
                  <a:lnTo>
                    <a:pt x="2548" y="0"/>
                  </a:lnTo>
                  <a:lnTo>
                    <a:pt x="0" y="130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49" name="Line 136"/>
            <p:cNvSpPr>
              <a:spLocks noChangeShapeType="1"/>
            </p:cNvSpPr>
            <p:nvPr/>
          </p:nvSpPr>
          <p:spPr bwMode="auto">
            <a:xfrm flipV="1">
              <a:off x="7900914" y="2590714"/>
              <a:ext cx="2212350" cy="11356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0" name="Freeform 137"/>
            <p:cNvSpPr/>
            <p:nvPr/>
          </p:nvSpPr>
          <p:spPr bwMode="auto">
            <a:xfrm>
              <a:off x="10113264" y="2590714"/>
              <a:ext cx="781442" cy="953360"/>
            </a:xfrm>
            <a:custGeom>
              <a:avLst/>
              <a:gdLst>
                <a:gd name="T0" fmla="*/ 0 w 900"/>
                <a:gd name="T1" fmla="*/ 0 h 1098"/>
                <a:gd name="T2" fmla="*/ 900 w 900"/>
                <a:gd name="T3" fmla="*/ 1098 h 1098"/>
                <a:gd name="T4" fmla="*/ 0 w 900"/>
                <a:gd name="T5" fmla="*/ 0 h 1098"/>
              </a:gdLst>
              <a:ahLst/>
              <a:cxnLst>
                <a:cxn ang="0">
                  <a:pos x="T0" y="T1"/>
                </a:cxn>
                <a:cxn ang="0">
                  <a:pos x="T2" y="T3"/>
                </a:cxn>
                <a:cxn ang="0">
                  <a:pos x="T4" y="T5"/>
                </a:cxn>
              </a:cxnLst>
              <a:rect l="0" t="0" r="r" b="b"/>
              <a:pathLst>
                <a:path w="900" h="1098">
                  <a:moveTo>
                    <a:pt x="0" y="0"/>
                  </a:moveTo>
                  <a:lnTo>
                    <a:pt x="900" y="109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1" name="Line 138"/>
            <p:cNvSpPr>
              <a:spLocks noChangeShapeType="1"/>
            </p:cNvSpPr>
            <p:nvPr/>
          </p:nvSpPr>
          <p:spPr bwMode="auto">
            <a:xfrm>
              <a:off x="10113264" y="2590714"/>
              <a:ext cx="781442" cy="95336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2" name="Freeform 139"/>
            <p:cNvSpPr/>
            <p:nvPr/>
          </p:nvSpPr>
          <p:spPr bwMode="auto">
            <a:xfrm>
              <a:off x="8715350" y="2722691"/>
              <a:ext cx="2179356" cy="821383"/>
            </a:xfrm>
            <a:custGeom>
              <a:avLst/>
              <a:gdLst>
                <a:gd name="T0" fmla="*/ 2510 w 2510"/>
                <a:gd name="T1" fmla="*/ 946 h 946"/>
                <a:gd name="T2" fmla="*/ 0 w 2510"/>
                <a:gd name="T3" fmla="*/ 0 h 946"/>
                <a:gd name="T4" fmla="*/ 2510 w 2510"/>
                <a:gd name="T5" fmla="*/ 946 h 946"/>
              </a:gdLst>
              <a:ahLst/>
              <a:cxnLst>
                <a:cxn ang="0">
                  <a:pos x="T0" y="T1"/>
                </a:cxn>
                <a:cxn ang="0">
                  <a:pos x="T2" y="T3"/>
                </a:cxn>
                <a:cxn ang="0">
                  <a:pos x="T4" y="T5"/>
                </a:cxn>
              </a:cxnLst>
              <a:rect l="0" t="0" r="r" b="b"/>
              <a:pathLst>
                <a:path w="2510" h="946">
                  <a:moveTo>
                    <a:pt x="2510" y="946"/>
                  </a:moveTo>
                  <a:lnTo>
                    <a:pt x="0" y="0"/>
                  </a:lnTo>
                  <a:lnTo>
                    <a:pt x="2510" y="94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3" name="Line 140"/>
            <p:cNvSpPr>
              <a:spLocks noChangeShapeType="1"/>
            </p:cNvSpPr>
            <p:nvPr/>
          </p:nvSpPr>
          <p:spPr bwMode="auto">
            <a:xfrm flipH="1" flipV="1">
              <a:off x="8715350" y="2722691"/>
              <a:ext cx="2179356" cy="82138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4" name="Freeform 141"/>
            <p:cNvSpPr/>
            <p:nvPr/>
          </p:nvSpPr>
          <p:spPr bwMode="auto">
            <a:xfrm>
              <a:off x="7933908" y="2034153"/>
              <a:ext cx="761472" cy="35599"/>
            </a:xfrm>
            <a:custGeom>
              <a:avLst/>
              <a:gdLst>
                <a:gd name="T0" fmla="*/ 0 w 877"/>
                <a:gd name="T1" fmla="*/ 41 h 41"/>
                <a:gd name="T2" fmla="*/ 877 w 877"/>
                <a:gd name="T3" fmla="*/ 0 h 41"/>
                <a:gd name="T4" fmla="*/ 0 w 877"/>
                <a:gd name="T5" fmla="*/ 41 h 41"/>
              </a:gdLst>
              <a:ahLst/>
              <a:cxnLst>
                <a:cxn ang="0">
                  <a:pos x="T0" y="T1"/>
                </a:cxn>
                <a:cxn ang="0">
                  <a:pos x="T2" y="T3"/>
                </a:cxn>
                <a:cxn ang="0">
                  <a:pos x="T4" y="T5"/>
                </a:cxn>
              </a:cxnLst>
              <a:rect l="0" t="0" r="r" b="b"/>
              <a:pathLst>
                <a:path w="877" h="41">
                  <a:moveTo>
                    <a:pt x="0" y="41"/>
                  </a:moveTo>
                  <a:lnTo>
                    <a:pt x="877" y="0"/>
                  </a:lnTo>
                  <a:lnTo>
                    <a:pt x="0" y="4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5" name="Line 142"/>
            <p:cNvSpPr>
              <a:spLocks noChangeShapeType="1"/>
            </p:cNvSpPr>
            <p:nvPr/>
          </p:nvSpPr>
          <p:spPr bwMode="auto">
            <a:xfrm flipV="1">
              <a:off x="7933908" y="2034153"/>
              <a:ext cx="761472" cy="3559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6" name="Freeform 143"/>
            <p:cNvSpPr/>
            <p:nvPr/>
          </p:nvSpPr>
          <p:spPr bwMode="auto">
            <a:xfrm>
              <a:off x="7601361" y="2593319"/>
              <a:ext cx="2517981" cy="2020463"/>
            </a:xfrm>
            <a:custGeom>
              <a:avLst/>
              <a:gdLst>
                <a:gd name="T0" fmla="*/ 2900 w 2900"/>
                <a:gd name="T1" fmla="*/ 0 h 2327"/>
                <a:gd name="T2" fmla="*/ 0 w 2900"/>
                <a:gd name="T3" fmla="*/ 2327 h 2327"/>
                <a:gd name="T4" fmla="*/ 2900 w 2900"/>
                <a:gd name="T5" fmla="*/ 0 h 2327"/>
              </a:gdLst>
              <a:ahLst/>
              <a:cxnLst>
                <a:cxn ang="0">
                  <a:pos x="T0" y="T1"/>
                </a:cxn>
                <a:cxn ang="0">
                  <a:pos x="T2" y="T3"/>
                </a:cxn>
                <a:cxn ang="0">
                  <a:pos x="T4" y="T5"/>
                </a:cxn>
              </a:cxnLst>
              <a:rect l="0" t="0" r="r" b="b"/>
              <a:pathLst>
                <a:path w="2900" h="2327">
                  <a:moveTo>
                    <a:pt x="2900" y="0"/>
                  </a:moveTo>
                  <a:lnTo>
                    <a:pt x="0" y="2327"/>
                  </a:lnTo>
                  <a:lnTo>
                    <a:pt x="290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7" name="Line 144"/>
            <p:cNvSpPr>
              <a:spLocks noChangeShapeType="1"/>
            </p:cNvSpPr>
            <p:nvPr/>
          </p:nvSpPr>
          <p:spPr bwMode="auto">
            <a:xfrm flipH="1">
              <a:off x="7601361" y="2593319"/>
              <a:ext cx="2517981" cy="20204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58" name="Freeform 145"/>
            <p:cNvSpPr/>
            <p:nvPr/>
          </p:nvSpPr>
          <p:spPr bwMode="auto">
            <a:xfrm>
              <a:off x="6698360" y="3052633"/>
              <a:ext cx="1148721" cy="1641029"/>
            </a:xfrm>
            <a:custGeom>
              <a:avLst/>
              <a:gdLst>
                <a:gd name="T0" fmla="*/ 1323 w 1323"/>
                <a:gd name="T1" fmla="*/ 0 h 1890"/>
                <a:gd name="T2" fmla="*/ 0 w 1323"/>
                <a:gd name="T3" fmla="*/ 1890 h 1890"/>
                <a:gd name="T4" fmla="*/ 1323 w 1323"/>
                <a:gd name="T5" fmla="*/ 0 h 1890"/>
              </a:gdLst>
              <a:ahLst/>
              <a:cxnLst>
                <a:cxn ang="0">
                  <a:pos x="T0" y="T1"/>
                </a:cxn>
                <a:cxn ang="0">
                  <a:pos x="T2" y="T3"/>
                </a:cxn>
                <a:cxn ang="0">
                  <a:pos x="T4" y="T5"/>
                </a:cxn>
              </a:cxnLst>
              <a:rect l="0" t="0" r="r" b="b"/>
              <a:pathLst>
                <a:path w="1323" h="1890">
                  <a:moveTo>
                    <a:pt x="1323" y="0"/>
                  </a:moveTo>
                  <a:lnTo>
                    <a:pt x="0" y="1890"/>
                  </a:lnTo>
                  <a:lnTo>
                    <a:pt x="132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59" name="Line 146"/>
            <p:cNvSpPr>
              <a:spLocks noChangeShapeType="1"/>
            </p:cNvSpPr>
            <p:nvPr/>
          </p:nvSpPr>
          <p:spPr bwMode="auto">
            <a:xfrm flipH="1">
              <a:off x="6698360" y="3052633"/>
              <a:ext cx="1148721" cy="164102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0" name="Freeform 147"/>
            <p:cNvSpPr/>
            <p:nvPr/>
          </p:nvSpPr>
          <p:spPr bwMode="auto">
            <a:xfrm>
              <a:off x="7601361" y="2712272"/>
              <a:ext cx="1130487" cy="1901510"/>
            </a:xfrm>
            <a:custGeom>
              <a:avLst/>
              <a:gdLst>
                <a:gd name="T0" fmla="*/ 1302 w 1302"/>
                <a:gd name="T1" fmla="*/ 0 h 2190"/>
                <a:gd name="T2" fmla="*/ 0 w 1302"/>
                <a:gd name="T3" fmla="*/ 2190 h 2190"/>
                <a:gd name="T4" fmla="*/ 1302 w 1302"/>
                <a:gd name="T5" fmla="*/ 0 h 2190"/>
              </a:gdLst>
              <a:ahLst/>
              <a:cxnLst>
                <a:cxn ang="0">
                  <a:pos x="T0" y="T1"/>
                </a:cxn>
                <a:cxn ang="0">
                  <a:pos x="T2" y="T3"/>
                </a:cxn>
                <a:cxn ang="0">
                  <a:pos x="T4" y="T5"/>
                </a:cxn>
              </a:cxnLst>
              <a:rect l="0" t="0" r="r" b="b"/>
              <a:pathLst>
                <a:path w="1302" h="2190">
                  <a:moveTo>
                    <a:pt x="1302" y="0"/>
                  </a:moveTo>
                  <a:lnTo>
                    <a:pt x="0" y="2190"/>
                  </a:lnTo>
                  <a:lnTo>
                    <a:pt x="130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1" name="Line 148"/>
            <p:cNvSpPr>
              <a:spLocks noChangeShapeType="1"/>
            </p:cNvSpPr>
            <p:nvPr/>
          </p:nvSpPr>
          <p:spPr bwMode="auto">
            <a:xfrm flipH="1">
              <a:off x="7601361" y="2712272"/>
              <a:ext cx="1130487" cy="19015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2" name="Freeform 149"/>
            <p:cNvSpPr/>
            <p:nvPr/>
          </p:nvSpPr>
          <p:spPr bwMode="auto">
            <a:xfrm>
              <a:off x="8731847" y="2590714"/>
              <a:ext cx="1381417" cy="121558"/>
            </a:xfrm>
            <a:custGeom>
              <a:avLst/>
              <a:gdLst>
                <a:gd name="T0" fmla="*/ 0 w 1591"/>
                <a:gd name="T1" fmla="*/ 140 h 140"/>
                <a:gd name="T2" fmla="*/ 1591 w 1591"/>
                <a:gd name="T3" fmla="*/ 0 h 140"/>
                <a:gd name="T4" fmla="*/ 0 w 1591"/>
                <a:gd name="T5" fmla="*/ 140 h 140"/>
              </a:gdLst>
              <a:ahLst/>
              <a:cxnLst>
                <a:cxn ang="0">
                  <a:pos x="T0" y="T1"/>
                </a:cxn>
                <a:cxn ang="0">
                  <a:pos x="T2" y="T3"/>
                </a:cxn>
                <a:cxn ang="0">
                  <a:pos x="T4" y="T5"/>
                </a:cxn>
              </a:cxnLst>
              <a:rect l="0" t="0" r="r" b="b"/>
              <a:pathLst>
                <a:path w="1591" h="140">
                  <a:moveTo>
                    <a:pt x="0" y="140"/>
                  </a:moveTo>
                  <a:lnTo>
                    <a:pt x="1591" y="0"/>
                  </a:lnTo>
                  <a:lnTo>
                    <a:pt x="0" y="14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3" name="Line 150"/>
            <p:cNvSpPr>
              <a:spLocks noChangeShapeType="1"/>
            </p:cNvSpPr>
            <p:nvPr/>
          </p:nvSpPr>
          <p:spPr bwMode="auto">
            <a:xfrm flipV="1">
              <a:off x="8731847" y="2590714"/>
              <a:ext cx="1381417" cy="1215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4" name="Freeform 151"/>
            <p:cNvSpPr/>
            <p:nvPr/>
          </p:nvSpPr>
          <p:spPr bwMode="auto">
            <a:xfrm>
              <a:off x="8731847" y="2712272"/>
              <a:ext cx="765813" cy="1022821"/>
            </a:xfrm>
            <a:custGeom>
              <a:avLst/>
              <a:gdLst>
                <a:gd name="T0" fmla="*/ 0 w 882"/>
                <a:gd name="T1" fmla="*/ 0 h 1178"/>
                <a:gd name="T2" fmla="*/ 882 w 882"/>
                <a:gd name="T3" fmla="*/ 1178 h 1178"/>
                <a:gd name="T4" fmla="*/ 0 w 882"/>
                <a:gd name="T5" fmla="*/ 0 h 1178"/>
              </a:gdLst>
              <a:ahLst/>
              <a:cxnLst>
                <a:cxn ang="0">
                  <a:pos x="T0" y="T1"/>
                </a:cxn>
                <a:cxn ang="0">
                  <a:pos x="T2" y="T3"/>
                </a:cxn>
                <a:cxn ang="0">
                  <a:pos x="T4" y="T5"/>
                </a:cxn>
              </a:cxnLst>
              <a:rect l="0" t="0" r="r" b="b"/>
              <a:pathLst>
                <a:path w="882" h="1178">
                  <a:moveTo>
                    <a:pt x="0" y="0"/>
                  </a:moveTo>
                  <a:lnTo>
                    <a:pt x="882" y="117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5" name="Line 152"/>
            <p:cNvSpPr>
              <a:spLocks noChangeShapeType="1"/>
            </p:cNvSpPr>
            <p:nvPr/>
          </p:nvSpPr>
          <p:spPr bwMode="auto">
            <a:xfrm>
              <a:off x="8731847" y="2712272"/>
              <a:ext cx="765813" cy="102282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6" name="Freeform 153"/>
            <p:cNvSpPr/>
            <p:nvPr/>
          </p:nvSpPr>
          <p:spPr bwMode="auto">
            <a:xfrm>
              <a:off x="10158414" y="3578804"/>
              <a:ext cx="736292" cy="1108780"/>
            </a:xfrm>
            <a:custGeom>
              <a:avLst/>
              <a:gdLst>
                <a:gd name="T0" fmla="*/ 848 w 848"/>
                <a:gd name="T1" fmla="*/ 0 h 1277"/>
                <a:gd name="T2" fmla="*/ 0 w 848"/>
                <a:gd name="T3" fmla="*/ 1277 h 1277"/>
                <a:gd name="T4" fmla="*/ 848 w 848"/>
                <a:gd name="T5" fmla="*/ 0 h 1277"/>
              </a:gdLst>
              <a:ahLst/>
              <a:cxnLst>
                <a:cxn ang="0">
                  <a:pos x="T0" y="T1"/>
                </a:cxn>
                <a:cxn ang="0">
                  <a:pos x="T2" y="T3"/>
                </a:cxn>
                <a:cxn ang="0">
                  <a:pos x="T4" y="T5"/>
                </a:cxn>
              </a:cxnLst>
              <a:rect l="0" t="0" r="r" b="b"/>
              <a:pathLst>
                <a:path w="848" h="1277">
                  <a:moveTo>
                    <a:pt x="848" y="0"/>
                  </a:moveTo>
                  <a:lnTo>
                    <a:pt x="0" y="1277"/>
                  </a:lnTo>
                  <a:lnTo>
                    <a:pt x="84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7" name="Line 154"/>
            <p:cNvSpPr>
              <a:spLocks noChangeShapeType="1"/>
            </p:cNvSpPr>
            <p:nvPr/>
          </p:nvSpPr>
          <p:spPr bwMode="auto">
            <a:xfrm flipH="1">
              <a:off x="10158414" y="3578804"/>
              <a:ext cx="736292" cy="110878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68" name="Freeform 155"/>
            <p:cNvSpPr/>
            <p:nvPr/>
          </p:nvSpPr>
          <p:spPr bwMode="auto">
            <a:xfrm>
              <a:off x="8703194" y="4687585"/>
              <a:ext cx="1455219" cy="287397"/>
            </a:xfrm>
            <a:custGeom>
              <a:avLst/>
              <a:gdLst>
                <a:gd name="T0" fmla="*/ 1676 w 1676"/>
                <a:gd name="T1" fmla="*/ 0 h 331"/>
                <a:gd name="T2" fmla="*/ 0 w 1676"/>
                <a:gd name="T3" fmla="*/ 331 h 331"/>
                <a:gd name="T4" fmla="*/ 1676 w 1676"/>
                <a:gd name="T5" fmla="*/ 0 h 331"/>
              </a:gdLst>
              <a:ahLst/>
              <a:cxnLst>
                <a:cxn ang="0">
                  <a:pos x="T0" y="T1"/>
                </a:cxn>
                <a:cxn ang="0">
                  <a:pos x="T2" y="T3"/>
                </a:cxn>
                <a:cxn ang="0">
                  <a:pos x="T4" y="T5"/>
                </a:cxn>
              </a:cxnLst>
              <a:rect l="0" t="0" r="r" b="b"/>
              <a:pathLst>
                <a:path w="1676" h="331">
                  <a:moveTo>
                    <a:pt x="1676" y="0"/>
                  </a:moveTo>
                  <a:lnTo>
                    <a:pt x="0" y="331"/>
                  </a:lnTo>
                  <a:lnTo>
                    <a:pt x="167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69" name="Line 156"/>
            <p:cNvSpPr>
              <a:spLocks noChangeShapeType="1"/>
            </p:cNvSpPr>
            <p:nvPr/>
          </p:nvSpPr>
          <p:spPr bwMode="auto">
            <a:xfrm flipH="1">
              <a:off x="8703194" y="4687585"/>
              <a:ext cx="1455219" cy="2873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0" name="Freeform 157"/>
            <p:cNvSpPr/>
            <p:nvPr/>
          </p:nvSpPr>
          <p:spPr bwMode="auto">
            <a:xfrm>
              <a:off x="8703194" y="2734847"/>
              <a:ext cx="28653" cy="2240135"/>
            </a:xfrm>
            <a:custGeom>
              <a:avLst/>
              <a:gdLst>
                <a:gd name="T0" fmla="*/ 33 w 33"/>
                <a:gd name="T1" fmla="*/ 0 h 2580"/>
                <a:gd name="T2" fmla="*/ 0 w 33"/>
                <a:gd name="T3" fmla="*/ 2580 h 2580"/>
                <a:gd name="T4" fmla="*/ 33 w 33"/>
                <a:gd name="T5" fmla="*/ 0 h 2580"/>
              </a:gdLst>
              <a:ahLst/>
              <a:cxnLst>
                <a:cxn ang="0">
                  <a:pos x="T0" y="T1"/>
                </a:cxn>
                <a:cxn ang="0">
                  <a:pos x="T2" y="T3"/>
                </a:cxn>
                <a:cxn ang="0">
                  <a:pos x="T4" y="T5"/>
                </a:cxn>
              </a:cxnLst>
              <a:rect l="0" t="0" r="r" b="b"/>
              <a:pathLst>
                <a:path w="33" h="2580">
                  <a:moveTo>
                    <a:pt x="33" y="0"/>
                  </a:moveTo>
                  <a:lnTo>
                    <a:pt x="0" y="2580"/>
                  </a:lnTo>
                  <a:lnTo>
                    <a:pt x="3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1" name="Line 158"/>
            <p:cNvSpPr>
              <a:spLocks noChangeShapeType="1"/>
            </p:cNvSpPr>
            <p:nvPr/>
          </p:nvSpPr>
          <p:spPr bwMode="auto">
            <a:xfrm flipH="1">
              <a:off x="8703194" y="2734847"/>
              <a:ext cx="28653" cy="22401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2" name="Freeform 159"/>
            <p:cNvSpPr/>
            <p:nvPr/>
          </p:nvSpPr>
          <p:spPr bwMode="auto">
            <a:xfrm>
              <a:off x="7049141" y="3188083"/>
              <a:ext cx="543537" cy="1451746"/>
            </a:xfrm>
            <a:custGeom>
              <a:avLst/>
              <a:gdLst>
                <a:gd name="T0" fmla="*/ 0 w 626"/>
                <a:gd name="T1" fmla="*/ 0 h 1672"/>
                <a:gd name="T2" fmla="*/ 626 w 626"/>
                <a:gd name="T3" fmla="*/ 1672 h 1672"/>
                <a:gd name="T4" fmla="*/ 0 w 626"/>
                <a:gd name="T5" fmla="*/ 0 h 1672"/>
              </a:gdLst>
              <a:ahLst/>
              <a:cxnLst>
                <a:cxn ang="0">
                  <a:pos x="T0" y="T1"/>
                </a:cxn>
                <a:cxn ang="0">
                  <a:pos x="T2" y="T3"/>
                </a:cxn>
                <a:cxn ang="0">
                  <a:pos x="T4" y="T5"/>
                </a:cxn>
              </a:cxnLst>
              <a:rect l="0" t="0" r="r" b="b"/>
              <a:pathLst>
                <a:path w="626" h="1672">
                  <a:moveTo>
                    <a:pt x="0" y="0"/>
                  </a:moveTo>
                  <a:lnTo>
                    <a:pt x="626" y="167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3" name="Line 160"/>
            <p:cNvSpPr>
              <a:spLocks noChangeShapeType="1"/>
            </p:cNvSpPr>
            <p:nvPr/>
          </p:nvSpPr>
          <p:spPr bwMode="auto">
            <a:xfrm>
              <a:off x="7049141" y="3188083"/>
              <a:ext cx="543537" cy="14517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4" name="Freeform 161"/>
            <p:cNvSpPr/>
            <p:nvPr/>
          </p:nvSpPr>
          <p:spPr bwMode="auto">
            <a:xfrm>
              <a:off x="7389503" y="1600887"/>
              <a:ext cx="494913" cy="1448273"/>
            </a:xfrm>
            <a:custGeom>
              <a:avLst/>
              <a:gdLst>
                <a:gd name="T0" fmla="*/ 0 w 570"/>
                <a:gd name="T1" fmla="*/ 0 h 1668"/>
                <a:gd name="T2" fmla="*/ 570 w 570"/>
                <a:gd name="T3" fmla="*/ 1668 h 1668"/>
                <a:gd name="T4" fmla="*/ 0 w 570"/>
                <a:gd name="T5" fmla="*/ 0 h 1668"/>
              </a:gdLst>
              <a:ahLst/>
              <a:cxnLst>
                <a:cxn ang="0">
                  <a:pos x="T0" y="T1"/>
                </a:cxn>
                <a:cxn ang="0">
                  <a:pos x="T2" y="T3"/>
                </a:cxn>
                <a:cxn ang="0">
                  <a:pos x="T4" y="T5"/>
                </a:cxn>
              </a:cxnLst>
              <a:rect l="0" t="0" r="r" b="b"/>
              <a:pathLst>
                <a:path w="570" h="1668">
                  <a:moveTo>
                    <a:pt x="0" y="0"/>
                  </a:moveTo>
                  <a:lnTo>
                    <a:pt x="570" y="1668"/>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5" name="Line 162"/>
            <p:cNvSpPr>
              <a:spLocks noChangeShapeType="1"/>
            </p:cNvSpPr>
            <p:nvPr/>
          </p:nvSpPr>
          <p:spPr bwMode="auto">
            <a:xfrm>
              <a:off x="7389503" y="1600887"/>
              <a:ext cx="494913" cy="144827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6" name="Freeform 163"/>
            <p:cNvSpPr/>
            <p:nvPr/>
          </p:nvSpPr>
          <p:spPr bwMode="auto">
            <a:xfrm>
              <a:off x="6595905" y="2182628"/>
              <a:ext cx="1286775" cy="878688"/>
            </a:xfrm>
            <a:custGeom>
              <a:avLst/>
              <a:gdLst>
                <a:gd name="T0" fmla="*/ 0 w 1482"/>
                <a:gd name="T1" fmla="*/ 0 h 1012"/>
                <a:gd name="T2" fmla="*/ 1482 w 1482"/>
                <a:gd name="T3" fmla="*/ 1012 h 1012"/>
                <a:gd name="T4" fmla="*/ 0 w 1482"/>
                <a:gd name="T5" fmla="*/ 0 h 1012"/>
              </a:gdLst>
              <a:ahLst/>
              <a:cxnLst>
                <a:cxn ang="0">
                  <a:pos x="T0" y="T1"/>
                </a:cxn>
                <a:cxn ang="0">
                  <a:pos x="T2" y="T3"/>
                </a:cxn>
                <a:cxn ang="0">
                  <a:pos x="T4" y="T5"/>
                </a:cxn>
              </a:cxnLst>
              <a:rect l="0" t="0" r="r" b="b"/>
              <a:pathLst>
                <a:path w="1482" h="1012">
                  <a:moveTo>
                    <a:pt x="0" y="0"/>
                  </a:moveTo>
                  <a:lnTo>
                    <a:pt x="1482" y="101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7" name="Line 164"/>
            <p:cNvSpPr>
              <a:spLocks noChangeShapeType="1"/>
            </p:cNvSpPr>
            <p:nvPr/>
          </p:nvSpPr>
          <p:spPr bwMode="auto">
            <a:xfrm>
              <a:off x="6595905" y="2182628"/>
              <a:ext cx="1286775" cy="8786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78" name="Freeform 165"/>
            <p:cNvSpPr/>
            <p:nvPr/>
          </p:nvSpPr>
          <p:spPr bwMode="auto">
            <a:xfrm>
              <a:off x="7882680" y="2034153"/>
              <a:ext cx="812700" cy="1027163"/>
            </a:xfrm>
            <a:custGeom>
              <a:avLst/>
              <a:gdLst>
                <a:gd name="T0" fmla="*/ 0 w 936"/>
                <a:gd name="T1" fmla="*/ 1183 h 1183"/>
                <a:gd name="T2" fmla="*/ 936 w 936"/>
                <a:gd name="T3" fmla="*/ 0 h 1183"/>
                <a:gd name="T4" fmla="*/ 0 w 936"/>
                <a:gd name="T5" fmla="*/ 1183 h 1183"/>
              </a:gdLst>
              <a:ahLst/>
              <a:cxnLst>
                <a:cxn ang="0">
                  <a:pos x="T0" y="T1"/>
                </a:cxn>
                <a:cxn ang="0">
                  <a:pos x="T2" y="T3"/>
                </a:cxn>
                <a:cxn ang="0">
                  <a:pos x="T4" y="T5"/>
                </a:cxn>
              </a:cxnLst>
              <a:rect l="0" t="0" r="r" b="b"/>
              <a:pathLst>
                <a:path w="936" h="1183">
                  <a:moveTo>
                    <a:pt x="0" y="1183"/>
                  </a:moveTo>
                  <a:lnTo>
                    <a:pt x="936" y="0"/>
                  </a:lnTo>
                  <a:lnTo>
                    <a:pt x="0" y="118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79" name="Line 166"/>
            <p:cNvSpPr>
              <a:spLocks noChangeShapeType="1"/>
            </p:cNvSpPr>
            <p:nvPr/>
          </p:nvSpPr>
          <p:spPr bwMode="auto">
            <a:xfrm flipV="1">
              <a:off x="7882680" y="2034153"/>
              <a:ext cx="812700" cy="10271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0" name="Freeform 167"/>
            <p:cNvSpPr/>
            <p:nvPr/>
          </p:nvSpPr>
          <p:spPr bwMode="auto">
            <a:xfrm>
              <a:off x="8703194" y="3755063"/>
              <a:ext cx="797940" cy="1219919"/>
            </a:xfrm>
            <a:custGeom>
              <a:avLst/>
              <a:gdLst>
                <a:gd name="T0" fmla="*/ 919 w 919"/>
                <a:gd name="T1" fmla="*/ 0 h 1405"/>
                <a:gd name="T2" fmla="*/ 0 w 919"/>
                <a:gd name="T3" fmla="*/ 1405 h 1405"/>
                <a:gd name="T4" fmla="*/ 919 w 919"/>
                <a:gd name="T5" fmla="*/ 0 h 1405"/>
              </a:gdLst>
              <a:ahLst/>
              <a:cxnLst>
                <a:cxn ang="0">
                  <a:pos x="T0" y="T1"/>
                </a:cxn>
                <a:cxn ang="0">
                  <a:pos x="T2" y="T3"/>
                </a:cxn>
                <a:cxn ang="0">
                  <a:pos x="T4" y="T5"/>
                </a:cxn>
              </a:cxnLst>
              <a:rect l="0" t="0" r="r" b="b"/>
              <a:pathLst>
                <a:path w="919" h="1405">
                  <a:moveTo>
                    <a:pt x="919" y="0"/>
                  </a:moveTo>
                  <a:lnTo>
                    <a:pt x="0" y="1405"/>
                  </a:lnTo>
                  <a:lnTo>
                    <a:pt x="919"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1" name="Line 168"/>
            <p:cNvSpPr>
              <a:spLocks noChangeShapeType="1"/>
            </p:cNvSpPr>
            <p:nvPr/>
          </p:nvSpPr>
          <p:spPr bwMode="auto">
            <a:xfrm flipH="1">
              <a:off x="8703194" y="3755063"/>
              <a:ext cx="797940" cy="121991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2" name="Freeform 169"/>
            <p:cNvSpPr/>
            <p:nvPr/>
          </p:nvSpPr>
          <p:spPr bwMode="auto">
            <a:xfrm>
              <a:off x="4346219" y="3184610"/>
              <a:ext cx="2719419" cy="722400"/>
            </a:xfrm>
            <a:custGeom>
              <a:avLst/>
              <a:gdLst>
                <a:gd name="T0" fmla="*/ 0 w 3132"/>
                <a:gd name="T1" fmla="*/ 832 h 832"/>
                <a:gd name="T2" fmla="*/ 3132 w 3132"/>
                <a:gd name="T3" fmla="*/ 0 h 832"/>
                <a:gd name="T4" fmla="*/ 0 w 3132"/>
                <a:gd name="T5" fmla="*/ 832 h 832"/>
              </a:gdLst>
              <a:ahLst/>
              <a:cxnLst>
                <a:cxn ang="0">
                  <a:pos x="T0" y="T1"/>
                </a:cxn>
                <a:cxn ang="0">
                  <a:pos x="T2" y="T3"/>
                </a:cxn>
                <a:cxn ang="0">
                  <a:pos x="T4" y="T5"/>
                </a:cxn>
              </a:cxnLst>
              <a:rect l="0" t="0" r="r" b="b"/>
              <a:pathLst>
                <a:path w="3132" h="832">
                  <a:moveTo>
                    <a:pt x="0" y="832"/>
                  </a:moveTo>
                  <a:lnTo>
                    <a:pt x="3132" y="0"/>
                  </a:lnTo>
                  <a:lnTo>
                    <a:pt x="0" y="83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3" name="Line 170"/>
            <p:cNvSpPr>
              <a:spLocks noChangeShapeType="1"/>
            </p:cNvSpPr>
            <p:nvPr/>
          </p:nvSpPr>
          <p:spPr bwMode="auto">
            <a:xfrm flipV="1">
              <a:off x="4346219" y="3184610"/>
              <a:ext cx="2719419" cy="7224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4" name="Freeform 171"/>
            <p:cNvSpPr/>
            <p:nvPr/>
          </p:nvSpPr>
          <p:spPr bwMode="auto">
            <a:xfrm>
              <a:off x="7065639" y="3184610"/>
              <a:ext cx="835275" cy="541800"/>
            </a:xfrm>
            <a:custGeom>
              <a:avLst/>
              <a:gdLst>
                <a:gd name="T0" fmla="*/ 0 w 962"/>
                <a:gd name="T1" fmla="*/ 0 h 624"/>
                <a:gd name="T2" fmla="*/ 962 w 962"/>
                <a:gd name="T3" fmla="*/ 624 h 624"/>
                <a:gd name="T4" fmla="*/ 0 w 962"/>
                <a:gd name="T5" fmla="*/ 0 h 624"/>
              </a:gdLst>
              <a:ahLst/>
              <a:cxnLst>
                <a:cxn ang="0">
                  <a:pos x="T0" y="T1"/>
                </a:cxn>
                <a:cxn ang="0">
                  <a:pos x="T2" y="T3"/>
                </a:cxn>
                <a:cxn ang="0">
                  <a:pos x="T4" y="T5"/>
                </a:cxn>
              </a:cxnLst>
              <a:rect l="0" t="0" r="r" b="b"/>
              <a:pathLst>
                <a:path w="962" h="624">
                  <a:moveTo>
                    <a:pt x="0" y="0"/>
                  </a:moveTo>
                  <a:lnTo>
                    <a:pt x="962" y="62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5" name="Line 172"/>
            <p:cNvSpPr>
              <a:spLocks noChangeShapeType="1"/>
            </p:cNvSpPr>
            <p:nvPr/>
          </p:nvSpPr>
          <p:spPr bwMode="auto">
            <a:xfrm>
              <a:off x="7065639" y="3184610"/>
              <a:ext cx="835275" cy="5418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6" name="Freeform 173"/>
            <p:cNvSpPr/>
            <p:nvPr/>
          </p:nvSpPr>
          <p:spPr bwMode="auto">
            <a:xfrm>
              <a:off x="7601361" y="3755063"/>
              <a:ext cx="1899773" cy="895186"/>
            </a:xfrm>
            <a:custGeom>
              <a:avLst/>
              <a:gdLst>
                <a:gd name="T0" fmla="*/ 2188 w 2188"/>
                <a:gd name="T1" fmla="*/ 0 h 1031"/>
                <a:gd name="T2" fmla="*/ 0 w 2188"/>
                <a:gd name="T3" fmla="*/ 1031 h 1031"/>
                <a:gd name="T4" fmla="*/ 2188 w 2188"/>
                <a:gd name="T5" fmla="*/ 0 h 1031"/>
              </a:gdLst>
              <a:ahLst/>
              <a:cxnLst>
                <a:cxn ang="0">
                  <a:pos x="T0" y="T1"/>
                </a:cxn>
                <a:cxn ang="0">
                  <a:pos x="T2" y="T3"/>
                </a:cxn>
                <a:cxn ang="0">
                  <a:pos x="T4" y="T5"/>
                </a:cxn>
              </a:cxnLst>
              <a:rect l="0" t="0" r="r" b="b"/>
              <a:pathLst>
                <a:path w="2188" h="1031">
                  <a:moveTo>
                    <a:pt x="2188" y="0"/>
                  </a:moveTo>
                  <a:lnTo>
                    <a:pt x="0" y="1031"/>
                  </a:lnTo>
                  <a:lnTo>
                    <a:pt x="218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7" name="Line 174"/>
            <p:cNvSpPr>
              <a:spLocks noChangeShapeType="1"/>
            </p:cNvSpPr>
            <p:nvPr/>
          </p:nvSpPr>
          <p:spPr bwMode="auto">
            <a:xfrm flipH="1">
              <a:off x="7601361" y="3755063"/>
              <a:ext cx="1899773" cy="89518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88" name="Freeform 175"/>
            <p:cNvSpPr/>
            <p:nvPr/>
          </p:nvSpPr>
          <p:spPr bwMode="auto">
            <a:xfrm>
              <a:off x="9501134" y="2590714"/>
              <a:ext cx="612130" cy="1164349"/>
            </a:xfrm>
            <a:custGeom>
              <a:avLst/>
              <a:gdLst>
                <a:gd name="T0" fmla="*/ 0 w 705"/>
                <a:gd name="T1" fmla="*/ 1341 h 1341"/>
                <a:gd name="T2" fmla="*/ 705 w 705"/>
                <a:gd name="T3" fmla="*/ 0 h 1341"/>
                <a:gd name="T4" fmla="*/ 0 w 705"/>
                <a:gd name="T5" fmla="*/ 1341 h 1341"/>
              </a:gdLst>
              <a:ahLst/>
              <a:cxnLst>
                <a:cxn ang="0">
                  <a:pos x="T0" y="T1"/>
                </a:cxn>
                <a:cxn ang="0">
                  <a:pos x="T2" y="T3"/>
                </a:cxn>
                <a:cxn ang="0">
                  <a:pos x="T4" y="T5"/>
                </a:cxn>
              </a:cxnLst>
              <a:rect l="0" t="0" r="r" b="b"/>
              <a:pathLst>
                <a:path w="705" h="1341">
                  <a:moveTo>
                    <a:pt x="0" y="1341"/>
                  </a:moveTo>
                  <a:lnTo>
                    <a:pt x="705" y="0"/>
                  </a:lnTo>
                  <a:lnTo>
                    <a:pt x="0" y="134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89" name="Line 176"/>
            <p:cNvSpPr>
              <a:spLocks noChangeShapeType="1"/>
            </p:cNvSpPr>
            <p:nvPr/>
          </p:nvSpPr>
          <p:spPr bwMode="auto">
            <a:xfrm flipV="1">
              <a:off x="9501134" y="2590714"/>
              <a:ext cx="612130" cy="116434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0" name="Freeform 177"/>
            <p:cNvSpPr/>
            <p:nvPr/>
          </p:nvSpPr>
          <p:spPr bwMode="auto">
            <a:xfrm>
              <a:off x="5584371" y="2034153"/>
              <a:ext cx="3111009" cy="1010665"/>
            </a:xfrm>
            <a:custGeom>
              <a:avLst/>
              <a:gdLst>
                <a:gd name="T0" fmla="*/ 0 w 3583"/>
                <a:gd name="T1" fmla="*/ 1164 h 1164"/>
                <a:gd name="T2" fmla="*/ 3583 w 3583"/>
                <a:gd name="T3" fmla="*/ 0 h 1164"/>
                <a:gd name="T4" fmla="*/ 0 w 3583"/>
                <a:gd name="T5" fmla="*/ 1164 h 1164"/>
              </a:gdLst>
              <a:ahLst/>
              <a:cxnLst>
                <a:cxn ang="0">
                  <a:pos x="T0" y="T1"/>
                </a:cxn>
                <a:cxn ang="0">
                  <a:pos x="T2" y="T3"/>
                </a:cxn>
                <a:cxn ang="0">
                  <a:pos x="T4" y="T5"/>
                </a:cxn>
              </a:cxnLst>
              <a:rect l="0" t="0" r="r" b="b"/>
              <a:pathLst>
                <a:path w="3583" h="1164">
                  <a:moveTo>
                    <a:pt x="0" y="1164"/>
                  </a:moveTo>
                  <a:lnTo>
                    <a:pt x="3583" y="0"/>
                  </a:lnTo>
                  <a:lnTo>
                    <a:pt x="0" y="116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91" name="Line 178"/>
            <p:cNvSpPr>
              <a:spLocks noChangeShapeType="1"/>
            </p:cNvSpPr>
            <p:nvPr/>
          </p:nvSpPr>
          <p:spPr bwMode="auto">
            <a:xfrm flipV="1">
              <a:off x="5584371" y="2034153"/>
              <a:ext cx="3111009" cy="1010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2" name="Freeform 179"/>
            <p:cNvSpPr/>
            <p:nvPr/>
          </p:nvSpPr>
          <p:spPr bwMode="auto">
            <a:xfrm>
              <a:off x="7882680" y="3061316"/>
              <a:ext cx="820515" cy="1913665"/>
            </a:xfrm>
            <a:custGeom>
              <a:avLst/>
              <a:gdLst>
                <a:gd name="T0" fmla="*/ 0 w 945"/>
                <a:gd name="T1" fmla="*/ 0 h 2204"/>
                <a:gd name="T2" fmla="*/ 945 w 945"/>
                <a:gd name="T3" fmla="*/ 2204 h 2204"/>
                <a:gd name="T4" fmla="*/ 0 w 945"/>
                <a:gd name="T5" fmla="*/ 0 h 2204"/>
              </a:gdLst>
              <a:ahLst/>
              <a:cxnLst>
                <a:cxn ang="0">
                  <a:pos x="T0" y="T1"/>
                </a:cxn>
                <a:cxn ang="0">
                  <a:pos x="T2" y="T3"/>
                </a:cxn>
                <a:cxn ang="0">
                  <a:pos x="T4" y="T5"/>
                </a:cxn>
              </a:cxnLst>
              <a:rect l="0" t="0" r="r" b="b"/>
              <a:pathLst>
                <a:path w="945" h="2204">
                  <a:moveTo>
                    <a:pt x="0" y="0"/>
                  </a:moveTo>
                  <a:lnTo>
                    <a:pt x="945" y="2204"/>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593" name="Line 180"/>
            <p:cNvSpPr>
              <a:spLocks noChangeShapeType="1"/>
            </p:cNvSpPr>
            <p:nvPr/>
          </p:nvSpPr>
          <p:spPr bwMode="auto">
            <a:xfrm>
              <a:off x="7882680" y="3061316"/>
              <a:ext cx="820515" cy="1913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4" name="Oval 181"/>
            <p:cNvSpPr>
              <a:spLocks noChangeArrowheads="1"/>
            </p:cNvSpPr>
            <p:nvPr/>
          </p:nvSpPr>
          <p:spPr bwMode="auto">
            <a:xfrm>
              <a:off x="7541450" y="5151240"/>
              <a:ext cx="35599"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5" name="Oval 182"/>
            <p:cNvSpPr>
              <a:spLocks noChangeArrowheads="1"/>
            </p:cNvSpPr>
            <p:nvPr/>
          </p:nvSpPr>
          <p:spPr bwMode="auto">
            <a:xfrm>
              <a:off x="5735450" y="5490733"/>
              <a:ext cx="37336" cy="3646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6" name="Oval 183"/>
            <p:cNvSpPr>
              <a:spLocks noChangeArrowheads="1"/>
            </p:cNvSpPr>
            <p:nvPr/>
          </p:nvSpPr>
          <p:spPr bwMode="auto">
            <a:xfrm>
              <a:off x="3840018" y="5772053"/>
              <a:ext cx="36467"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7" name="Oval 184"/>
            <p:cNvSpPr>
              <a:spLocks noChangeArrowheads="1"/>
            </p:cNvSpPr>
            <p:nvPr/>
          </p:nvSpPr>
          <p:spPr bwMode="auto">
            <a:xfrm>
              <a:off x="4484274" y="2927603"/>
              <a:ext cx="34731"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8" name="Oval 185"/>
            <p:cNvSpPr>
              <a:spLocks noChangeArrowheads="1"/>
            </p:cNvSpPr>
            <p:nvPr/>
          </p:nvSpPr>
          <p:spPr bwMode="auto">
            <a:xfrm>
              <a:off x="860118" y="4278630"/>
              <a:ext cx="36467" cy="34731"/>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599" name="Oval 186"/>
            <p:cNvSpPr>
              <a:spLocks noChangeArrowheads="1"/>
            </p:cNvSpPr>
            <p:nvPr/>
          </p:nvSpPr>
          <p:spPr bwMode="auto">
            <a:xfrm>
              <a:off x="5553114" y="4093688"/>
              <a:ext cx="34731" cy="37336"/>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00" name="Oval 187"/>
            <p:cNvSpPr>
              <a:spLocks noChangeArrowheads="1"/>
            </p:cNvSpPr>
            <p:nvPr/>
          </p:nvSpPr>
          <p:spPr bwMode="auto">
            <a:xfrm>
              <a:off x="7386030" y="3909615"/>
              <a:ext cx="79881" cy="81617"/>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1" name="Oval 188"/>
            <p:cNvSpPr>
              <a:spLocks noChangeArrowheads="1"/>
            </p:cNvSpPr>
            <p:nvPr/>
          </p:nvSpPr>
          <p:spPr bwMode="auto">
            <a:xfrm>
              <a:off x="6708780" y="4613781"/>
              <a:ext cx="149342"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2" name="Oval 189"/>
            <p:cNvSpPr>
              <a:spLocks noChangeArrowheads="1"/>
            </p:cNvSpPr>
            <p:nvPr/>
          </p:nvSpPr>
          <p:spPr bwMode="auto">
            <a:xfrm>
              <a:off x="6156560" y="4788304"/>
              <a:ext cx="67725" cy="65120"/>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3" name="Freeform 190"/>
            <p:cNvSpPr/>
            <p:nvPr/>
          </p:nvSpPr>
          <p:spPr bwMode="auto">
            <a:xfrm>
              <a:off x="5584371" y="6541339"/>
              <a:ext cx="104192" cy="105061"/>
            </a:xfrm>
            <a:custGeom>
              <a:avLst/>
              <a:gdLst>
                <a:gd name="T0" fmla="*/ 14 w 51"/>
                <a:gd name="T1" fmla="*/ 38 h 51"/>
                <a:gd name="T2" fmla="*/ 38 w 51"/>
                <a:gd name="T3" fmla="*/ 14 h 51"/>
                <a:gd name="T4" fmla="*/ 14 w 51"/>
                <a:gd name="T5" fmla="*/ 38 h 51"/>
              </a:gdLst>
              <a:ahLst/>
              <a:cxnLst>
                <a:cxn ang="0">
                  <a:pos x="T0" y="T1"/>
                </a:cxn>
                <a:cxn ang="0">
                  <a:pos x="T2" y="T3"/>
                </a:cxn>
                <a:cxn ang="0">
                  <a:pos x="T4" y="T5"/>
                </a:cxn>
              </a:cxnLst>
              <a:rect l="0" t="0" r="r" b="b"/>
              <a:pathLst>
                <a:path w="51" h="51">
                  <a:moveTo>
                    <a:pt x="14" y="38"/>
                  </a:moveTo>
                  <a:cubicBezTo>
                    <a:pt x="0" y="20"/>
                    <a:pt x="20" y="0"/>
                    <a:pt x="38" y="14"/>
                  </a:cubicBezTo>
                  <a:cubicBezTo>
                    <a:pt x="51" y="31"/>
                    <a:pt x="31" y="51"/>
                    <a:pt x="14" y="38"/>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4" name="Oval 191"/>
            <p:cNvSpPr>
              <a:spLocks noChangeArrowheads="1"/>
            </p:cNvSpPr>
            <p:nvPr/>
          </p:nvSpPr>
          <p:spPr bwMode="auto">
            <a:xfrm>
              <a:off x="8590319" y="3100388"/>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5" name="Oval 192"/>
            <p:cNvSpPr>
              <a:spLocks noChangeArrowheads="1"/>
            </p:cNvSpPr>
            <p:nvPr/>
          </p:nvSpPr>
          <p:spPr bwMode="auto">
            <a:xfrm>
              <a:off x="5042571" y="3135119"/>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6" name="Oval 193"/>
            <p:cNvSpPr>
              <a:spLocks noChangeArrowheads="1"/>
            </p:cNvSpPr>
            <p:nvPr/>
          </p:nvSpPr>
          <p:spPr bwMode="auto">
            <a:xfrm>
              <a:off x="3045552" y="5787681"/>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7" name="Oval 194"/>
            <p:cNvSpPr>
              <a:spLocks noChangeArrowheads="1"/>
            </p:cNvSpPr>
            <p:nvPr/>
          </p:nvSpPr>
          <p:spPr bwMode="auto">
            <a:xfrm>
              <a:off x="3858252" y="4769202"/>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8" name="Oval 195"/>
            <p:cNvSpPr>
              <a:spLocks noChangeArrowheads="1"/>
            </p:cNvSpPr>
            <p:nvPr/>
          </p:nvSpPr>
          <p:spPr bwMode="auto">
            <a:xfrm>
              <a:off x="3825258" y="4096293"/>
              <a:ext cx="67725"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09" name="Oval 196"/>
            <p:cNvSpPr>
              <a:spLocks noChangeArrowheads="1"/>
            </p:cNvSpPr>
            <p:nvPr/>
          </p:nvSpPr>
          <p:spPr bwMode="auto">
            <a:xfrm>
              <a:off x="1582518" y="3135119"/>
              <a:ext cx="65120" cy="67725"/>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0" name="Oval 197"/>
            <p:cNvSpPr>
              <a:spLocks noChangeArrowheads="1"/>
            </p:cNvSpPr>
            <p:nvPr/>
          </p:nvSpPr>
          <p:spPr bwMode="auto">
            <a:xfrm>
              <a:off x="5103350" y="5588848"/>
              <a:ext cx="150211" cy="150211"/>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1" name="Oval 198"/>
            <p:cNvSpPr>
              <a:spLocks noChangeArrowheads="1"/>
            </p:cNvSpPr>
            <p:nvPr/>
          </p:nvSpPr>
          <p:spPr bwMode="auto">
            <a:xfrm>
              <a:off x="2204199" y="4036383"/>
              <a:ext cx="147606" cy="14760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2" name="Oval 199"/>
            <p:cNvSpPr>
              <a:spLocks noChangeArrowheads="1"/>
            </p:cNvSpPr>
            <p:nvPr/>
          </p:nvSpPr>
          <p:spPr bwMode="auto">
            <a:xfrm>
              <a:off x="4097894" y="3142933"/>
              <a:ext cx="148474" cy="148474"/>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3" name="Oval 200"/>
            <p:cNvSpPr>
              <a:spLocks noChangeArrowheads="1"/>
            </p:cNvSpPr>
            <p:nvPr/>
          </p:nvSpPr>
          <p:spPr bwMode="auto">
            <a:xfrm>
              <a:off x="7303544" y="3828866"/>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14" name="Oval 201"/>
            <p:cNvSpPr>
              <a:spLocks noChangeArrowheads="1"/>
            </p:cNvSpPr>
            <p:nvPr/>
          </p:nvSpPr>
          <p:spPr bwMode="auto">
            <a:xfrm>
              <a:off x="6608060" y="5987383"/>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5" name="Oval 202"/>
            <p:cNvSpPr>
              <a:spLocks noChangeArrowheads="1"/>
            </p:cNvSpPr>
            <p:nvPr/>
          </p:nvSpPr>
          <p:spPr bwMode="auto">
            <a:xfrm>
              <a:off x="6575066" y="5952653"/>
              <a:ext cx="242247" cy="243984"/>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16" name="Oval 203"/>
            <p:cNvSpPr>
              <a:spLocks noChangeArrowheads="1"/>
            </p:cNvSpPr>
            <p:nvPr/>
          </p:nvSpPr>
          <p:spPr bwMode="auto">
            <a:xfrm>
              <a:off x="4619724" y="4585129"/>
              <a:ext cx="174522" cy="174522"/>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7" name="Oval 204"/>
            <p:cNvSpPr>
              <a:spLocks noChangeArrowheads="1"/>
            </p:cNvSpPr>
            <p:nvPr/>
          </p:nvSpPr>
          <p:spPr bwMode="auto">
            <a:xfrm>
              <a:off x="4584993" y="4552135"/>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18" name="Freeform 206"/>
            <p:cNvSpPr/>
            <p:nvPr/>
          </p:nvSpPr>
          <p:spPr bwMode="auto">
            <a:xfrm>
              <a:off x="6805158" y="2438767"/>
              <a:ext cx="192756" cy="193624"/>
            </a:xfrm>
            <a:custGeom>
              <a:avLst/>
              <a:gdLst>
                <a:gd name="T0" fmla="*/ 5 w 94"/>
                <a:gd name="T1" fmla="*/ 54 h 94"/>
                <a:gd name="T2" fmla="*/ 54 w 94"/>
                <a:gd name="T3" fmla="*/ 5 h 94"/>
                <a:gd name="T4" fmla="*/ 89 w 94"/>
                <a:gd name="T5" fmla="*/ 40 h 94"/>
                <a:gd name="T6" fmla="*/ 40 w 94"/>
                <a:gd name="T7" fmla="*/ 89 h 94"/>
                <a:gd name="T8" fmla="*/ 5 w 94"/>
                <a:gd name="T9" fmla="*/ 54 h 94"/>
              </a:gdLst>
              <a:ahLst/>
              <a:cxnLst>
                <a:cxn ang="0">
                  <a:pos x="T0" y="T1"/>
                </a:cxn>
                <a:cxn ang="0">
                  <a:pos x="T2" y="T3"/>
                </a:cxn>
                <a:cxn ang="0">
                  <a:pos x="T4" y="T5"/>
                </a:cxn>
                <a:cxn ang="0">
                  <a:pos x="T6" y="T7"/>
                </a:cxn>
                <a:cxn ang="0">
                  <a:pos x="T8" y="T9"/>
                </a:cxn>
              </a:cxnLst>
              <a:rect l="0" t="0" r="r" b="b"/>
              <a:pathLst>
                <a:path w="94" h="94">
                  <a:moveTo>
                    <a:pt x="5" y="54"/>
                  </a:moveTo>
                  <a:cubicBezTo>
                    <a:pt x="0" y="25"/>
                    <a:pt x="25" y="0"/>
                    <a:pt x="54" y="5"/>
                  </a:cubicBezTo>
                  <a:cubicBezTo>
                    <a:pt x="72" y="8"/>
                    <a:pt x="86" y="22"/>
                    <a:pt x="89" y="40"/>
                  </a:cubicBezTo>
                  <a:cubicBezTo>
                    <a:pt x="94" y="69"/>
                    <a:pt x="69" y="94"/>
                    <a:pt x="40" y="89"/>
                  </a:cubicBezTo>
                  <a:cubicBezTo>
                    <a:pt x="22" y="86"/>
                    <a:pt x="8" y="72"/>
                    <a:pt x="5" y="54"/>
                  </a:cubicBez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19" name="Freeform 207"/>
            <p:cNvSpPr/>
            <p:nvPr/>
          </p:nvSpPr>
          <p:spPr bwMode="auto">
            <a:xfrm>
              <a:off x="6772164" y="2405773"/>
              <a:ext cx="260481" cy="261349"/>
            </a:xfrm>
            <a:custGeom>
              <a:avLst/>
              <a:gdLst>
                <a:gd name="T0" fmla="*/ 4 w 127"/>
                <a:gd name="T1" fmla="*/ 71 h 127"/>
                <a:gd name="T2" fmla="*/ 71 w 127"/>
                <a:gd name="T3" fmla="*/ 5 h 127"/>
                <a:gd name="T4" fmla="*/ 122 w 127"/>
                <a:gd name="T5" fmla="*/ 56 h 127"/>
                <a:gd name="T6" fmla="*/ 55 w 127"/>
                <a:gd name="T7" fmla="*/ 122 h 127"/>
                <a:gd name="T8" fmla="*/ 4 w 127"/>
                <a:gd name="T9" fmla="*/ 71 h 127"/>
              </a:gdLst>
              <a:ahLst/>
              <a:cxnLst>
                <a:cxn ang="0">
                  <a:pos x="T0" y="T1"/>
                </a:cxn>
                <a:cxn ang="0">
                  <a:pos x="T2" y="T3"/>
                </a:cxn>
                <a:cxn ang="0">
                  <a:pos x="T4" y="T5"/>
                </a:cxn>
                <a:cxn ang="0">
                  <a:pos x="T6" y="T7"/>
                </a:cxn>
                <a:cxn ang="0">
                  <a:pos x="T8" y="T9"/>
                </a:cxn>
              </a:cxnLst>
              <a:rect l="0" t="0" r="r" b="b"/>
              <a:pathLst>
                <a:path w="127" h="127">
                  <a:moveTo>
                    <a:pt x="4" y="71"/>
                  </a:moveTo>
                  <a:cubicBezTo>
                    <a:pt x="0" y="32"/>
                    <a:pt x="32" y="0"/>
                    <a:pt x="71" y="5"/>
                  </a:cubicBezTo>
                  <a:cubicBezTo>
                    <a:pt x="97" y="8"/>
                    <a:pt x="119" y="29"/>
                    <a:pt x="122" y="56"/>
                  </a:cubicBezTo>
                  <a:cubicBezTo>
                    <a:pt x="127" y="94"/>
                    <a:pt x="94" y="127"/>
                    <a:pt x="55" y="122"/>
                  </a:cubicBezTo>
                  <a:cubicBezTo>
                    <a:pt x="29" y="119"/>
                    <a:pt x="8" y="97"/>
                    <a:pt x="4" y="71"/>
                  </a:cubicBezTo>
                  <a:close/>
                </a:path>
              </a:pathLst>
            </a:cu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0" name="Oval 208"/>
            <p:cNvSpPr>
              <a:spLocks noChangeArrowheads="1"/>
            </p:cNvSpPr>
            <p:nvPr/>
          </p:nvSpPr>
          <p:spPr bwMode="auto">
            <a:xfrm>
              <a:off x="4356638" y="6214870"/>
              <a:ext cx="79881"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1" name="Oval 209"/>
            <p:cNvSpPr>
              <a:spLocks noChangeArrowheads="1"/>
            </p:cNvSpPr>
            <p:nvPr/>
          </p:nvSpPr>
          <p:spPr bwMode="auto">
            <a:xfrm>
              <a:off x="4275021" y="6134990"/>
              <a:ext cx="243984"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2" name="Oval 210"/>
            <p:cNvSpPr>
              <a:spLocks noChangeArrowheads="1"/>
            </p:cNvSpPr>
            <p:nvPr/>
          </p:nvSpPr>
          <p:spPr bwMode="auto">
            <a:xfrm>
              <a:off x="3021240" y="2843381"/>
              <a:ext cx="81617"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3" name="Oval 211"/>
            <p:cNvSpPr>
              <a:spLocks noChangeArrowheads="1"/>
            </p:cNvSpPr>
            <p:nvPr/>
          </p:nvSpPr>
          <p:spPr bwMode="auto">
            <a:xfrm>
              <a:off x="2940491" y="2763500"/>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4" name="Oval 212"/>
            <p:cNvSpPr>
              <a:spLocks noChangeArrowheads="1"/>
            </p:cNvSpPr>
            <p:nvPr/>
          </p:nvSpPr>
          <p:spPr bwMode="auto">
            <a:xfrm>
              <a:off x="1615512" y="5223307"/>
              <a:ext cx="81617"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5" name="Oval 213"/>
            <p:cNvSpPr>
              <a:spLocks noChangeArrowheads="1"/>
            </p:cNvSpPr>
            <p:nvPr/>
          </p:nvSpPr>
          <p:spPr bwMode="auto">
            <a:xfrm>
              <a:off x="1534763" y="5143426"/>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6" name="Oval 214"/>
            <p:cNvSpPr>
              <a:spLocks noChangeArrowheads="1"/>
            </p:cNvSpPr>
            <p:nvPr/>
          </p:nvSpPr>
          <p:spPr bwMode="auto">
            <a:xfrm>
              <a:off x="3004743" y="5093935"/>
              <a:ext cx="81617" cy="82486"/>
            </a:xfrm>
            <a:prstGeom prst="ellipse">
              <a:avLst/>
            </a:pr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7" name="Oval 215"/>
            <p:cNvSpPr>
              <a:spLocks noChangeArrowheads="1"/>
            </p:cNvSpPr>
            <p:nvPr/>
          </p:nvSpPr>
          <p:spPr bwMode="auto">
            <a:xfrm>
              <a:off x="2923994" y="5014054"/>
              <a:ext cx="242247" cy="242247"/>
            </a:xfrm>
            <a:prstGeom prst="ellipse">
              <a:avLst/>
            </a:prstGeom>
            <a:solidFill>
              <a:schemeClr val="tx1">
                <a:lumMod val="25000"/>
                <a:lumOff val="75000"/>
              </a:schemeClr>
            </a:solidFill>
            <a:ln w="15875"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28" name="Freeform 216"/>
            <p:cNvSpPr/>
            <p:nvPr/>
          </p:nvSpPr>
          <p:spPr bwMode="auto">
            <a:xfrm>
              <a:off x="7560552" y="3133383"/>
              <a:ext cx="1062762" cy="2017858"/>
            </a:xfrm>
            <a:custGeom>
              <a:avLst/>
              <a:gdLst>
                <a:gd name="T0" fmla="*/ 0 w 1224"/>
                <a:gd name="T1" fmla="*/ 2324 h 2324"/>
                <a:gd name="T2" fmla="*/ 1224 w 1224"/>
                <a:gd name="T3" fmla="*/ 0 h 2324"/>
                <a:gd name="T4" fmla="*/ 0 w 1224"/>
                <a:gd name="T5" fmla="*/ 2324 h 2324"/>
              </a:gdLst>
              <a:ahLst/>
              <a:cxnLst>
                <a:cxn ang="0">
                  <a:pos x="T0" y="T1"/>
                </a:cxn>
                <a:cxn ang="0">
                  <a:pos x="T2" y="T3"/>
                </a:cxn>
                <a:cxn ang="0">
                  <a:pos x="T4" y="T5"/>
                </a:cxn>
              </a:cxnLst>
              <a:rect l="0" t="0" r="r" b="b"/>
              <a:pathLst>
                <a:path w="1224" h="2324">
                  <a:moveTo>
                    <a:pt x="0" y="2324"/>
                  </a:moveTo>
                  <a:lnTo>
                    <a:pt x="1224" y="0"/>
                  </a:lnTo>
                  <a:lnTo>
                    <a:pt x="0" y="232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29" name="Line 217"/>
            <p:cNvSpPr>
              <a:spLocks noChangeShapeType="1"/>
            </p:cNvSpPr>
            <p:nvPr/>
          </p:nvSpPr>
          <p:spPr bwMode="auto">
            <a:xfrm flipV="1">
              <a:off x="7560552" y="3133383"/>
              <a:ext cx="1062762" cy="20178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0" name="Freeform 218"/>
            <p:cNvSpPr/>
            <p:nvPr/>
          </p:nvSpPr>
          <p:spPr bwMode="auto">
            <a:xfrm>
              <a:off x="7426839" y="3133383"/>
              <a:ext cx="1196475" cy="817042"/>
            </a:xfrm>
            <a:custGeom>
              <a:avLst/>
              <a:gdLst>
                <a:gd name="T0" fmla="*/ 1378 w 1378"/>
                <a:gd name="T1" fmla="*/ 0 h 941"/>
                <a:gd name="T2" fmla="*/ 0 w 1378"/>
                <a:gd name="T3" fmla="*/ 941 h 941"/>
                <a:gd name="T4" fmla="*/ 1378 w 1378"/>
                <a:gd name="T5" fmla="*/ 0 h 941"/>
              </a:gdLst>
              <a:ahLst/>
              <a:cxnLst>
                <a:cxn ang="0">
                  <a:pos x="T0" y="T1"/>
                </a:cxn>
                <a:cxn ang="0">
                  <a:pos x="T2" y="T3"/>
                </a:cxn>
                <a:cxn ang="0">
                  <a:pos x="T4" y="T5"/>
                </a:cxn>
              </a:cxnLst>
              <a:rect l="0" t="0" r="r" b="b"/>
              <a:pathLst>
                <a:path w="1378" h="941">
                  <a:moveTo>
                    <a:pt x="1378" y="0"/>
                  </a:moveTo>
                  <a:lnTo>
                    <a:pt x="0" y="941"/>
                  </a:lnTo>
                  <a:lnTo>
                    <a:pt x="137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1" name="Line 219"/>
            <p:cNvSpPr>
              <a:spLocks noChangeShapeType="1"/>
            </p:cNvSpPr>
            <p:nvPr/>
          </p:nvSpPr>
          <p:spPr bwMode="auto">
            <a:xfrm flipH="1">
              <a:off x="7426839" y="3133383"/>
              <a:ext cx="1196475" cy="81704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2" name="Freeform 220"/>
            <p:cNvSpPr/>
            <p:nvPr/>
          </p:nvSpPr>
          <p:spPr bwMode="auto">
            <a:xfrm>
              <a:off x="6901535" y="2519516"/>
              <a:ext cx="533117" cy="1414411"/>
            </a:xfrm>
            <a:custGeom>
              <a:avLst/>
              <a:gdLst>
                <a:gd name="T0" fmla="*/ 614 w 614"/>
                <a:gd name="T1" fmla="*/ 1629 h 1629"/>
                <a:gd name="T2" fmla="*/ 0 w 614"/>
                <a:gd name="T3" fmla="*/ 0 h 1629"/>
                <a:gd name="T4" fmla="*/ 614 w 614"/>
                <a:gd name="T5" fmla="*/ 1629 h 1629"/>
              </a:gdLst>
              <a:ahLst/>
              <a:cxnLst>
                <a:cxn ang="0">
                  <a:pos x="T0" y="T1"/>
                </a:cxn>
                <a:cxn ang="0">
                  <a:pos x="T2" y="T3"/>
                </a:cxn>
                <a:cxn ang="0">
                  <a:pos x="T4" y="T5"/>
                </a:cxn>
              </a:cxnLst>
              <a:rect l="0" t="0" r="r" b="b"/>
              <a:pathLst>
                <a:path w="614" h="1629">
                  <a:moveTo>
                    <a:pt x="614" y="1629"/>
                  </a:moveTo>
                  <a:lnTo>
                    <a:pt x="0" y="0"/>
                  </a:lnTo>
                  <a:lnTo>
                    <a:pt x="614" y="1629"/>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3" name="Line 221"/>
            <p:cNvSpPr>
              <a:spLocks noChangeShapeType="1"/>
            </p:cNvSpPr>
            <p:nvPr/>
          </p:nvSpPr>
          <p:spPr bwMode="auto">
            <a:xfrm flipH="1" flipV="1">
              <a:off x="6901535" y="2519516"/>
              <a:ext cx="533117" cy="141441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4" name="Freeform 222"/>
            <p:cNvSpPr/>
            <p:nvPr/>
          </p:nvSpPr>
          <p:spPr bwMode="auto">
            <a:xfrm>
              <a:off x="6696624" y="2519516"/>
              <a:ext cx="204912" cy="3553826"/>
            </a:xfrm>
            <a:custGeom>
              <a:avLst/>
              <a:gdLst>
                <a:gd name="T0" fmla="*/ 236 w 236"/>
                <a:gd name="T1" fmla="*/ 0 h 4093"/>
                <a:gd name="T2" fmla="*/ 0 w 236"/>
                <a:gd name="T3" fmla="*/ 4093 h 4093"/>
                <a:gd name="T4" fmla="*/ 236 w 236"/>
                <a:gd name="T5" fmla="*/ 0 h 4093"/>
              </a:gdLst>
              <a:ahLst/>
              <a:cxnLst>
                <a:cxn ang="0">
                  <a:pos x="T0" y="T1"/>
                </a:cxn>
                <a:cxn ang="0">
                  <a:pos x="T2" y="T3"/>
                </a:cxn>
                <a:cxn ang="0">
                  <a:pos x="T4" y="T5"/>
                </a:cxn>
              </a:cxnLst>
              <a:rect l="0" t="0" r="r" b="b"/>
              <a:pathLst>
                <a:path w="236" h="4093">
                  <a:moveTo>
                    <a:pt x="236" y="0"/>
                  </a:moveTo>
                  <a:lnTo>
                    <a:pt x="0" y="4093"/>
                  </a:lnTo>
                  <a:lnTo>
                    <a:pt x="23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5" name="Line 223"/>
            <p:cNvSpPr>
              <a:spLocks noChangeShapeType="1"/>
            </p:cNvSpPr>
            <p:nvPr/>
          </p:nvSpPr>
          <p:spPr bwMode="auto">
            <a:xfrm flipH="1">
              <a:off x="6696624" y="2519516"/>
              <a:ext cx="204912" cy="355382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6" name="Freeform 224"/>
            <p:cNvSpPr/>
            <p:nvPr/>
          </p:nvSpPr>
          <p:spPr bwMode="auto">
            <a:xfrm>
              <a:off x="6696624" y="4687585"/>
              <a:ext cx="85959" cy="1403992"/>
            </a:xfrm>
            <a:custGeom>
              <a:avLst/>
              <a:gdLst>
                <a:gd name="T0" fmla="*/ 0 w 99"/>
                <a:gd name="T1" fmla="*/ 1617 h 1617"/>
                <a:gd name="T2" fmla="*/ 99 w 99"/>
                <a:gd name="T3" fmla="*/ 0 h 1617"/>
                <a:gd name="T4" fmla="*/ 0 w 99"/>
                <a:gd name="T5" fmla="*/ 1617 h 1617"/>
              </a:gdLst>
              <a:ahLst/>
              <a:cxnLst>
                <a:cxn ang="0">
                  <a:pos x="T0" y="T1"/>
                </a:cxn>
                <a:cxn ang="0">
                  <a:pos x="T2" y="T3"/>
                </a:cxn>
                <a:cxn ang="0">
                  <a:pos x="T4" y="T5"/>
                </a:cxn>
              </a:cxnLst>
              <a:rect l="0" t="0" r="r" b="b"/>
              <a:pathLst>
                <a:path w="99" h="1617">
                  <a:moveTo>
                    <a:pt x="0" y="1617"/>
                  </a:moveTo>
                  <a:lnTo>
                    <a:pt x="99" y="0"/>
                  </a:lnTo>
                  <a:lnTo>
                    <a:pt x="0" y="161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7" name="Line 225"/>
            <p:cNvSpPr>
              <a:spLocks noChangeShapeType="1"/>
            </p:cNvSpPr>
            <p:nvPr/>
          </p:nvSpPr>
          <p:spPr bwMode="auto">
            <a:xfrm flipV="1">
              <a:off x="6696624" y="4687585"/>
              <a:ext cx="85959" cy="140399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38" name="Freeform 226"/>
            <p:cNvSpPr/>
            <p:nvPr/>
          </p:nvSpPr>
          <p:spPr bwMode="auto">
            <a:xfrm>
              <a:off x="6191291" y="4687585"/>
              <a:ext cx="591292" cy="133713"/>
            </a:xfrm>
            <a:custGeom>
              <a:avLst/>
              <a:gdLst>
                <a:gd name="T0" fmla="*/ 681 w 681"/>
                <a:gd name="T1" fmla="*/ 0 h 154"/>
                <a:gd name="T2" fmla="*/ 0 w 681"/>
                <a:gd name="T3" fmla="*/ 154 h 154"/>
                <a:gd name="T4" fmla="*/ 681 w 681"/>
                <a:gd name="T5" fmla="*/ 0 h 154"/>
              </a:gdLst>
              <a:ahLst/>
              <a:cxnLst>
                <a:cxn ang="0">
                  <a:pos x="T0" y="T1"/>
                </a:cxn>
                <a:cxn ang="0">
                  <a:pos x="T2" y="T3"/>
                </a:cxn>
                <a:cxn ang="0">
                  <a:pos x="T4" y="T5"/>
                </a:cxn>
              </a:cxnLst>
              <a:rect l="0" t="0" r="r" b="b"/>
              <a:pathLst>
                <a:path w="681" h="154">
                  <a:moveTo>
                    <a:pt x="681" y="0"/>
                  </a:moveTo>
                  <a:lnTo>
                    <a:pt x="0" y="154"/>
                  </a:lnTo>
                  <a:lnTo>
                    <a:pt x="68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39" name="Line 227"/>
            <p:cNvSpPr>
              <a:spLocks noChangeShapeType="1"/>
            </p:cNvSpPr>
            <p:nvPr/>
          </p:nvSpPr>
          <p:spPr bwMode="auto">
            <a:xfrm flipH="1">
              <a:off x="6191291" y="4687585"/>
              <a:ext cx="591292"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0" name="Freeform 228"/>
            <p:cNvSpPr/>
            <p:nvPr/>
          </p:nvSpPr>
          <p:spPr bwMode="auto">
            <a:xfrm>
              <a:off x="6191291" y="3950424"/>
              <a:ext cx="1235547" cy="870874"/>
            </a:xfrm>
            <a:custGeom>
              <a:avLst/>
              <a:gdLst>
                <a:gd name="T0" fmla="*/ 0 w 1423"/>
                <a:gd name="T1" fmla="*/ 1003 h 1003"/>
                <a:gd name="T2" fmla="*/ 1423 w 1423"/>
                <a:gd name="T3" fmla="*/ 0 h 1003"/>
                <a:gd name="T4" fmla="*/ 0 w 1423"/>
                <a:gd name="T5" fmla="*/ 1003 h 1003"/>
              </a:gdLst>
              <a:ahLst/>
              <a:cxnLst>
                <a:cxn ang="0">
                  <a:pos x="T0" y="T1"/>
                </a:cxn>
                <a:cxn ang="0">
                  <a:pos x="T2" y="T3"/>
                </a:cxn>
                <a:cxn ang="0">
                  <a:pos x="T4" y="T5"/>
                </a:cxn>
              </a:cxnLst>
              <a:rect l="0" t="0" r="r" b="b"/>
              <a:pathLst>
                <a:path w="1423" h="1003">
                  <a:moveTo>
                    <a:pt x="0" y="1003"/>
                  </a:moveTo>
                  <a:lnTo>
                    <a:pt x="1423" y="0"/>
                  </a:lnTo>
                  <a:lnTo>
                    <a:pt x="0" y="100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1" name="Line 229"/>
            <p:cNvSpPr>
              <a:spLocks noChangeShapeType="1"/>
            </p:cNvSpPr>
            <p:nvPr/>
          </p:nvSpPr>
          <p:spPr bwMode="auto">
            <a:xfrm flipV="1">
              <a:off x="6191291" y="3950424"/>
              <a:ext cx="1235547" cy="87087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2" name="Freeform 230"/>
            <p:cNvSpPr/>
            <p:nvPr/>
          </p:nvSpPr>
          <p:spPr bwMode="auto">
            <a:xfrm>
              <a:off x="7426839" y="3950424"/>
              <a:ext cx="133713" cy="1200817"/>
            </a:xfrm>
            <a:custGeom>
              <a:avLst/>
              <a:gdLst>
                <a:gd name="T0" fmla="*/ 0 w 154"/>
                <a:gd name="T1" fmla="*/ 0 h 1383"/>
                <a:gd name="T2" fmla="*/ 154 w 154"/>
                <a:gd name="T3" fmla="*/ 1383 h 1383"/>
                <a:gd name="T4" fmla="*/ 0 w 154"/>
                <a:gd name="T5" fmla="*/ 0 h 1383"/>
              </a:gdLst>
              <a:ahLst/>
              <a:cxnLst>
                <a:cxn ang="0">
                  <a:pos x="T0" y="T1"/>
                </a:cxn>
                <a:cxn ang="0">
                  <a:pos x="T2" y="T3"/>
                </a:cxn>
                <a:cxn ang="0">
                  <a:pos x="T4" y="T5"/>
                </a:cxn>
              </a:cxnLst>
              <a:rect l="0" t="0" r="r" b="b"/>
              <a:pathLst>
                <a:path w="154" h="1383">
                  <a:moveTo>
                    <a:pt x="0" y="0"/>
                  </a:moveTo>
                  <a:lnTo>
                    <a:pt x="154" y="138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3" name="Line 231"/>
            <p:cNvSpPr>
              <a:spLocks noChangeShapeType="1"/>
            </p:cNvSpPr>
            <p:nvPr/>
          </p:nvSpPr>
          <p:spPr bwMode="auto">
            <a:xfrm>
              <a:off x="7426839" y="3950424"/>
              <a:ext cx="133713" cy="120081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4" name="Freeform 232"/>
            <p:cNvSpPr/>
            <p:nvPr/>
          </p:nvSpPr>
          <p:spPr bwMode="auto">
            <a:xfrm>
              <a:off x="6734828" y="3950424"/>
              <a:ext cx="692011" cy="2128996"/>
            </a:xfrm>
            <a:custGeom>
              <a:avLst/>
              <a:gdLst>
                <a:gd name="T0" fmla="*/ 797 w 797"/>
                <a:gd name="T1" fmla="*/ 0 h 2452"/>
                <a:gd name="T2" fmla="*/ 0 w 797"/>
                <a:gd name="T3" fmla="*/ 2452 h 2452"/>
                <a:gd name="T4" fmla="*/ 797 w 797"/>
                <a:gd name="T5" fmla="*/ 0 h 2452"/>
              </a:gdLst>
              <a:ahLst/>
              <a:cxnLst>
                <a:cxn ang="0">
                  <a:pos x="T0" y="T1"/>
                </a:cxn>
                <a:cxn ang="0">
                  <a:pos x="T2" y="T3"/>
                </a:cxn>
                <a:cxn ang="0">
                  <a:pos x="T4" y="T5"/>
                </a:cxn>
              </a:cxnLst>
              <a:rect l="0" t="0" r="r" b="b"/>
              <a:pathLst>
                <a:path w="797" h="2452">
                  <a:moveTo>
                    <a:pt x="797" y="0"/>
                  </a:moveTo>
                  <a:lnTo>
                    <a:pt x="0" y="2452"/>
                  </a:lnTo>
                  <a:lnTo>
                    <a:pt x="79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5" name="Line 233"/>
            <p:cNvSpPr>
              <a:spLocks noChangeShapeType="1"/>
            </p:cNvSpPr>
            <p:nvPr/>
          </p:nvSpPr>
          <p:spPr bwMode="auto">
            <a:xfrm flipH="1">
              <a:off x="6734828" y="3950424"/>
              <a:ext cx="692011" cy="21289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6" name="Freeform 234"/>
            <p:cNvSpPr/>
            <p:nvPr/>
          </p:nvSpPr>
          <p:spPr bwMode="auto">
            <a:xfrm>
              <a:off x="6734828" y="5173815"/>
              <a:ext cx="806622" cy="905605"/>
            </a:xfrm>
            <a:custGeom>
              <a:avLst/>
              <a:gdLst>
                <a:gd name="T0" fmla="*/ 0 w 929"/>
                <a:gd name="T1" fmla="*/ 1043 h 1043"/>
                <a:gd name="T2" fmla="*/ 929 w 929"/>
                <a:gd name="T3" fmla="*/ 0 h 1043"/>
                <a:gd name="T4" fmla="*/ 0 w 929"/>
                <a:gd name="T5" fmla="*/ 1043 h 1043"/>
              </a:gdLst>
              <a:ahLst/>
              <a:cxnLst>
                <a:cxn ang="0">
                  <a:pos x="T0" y="T1"/>
                </a:cxn>
                <a:cxn ang="0">
                  <a:pos x="T2" y="T3"/>
                </a:cxn>
                <a:cxn ang="0">
                  <a:pos x="T4" y="T5"/>
                </a:cxn>
              </a:cxnLst>
              <a:rect l="0" t="0" r="r" b="b"/>
              <a:pathLst>
                <a:path w="929" h="1043">
                  <a:moveTo>
                    <a:pt x="0" y="1043"/>
                  </a:moveTo>
                  <a:lnTo>
                    <a:pt x="929" y="0"/>
                  </a:lnTo>
                  <a:lnTo>
                    <a:pt x="0" y="104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7" name="Line 235"/>
            <p:cNvSpPr>
              <a:spLocks noChangeShapeType="1"/>
            </p:cNvSpPr>
            <p:nvPr/>
          </p:nvSpPr>
          <p:spPr bwMode="auto">
            <a:xfrm flipV="1">
              <a:off x="6734828" y="5173815"/>
              <a:ext cx="806622" cy="9056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48" name="Freeform 236"/>
            <p:cNvSpPr/>
            <p:nvPr/>
          </p:nvSpPr>
          <p:spPr bwMode="auto">
            <a:xfrm>
              <a:off x="6191291" y="4821298"/>
              <a:ext cx="466261" cy="1270278"/>
            </a:xfrm>
            <a:custGeom>
              <a:avLst/>
              <a:gdLst>
                <a:gd name="T0" fmla="*/ 537 w 537"/>
                <a:gd name="T1" fmla="*/ 1463 h 1463"/>
                <a:gd name="T2" fmla="*/ 0 w 537"/>
                <a:gd name="T3" fmla="*/ 0 h 1463"/>
                <a:gd name="T4" fmla="*/ 537 w 537"/>
                <a:gd name="T5" fmla="*/ 1463 h 1463"/>
              </a:gdLst>
              <a:ahLst/>
              <a:cxnLst>
                <a:cxn ang="0">
                  <a:pos x="T0" y="T1"/>
                </a:cxn>
                <a:cxn ang="0">
                  <a:pos x="T2" y="T3"/>
                </a:cxn>
                <a:cxn ang="0">
                  <a:pos x="T4" y="T5"/>
                </a:cxn>
              </a:cxnLst>
              <a:rect l="0" t="0" r="r" b="b"/>
              <a:pathLst>
                <a:path w="537" h="1463">
                  <a:moveTo>
                    <a:pt x="537" y="1463"/>
                  </a:moveTo>
                  <a:lnTo>
                    <a:pt x="0" y="0"/>
                  </a:lnTo>
                  <a:lnTo>
                    <a:pt x="537" y="146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49" name="Line 237"/>
            <p:cNvSpPr>
              <a:spLocks noChangeShapeType="1"/>
            </p:cNvSpPr>
            <p:nvPr/>
          </p:nvSpPr>
          <p:spPr bwMode="auto">
            <a:xfrm flipH="1" flipV="1">
              <a:off x="6191291" y="4821298"/>
              <a:ext cx="466261" cy="127027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0" name="Freeform 238"/>
            <p:cNvSpPr/>
            <p:nvPr/>
          </p:nvSpPr>
          <p:spPr bwMode="auto">
            <a:xfrm>
              <a:off x="5587844" y="2535145"/>
              <a:ext cx="1315428" cy="1577645"/>
            </a:xfrm>
            <a:custGeom>
              <a:avLst/>
              <a:gdLst>
                <a:gd name="T0" fmla="*/ 1515 w 1515"/>
                <a:gd name="T1" fmla="*/ 0 h 1817"/>
                <a:gd name="T2" fmla="*/ 0 w 1515"/>
                <a:gd name="T3" fmla="*/ 1817 h 1817"/>
                <a:gd name="T4" fmla="*/ 1515 w 1515"/>
                <a:gd name="T5" fmla="*/ 0 h 1817"/>
              </a:gdLst>
              <a:ahLst/>
              <a:cxnLst>
                <a:cxn ang="0">
                  <a:pos x="T0" y="T1"/>
                </a:cxn>
                <a:cxn ang="0">
                  <a:pos x="T2" y="T3"/>
                </a:cxn>
                <a:cxn ang="0">
                  <a:pos x="T4" y="T5"/>
                </a:cxn>
              </a:cxnLst>
              <a:rect l="0" t="0" r="r" b="b"/>
              <a:pathLst>
                <a:path w="1515" h="1817">
                  <a:moveTo>
                    <a:pt x="1515" y="0"/>
                  </a:moveTo>
                  <a:lnTo>
                    <a:pt x="0" y="1817"/>
                  </a:lnTo>
                  <a:lnTo>
                    <a:pt x="1515"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1" name="Line 239"/>
            <p:cNvSpPr>
              <a:spLocks noChangeShapeType="1"/>
            </p:cNvSpPr>
            <p:nvPr/>
          </p:nvSpPr>
          <p:spPr bwMode="auto">
            <a:xfrm flipH="1">
              <a:off x="5587844" y="2535145"/>
              <a:ext cx="1315428" cy="157764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2" name="Freeform 240"/>
            <p:cNvSpPr/>
            <p:nvPr/>
          </p:nvSpPr>
          <p:spPr bwMode="auto">
            <a:xfrm>
              <a:off x="5074697" y="3169850"/>
              <a:ext cx="494913" cy="923838"/>
            </a:xfrm>
            <a:custGeom>
              <a:avLst/>
              <a:gdLst>
                <a:gd name="T0" fmla="*/ 570 w 570"/>
                <a:gd name="T1" fmla="*/ 1064 h 1064"/>
                <a:gd name="T2" fmla="*/ 0 w 570"/>
                <a:gd name="T3" fmla="*/ 0 h 1064"/>
                <a:gd name="T4" fmla="*/ 570 w 570"/>
                <a:gd name="T5" fmla="*/ 1064 h 1064"/>
              </a:gdLst>
              <a:ahLst/>
              <a:cxnLst>
                <a:cxn ang="0">
                  <a:pos x="T0" y="T1"/>
                </a:cxn>
                <a:cxn ang="0">
                  <a:pos x="T2" y="T3"/>
                </a:cxn>
                <a:cxn ang="0">
                  <a:pos x="T4" y="T5"/>
                </a:cxn>
              </a:cxnLst>
              <a:rect l="0" t="0" r="r" b="b"/>
              <a:pathLst>
                <a:path w="570" h="1064">
                  <a:moveTo>
                    <a:pt x="570" y="1064"/>
                  </a:moveTo>
                  <a:lnTo>
                    <a:pt x="0" y="0"/>
                  </a:lnTo>
                  <a:lnTo>
                    <a:pt x="570" y="106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3" name="Line 241"/>
            <p:cNvSpPr>
              <a:spLocks noChangeShapeType="1"/>
            </p:cNvSpPr>
            <p:nvPr/>
          </p:nvSpPr>
          <p:spPr bwMode="auto">
            <a:xfrm flipH="1" flipV="1">
              <a:off x="5074697" y="3169850"/>
              <a:ext cx="494913"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4" name="Freeform 242"/>
            <p:cNvSpPr/>
            <p:nvPr/>
          </p:nvSpPr>
          <p:spPr bwMode="auto">
            <a:xfrm>
              <a:off x="5074697" y="2535145"/>
              <a:ext cx="1828575" cy="634705"/>
            </a:xfrm>
            <a:custGeom>
              <a:avLst/>
              <a:gdLst>
                <a:gd name="T0" fmla="*/ 0 w 2106"/>
                <a:gd name="T1" fmla="*/ 731 h 731"/>
                <a:gd name="T2" fmla="*/ 2106 w 2106"/>
                <a:gd name="T3" fmla="*/ 0 h 731"/>
                <a:gd name="T4" fmla="*/ 0 w 2106"/>
                <a:gd name="T5" fmla="*/ 731 h 731"/>
              </a:gdLst>
              <a:ahLst/>
              <a:cxnLst>
                <a:cxn ang="0">
                  <a:pos x="T0" y="T1"/>
                </a:cxn>
                <a:cxn ang="0">
                  <a:pos x="T2" y="T3"/>
                </a:cxn>
                <a:cxn ang="0">
                  <a:pos x="T4" y="T5"/>
                </a:cxn>
              </a:cxnLst>
              <a:rect l="0" t="0" r="r" b="b"/>
              <a:pathLst>
                <a:path w="2106" h="731">
                  <a:moveTo>
                    <a:pt x="0" y="731"/>
                  </a:moveTo>
                  <a:lnTo>
                    <a:pt x="2106" y="0"/>
                  </a:lnTo>
                  <a:lnTo>
                    <a:pt x="0" y="73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5" name="Line 243"/>
            <p:cNvSpPr>
              <a:spLocks noChangeShapeType="1"/>
            </p:cNvSpPr>
            <p:nvPr/>
          </p:nvSpPr>
          <p:spPr bwMode="auto">
            <a:xfrm flipV="1">
              <a:off x="5074697" y="2535145"/>
              <a:ext cx="1828575" cy="63470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6" name="Freeform 244"/>
            <p:cNvSpPr/>
            <p:nvPr/>
          </p:nvSpPr>
          <p:spPr bwMode="auto">
            <a:xfrm>
              <a:off x="6191291" y="2570744"/>
              <a:ext cx="710244" cy="2250554"/>
            </a:xfrm>
            <a:custGeom>
              <a:avLst/>
              <a:gdLst>
                <a:gd name="T0" fmla="*/ 0 w 818"/>
                <a:gd name="T1" fmla="*/ 2592 h 2592"/>
                <a:gd name="T2" fmla="*/ 818 w 818"/>
                <a:gd name="T3" fmla="*/ 0 h 2592"/>
                <a:gd name="T4" fmla="*/ 0 w 818"/>
                <a:gd name="T5" fmla="*/ 2592 h 2592"/>
              </a:gdLst>
              <a:ahLst/>
              <a:cxnLst>
                <a:cxn ang="0">
                  <a:pos x="T0" y="T1"/>
                </a:cxn>
                <a:cxn ang="0">
                  <a:pos x="T2" y="T3"/>
                </a:cxn>
                <a:cxn ang="0">
                  <a:pos x="T4" y="T5"/>
                </a:cxn>
              </a:cxnLst>
              <a:rect l="0" t="0" r="r" b="b"/>
              <a:pathLst>
                <a:path w="818" h="2592">
                  <a:moveTo>
                    <a:pt x="0" y="2592"/>
                  </a:moveTo>
                  <a:lnTo>
                    <a:pt x="818" y="0"/>
                  </a:lnTo>
                  <a:lnTo>
                    <a:pt x="0" y="259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7" name="Line 245"/>
            <p:cNvSpPr>
              <a:spLocks noChangeShapeType="1"/>
            </p:cNvSpPr>
            <p:nvPr/>
          </p:nvSpPr>
          <p:spPr bwMode="auto">
            <a:xfrm flipV="1">
              <a:off x="6191291" y="2570744"/>
              <a:ext cx="710244" cy="225055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58" name="Freeform 246"/>
            <p:cNvSpPr/>
            <p:nvPr/>
          </p:nvSpPr>
          <p:spPr bwMode="auto">
            <a:xfrm>
              <a:off x="5196255" y="4821298"/>
              <a:ext cx="995037" cy="829197"/>
            </a:xfrm>
            <a:custGeom>
              <a:avLst/>
              <a:gdLst>
                <a:gd name="T0" fmla="*/ 1146 w 1146"/>
                <a:gd name="T1" fmla="*/ 0 h 955"/>
                <a:gd name="T2" fmla="*/ 0 w 1146"/>
                <a:gd name="T3" fmla="*/ 955 h 955"/>
                <a:gd name="T4" fmla="*/ 1146 w 1146"/>
                <a:gd name="T5" fmla="*/ 0 h 955"/>
              </a:gdLst>
              <a:ahLst/>
              <a:cxnLst>
                <a:cxn ang="0">
                  <a:pos x="T0" y="T1"/>
                </a:cxn>
                <a:cxn ang="0">
                  <a:pos x="T2" y="T3"/>
                </a:cxn>
                <a:cxn ang="0">
                  <a:pos x="T4" y="T5"/>
                </a:cxn>
              </a:cxnLst>
              <a:rect l="0" t="0" r="r" b="b"/>
              <a:pathLst>
                <a:path w="1146" h="955">
                  <a:moveTo>
                    <a:pt x="1146" y="0"/>
                  </a:moveTo>
                  <a:lnTo>
                    <a:pt x="0" y="955"/>
                  </a:lnTo>
                  <a:lnTo>
                    <a:pt x="1146"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59" name="Line 247"/>
            <p:cNvSpPr>
              <a:spLocks noChangeShapeType="1"/>
            </p:cNvSpPr>
            <p:nvPr/>
          </p:nvSpPr>
          <p:spPr bwMode="auto">
            <a:xfrm flipH="1">
              <a:off x="5196255" y="4821298"/>
              <a:ext cx="995037" cy="8291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0" name="Freeform 248"/>
            <p:cNvSpPr/>
            <p:nvPr/>
          </p:nvSpPr>
          <p:spPr bwMode="auto">
            <a:xfrm>
              <a:off x="5754552" y="4821298"/>
              <a:ext cx="436740" cy="669436"/>
            </a:xfrm>
            <a:custGeom>
              <a:avLst/>
              <a:gdLst>
                <a:gd name="T0" fmla="*/ 0 w 503"/>
                <a:gd name="T1" fmla="*/ 771 h 771"/>
                <a:gd name="T2" fmla="*/ 503 w 503"/>
                <a:gd name="T3" fmla="*/ 0 h 771"/>
                <a:gd name="T4" fmla="*/ 0 w 503"/>
                <a:gd name="T5" fmla="*/ 771 h 771"/>
              </a:gdLst>
              <a:ahLst/>
              <a:cxnLst>
                <a:cxn ang="0">
                  <a:pos x="T0" y="T1"/>
                </a:cxn>
                <a:cxn ang="0">
                  <a:pos x="T2" y="T3"/>
                </a:cxn>
                <a:cxn ang="0">
                  <a:pos x="T4" y="T5"/>
                </a:cxn>
              </a:cxnLst>
              <a:rect l="0" t="0" r="r" b="b"/>
              <a:pathLst>
                <a:path w="503" h="771">
                  <a:moveTo>
                    <a:pt x="0" y="771"/>
                  </a:moveTo>
                  <a:lnTo>
                    <a:pt x="503" y="0"/>
                  </a:lnTo>
                  <a:lnTo>
                    <a:pt x="0" y="77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1" name="Line 249"/>
            <p:cNvSpPr>
              <a:spLocks noChangeShapeType="1"/>
            </p:cNvSpPr>
            <p:nvPr/>
          </p:nvSpPr>
          <p:spPr bwMode="auto">
            <a:xfrm flipV="1">
              <a:off x="5754552" y="4821298"/>
              <a:ext cx="436740" cy="66943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2" name="Freeform 250"/>
            <p:cNvSpPr/>
            <p:nvPr/>
          </p:nvSpPr>
          <p:spPr bwMode="auto">
            <a:xfrm>
              <a:off x="5772785" y="5508967"/>
              <a:ext cx="923838" cy="570453"/>
            </a:xfrm>
            <a:custGeom>
              <a:avLst/>
              <a:gdLst>
                <a:gd name="T0" fmla="*/ 0 w 1064"/>
                <a:gd name="T1" fmla="*/ 0 h 657"/>
                <a:gd name="T2" fmla="*/ 1064 w 1064"/>
                <a:gd name="T3" fmla="*/ 657 h 657"/>
                <a:gd name="T4" fmla="*/ 0 w 1064"/>
                <a:gd name="T5" fmla="*/ 0 h 657"/>
              </a:gdLst>
              <a:ahLst/>
              <a:cxnLst>
                <a:cxn ang="0">
                  <a:pos x="T0" y="T1"/>
                </a:cxn>
                <a:cxn ang="0">
                  <a:pos x="T2" y="T3"/>
                </a:cxn>
                <a:cxn ang="0">
                  <a:pos x="T4" y="T5"/>
                </a:cxn>
              </a:cxnLst>
              <a:rect l="0" t="0" r="r" b="b"/>
              <a:pathLst>
                <a:path w="1064" h="657">
                  <a:moveTo>
                    <a:pt x="0" y="0"/>
                  </a:moveTo>
                  <a:lnTo>
                    <a:pt x="1064" y="657"/>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3" name="Line 251"/>
            <p:cNvSpPr>
              <a:spLocks noChangeShapeType="1"/>
            </p:cNvSpPr>
            <p:nvPr/>
          </p:nvSpPr>
          <p:spPr bwMode="auto">
            <a:xfrm>
              <a:off x="5772785" y="5508967"/>
              <a:ext cx="923838" cy="57045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4" name="Freeform 252"/>
            <p:cNvSpPr/>
            <p:nvPr/>
          </p:nvSpPr>
          <p:spPr bwMode="auto">
            <a:xfrm>
              <a:off x="5637335" y="6071606"/>
              <a:ext cx="1032372" cy="523567"/>
            </a:xfrm>
            <a:custGeom>
              <a:avLst/>
              <a:gdLst>
                <a:gd name="T0" fmla="*/ 0 w 1189"/>
                <a:gd name="T1" fmla="*/ 603 h 603"/>
                <a:gd name="T2" fmla="*/ 1189 w 1189"/>
                <a:gd name="T3" fmla="*/ 0 h 603"/>
                <a:gd name="T4" fmla="*/ 0 w 1189"/>
                <a:gd name="T5" fmla="*/ 603 h 603"/>
              </a:gdLst>
              <a:ahLst/>
              <a:cxnLst>
                <a:cxn ang="0">
                  <a:pos x="T0" y="T1"/>
                </a:cxn>
                <a:cxn ang="0">
                  <a:pos x="T2" y="T3"/>
                </a:cxn>
                <a:cxn ang="0">
                  <a:pos x="T4" y="T5"/>
                </a:cxn>
              </a:cxnLst>
              <a:rect l="0" t="0" r="r" b="b"/>
              <a:pathLst>
                <a:path w="1189" h="603">
                  <a:moveTo>
                    <a:pt x="0" y="603"/>
                  </a:moveTo>
                  <a:lnTo>
                    <a:pt x="1189" y="0"/>
                  </a:lnTo>
                  <a:lnTo>
                    <a:pt x="0" y="603"/>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5" name="Line 253"/>
            <p:cNvSpPr>
              <a:spLocks noChangeShapeType="1"/>
            </p:cNvSpPr>
            <p:nvPr/>
          </p:nvSpPr>
          <p:spPr bwMode="auto">
            <a:xfrm flipV="1">
              <a:off x="5637335" y="6071606"/>
              <a:ext cx="1032372" cy="5235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6" name="Freeform 254"/>
            <p:cNvSpPr/>
            <p:nvPr/>
          </p:nvSpPr>
          <p:spPr bwMode="auto">
            <a:xfrm>
              <a:off x="4697868" y="3169850"/>
              <a:ext cx="376829" cy="1546388"/>
            </a:xfrm>
            <a:custGeom>
              <a:avLst/>
              <a:gdLst>
                <a:gd name="T0" fmla="*/ 434 w 434"/>
                <a:gd name="T1" fmla="*/ 0 h 1781"/>
                <a:gd name="T2" fmla="*/ 0 w 434"/>
                <a:gd name="T3" fmla="*/ 1781 h 1781"/>
                <a:gd name="T4" fmla="*/ 434 w 434"/>
                <a:gd name="T5" fmla="*/ 0 h 1781"/>
              </a:gdLst>
              <a:ahLst/>
              <a:cxnLst>
                <a:cxn ang="0">
                  <a:pos x="T0" y="T1"/>
                </a:cxn>
                <a:cxn ang="0">
                  <a:pos x="T2" y="T3"/>
                </a:cxn>
                <a:cxn ang="0">
                  <a:pos x="T4" y="T5"/>
                </a:cxn>
              </a:cxnLst>
              <a:rect l="0" t="0" r="r" b="b"/>
              <a:pathLst>
                <a:path w="434" h="1781">
                  <a:moveTo>
                    <a:pt x="434" y="0"/>
                  </a:moveTo>
                  <a:lnTo>
                    <a:pt x="0" y="1781"/>
                  </a:lnTo>
                  <a:lnTo>
                    <a:pt x="434"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7" name="Line 255"/>
            <p:cNvSpPr>
              <a:spLocks noChangeShapeType="1"/>
            </p:cNvSpPr>
            <p:nvPr/>
          </p:nvSpPr>
          <p:spPr bwMode="auto">
            <a:xfrm flipH="1">
              <a:off x="4697868" y="3169850"/>
              <a:ext cx="376829" cy="15463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68" name="Freeform 256"/>
            <p:cNvSpPr/>
            <p:nvPr/>
          </p:nvSpPr>
          <p:spPr bwMode="auto">
            <a:xfrm>
              <a:off x="5193650" y="4131024"/>
              <a:ext cx="375961" cy="1515130"/>
            </a:xfrm>
            <a:custGeom>
              <a:avLst/>
              <a:gdLst>
                <a:gd name="T0" fmla="*/ 433 w 433"/>
                <a:gd name="T1" fmla="*/ 0 h 1745"/>
                <a:gd name="T2" fmla="*/ 0 w 433"/>
                <a:gd name="T3" fmla="*/ 1745 h 1745"/>
                <a:gd name="T4" fmla="*/ 433 w 433"/>
                <a:gd name="T5" fmla="*/ 0 h 1745"/>
              </a:gdLst>
              <a:ahLst/>
              <a:cxnLst>
                <a:cxn ang="0">
                  <a:pos x="T0" y="T1"/>
                </a:cxn>
                <a:cxn ang="0">
                  <a:pos x="T2" y="T3"/>
                </a:cxn>
                <a:cxn ang="0">
                  <a:pos x="T4" y="T5"/>
                </a:cxn>
              </a:cxnLst>
              <a:rect l="0" t="0" r="r" b="b"/>
              <a:pathLst>
                <a:path w="433" h="1745">
                  <a:moveTo>
                    <a:pt x="433" y="0"/>
                  </a:moveTo>
                  <a:lnTo>
                    <a:pt x="0" y="1745"/>
                  </a:lnTo>
                  <a:lnTo>
                    <a:pt x="43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69" name="Line 257"/>
            <p:cNvSpPr>
              <a:spLocks noChangeShapeType="1"/>
            </p:cNvSpPr>
            <p:nvPr/>
          </p:nvSpPr>
          <p:spPr bwMode="auto">
            <a:xfrm flipH="1">
              <a:off x="5193650" y="4131024"/>
              <a:ext cx="375961" cy="15151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70" name="Freeform 258"/>
            <p:cNvSpPr/>
            <p:nvPr/>
          </p:nvSpPr>
          <p:spPr bwMode="auto">
            <a:xfrm>
              <a:off x="5196255" y="2570744"/>
              <a:ext cx="1705281" cy="3079751"/>
            </a:xfrm>
            <a:custGeom>
              <a:avLst/>
              <a:gdLst>
                <a:gd name="T0" fmla="*/ 0 w 1964"/>
                <a:gd name="T1" fmla="*/ 3547 h 3547"/>
                <a:gd name="T2" fmla="*/ 1964 w 1964"/>
                <a:gd name="T3" fmla="*/ 0 h 3547"/>
                <a:gd name="T4" fmla="*/ 0 w 1964"/>
                <a:gd name="T5" fmla="*/ 3547 h 3547"/>
              </a:gdLst>
              <a:ahLst/>
              <a:cxnLst>
                <a:cxn ang="0">
                  <a:pos x="T0" y="T1"/>
                </a:cxn>
                <a:cxn ang="0">
                  <a:pos x="T2" y="T3"/>
                </a:cxn>
                <a:cxn ang="0">
                  <a:pos x="T4" y="T5"/>
                </a:cxn>
              </a:cxnLst>
              <a:rect l="0" t="0" r="r" b="b"/>
              <a:pathLst>
                <a:path w="1964" h="3547">
                  <a:moveTo>
                    <a:pt x="0" y="3547"/>
                  </a:moveTo>
                  <a:lnTo>
                    <a:pt x="1964" y="0"/>
                  </a:lnTo>
                  <a:lnTo>
                    <a:pt x="0" y="354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2" name="Freeform 260"/>
            <p:cNvSpPr/>
            <p:nvPr/>
          </p:nvSpPr>
          <p:spPr bwMode="auto">
            <a:xfrm>
              <a:off x="4707419" y="4740549"/>
              <a:ext cx="488836" cy="909946"/>
            </a:xfrm>
            <a:custGeom>
              <a:avLst/>
              <a:gdLst>
                <a:gd name="T0" fmla="*/ 563 w 563"/>
                <a:gd name="T1" fmla="*/ 1048 h 1048"/>
                <a:gd name="T2" fmla="*/ 0 w 563"/>
                <a:gd name="T3" fmla="*/ 0 h 1048"/>
                <a:gd name="T4" fmla="*/ 563 w 563"/>
                <a:gd name="T5" fmla="*/ 1048 h 1048"/>
              </a:gdLst>
              <a:ahLst/>
              <a:cxnLst>
                <a:cxn ang="0">
                  <a:pos x="T0" y="T1"/>
                </a:cxn>
                <a:cxn ang="0">
                  <a:pos x="T2" y="T3"/>
                </a:cxn>
                <a:cxn ang="0">
                  <a:pos x="T4" y="T5"/>
                </a:cxn>
              </a:cxnLst>
              <a:rect l="0" t="0" r="r" b="b"/>
              <a:pathLst>
                <a:path w="563" h="1048">
                  <a:moveTo>
                    <a:pt x="563" y="1048"/>
                  </a:moveTo>
                  <a:lnTo>
                    <a:pt x="0" y="0"/>
                  </a:lnTo>
                  <a:lnTo>
                    <a:pt x="563" y="104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3" name="Line 261"/>
            <p:cNvSpPr>
              <a:spLocks noChangeShapeType="1"/>
            </p:cNvSpPr>
            <p:nvPr/>
          </p:nvSpPr>
          <p:spPr bwMode="auto">
            <a:xfrm flipH="1" flipV="1">
              <a:off x="4707419" y="4740549"/>
              <a:ext cx="488836" cy="9099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74" name="Freeform 262"/>
            <p:cNvSpPr/>
            <p:nvPr/>
          </p:nvSpPr>
          <p:spPr bwMode="auto">
            <a:xfrm>
              <a:off x="4397447" y="5650495"/>
              <a:ext cx="798808" cy="606052"/>
            </a:xfrm>
            <a:custGeom>
              <a:avLst/>
              <a:gdLst>
                <a:gd name="T0" fmla="*/ 920 w 920"/>
                <a:gd name="T1" fmla="*/ 0 h 698"/>
                <a:gd name="T2" fmla="*/ 0 w 920"/>
                <a:gd name="T3" fmla="*/ 698 h 698"/>
                <a:gd name="T4" fmla="*/ 920 w 920"/>
                <a:gd name="T5" fmla="*/ 0 h 698"/>
              </a:gdLst>
              <a:ahLst/>
              <a:cxnLst>
                <a:cxn ang="0">
                  <a:pos x="T0" y="T1"/>
                </a:cxn>
                <a:cxn ang="0">
                  <a:pos x="T2" y="T3"/>
                </a:cxn>
                <a:cxn ang="0">
                  <a:pos x="T4" y="T5"/>
                </a:cxn>
              </a:cxnLst>
              <a:rect l="0" t="0" r="r" b="b"/>
              <a:pathLst>
                <a:path w="920" h="698">
                  <a:moveTo>
                    <a:pt x="920" y="0"/>
                  </a:moveTo>
                  <a:lnTo>
                    <a:pt x="0" y="698"/>
                  </a:lnTo>
                  <a:lnTo>
                    <a:pt x="92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5" name="Line 263"/>
            <p:cNvSpPr>
              <a:spLocks noChangeShapeType="1"/>
            </p:cNvSpPr>
            <p:nvPr/>
          </p:nvSpPr>
          <p:spPr bwMode="auto">
            <a:xfrm flipH="1">
              <a:off x="4397447" y="5650495"/>
              <a:ext cx="798808" cy="6060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76" name="Freeform 264"/>
            <p:cNvSpPr/>
            <p:nvPr/>
          </p:nvSpPr>
          <p:spPr bwMode="auto">
            <a:xfrm>
              <a:off x="4397447" y="4716238"/>
              <a:ext cx="338625" cy="1540310"/>
            </a:xfrm>
            <a:custGeom>
              <a:avLst/>
              <a:gdLst>
                <a:gd name="T0" fmla="*/ 0 w 390"/>
                <a:gd name="T1" fmla="*/ 1774 h 1774"/>
                <a:gd name="T2" fmla="*/ 390 w 390"/>
                <a:gd name="T3" fmla="*/ 0 h 1774"/>
                <a:gd name="T4" fmla="*/ 0 w 390"/>
                <a:gd name="T5" fmla="*/ 1774 h 1774"/>
              </a:gdLst>
              <a:ahLst/>
              <a:cxnLst>
                <a:cxn ang="0">
                  <a:pos x="T0" y="T1"/>
                </a:cxn>
                <a:cxn ang="0">
                  <a:pos x="T2" y="T3"/>
                </a:cxn>
                <a:cxn ang="0">
                  <a:pos x="T4" y="T5"/>
                </a:cxn>
              </a:cxnLst>
              <a:rect l="0" t="0" r="r" b="b"/>
              <a:pathLst>
                <a:path w="390" h="1774">
                  <a:moveTo>
                    <a:pt x="0" y="1774"/>
                  </a:moveTo>
                  <a:lnTo>
                    <a:pt x="390" y="0"/>
                  </a:lnTo>
                  <a:lnTo>
                    <a:pt x="0" y="177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7" name="Line 265"/>
            <p:cNvSpPr>
              <a:spLocks noChangeShapeType="1"/>
            </p:cNvSpPr>
            <p:nvPr/>
          </p:nvSpPr>
          <p:spPr bwMode="auto">
            <a:xfrm flipV="1">
              <a:off x="4397447" y="4716238"/>
              <a:ext cx="338625" cy="15403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78" name="Freeform 266"/>
            <p:cNvSpPr/>
            <p:nvPr/>
          </p:nvSpPr>
          <p:spPr bwMode="auto">
            <a:xfrm>
              <a:off x="4736072" y="4716238"/>
              <a:ext cx="1018480" cy="774496"/>
            </a:xfrm>
            <a:custGeom>
              <a:avLst/>
              <a:gdLst>
                <a:gd name="T0" fmla="*/ 0 w 1173"/>
                <a:gd name="T1" fmla="*/ 0 h 892"/>
                <a:gd name="T2" fmla="*/ 1173 w 1173"/>
                <a:gd name="T3" fmla="*/ 892 h 892"/>
                <a:gd name="T4" fmla="*/ 0 w 1173"/>
                <a:gd name="T5" fmla="*/ 0 h 892"/>
              </a:gdLst>
              <a:ahLst/>
              <a:cxnLst>
                <a:cxn ang="0">
                  <a:pos x="T0" y="T1"/>
                </a:cxn>
                <a:cxn ang="0">
                  <a:pos x="T2" y="T3"/>
                </a:cxn>
                <a:cxn ang="0">
                  <a:pos x="T4" y="T5"/>
                </a:cxn>
              </a:cxnLst>
              <a:rect l="0" t="0" r="r" b="b"/>
              <a:pathLst>
                <a:path w="1173" h="892">
                  <a:moveTo>
                    <a:pt x="0" y="0"/>
                  </a:moveTo>
                  <a:lnTo>
                    <a:pt x="1173" y="892"/>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79" name="Line 267"/>
            <p:cNvSpPr>
              <a:spLocks noChangeShapeType="1"/>
            </p:cNvSpPr>
            <p:nvPr/>
          </p:nvSpPr>
          <p:spPr bwMode="auto">
            <a:xfrm>
              <a:off x="4736072" y="4716238"/>
              <a:ext cx="1018480" cy="7744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0" name="Freeform 268"/>
            <p:cNvSpPr/>
            <p:nvPr/>
          </p:nvSpPr>
          <p:spPr bwMode="auto">
            <a:xfrm>
              <a:off x="5635599" y="5527201"/>
              <a:ext cx="118953" cy="1063630"/>
            </a:xfrm>
            <a:custGeom>
              <a:avLst/>
              <a:gdLst>
                <a:gd name="T0" fmla="*/ 0 w 137"/>
                <a:gd name="T1" fmla="*/ 1225 h 1225"/>
                <a:gd name="T2" fmla="*/ 137 w 137"/>
                <a:gd name="T3" fmla="*/ 0 h 1225"/>
                <a:gd name="T4" fmla="*/ 0 w 137"/>
                <a:gd name="T5" fmla="*/ 1225 h 1225"/>
              </a:gdLst>
              <a:ahLst/>
              <a:cxnLst>
                <a:cxn ang="0">
                  <a:pos x="T0" y="T1"/>
                </a:cxn>
                <a:cxn ang="0">
                  <a:pos x="T2" y="T3"/>
                </a:cxn>
                <a:cxn ang="0">
                  <a:pos x="T4" y="T5"/>
                </a:cxn>
              </a:cxnLst>
              <a:rect l="0" t="0" r="r" b="b"/>
              <a:pathLst>
                <a:path w="137" h="1225">
                  <a:moveTo>
                    <a:pt x="0" y="1225"/>
                  </a:moveTo>
                  <a:lnTo>
                    <a:pt x="137" y="0"/>
                  </a:lnTo>
                  <a:lnTo>
                    <a:pt x="0" y="122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1" name="Line 269"/>
            <p:cNvSpPr>
              <a:spLocks noChangeShapeType="1"/>
            </p:cNvSpPr>
            <p:nvPr/>
          </p:nvSpPr>
          <p:spPr bwMode="auto">
            <a:xfrm flipV="1">
              <a:off x="5635599" y="5527201"/>
              <a:ext cx="118953" cy="106363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2" name="Freeform 270"/>
            <p:cNvSpPr/>
            <p:nvPr/>
          </p:nvSpPr>
          <p:spPr bwMode="auto">
            <a:xfrm>
              <a:off x="5178021" y="5508967"/>
              <a:ext cx="557429" cy="165840"/>
            </a:xfrm>
            <a:custGeom>
              <a:avLst/>
              <a:gdLst>
                <a:gd name="T0" fmla="*/ 642 w 642"/>
                <a:gd name="T1" fmla="*/ 0 h 191"/>
                <a:gd name="T2" fmla="*/ 0 w 642"/>
                <a:gd name="T3" fmla="*/ 191 h 191"/>
                <a:gd name="T4" fmla="*/ 642 w 642"/>
                <a:gd name="T5" fmla="*/ 0 h 191"/>
              </a:gdLst>
              <a:ahLst/>
              <a:cxnLst>
                <a:cxn ang="0">
                  <a:pos x="T0" y="T1"/>
                </a:cxn>
                <a:cxn ang="0">
                  <a:pos x="T2" y="T3"/>
                </a:cxn>
                <a:cxn ang="0">
                  <a:pos x="T4" y="T5"/>
                </a:cxn>
              </a:cxnLst>
              <a:rect l="0" t="0" r="r" b="b"/>
              <a:pathLst>
                <a:path w="642" h="191">
                  <a:moveTo>
                    <a:pt x="642" y="0"/>
                  </a:moveTo>
                  <a:lnTo>
                    <a:pt x="0" y="191"/>
                  </a:lnTo>
                  <a:lnTo>
                    <a:pt x="64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3" name="Line 271"/>
            <p:cNvSpPr>
              <a:spLocks noChangeShapeType="1"/>
            </p:cNvSpPr>
            <p:nvPr/>
          </p:nvSpPr>
          <p:spPr bwMode="auto">
            <a:xfrm flipH="1">
              <a:off x="5178021" y="5508967"/>
              <a:ext cx="557429" cy="16584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4" name="Freeform 272"/>
            <p:cNvSpPr/>
            <p:nvPr/>
          </p:nvSpPr>
          <p:spPr bwMode="auto">
            <a:xfrm>
              <a:off x="5178021" y="5674807"/>
              <a:ext cx="457578" cy="916024"/>
            </a:xfrm>
            <a:custGeom>
              <a:avLst/>
              <a:gdLst>
                <a:gd name="T0" fmla="*/ 0 w 527"/>
                <a:gd name="T1" fmla="*/ 0 h 1055"/>
                <a:gd name="T2" fmla="*/ 527 w 527"/>
                <a:gd name="T3" fmla="*/ 1055 h 1055"/>
                <a:gd name="T4" fmla="*/ 0 w 527"/>
                <a:gd name="T5" fmla="*/ 0 h 1055"/>
              </a:gdLst>
              <a:ahLst/>
              <a:cxnLst>
                <a:cxn ang="0">
                  <a:pos x="T0" y="T1"/>
                </a:cxn>
                <a:cxn ang="0">
                  <a:pos x="T2" y="T3"/>
                </a:cxn>
                <a:cxn ang="0">
                  <a:pos x="T4" y="T5"/>
                </a:cxn>
              </a:cxnLst>
              <a:rect l="0" t="0" r="r" b="b"/>
              <a:pathLst>
                <a:path w="527" h="1055">
                  <a:moveTo>
                    <a:pt x="0" y="0"/>
                  </a:moveTo>
                  <a:lnTo>
                    <a:pt x="527" y="1055"/>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5" name="Line 273"/>
            <p:cNvSpPr>
              <a:spLocks noChangeShapeType="1"/>
            </p:cNvSpPr>
            <p:nvPr/>
          </p:nvSpPr>
          <p:spPr bwMode="auto">
            <a:xfrm>
              <a:off x="5178021" y="5674807"/>
              <a:ext cx="457578" cy="91602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6" name="Freeform 274"/>
            <p:cNvSpPr/>
            <p:nvPr/>
          </p:nvSpPr>
          <p:spPr bwMode="auto">
            <a:xfrm>
              <a:off x="5637335" y="3950424"/>
              <a:ext cx="1789503" cy="2644748"/>
            </a:xfrm>
            <a:custGeom>
              <a:avLst/>
              <a:gdLst>
                <a:gd name="T0" fmla="*/ 0 w 2061"/>
                <a:gd name="T1" fmla="*/ 3046 h 3046"/>
                <a:gd name="T2" fmla="*/ 2061 w 2061"/>
                <a:gd name="T3" fmla="*/ 0 h 3046"/>
                <a:gd name="T4" fmla="*/ 0 w 2061"/>
                <a:gd name="T5" fmla="*/ 3046 h 3046"/>
              </a:gdLst>
              <a:ahLst/>
              <a:cxnLst>
                <a:cxn ang="0">
                  <a:pos x="T0" y="T1"/>
                </a:cxn>
                <a:cxn ang="0">
                  <a:pos x="T2" y="T3"/>
                </a:cxn>
                <a:cxn ang="0">
                  <a:pos x="T4" y="T5"/>
                </a:cxn>
              </a:cxnLst>
              <a:rect l="0" t="0" r="r" b="b"/>
              <a:pathLst>
                <a:path w="2061" h="3046">
                  <a:moveTo>
                    <a:pt x="0" y="3046"/>
                  </a:moveTo>
                  <a:lnTo>
                    <a:pt x="2061" y="0"/>
                  </a:lnTo>
                  <a:lnTo>
                    <a:pt x="0" y="304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7" name="Line 275"/>
            <p:cNvSpPr>
              <a:spLocks noChangeShapeType="1"/>
            </p:cNvSpPr>
            <p:nvPr/>
          </p:nvSpPr>
          <p:spPr bwMode="auto">
            <a:xfrm flipV="1">
              <a:off x="5637335" y="3950424"/>
              <a:ext cx="1789503" cy="264474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88" name="Freeform 276"/>
            <p:cNvSpPr/>
            <p:nvPr/>
          </p:nvSpPr>
          <p:spPr bwMode="auto">
            <a:xfrm>
              <a:off x="5074697" y="3169850"/>
              <a:ext cx="1707886" cy="1517735"/>
            </a:xfrm>
            <a:custGeom>
              <a:avLst/>
              <a:gdLst>
                <a:gd name="T0" fmla="*/ 1967 w 1967"/>
                <a:gd name="T1" fmla="*/ 1748 h 1748"/>
                <a:gd name="T2" fmla="*/ 0 w 1967"/>
                <a:gd name="T3" fmla="*/ 0 h 1748"/>
                <a:gd name="T4" fmla="*/ 1967 w 1967"/>
                <a:gd name="T5" fmla="*/ 1748 h 1748"/>
              </a:gdLst>
              <a:ahLst/>
              <a:cxnLst>
                <a:cxn ang="0">
                  <a:pos x="T0" y="T1"/>
                </a:cxn>
                <a:cxn ang="0">
                  <a:pos x="T2" y="T3"/>
                </a:cxn>
                <a:cxn ang="0">
                  <a:pos x="T4" y="T5"/>
                </a:cxn>
              </a:cxnLst>
              <a:rect l="0" t="0" r="r" b="b"/>
              <a:pathLst>
                <a:path w="1967" h="1748">
                  <a:moveTo>
                    <a:pt x="1967" y="1748"/>
                  </a:moveTo>
                  <a:lnTo>
                    <a:pt x="0" y="0"/>
                  </a:lnTo>
                  <a:lnTo>
                    <a:pt x="1967" y="174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89" name="Line 277"/>
            <p:cNvSpPr>
              <a:spLocks noChangeShapeType="1"/>
            </p:cNvSpPr>
            <p:nvPr/>
          </p:nvSpPr>
          <p:spPr bwMode="auto">
            <a:xfrm flipH="1" flipV="1">
              <a:off x="5074697" y="3169850"/>
              <a:ext cx="1707886" cy="15177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0" name="Freeform 278"/>
            <p:cNvSpPr/>
            <p:nvPr/>
          </p:nvSpPr>
          <p:spPr bwMode="auto">
            <a:xfrm>
              <a:off x="4723916" y="4687585"/>
              <a:ext cx="1467375" cy="133713"/>
            </a:xfrm>
            <a:custGeom>
              <a:avLst/>
              <a:gdLst>
                <a:gd name="T0" fmla="*/ 1690 w 1690"/>
                <a:gd name="T1" fmla="*/ 154 h 154"/>
                <a:gd name="T2" fmla="*/ 0 w 1690"/>
                <a:gd name="T3" fmla="*/ 0 h 154"/>
                <a:gd name="T4" fmla="*/ 1690 w 1690"/>
                <a:gd name="T5" fmla="*/ 154 h 154"/>
              </a:gdLst>
              <a:ahLst/>
              <a:cxnLst>
                <a:cxn ang="0">
                  <a:pos x="T0" y="T1"/>
                </a:cxn>
                <a:cxn ang="0">
                  <a:pos x="T2" y="T3"/>
                </a:cxn>
                <a:cxn ang="0">
                  <a:pos x="T4" y="T5"/>
                </a:cxn>
              </a:cxnLst>
              <a:rect l="0" t="0" r="r" b="b"/>
              <a:pathLst>
                <a:path w="1690" h="154">
                  <a:moveTo>
                    <a:pt x="1690" y="154"/>
                  </a:moveTo>
                  <a:lnTo>
                    <a:pt x="0" y="0"/>
                  </a:lnTo>
                  <a:lnTo>
                    <a:pt x="1690" y="15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1" name="Line 279"/>
            <p:cNvSpPr>
              <a:spLocks noChangeShapeType="1"/>
            </p:cNvSpPr>
            <p:nvPr/>
          </p:nvSpPr>
          <p:spPr bwMode="auto">
            <a:xfrm flipH="1" flipV="1">
              <a:off x="4723916" y="4687585"/>
              <a:ext cx="1467375" cy="13371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2" name="Freeform 280"/>
            <p:cNvSpPr/>
            <p:nvPr/>
          </p:nvSpPr>
          <p:spPr bwMode="auto">
            <a:xfrm>
              <a:off x="6782583" y="3133383"/>
              <a:ext cx="1840731" cy="1554202"/>
            </a:xfrm>
            <a:custGeom>
              <a:avLst/>
              <a:gdLst>
                <a:gd name="T0" fmla="*/ 0 w 2120"/>
                <a:gd name="T1" fmla="*/ 1790 h 1790"/>
                <a:gd name="T2" fmla="*/ 2120 w 2120"/>
                <a:gd name="T3" fmla="*/ 0 h 1790"/>
                <a:gd name="T4" fmla="*/ 0 w 2120"/>
                <a:gd name="T5" fmla="*/ 1790 h 1790"/>
              </a:gdLst>
              <a:ahLst/>
              <a:cxnLst>
                <a:cxn ang="0">
                  <a:pos x="T0" y="T1"/>
                </a:cxn>
                <a:cxn ang="0">
                  <a:pos x="T2" y="T3"/>
                </a:cxn>
                <a:cxn ang="0">
                  <a:pos x="T4" y="T5"/>
                </a:cxn>
              </a:cxnLst>
              <a:rect l="0" t="0" r="r" b="b"/>
              <a:pathLst>
                <a:path w="2120" h="1790">
                  <a:moveTo>
                    <a:pt x="0" y="1790"/>
                  </a:moveTo>
                  <a:lnTo>
                    <a:pt x="2120" y="0"/>
                  </a:lnTo>
                  <a:lnTo>
                    <a:pt x="0" y="17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3" name="Line 281"/>
            <p:cNvSpPr>
              <a:spLocks noChangeShapeType="1"/>
            </p:cNvSpPr>
            <p:nvPr/>
          </p:nvSpPr>
          <p:spPr bwMode="auto">
            <a:xfrm flipV="1">
              <a:off x="6782583" y="3133383"/>
              <a:ext cx="1840731" cy="155420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4" name="Freeform 282"/>
            <p:cNvSpPr/>
            <p:nvPr/>
          </p:nvSpPr>
          <p:spPr bwMode="auto">
            <a:xfrm>
              <a:off x="4171697" y="3163772"/>
              <a:ext cx="903000" cy="79881"/>
            </a:xfrm>
            <a:custGeom>
              <a:avLst/>
              <a:gdLst>
                <a:gd name="T0" fmla="*/ 1040 w 1040"/>
                <a:gd name="T1" fmla="*/ 0 h 92"/>
                <a:gd name="T2" fmla="*/ 0 w 1040"/>
                <a:gd name="T3" fmla="*/ 92 h 92"/>
                <a:gd name="T4" fmla="*/ 1040 w 1040"/>
                <a:gd name="T5" fmla="*/ 0 h 92"/>
              </a:gdLst>
              <a:ahLst/>
              <a:cxnLst>
                <a:cxn ang="0">
                  <a:pos x="T0" y="T1"/>
                </a:cxn>
                <a:cxn ang="0">
                  <a:pos x="T2" y="T3"/>
                </a:cxn>
                <a:cxn ang="0">
                  <a:pos x="T4" y="T5"/>
                </a:cxn>
              </a:cxnLst>
              <a:rect l="0" t="0" r="r" b="b"/>
              <a:pathLst>
                <a:path w="1040" h="92">
                  <a:moveTo>
                    <a:pt x="1040" y="0"/>
                  </a:moveTo>
                  <a:lnTo>
                    <a:pt x="0" y="92"/>
                  </a:lnTo>
                  <a:lnTo>
                    <a:pt x="104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5" name="Line 283"/>
            <p:cNvSpPr>
              <a:spLocks noChangeShapeType="1"/>
            </p:cNvSpPr>
            <p:nvPr/>
          </p:nvSpPr>
          <p:spPr bwMode="auto">
            <a:xfrm flipH="1">
              <a:off x="4171697" y="3163772"/>
              <a:ext cx="903000" cy="79881"/>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6" name="Freeform 284"/>
            <p:cNvSpPr/>
            <p:nvPr/>
          </p:nvSpPr>
          <p:spPr bwMode="auto">
            <a:xfrm>
              <a:off x="3069863" y="2882453"/>
              <a:ext cx="1101834" cy="335152"/>
            </a:xfrm>
            <a:custGeom>
              <a:avLst/>
              <a:gdLst>
                <a:gd name="T0" fmla="*/ 1269 w 1269"/>
                <a:gd name="T1" fmla="*/ 386 h 386"/>
                <a:gd name="T2" fmla="*/ 0 w 1269"/>
                <a:gd name="T3" fmla="*/ 0 h 386"/>
                <a:gd name="T4" fmla="*/ 1269 w 1269"/>
                <a:gd name="T5" fmla="*/ 386 h 386"/>
              </a:gdLst>
              <a:ahLst/>
              <a:cxnLst>
                <a:cxn ang="0">
                  <a:pos x="T0" y="T1"/>
                </a:cxn>
                <a:cxn ang="0">
                  <a:pos x="T2" y="T3"/>
                </a:cxn>
                <a:cxn ang="0">
                  <a:pos x="T4" y="T5"/>
                </a:cxn>
              </a:cxnLst>
              <a:rect l="0" t="0" r="r" b="b"/>
              <a:pathLst>
                <a:path w="1269" h="386">
                  <a:moveTo>
                    <a:pt x="1269" y="386"/>
                  </a:moveTo>
                  <a:lnTo>
                    <a:pt x="0" y="0"/>
                  </a:lnTo>
                  <a:lnTo>
                    <a:pt x="1269" y="386"/>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7" name="Line 285"/>
            <p:cNvSpPr>
              <a:spLocks noChangeShapeType="1"/>
            </p:cNvSpPr>
            <p:nvPr/>
          </p:nvSpPr>
          <p:spPr bwMode="auto">
            <a:xfrm flipH="1" flipV="1">
              <a:off x="3069863" y="2882453"/>
              <a:ext cx="1101834" cy="33515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698" name="Freeform 286"/>
            <p:cNvSpPr/>
            <p:nvPr/>
          </p:nvSpPr>
          <p:spPr bwMode="auto">
            <a:xfrm>
              <a:off x="3069863" y="2882453"/>
              <a:ext cx="1414411" cy="61647"/>
            </a:xfrm>
            <a:custGeom>
              <a:avLst/>
              <a:gdLst>
                <a:gd name="T0" fmla="*/ 0 w 1629"/>
                <a:gd name="T1" fmla="*/ 0 h 71"/>
                <a:gd name="T2" fmla="*/ 1629 w 1629"/>
                <a:gd name="T3" fmla="*/ 71 h 71"/>
                <a:gd name="T4" fmla="*/ 0 w 1629"/>
                <a:gd name="T5" fmla="*/ 0 h 71"/>
              </a:gdLst>
              <a:ahLst/>
              <a:cxnLst>
                <a:cxn ang="0">
                  <a:pos x="T0" y="T1"/>
                </a:cxn>
                <a:cxn ang="0">
                  <a:pos x="T2" y="T3"/>
                </a:cxn>
                <a:cxn ang="0">
                  <a:pos x="T4" y="T5"/>
                </a:cxn>
              </a:cxnLst>
              <a:rect l="0" t="0" r="r" b="b"/>
              <a:pathLst>
                <a:path w="1629" h="71">
                  <a:moveTo>
                    <a:pt x="0" y="0"/>
                  </a:moveTo>
                  <a:lnTo>
                    <a:pt x="1629" y="71"/>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699" name="Line 287"/>
            <p:cNvSpPr>
              <a:spLocks noChangeShapeType="1"/>
            </p:cNvSpPr>
            <p:nvPr/>
          </p:nvSpPr>
          <p:spPr bwMode="auto">
            <a:xfrm>
              <a:off x="3069863" y="2882453"/>
              <a:ext cx="1414411" cy="6164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0" name="Freeform 288"/>
            <p:cNvSpPr/>
            <p:nvPr/>
          </p:nvSpPr>
          <p:spPr bwMode="auto">
            <a:xfrm>
              <a:off x="3892982" y="2962333"/>
              <a:ext cx="607788" cy="1842467"/>
            </a:xfrm>
            <a:custGeom>
              <a:avLst/>
              <a:gdLst>
                <a:gd name="T0" fmla="*/ 700 w 700"/>
                <a:gd name="T1" fmla="*/ 0 h 2122"/>
                <a:gd name="T2" fmla="*/ 0 w 700"/>
                <a:gd name="T3" fmla="*/ 2122 h 2122"/>
                <a:gd name="T4" fmla="*/ 700 w 700"/>
                <a:gd name="T5" fmla="*/ 0 h 2122"/>
              </a:gdLst>
              <a:ahLst/>
              <a:cxnLst>
                <a:cxn ang="0">
                  <a:pos x="T0" y="T1"/>
                </a:cxn>
                <a:cxn ang="0">
                  <a:pos x="T2" y="T3"/>
                </a:cxn>
                <a:cxn ang="0">
                  <a:pos x="T4" y="T5"/>
                </a:cxn>
              </a:cxnLst>
              <a:rect l="0" t="0" r="r" b="b"/>
              <a:pathLst>
                <a:path w="700" h="2122">
                  <a:moveTo>
                    <a:pt x="700" y="0"/>
                  </a:moveTo>
                  <a:lnTo>
                    <a:pt x="0" y="2122"/>
                  </a:lnTo>
                  <a:lnTo>
                    <a:pt x="70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1" name="Line 289"/>
            <p:cNvSpPr>
              <a:spLocks noChangeShapeType="1"/>
            </p:cNvSpPr>
            <p:nvPr/>
          </p:nvSpPr>
          <p:spPr bwMode="auto">
            <a:xfrm flipH="1">
              <a:off x="3892982" y="2962333"/>
              <a:ext cx="607788" cy="184246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2" name="Freeform 290"/>
            <p:cNvSpPr/>
            <p:nvPr/>
          </p:nvSpPr>
          <p:spPr bwMode="auto">
            <a:xfrm>
              <a:off x="3892982" y="4716238"/>
              <a:ext cx="804886" cy="88563"/>
            </a:xfrm>
            <a:custGeom>
              <a:avLst/>
              <a:gdLst>
                <a:gd name="T0" fmla="*/ 0 w 927"/>
                <a:gd name="T1" fmla="*/ 102 h 102"/>
                <a:gd name="T2" fmla="*/ 927 w 927"/>
                <a:gd name="T3" fmla="*/ 0 h 102"/>
                <a:gd name="T4" fmla="*/ 0 w 927"/>
                <a:gd name="T5" fmla="*/ 102 h 102"/>
              </a:gdLst>
              <a:ahLst/>
              <a:cxnLst>
                <a:cxn ang="0">
                  <a:pos x="T0" y="T1"/>
                </a:cxn>
                <a:cxn ang="0">
                  <a:pos x="T2" y="T3"/>
                </a:cxn>
                <a:cxn ang="0">
                  <a:pos x="T4" y="T5"/>
                </a:cxn>
              </a:cxnLst>
              <a:rect l="0" t="0" r="r" b="b"/>
              <a:pathLst>
                <a:path w="927" h="102">
                  <a:moveTo>
                    <a:pt x="0" y="102"/>
                  </a:moveTo>
                  <a:lnTo>
                    <a:pt x="927" y="0"/>
                  </a:lnTo>
                  <a:lnTo>
                    <a:pt x="0" y="10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3" name="Line 291"/>
            <p:cNvSpPr>
              <a:spLocks noChangeShapeType="1"/>
            </p:cNvSpPr>
            <p:nvPr/>
          </p:nvSpPr>
          <p:spPr bwMode="auto">
            <a:xfrm flipV="1">
              <a:off x="3892982" y="4716238"/>
              <a:ext cx="804886" cy="885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4" name="Freeform 292"/>
            <p:cNvSpPr/>
            <p:nvPr/>
          </p:nvSpPr>
          <p:spPr bwMode="auto">
            <a:xfrm>
              <a:off x="3870407" y="4669351"/>
              <a:ext cx="853509" cy="1106175"/>
            </a:xfrm>
            <a:custGeom>
              <a:avLst/>
              <a:gdLst>
                <a:gd name="T0" fmla="*/ 983 w 983"/>
                <a:gd name="T1" fmla="*/ 0 h 1274"/>
                <a:gd name="T2" fmla="*/ 0 w 983"/>
                <a:gd name="T3" fmla="*/ 1274 h 1274"/>
                <a:gd name="T4" fmla="*/ 983 w 983"/>
                <a:gd name="T5" fmla="*/ 0 h 1274"/>
              </a:gdLst>
              <a:ahLst/>
              <a:cxnLst>
                <a:cxn ang="0">
                  <a:pos x="T0" y="T1"/>
                </a:cxn>
                <a:cxn ang="0">
                  <a:pos x="T2" y="T3"/>
                </a:cxn>
                <a:cxn ang="0">
                  <a:pos x="T4" y="T5"/>
                </a:cxn>
              </a:cxnLst>
              <a:rect l="0" t="0" r="r" b="b"/>
              <a:pathLst>
                <a:path w="983" h="1274">
                  <a:moveTo>
                    <a:pt x="983" y="0"/>
                  </a:moveTo>
                  <a:lnTo>
                    <a:pt x="0" y="1274"/>
                  </a:lnTo>
                  <a:lnTo>
                    <a:pt x="983"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5" name="Line 293"/>
            <p:cNvSpPr>
              <a:spLocks noChangeShapeType="1"/>
            </p:cNvSpPr>
            <p:nvPr/>
          </p:nvSpPr>
          <p:spPr bwMode="auto">
            <a:xfrm flipH="1">
              <a:off x="3870407" y="4669351"/>
              <a:ext cx="853509" cy="110617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6" name="Freeform 294"/>
            <p:cNvSpPr/>
            <p:nvPr/>
          </p:nvSpPr>
          <p:spPr bwMode="auto">
            <a:xfrm>
              <a:off x="3045551" y="5134744"/>
              <a:ext cx="830934" cy="652938"/>
            </a:xfrm>
            <a:custGeom>
              <a:avLst/>
              <a:gdLst>
                <a:gd name="T0" fmla="*/ 957 w 957"/>
                <a:gd name="T1" fmla="*/ 752 h 752"/>
                <a:gd name="T2" fmla="*/ 0 w 957"/>
                <a:gd name="T3" fmla="*/ 0 h 752"/>
                <a:gd name="T4" fmla="*/ 957 w 957"/>
                <a:gd name="T5" fmla="*/ 752 h 752"/>
              </a:gdLst>
              <a:ahLst/>
              <a:cxnLst>
                <a:cxn ang="0">
                  <a:pos x="T0" y="T1"/>
                </a:cxn>
                <a:cxn ang="0">
                  <a:pos x="T2" y="T3"/>
                </a:cxn>
                <a:cxn ang="0">
                  <a:pos x="T4" y="T5"/>
                </a:cxn>
              </a:cxnLst>
              <a:rect l="0" t="0" r="r" b="b"/>
              <a:pathLst>
                <a:path w="957" h="752">
                  <a:moveTo>
                    <a:pt x="957" y="752"/>
                  </a:moveTo>
                  <a:lnTo>
                    <a:pt x="0" y="0"/>
                  </a:lnTo>
                  <a:lnTo>
                    <a:pt x="957" y="75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7" name="Line 295"/>
            <p:cNvSpPr>
              <a:spLocks noChangeShapeType="1"/>
            </p:cNvSpPr>
            <p:nvPr/>
          </p:nvSpPr>
          <p:spPr bwMode="auto">
            <a:xfrm flipH="1" flipV="1">
              <a:off x="3045551" y="5134744"/>
              <a:ext cx="830934" cy="6529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08" name="Freeform 296"/>
            <p:cNvSpPr/>
            <p:nvPr/>
          </p:nvSpPr>
          <p:spPr bwMode="auto">
            <a:xfrm>
              <a:off x="3045551" y="5134744"/>
              <a:ext cx="32994" cy="688538"/>
            </a:xfrm>
            <a:custGeom>
              <a:avLst/>
              <a:gdLst>
                <a:gd name="T0" fmla="*/ 0 w 38"/>
                <a:gd name="T1" fmla="*/ 0 h 793"/>
                <a:gd name="T2" fmla="*/ 38 w 38"/>
                <a:gd name="T3" fmla="*/ 793 h 793"/>
                <a:gd name="T4" fmla="*/ 0 w 38"/>
                <a:gd name="T5" fmla="*/ 0 h 793"/>
              </a:gdLst>
              <a:ahLst/>
              <a:cxnLst>
                <a:cxn ang="0">
                  <a:pos x="T0" y="T1"/>
                </a:cxn>
                <a:cxn ang="0">
                  <a:pos x="T2" y="T3"/>
                </a:cxn>
                <a:cxn ang="0">
                  <a:pos x="T4" y="T5"/>
                </a:cxn>
              </a:cxnLst>
              <a:rect l="0" t="0" r="r" b="b"/>
              <a:pathLst>
                <a:path w="38" h="793">
                  <a:moveTo>
                    <a:pt x="0" y="0"/>
                  </a:moveTo>
                  <a:lnTo>
                    <a:pt x="38" y="793"/>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09" name="Line 297"/>
            <p:cNvSpPr>
              <a:spLocks noChangeShapeType="1"/>
            </p:cNvSpPr>
            <p:nvPr/>
          </p:nvSpPr>
          <p:spPr bwMode="auto">
            <a:xfrm>
              <a:off x="3045551" y="5134744"/>
              <a:ext cx="32994" cy="6885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0" name="Freeform 298"/>
            <p:cNvSpPr/>
            <p:nvPr/>
          </p:nvSpPr>
          <p:spPr bwMode="auto">
            <a:xfrm>
              <a:off x="3078546" y="5823281"/>
              <a:ext cx="1327584" cy="430662"/>
            </a:xfrm>
            <a:custGeom>
              <a:avLst/>
              <a:gdLst>
                <a:gd name="T0" fmla="*/ 0 w 1529"/>
                <a:gd name="T1" fmla="*/ 0 h 496"/>
                <a:gd name="T2" fmla="*/ 1529 w 1529"/>
                <a:gd name="T3" fmla="*/ 496 h 496"/>
                <a:gd name="T4" fmla="*/ 0 w 1529"/>
                <a:gd name="T5" fmla="*/ 0 h 496"/>
              </a:gdLst>
              <a:ahLst/>
              <a:cxnLst>
                <a:cxn ang="0">
                  <a:pos x="T0" y="T1"/>
                </a:cxn>
                <a:cxn ang="0">
                  <a:pos x="T2" y="T3"/>
                </a:cxn>
                <a:cxn ang="0">
                  <a:pos x="T4" y="T5"/>
                </a:cxn>
              </a:cxnLst>
              <a:rect l="0" t="0" r="r" b="b"/>
              <a:pathLst>
                <a:path w="1529" h="496">
                  <a:moveTo>
                    <a:pt x="0" y="0"/>
                  </a:moveTo>
                  <a:lnTo>
                    <a:pt x="1529" y="49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1" name="Line 299"/>
            <p:cNvSpPr>
              <a:spLocks noChangeShapeType="1"/>
            </p:cNvSpPr>
            <p:nvPr/>
          </p:nvSpPr>
          <p:spPr bwMode="auto">
            <a:xfrm>
              <a:off x="3078546" y="5823281"/>
              <a:ext cx="1327584" cy="430662"/>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2" name="Freeform 300"/>
            <p:cNvSpPr/>
            <p:nvPr/>
          </p:nvSpPr>
          <p:spPr bwMode="auto">
            <a:xfrm>
              <a:off x="3874749" y="3207185"/>
              <a:ext cx="296948" cy="923838"/>
            </a:xfrm>
            <a:custGeom>
              <a:avLst/>
              <a:gdLst>
                <a:gd name="T0" fmla="*/ 342 w 342"/>
                <a:gd name="T1" fmla="*/ 0 h 1064"/>
                <a:gd name="T2" fmla="*/ 0 w 342"/>
                <a:gd name="T3" fmla="*/ 1064 h 1064"/>
                <a:gd name="T4" fmla="*/ 342 w 342"/>
                <a:gd name="T5" fmla="*/ 0 h 1064"/>
              </a:gdLst>
              <a:ahLst/>
              <a:cxnLst>
                <a:cxn ang="0">
                  <a:pos x="T0" y="T1"/>
                </a:cxn>
                <a:cxn ang="0">
                  <a:pos x="T2" y="T3"/>
                </a:cxn>
                <a:cxn ang="0">
                  <a:pos x="T4" y="T5"/>
                </a:cxn>
              </a:cxnLst>
              <a:rect l="0" t="0" r="r" b="b"/>
              <a:pathLst>
                <a:path w="342" h="1064">
                  <a:moveTo>
                    <a:pt x="342" y="0"/>
                  </a:moveTo>
                  <a:lnTo>
                    <a:pt x="0" y="1064"/>
                  </a:lnTo>
                  <a:lnTo>
                    <a:pt x="34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3" name="Line 301"/>
            <p:cNvSpPr>
              <a:spLocks noChangeShapeType="1"/>
            </p:cNvSpPr>
            <p:nvPr/>
          </p:nvSpPr>
          <p:spPr bwMode="auto">
            <a:xfrm flipH="1">
              <a:off x="3874749" y="3207185"/>
              <a:ext cx="296948" cy="92383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4" name="Freeform 302"/>
            <p:cNvSpPr/>
            <p:nvPr/>
          </p:nvSpPr>
          <p:spPr bwMode="auto">
            <a:xfrm>
              <a:off x="3858251" y="4131024"/>
              <a:ext cx="34731" cy="665094"/>
            </a:xfrm>
            <a:custGeom>
              <a:avLst/>
              <a:gdLst>
                <a:gd name="T0" fmla="*/ 0 w 40"/>
                <a:gd name="T1" fmla="*/ 0 h 766"/>
                <a:gd name="T2" fmla="*/ 40 w 40"/>
                <a:gd name="T3" fmla="*/ 766 h 766"/>
                <a:gd name="T4" fmla="*/ 0 w 40"/>
                <a:gd name="T5" fmla="*/ 0 h 766"/>
              </a:gdLst>
              <a:ahLst/>
              <a:cxnLst>
                <a:cxn ang="0">
                  <a:pos x="T0" y="T1"/>
                </a:cxn>
                <a:cxn ang="0">
                  <a:pos x="T2" y="T3"/>
                </a:cxn>
                <a:cxn ang="0">
                  <a:pos x="T4" y="T5"/>
                </a:cxn>
              </a:cxnLst>
              <a:rect l="0" t="0" r="r" b="b"/>
              <a:pathLst>
                <a:path w="40" h="766">
                  <a:moveTo>
                    <a:pt x="0" y="0"/>
                  </a:moveTo>
                  <a:lnTo>
                    <a:pt x="40" y="76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5" name="Line 303"/>
            <p:cNvSpPr>
              <a:spLocks noChangeShapeType="1"/>
            </p:cNvSpPr>
            <p:nvPr/>
          </p:nvSpPr>
          <p:spPr bwMode="auto">
            <a:xfrm>
              <a:off x="3858251" y="4131024"/>
              <a:ext cx="34731" cy="66509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6" name="Freeform 304"/>
            <p:cNvSpPr/>
            <p:nvPr/>
          </p:nvSpPr>
          <p:spPr bwMode="auto">
            <a:xfrm>
              <a:off x="3057707" y="4796119"/>
              <a:ext cx="835275" cy="338625"/>
            </a:xfrm>
            <a:custGeom>
              <a:avLst/>
              <a:gdLst>
                <a:gd name="T0" fmla="*/ 962 w 962"/>
                <a:gd name="T1" fmla="*/ 0 h 390"/>
                <a:gd name="T2" fmla="*/ 0 w 962"/>
                <a:gd name="T3" fmla="*/ 390 h 390"/>
                <a:gd name="T4" fmla="*/ 962 w 962"/>
                <a:gd name="T5" fmla="*/ 0 h 390"/>
              </a:gdLst>
              <a:ahLst/>
              <a:cxnLst>
                <a:cxn ang="0">
                  <a:pos x="T0" y="T1"/>
                </a:cxn>
                <a:cxn ang="0">
                  <a:pos x="T2" y="T3"/>
                </a:cxn>
                <a:cxn ang="0">
                  <a:pos x="T4" y="T5"/>
                </a:cxn>
              </a:cxnLst>
              <a:rect l="0" t="0" r="r" b="b"/>
              <a:pathLst>
                <a:path w="962" h="390">
                  <a:moveTo>
                    <a:pt x="962" y="0"/>
                  </a:moveTo>
                  <a:lnTo>
                    <a:pt x="0" y="390"/>
                  </a:lnTo>
                  <a:lnTo>
                    <a:pt x="96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7" name="Line 305"/>
            <p:cNvSpPr>
              <a:spLocks noChangeShapeType="1"/>
            </p:cNvSpPr>
            <p:nvPr/>
          </p:nvSpPr>
          <p:spPr bwMode="auto">
            <a:xfrm flipH="1">
              <a:off x="3057707" y="4796119"/>
              <a:ext cx="835275" cy="33862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18" name="Freeform 306"/>
            <p:cNvSpPr/>
            <p:nvPr/>
          </p:nvSpPr>
          <p:spPr bwMode="auto">
            <a:xfrm>
              <a:off x="2278001" y="4123210"/>
              <a:ext cx="1596747" cy="7815"/>
            </a:xfrm>
            <a:custGeom>
              <a:avLst/>
              <a:gdLst>
                <a:gd name="T0" fmla="*/ 1839 w 1839"/>
                <a:gd name="T1" fmla="*/ 9 h 9"/>
                <a:gd name="T2" fmla="*/ 0 w 1839"/>
                <a:gd name="T3" fmla="*/ 0 h 9"/>
                <a:gd name="T4" fmla="*/ 1839 w 1839"/>
                <a:gd name="T5" fmla="*/ 9 h 9"/>
              </a:gdLst>
              <a:ahLst/>
              <a:cxnLst>
                <a:cxn ang="0">
                  <a:pos x="T0" y="T1"/>
                </a:cxn>
                <a:cxn ang="0">
                  <a:pos x="T2" y="T3"/>
                </a:cxn>
                <a:cxn ang="0">
                  <a:pos x="T4" y="T5"/>
                </a:cxn>
              </a:cxnLst>
              <a:rect l="0" t="0" r="r" b="b"/>
              <a:pathLst>
                <a:path w="1839" h="9">
                  <a:moveTo>
                    <a:pt x="1839" y="9"/>
                  </a:moveTo>
                  <a:lnTo>
                    <a:pt x="0" y="0"/>
                  </a:lnTo>
                  <a:lnTo>
                    <a:pt x="1839" y="9"/>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19" name="Line 307"/>
            <p:cNvSpPr>
              <a:spLocks noChangeShapeType="1"/>
            </p:cNvSpPr>
            <p:nvPr/>
          </p:nvSpPr>
          <p:spPr bwMode="auto">
            <a:xfrm flipH="1" flipV="1">
              <a:off x="2278001" y="4123210"/>
              <a:ext cx="1596747" cy="781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0" name="Freeform 308"/>
            <p:cNvSpPr/>
            <p:nvPr/>
          </p:nvSpPr>
          <p:spPr bwMode="auto">
            <a:xfrm>
              <a:off x="896585" y="4123210"/>
              <a:ext cx="1381417" cy="155420"/>
            </a:xfrm>
            <a:custGeom>
              <a:avLst/>
              <a:gdLst>
                <a:gd name="T0" fmla="*/ 1591 w 1591"/>
                <a:gd name="T1" fmla="*/ 0 h 179"/>
                <a:gd name="T2" fmla="*/ 0 w 1591"/>
                <a:gd name="T3" fmla="*/ 179 h 179"/>
                <a:gd name="T4" fmla="*/ 1591 w 1591"/>
                <a:gd name="T5" fmla="*/ 0 h 179"/>
              </a:gdLst>
              <a:ahLst/>
              <a:cxnLst>
                <a:cxn ang="0">
                  <a:pos x="T0" y="T1"/>
                </a:cxn>
                <a:cxn ang="0">
                  <a:pos x="T2" y="T3"/>
                </a:cxn>
                <a:cxn ang="0">
                  <a:pos x="T4" y="T5"/>
                </a:cxn>
              </a:cxnLst>
              <a:rect l="0" t="0" r="r" b="b"/>
              <a:pathLst>
                <a:path w="1591" h="179">
                  <a:moveTo>
                    <a:pt x="1591" y="0"/>
                  </a:moveTo>
                  <a:lnTo>
                    <a:pt x="0" y="179"/>
                  </a:lnTo>
                  <a:lnTo>
                    <a:pt x="1591"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1" name="Line 309"/>
            <p:cNvSpPr>
              <a:spLocks noChangeShapeType="1"/>
            </p:cNvSpPr>
            <p:nvPr/>
          </p:nvSpPr>
          <p:spPr bwMode="auto">
            <a:xfrm flipH="1">
              <a:off x="896585" y="4123210"/>
              <a:ext cx="1381417" cy="15542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2" name="Freeform 310"/>
            <p:cNvSpPr/>
            <p:nvPr/>
          </p:nvSpPr>
          <p:spPr bwMode="auto">
            <a:xfrm>
              <a:off x="1615512" y="3182006"/>
              <a:ext cx="662490" cy="941204"/>
            </a:xfrm>
            <a:custGeom>
              <a:avLst/>
              <a:gdLst>
                <a:gd name="T0" fmla="*/ 763 w 763"/>
                <a:gd name="T1" fmla="*/ 1084 h 1084"/>
                <a:gd name="T2" fmla="*/ 0 w 763"/>
                <a:gd name="T3" fmla="*/ 0 h 1084"/>
                <a:gd name="T4" fmla="*/ 763 w 763"/>
                <a:gd name="T5" fmla="*/ 1084 h 1084"/>
              </a:gdLst>
              <a:ahLst/>
              <a:cxnLst>
                <a:cxn ang="0">
                  <a:pos x="T0" y="T1"/>
                </a:cxn>
                <a:cxn ang="0">
                  <a:pos x="T2" y="T3"/>
                </a:cxn>
                <a:cxn ang="0">
                  <a:pos x="T4" y="T5"/>
                </a:cxn>
              </a:cxnLst>
              <a:rect l="0" t="0" r="r" b="b"/>
              <a:pathLst>
                <a:path w="763" h="1084">
                  <a:moveTo>
                    <a:pt x="763" y="1084"/>
                  </a:moveTo>
                  <a:lnTo>
                    <a:pt x="0" y="0"/>
                  </a:lnTo>
                  <a:lnTo>
                    <a:pt x="763" y="108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3" name="Line 311"/>
            <p:cNvSpPr>
              <a:spLocks noChangeShapeType="1"/>
            </p:cNvSpPr>
            <p:nvPr/>
          </p:nvSpPr>
          <p:spPr bwMode="auto">
            <a:xfrm flipH="1" flipV="1">
              <a:off x="1615512" y="3182006"/>
              <a:ext cx="662490" cy="941204"/>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4" name="Freeform 312"/>
            <p:cNvSpPr/>
            <p:nvPr/>
          </p:nvSpPr>
          <p:spPr bwMode="auto">
            <a:xfrm>
              <a:off x="1662399" y="4131024"/>
              <a:ext cx="2212350" cy="1135696"/>
            </a:xfrm>
            <a:custGeom>
              <a:avLst/>
              <a:gdLst>
                <a:gd name="T0" fmla="*/ 2548 w 2548"/>
                <a:gd name="T1" fmla="*/ 0 h 1308"/>
                <a:gd name="T2" fmla="*/ 0 w 2548"/>
                <a:gd name="T3" fmla="*/ 1308 h 1308"/>
                <a:gd name="T4" fmla="*/ 2548 w 2548"/>
                <a:gd name="T5" fmla="*/ 0 h 1308"/>
              </a:gdLst>
              <a:ahLst/>
              <a:cxnLst>
                <a:cxn ang="0">
                  <a:pos x="T0" y="T1"/>
                </a:cxn>
                <a:cxn ang="0">
                  <a:pos x="T2" y="T3"/>
                </a:cxn>
                <a:cxn ang="0">
                  <a:pos x="T4" y="T5"/>
                </a:cxn>
              </a:cxnLst>
              <a:rect l="0" t="0" r="r" b="b"/>
              <a:pathLst>
                <a:path w="2548" h="1308">
                  <a:moveTo>
                    <a:pt x="2548" y="0"/>
                  </a:moveTo>
                  <a:lnTo>
                    <a:pt x="0" y="1308"/>
                  </a:lnTo>
                  <a:lnTo>
                    <a:pt x="254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5" name="Line 313"/>
            <p:cNvSpPr>
              <a:spLocks noChangeShapeType="1"/>
            </p:cNvSpPr>
            <p:nvPr/>
          </p:nvSpPr>
          <p:spPr bwMode="auto">
            <a:xfrm flipH="1">
              <a:off x="1662399" y="4131024"/>
              <a:ext cx="2212350" cy="113569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6" name="Freeform 314"/>
            <p:cNvSpPr/>
            <p:nvPr/>
          </p:nvSpPr>
          <p:spPr bwMode="auto">
            <a:xfrm>
              <a:off x="878351" y="4313361"/>
              <a:ext cx="784047" cy="953360"/>
            </a:xfrm>
            <a:custGeom>
              <a:avLst/>
              <a:gdLst>
                <a:gd name="T0" fmla="*/ 903 w 903"/>
                <a:gd name="T1" fmla="*/ 1098 h 1098"/>
                <a:gd name="T2" fmla="*/ 0 w 903"/>
                <a:gd name="T3" fmla="*/ 0 h 1098"/>
                <a:gd name="T4" fmla="*/ 903 w 903"/>
                <a:gd name="T5" fmla="*/ 1098 h 1098"/>
              </a:gdLst>
              <a:ahLst/>
              <a:cxnLst>
                <a:cxn ang="0">
                  <a:pos x="T0" y="T1"/>
                </a:cxn>
                <a:cxn ang="0">
                  <a:pos x="T2" y="T3"/>
                </a:cxn>
                <a:cxn ang="0">
                  <a:pos x="T4" y="T5"/>
                </a:cxn>
              </a:cxnLst>
              <a:rect l="0" t="0" r="r" b="b"/>
              <a:pathLst>
                <a:path w="903" h="1098">
                  <a:moveTo>
                    <a:pt x="903" y="1098"/>
                  </a:moveTo>
                  <a:lnTo>
                    <a:pt x="0" y="0"/>
                  </a:lnTo>
                  <a:lnTo>
                    <a:pt x="903" y="109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7" name="Line 315"/>
            <p:cNvSpPr>
              <a:spLocks noChangeShapeType="1"/>
            </p:cNvSpPr>
            <p:nvPr/>
          </p:nvSpPr>
          <p:spPr bwMode="auto">
            <a:xfrm flipH="1" flipV="1">
              <a:off x="878351" y="4313361"/>
              <a:ext cx="784047" cy="95336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28" name="Freeform 316"/>
            <p:cNvSpPr/>
            <p:nvPr/>
          </p:nvSpPr>
          <p:spPr bwMode="auto">
            <a:xfrm>
              <a:off x="878351" y="4313361"/>
              <a:ext cx="2179356" cy="821383"/>
            </a:xfrm>
            <a:custGeom>
              <a:avLst/>
              <a:gdLst>
                <a:gd name="T0" fmla="*/ 0 w 2510"/>
                <a:gd name="T1" fmla="*/ 0 h 946"/>
                <a:gd name="T2" fmla="*/ 2510 w 2510"/>
                <a:gd name="T3" fmla="*/ 946 h 946"/>
                <a:gd name="T4" fmla="*/ 0 w 2510"/>
                <a:gd name="T5" fmla="*/ 0 h 946"/>
              </a:gdLst>
              <a:ahLst/>
              <a:cxnLst>
                <a:cxn ang="0">
                  <a:pos x="T0" y="T1"/>
                </a:cxn>
                <a:cxn ang="0">
                  <a:pos x="T2" y="T3"/>
                </a:cxn>
                <a:cxn ang="0">
                  <a:pos x="T4" y="T5"/>
                </a:cxn>
              </a:cxnLst>
              <a:rect l="0" t="0" r="r" b="b"/>
              <a:pathLst>
                <a:path w="2510" h="946">
                  <a:moveTo>
                    <a:pt x="0" y="0"/>
                  </a:moveTo>
                  <a:lnTo>
                    <a:pt x="2510" y="946"/>
                  </a:lnTo>
                  <a:lnTo>
                    <a:pt x="0"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29" name="Line 317"/>
            <p:cNvSpPr>
              <a:spLocks noChangeShapeType="1"/>
            </p:cNvSpPr>
            <p:nvPr/>
          </p:nvSpPr>
          <p:spPr bwMode="auto">
            <a:xfrm>
              <a:off x="878351" y="4313361"/>
              <a:ext cx="2179356" cy="82138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0" name="Freeform 318"/>
            <p:cNvSpPr/>
            <p:nvPr/>
          </p:nvSpPr>
          <p:spPr bwMode="auto">
            <a:xfrm>
              <a:off x="3078546" y="5787682"/>
              <a:ext cx="761472" cy="35599"/>
            </a:xfrm>
            <a:custGeom>
              <a:avLst/>
              <a:gdLst>
                <a:gd name="T0" fmla="*/ 877 w 877"/>
                <a:gd name="T1" fmla="*/ 0 h 41"/>
                <a:gd name="T2" fmla="*/ 0 w 877"/>
                <a:gd name="T3" fmla="*/ 41 h 41"/>
                <a:gd name="T4" fmla="*/ 877 w 877"/>
                <a:gd name="T5" fmla="*/ 0 h 41"/>
              </a:gdLst>
              <a:ahLst/>
              <a:cxnLst>
                <a:cxn ang="0">
                  <a:pos x="T0" y="T1"/>
                </a:cxn>
                <a:cxn ang="0">
                  <a:pos x="T2" y="T3"/>
                </a:cxn>
                <a:cxn ang="0">
                  <a:pos x="T4" y="T5"/>
                </a:cxn>
              </a:cxnLst>
              <a:rect l="0" t="0" r="r" b="b"/>
              <a:pathLst>
                <a:path w="877" h="41">
                  <a:moveTo>
                    <a:pt x="877" y="0"/>
                  </a:moveTo>
                  <a:lnTo>
                    <a:pt x="0" y="41"/>
                  </a:lnTo>
                  <a:lnTo>
                    <a:pt x="877"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1" name="Line 319"/>
            <p:cNvSpPr>
              <a:spLocks noChangeShapeType="1"/>
            </p:cNvSpPr>
            <p:nvPr/>
          </p:nvSpPr>
          <p:spPr bwMode="auto">
            <a:xfrm flipH="1">
              <a:off x="3078546" y="5787682"/>
              <a:ext cx="761472" cy="3559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2" name="Freeform 320"/>
            <p:cNvSpPr/>
            <p:nvPr/>
          </p:nvSpPr>
          <p:spPr bwMode="auto">
            <a:xfrm>
              <a:off x="1656321" y="3243653"/>
              <a:ext cx="2515376" cy="2020463"/>
            </a:xfrm>
            <a:custGeom>
              <a:avLst/>
              <a:gdLst>
                <a:gd name="T0" fmla="*/ 0 w 2897"/>
                <a:gd name="T1" fmla="*/ 2327 h 2327"/>
                <a:gd name="T2" fmla="*/ 2897 w 2897"/>
                <a:gd name="T3" fmla="*/ 0 h 2327"/>
                <a:gd name="T4" fmla="*/ 0 w 2897"/>
                <a:gd name="T5" fmla="*/ 2327 h 2327"/>
              </a:gdLst>
              <a:ahLst/>
              <a:cxnLst>
                <a:cxn ang="0">
                  <a:pos x="T0" y="T1"/>
                </a:cxn>
                <a:cxn ang="0">
                  <a:pos x="T2" y="T3"/>
                </a:cxn>
                <a:cxn ang="0">
                  <a:pos x="T4" y="T5"/>
                </a:cxn>
              </a:cxnLst>
              <a:rect l="0" t="0" r="r" b="b"/>
              <a:pathLst>
                <a:path w="2897" h="2327">
                  <a:moveTo>
                    <a:pt x="0" y="2327"/>
                  </a:moveTo>
                  <a:lnTo>
                    <a:pt x="2897" y="0"/>
                  </a:lnTo>
                  <a:lnTo>
                    <a:pt x="0" y="232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3" name="Line 321"/>
            <p:cNvSpPr>
              <a:spLocks noChangeShapeType="1"/>
            </p:cNvSpPr>
            <p:nvPr/>
          </p:nvSpPr>
          <p:spPr bwMode="auto">
            <a:xfrm flipV="1">
              <a:off x="1656321" y="3243653"/>
              <a:ext cx="2515376" cy="20204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4" name="Freeform 322"/>
            <p:cNvSpPr/>
            <p:nvPr/>
          </p:nvSpPr>
          <p:spPr bwMode="auto">
            <a:xfrm>
              <a:off x="3925976" y="3163772"/>
              <a:ext cx="1148721" cy="1641029"/>
            </a:xfrm>
            <a:custGeom>
              <a:avLst/>
              <a:gdLst>
                <a:gd name="T0" fmla="*/ 0 w 1323"/>
                <a:gd name="T1" fmla="*/ 1890 h 1890"/>
                <a:gd name="T2" fmla="*/ 1323 w 1323"/>
                <a:gd name="T3" fmla="*/ 0 h 1890"/>
                <a:gd name="T4" fmla="*/ 0 w 1323"/>
                <a:gd name="T5" fmla="*/ 1890 h 1890"/>
              </a:gdLst>
              <a:ahLst/>
              <a:cxnLst>
                <a:cxn ang="0">
                  <a:pos x="T0" y="T1"/>
                </a:cxn>
                <a:cxn ang="0">
                  <a:pos x="T2" y="T3"/>
                </a:cxn>
                <a:cxn ang="0">
                  <a:pos x="T4" y="T5"/>
                </a:cxn>
              </a:cxnLst>
              <a:rect l="0" t="0" r="r" b="b"/>
              <a:pathLst>
                <a:path w="1323" h="1890">
                  <a:moveTo>
                    <a:pt x="0" y="1890"/>
                  </a:moveTo>
                  <a:lnTo>
                    <a:pt x="1323" y="0"/>
                  </a:lnTo>
                  <a:lnTo>
                    <a:pt x="0" y="18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5" name="Line 323"/>
            <p:cNvSpPr>
              <a:spLocks noChangeShapeType="1"/>
            </p:cNvSpPr>
            <p:nvPr/>
          </p:nvSpPr>
          <p:spPr bwMode="auto">
            <a:xfrm flipV="1">
              <a:off x="4073581" y="3223682"/>
              <a:ext cx="1148721" cy="164102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6" name="Freeform 324"/>
            <p:cNvSpPr/>
            <p:nvPr/>
          </p:nvSpPr>
          <p:spPr bwMode="auto">
            <a:xfrm>
              <a:off x="3041210" y="3243653"/>
              <a:ext cx="1130487" cy="1901510"/>
            </a:xfrm>
            <a:custGeom>
              <a:avLst/>
              <a:gdLst>
                <a:gd name="T0" fmla="*/ 0 w 1302"/>
                <a:gd name="T1" fmla="*/ 2190 h 2190"/>
                <a:gd name="T2" fmla="*/ 1302 w 1302"/>
                <a:gd name="T3" fmla="*/ 0 h 2190"/>
                <a:gd name="T4" fmla="*/ 0 w 1302"/>
                <a:gd name="T5" fmla="*/ 2190 h 2190"/>
              </a:gdLst>
              <a:ahLst/>
              <a:cxnLst>
                <a:cxn ang="0">
                  <a:pos x="T0" y="T1"/>
                </a:cxn>
                <a:cxn ang="0">
                  <a:pos x="T2" y="T3"/>
                </a:cxn>
                <a:cxn ang="0">
                  <a:pos x="T4" y="T5"/>
                </a:cxn>
              </a:cxnLst>
              <a:rect l="0" t="0" r="r" b="b"/>
              <a:pathLst>
                <a:path w="1302" h="2190">
                  <a:moveTo>
                    <a:pt x="0" y="2190"/>
                  </a:moveTo>
                  <a:lnTo>
                    <a:pt x="1302" y="0"/>
                  </a:lnTo>
                  <a:lnTo>
                    <a:pt x="0" y="219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7" name="Line 325"/>
            <p:cNvSpPr>
              <a:spLocks noChangeShapeType="1"/>
            </p:cNvSpPr>
            <p:nvPr/>
          </p:nvSpPr>
          <p:spPr bwMode="auto">
            <a:xfrm flipV="1">
              <a:off x="3041210" y="3243653"/>
              <a:ext cx="1130487" cy="190151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38" name="Freeform 326"/>
            <p:cNvSpPr/>
            <p:nvPr/>
          </p:nvSpPr>
          <p:spPr bwMode="auto">
            <a:xfrm>
              <a:off x="1662399" y="5145163"/>
              <a:ext cx="1378812" cy="121558"/>
            </a:xfrm>
            <a:custGeom>
              <a:avLst/>
              <a:gdLst>
                <a:gd name="T0" fmla="*/ 1588 w 1588"/>
                <a:gd name="T1" fmla="*/ 0 h 140"/>
                <a:gd name="T2" fmla="*/ 0 w 1588"/>
                <a:gd name="T3" fmla="*/ 140 h 140"/>
                <a:gd name="T4" fmla="*/ 1588 w 1588"/>
                <a:gd name="T5" fmla="*/ 0 h 140"/>
              </a:gdLst>
              <a:ahLst/>
              <a:cxnLst>
                <a:cxn ang="0">
                  <a:pos x="T0" y="T1"/>
                </a:cxn>
                <a:cxn ang="0">
                  <a:pos x="T2" y="T3"/>
                </a:cxn>
                <a:cxn ang="0">
                  <a:pos x="T4" y="T5"/>
                </a:cxn>
              </a:cxnLst>
              <a:rect l="0" t="0" r="r" b="b"/>
              <a:pathLst>
                <a:path w="1588" h="140">
                  <a:moveTo>
                    <a:pt x="1588" y="0"/>
                  </a:moveTo>
                  <a:lnTo>
                    <a:pt x="0" y="140"/>
                  </a:lnTo>
                  <a:lnTo>
                    <a:pt x="158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39" name="Line 327"/>
            <p:cNvSpPr>
              <a:spLocks noChangeShapeType="1"/>
            </p:cNvSpPr>
            <p:nvPr/>
          </p:nvSpPr>
          <p:spPr bwMode="auto">
            <a:xfrm flipH="1">
              <a:off x="1662399" y="5145163"/>
              <a:ext cx="1378812" cy="12155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0" name="Freeform 328"/>
            <p:cNvSpPr/>
            <p:nvPr/>
          </p:nvSpPr>
          <p:spPr bwMode="auto">
            <a:xfrm>
              <a:off x="2278001" y="4123210"/>
              <a:ext cx="763209" cy="1021953"/>
            </a:xfrm>
            <a:custGeom>
              <a:avLst/>
              <a:gdLst>
                <a:gd name="T0" fmla="*/ 879 w 879"/>
                <a:gd name="T1" fmla="*/ 1177 h 1177"/>
                <a:gd name="T2" fmla="*/ 0 w 879"/>
                <a:gd name="T3" fmla="*/ 0 h 1177"/>
                <a:gd name="T4" fmla="*/ 879 w 879"/>
                <a:gd name="T5" fmla="*/ 1177 h 1177"/>
              </a:gdLst>
              <a:ahLst/>
              <a:cxnLst>
                <a:cxn ang="0">
                  <a:pos x="T0" y="T1"/>
                </a:cxn>
                <a:cxn ang="0">
                  <a:pos x="T2" y="T3"/>
                </a:cxn>
                <a:cxn ang="0">
                  <a:pos x="T4" y="T5"/>
                </a:cxn>
              </a:cxnLst>
              <a:rect l="0" t="0" r="r" b="b"/>
              <a:pathLst>
                <a:path w="879" h="1177">
                  <a:moveTo>
                    <a:pt x="879" y="1177"/>
                  </a:moveTo>
                  <a:lnTo>
                    <a:pt x="0" y="0"/>
                  </a:lnTo>
                  <a:lnTo>
                    <a:pt x="879" y="117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1" name="Line 329"/>
            <p:cNvSpPr>
              <a:spLocks noChangeShapeType="1"/>
            </p:cNvSpPr>
            <p:nvPr/>
          </p:nvSpPr>
          <p:spPr bwMode="auto">
            <a:xfrm flipH="1" flipV="1">
              <a:off x="2278001" y="4123210"/>
              <a:ext cx="763209" cy="102195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2" name="Freeform 330"/>
            <p:cNvSpPr/>
            <p:nvPr/>
          </p:nvSpPr>
          <p:spPr bwMode="auto">
            <a:xfrm>
              <a:off x="878351" y="3169850"/>
              <a:ext cx="737161" cy="1108780"/>
            </a:xfrm>
            <a:custGeom>
              <a:avLst/>
              <a:gdLst>
                <a:gd name="T0" fmla="*/ 0 w 849"/>
                <a:gd name="T1" fmla="*/ 1277 h 1277"/>
                <a:gd name="T2" fmla="*/ 849 w 849"/>
                <a:gd name="T3" fmla="*/ 0 h 1277"/>
                <a:gd name="T4" fmla="*/ 0 w 849"/>
                <a:gd name="T5" fmla="*/ 1277 h 1277"/>
              </a:gdLst>
              <a:ahLst/>
              <a:cxnLst>
                <a:cxn ang="0">
                  <a:pos x="T0" y="T1"/>
                </a:cxn>
                <a:cxn ang="0">
                  <a:pos x="T2" y="T3"/>
                </a:cxn>
                <a:cxn ang="0">
                  <a:pos x="T4" y="T5"/>
                </a:cxn>
              </a:cxnLst>
              <a:rect l="0" t="0" r="r" b="b"/>
              <a:pathLst>
                <a:path w="849" h="1277">
                  <a:moveTo>
                    <a:pt x="0" y="1277"/>
                  </a:moveTo>
                  <a:lnTo>
                    <a:pt x="849" y="0"/>
                  </a:lnTo>
                  <a:lnTo>
                    <a:pt x="0" y="1277"/>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3" name="Line 331"/>
            <p:cNvSpPr>
              <a:spLocks noChangeShapeType="1"/>
            </p:cNvSpPr>
            <p:nvPr/>
          </p:nvSpPr>
          <p:spPr bwMode="auto">
            <a:xfrm flipV="1">
              <a:off x="878351" y="3169850"/>
              <a:ext cx="737161" cy="110878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4" name="Freeform 332"/>
            <p:cNvSpPr/>
            <p:nvPr/>
          </p:nvSpPr>
          <p:spPr bwMode="auto">
            <a:xfrm>
              <a:off x="1615512" y="2882453"/>
              <a:ext cx="1454351" cy="287397"/>
            </a:xfrm>
            <a:custGeom>
              <a:avLst/>
              <a:gdLst>
                <a:gd name="T0" fmla="*/ 0 w 1675"/>
                <a:gd name="T1" fmla="*/ 331 h 331"/>
                <a:gd name="T2" fmla="*/ 1675 w 1675"/>
                <a:gd name="T3" fmla="*/ 0 h 331"/>
                <a:gd name="T4" fmla="*/ 0 w 1675"/>
                <a:gd name="T5" fmla="*/ 331 h 331"/>
              </a:gdLst>
              <a:ahLst/>
              <a:cxnLst>
                <a:cxn ang="0">
                  <a:pos x="T0" y="T1"/>
                </a:cxn>
                <a:cxn ang="0">
                  <a:pos x="T2" y="T3"/>
                </a:cxn>
                <a:cxn ang="0">
                  <a:pos x="T4" y="T5"/>
                </a:cxn>
              </a:cxnLst>
              <a:rect l="0" t="0" r="r" b="b"/>
              <a:pathLst>
                <a:path w="1675" h="331">
                  <a:moveTo>
                    <a:pt x="0" y="331"/>
                  </a:moveTo>
                  <a:lnTo>
                    <a:pt x="1675" y="0"/>
                  </a:lnTo>
                  <a:lnTo>
                    <a:pt x="0" y="33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5" name="Line 333"/>
            <p:cNvSpPr>
              <a:spLocks noChangeShapeType="1"/>
            </p:cNvSpPr>
            <p:nvPr/>
          </p:nvSpPr>
          <p:spPr bwMode="auto">
            <a:xfrm flipV="1">
              <a:off x="1615512" y="2882453"/>
              <a:ext cx="1454351" cy="287397"/>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6" name="Freeform 334"/>
            <p:cNvSpPr/>
            <p:nvPr/>
          </p:nvSpPr>
          <p:spPr bwMode="auto">
            <a:xfrm>
              <a:off x="3041210" y="2882453"/>
              <a:ext cx="28653" cy="2240135"/>
            </a:xfrm>
            <a:custGeom>
              <a:avLst/>
              <a:gdLst>
                <a:gd name="T0" fmla="*/ 0 w 33"/>
                <a:gd name="T1" fmla="*/ 2580 h 2580"/>
                <a:gd name="T2" fmla="*/ 33 w 33"/>
                <a:gd name="T3" fmla="*/ 0 h 2580"/>
                <a:gd name="T4" fmla="*/ 0 w 33"/>
                <a:gd name="T5" fmla="*/ 2580 h 2580"/>
              </a:gdLst>
              <a:ahLst/>
              <a:cxnLst>
                <a:cxn ang="0">
                  <a:pos x="T0" y="T1"/>
                </a:cxn>
                <a:cxn ang="0">
                  <a:pos x="T2" y="T3"/>
                </a:cxn>
                <a:cxn ang="0">
                  <a:pos x="T4" y="T5"/>
                </a:cxn>
              </a:cxnLst>
              <a:rect l="0" t="0" r="r" b="b"/>
              <a:pathLst>
                <a:path w="33" h="2580">
                  <a:moveTo>
                    <a:pt x="0" y="2580"/>
                  </a:moveTo>
                  <a:lnTo>
                    <a:pt x="33" y="0"/>
                  </a:lnTo>
                  <a:lnTo>
                    <a:pt x="0" y="258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7" name="Line 335"/>
            <p:cNvSpPr>
              <a:spLocks noChangeShapeType="1"/>
            </p:cNvSpPr>
            <p:nvPr/>
          </p:nvSpPr>
          <p:spPr bwMode="auto">
            <a:xfrm flipV="1">
              <a:off x="3041210" y="2882453"/>
              <a:ext cx="28653" cy="224013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48" name="Freeform 336"/>
            <p:cNvSpPr/>
            <p:nvPr/>
          </p:nvSpPr>
          <p:spPr bwMode="auto">
            <a:xfrm>
              <a:off x="4182116" y="3217604"/>
              <a:ext cx="541800" cy="1451746"/>
            </a:xfrm>
            <a:custGeom>
              <a:avLst/>
              <a:gdLst>
                <a:gd name="T0" fmla="*/ 624 w 624"/>
                <a:gd name="T1" fmla="*/ 1672 h 1672"/>
                <a:gd name="T2" fmla="*/ 0 w 624"/>
                <a:gd name="T3" fmla="*/ 0 h 1672"/>
                <a:gd name="T4" fmla="*/ 624 w 624"/>
                <a:gd name="T5" fmla="*/ 1672 h 1672"/>
              </a:gdLst>
              <a:ahLst/>
              <a:cxnLst>
                <a:cxn ang="0">
                  <a:pos x="T0" y="T1"/>
                </a:cxn>
                <a:cxn ang="0">
                  <a:pos x="T2" y="T3"/>
                </a:cxn>
                <a:cxn ang="0">
                  <a:pos x="T4" y="T5"/>
                </a:cxn>
              </a:cxnLst>
              <a:rect l="0" t="0" r="r" b="b"/>
              <a:pathLst>
                <a:path w="624" h="1672">
                  <a:moveTo>
                    <a:pt x="624" y="1672"/>
                  </a:moveTo>
                  <a:lnTo>
                    <a:pt x="0" y="0"/>
                  </a:lnTo>
                  <a:lnTo>
                    <a:pt x="624" y="167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49" name="Line 337"/>
            <p:cNvSpPr>
              <a:spLocks noChangeShapeType="1"/>
            </p:cNvSpPr>
            <p:nvPr/>
          </p:nvSpPr>
          <p:spPr bwMode="auto">
            <a:xfrm flipH="1" flipV="1">
              <a:off x="4182116" y="3217604"/>
              <a:ext cx="541800" cy="145174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0" name="Freeform 338"/>
            <p:cNvSpPr/>
            <p:nvPr/>
          </p:nvSpPr>
          <p:spPr bwMode="auto">
            <a:xfrm>
              <a:off x="3888641" y="4808274"/>
              <a:ext cx="494913" cy="1448273"/>
            </a:xfrm>
            <a:custGeom>
              <a:avLst/>
              <a:gdLst>
                <a:gd name="T0" fmla="*/ 570 w 570"/>
                <a:gd name="T1" fmla="*/ 1668 h 1668"/>
                <a:gd name="T2" fmla="*/ 0 w 570"/>
                <a:gd name="T3" fmla="*/ 0 h 1668"/>
                <a:gd name="T4" fmla="*/ 570 w 570"/>
                <a:gd name="T5" fmla="*/ 1668 h 1668"/>
              </a:gdLst>
              <a:ahLst/>
              <a:cxnLst>
                <a:cxn ang="0">
                  <a:pos x="T0" y="T1"/>
                </a:cxn>
                <a:cxn ang="0">
                  <a:pos x="T2" y="T3"/>
                </a:cxn>
                <a:cxn ang="0">
                  <a:pos x="T4" y="T5"/>
                </a:cxn>
              </a:cxnLst>
              <a:rect l="0" t="0" r="r" b="b"/>
              <a:pathLst>
                <a:path w="570" h="1668">
                  <a:moveTo>
                    <a:pt x="570" y="1668"/>
                  </a:moveTo>
                  <a:lnTo>
                    <a:pt x="0" y="0"/>
                  </a:lnTo>
                  <a:lnTo>
                    <a:pt x="570" y="1668"/>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1" name="Line 339"/>
            <p:cNvSpPr>
              <a:spLocks noChangeShapeType="1"/>
            </p:cNvSpPr>
            <p:nvPr/>
          </p:nvSpPr>
          <p:spPr bwMode="auto">
            <a:xfrm flipH="1" flipV="1">
              <a:off x="3888641" y="4808274"/>
              <a:ext cx="494913" cy="144827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2" name="Freeform 340"/>
            <p:cNvSpPr/>
            <p:nvPr/>
          </p:nvSpPr>
          <p:spPr bwMode="auto">
            <a:xfrm>
              <a:off x="3892982" y="4796119"/>
              <a:ext cx="1285039" cy="878688"/>
            </a:xfrm>
            <a:custGeom>
              <a:avLst/>
              <a:gdLst>
                <a:gd name="T0" fmla="*/ 1480 w 1480"/>
                <a:gd name="T1" fmla="*/ 1012 h 1012"/>
                <a:gd name="T2" fmla="*/ 0 w 1480"/>
                <a:gd name="T3" fmla="*/ 0 h 1012"/>
                <a:gd name="T4" fmla="*/ 1480 w 1480"/>
                <a:gd name="T5" fmla="*/ 1012 h 1012"/>
              </a:gdLst>
              <a:ahLst/>
              <a:cxnLst>
                <a:cxn ang="0">
                  <a:pos x="T0" y="T1"/>
                </a:cxn>
                <a:cxn ang="0">
                  <a:pos x="T2" y="T3"/>
                </a:cxn>
                <a:cxn ang="0">
                  <a:pos x="T4" y="T5"/>
                </a:cxn>
              </a:cxnLst>
              <a:rect l="0" t="0" r="r" b="b"/>
              <a:pathLst>
                <a:path w="1480" h="1012">
                  <a:moveTo>
                    <a:pt x="1480" y="1012"/>
                  </a:moveTo>
                  <a:lnTo>
                    <a:pt x="0" y="0"/>
                  </a:lnTo>
                  <a:lnTo>
                    <a:pt x="1480" y="1012"/>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3" name="Line 341"/>
            <p:cNvSpPr>
              <a:spLocks noChangeShapeType="1"/>
            </p:cNvSpPr>
            <p:nvPr/>
          </p:nvSpPr>
          <p:spPr bwMode="auto">
            <a:xfrm flipH="1" flipV="1">
              <a:off x="3892982" y="4796119"/>
              <a:ext cx="1285039" cy="878688"/>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4" name="Freeform 342"/>
            <p:cNvSpPr/>
            <p:nvPr/>
          </p:nvSpPr>
          <p:spPr bwMode="auto">
            <a:xfrm>
              <a:off x="3078546" y="4796119"/>
              <a:ext cx="814437" cy="1027163"/>
            </a:xfrm>
            <a:custGeom>
              <a:avLst/>
              <a:gdLst>
                <a:gd name="T0" fmla="*/ 938 w 938"/>
                <a:gd name="T1" fmla="*/ 0 h 1183"/>
                <a:gd name="T2" fmla="*/ 0 w 938"/>
                <a:gd name="T3" fmla="*/ 1183 h 1183"/>
                <a:gd name="T4" fmla="*/ 938 w 938"/>
                <a:gd name="T5" fmla="*/ 0 h 1183"/>
              </a:gdLst>
              <a:ahLst/>
              <a:cxnLst>
                <a:cxn ang="0">
                  <a:pos x="T0" y="T1"/>
                </a:cxn>
                <a:cxn ang="0">
                  <a:pos x="T2" y="T3"/>
                </a:cxn>
                <a:cxn ang="0">
                  <a:pos x="T4" y="T5"/>
                </a:cxn>
              </a:cxnLst>
              <a:rect l="0" t="0" r="r" b="b"/>
              <a:pathLst>
                <a:path w="938" h="1183">
                  <a:moveTo>
                    <a:pt x="938" y="0"/>
                  </a:moveTo>
                  <a:lnTo>
                    <a:pt x="0" y="1183"/>
                  </a:lnTo>
                  <a:lnTo>
                    <a:pt x="938"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5" name="Line 343"/>
            <p:cNvSpPr>
              <a:spLocks noChangeShapeType="1"/>
            </p:cNvSpPr>
            <p:nvPr/>
          </p:nvSpPr>
          <p:spPr bwMode="auto">
            <a:xfrm flipH="1">
              <a:off x="3078546" y="4796119"/>
              <a:ext cx="814437" cy="1027163"/>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6" name="Freeform 344"/>
            <p:cNvSpPr/>
            <p:nvPr/>
          </p:nvSpPr>
          <p:spPr bwMode="auto">
            <a:xfrm>
              <a:off x="2271924" y="2882453"/>
              <a:ext cx="797940" cy="1219919"/>
            </a:xfrm>
            <a:custGeom>
              <a:avLst/>
              <a:gdLst>
                <a:gd name="T0" fmla="*/ 0 w 919"/>
                <a:gd name="T1" fmla="*/ 1405 h 1405"/>
                <a:gd name="T2" fmla="*/ 919 w 919"/>
                <a:gd name="T3" fmla="*/ 0 h 1405"/>
                <a:gd name="T4" fmla="*/ 0 w 919"/>
                <a:gd name="T5" fmla="*/ 1405 h 1405"/>
              </a:gdLst>
              <a:ahLst/>
              <a:cxnLst>
                <a:cxn ang="0">
                  <a:pos x="T0" y="T1"/>
                </a:cxn>
                <a:cxn ang="0">
                  <a:pos x="T2" y="T3"/>
                </a:cxn>
                <a:cxn ang="0">
                  <a:pos x="T4" y="T5"/>
                </a:cxn>
              </a:cxnLst>
              <a:rect l="0" t="0" r="r" b="b"/>
              <a:pathLst>
                <a:path w="919" h="1405">
                  <a:moveTo>
                    <a:pt x="0" y="1405"/>
                  </a:moveTo>
                  <a:lnTo>
                    <a:pt x="919" y="0"/>
                  </a:lnTo>
                  <a:lnTo>
                    <a:pt x="0" y="1405"/>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7" name="Line 345"/>
            <p:cNvSpPr>
              <a:spLocks noChangeShapeType="1"/>
            </p:cNvSpPr>
            <p:nvPr/>
          </p:nvSpPr>
          <p:spPr bwMode="auto">
            <a:xfrm flipV="1">
              <a:off x="2271924" y="2882453"/>
              <a:ext cx="797940" cy="121991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58" name="Freeform 346"/>
            <p:cNvSpPr/>
            <p:nvPr/>
          </p:nvSpPr>
          <p:spPr bwMode="auto">
            <a:xfrm>
              <a:off x="4707419" y="3950424"/>
              <a:ext cx="2719419" cy="722400"/>
            </a:xfrm>
            <a:custGeom>
              <a:avLst/>
              <a:gdLst>
                <a:gd name="T0" fmla="*/ 3132 w 3132"/>
                <a:gd name="T1" fmla="*/ 0 h 832"/>
                <a:gd name="T2" fmla="*/ 0 w 3132"/>
                <a:gd name="T3" fmla="*/ 832 h 832"/>
                <a:gd name="T4" fmla="*/ 3132 w 3132"/>
                <a:gd name="T5" fmla="*/ 0 h 832"/>
              </a:gdLst>
              <a:ahLst/>
              <a:cxnLst>
                <a:cxn ang="0">
                  <a:pos x="T0" y="T1"/>
                </a:cxn>
                <a:cxn ang="0">
                  <a:pos x="T2" y="T3"/>
                </a:cxn>
                <a:cxn ang="0">
                  <a:pos x="T4" y="T5"/>
                </a:cxn>
              </a:cxnLst>
              <a:rect l="0" t="0" r="r" b="b"/>
              <a:pathLst>
                <a:path w="3132" h="832">
                  <a:moveTo>
                    <a:pt x="3132" y="0"/>
                  </a:moveTo>
                  <a:lnTo>
                    <a:pt x="0" y="832"/>
                  </a:lnTo>
                  <a:lnTo>
                    <a:pt x="313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59" name="Line 347"/>
            <p:cNvSpPr>
              <a:spLocks noChangeShapeType="1"/>
            </p:cNvSpPr>
            <p:nvPr/>
          </p:nvSpPr>
          <p:spPr bwMode="auto">
            <a:xfrm flipH="1">
              <a:off x="4707419" y="3950424"/>
              <a:ext cx="2719419" cy="7224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0" name="Freeform 348"/>
            <p:cNvSpPr/>
            <p:nvPr/>
          </p:nvSpPr>
          <p:spPr bwMode="auto">
            <a:xfrm>
              <a:off x="3874749" y="4131024"/>
              <a:ext cx="832670" cy="541800"/>
            </a:xfrm>
            <a:custGeom>
              <a:avLst/>
              <a:gdLst>
                <a:gd name="T0" fmla="*/ 959 w 959"/>
                <a:gd name="T1" fmla="*/ 624 h 624"/>
                <a:gd name="T2" fmla="*/ 0 w 959"/>
                <a:gd name="T3" fmla="*/ 0 h 624"/>
                <a:gd name="T4" fmla="*/ 959 w 959"/>
                <a:gd name="T5" fmla="*/ 624 h 624"/>
              </a:gdLst>
              <a:ahLst/>
              <a:cxnLst>
                <a:cxn ang="0">
                  <a:pos x="T0" y="T1"/>
                </a:cxn>
                <a:cxn ang="0">
                  <a:pos x="T2" y="T3"/>
                </a:cxn>
                <a:cxn ang="0">
                  <a:pos x="T4" y="T5"/>
                </a:cxn>
              </a:cxnLst>
              <a:rect l="0" t="0" r="r" b="b"/>
              <a:pathLst>
                <a:path w="959" h="624">
                  <a:moveTo>
                    <a:pt x="959" y="624"/>
                  </a:moveTo>
                  <a:lnTo>
                    <a:pt x="0" y="0"/>
                  </a:lnTo>
                  <a:lnTo>
                    <a:pt x="959" y="62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1" name="Line 349"/>
            <p:cNvSpPr>
              <a:spLocks noChangeShapeType="1"/>
            </p:cNvSpPr>
            <p:nvPr/>
          </p:nvSpPr>
          <p:spPr bwMode="auto">
            <a:xfrm flipH="1" flipV="1">
              <a:off x="3874749" y="4131024"/>
              <a:ext cx="832670" cy="541800"/>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2" name="Freeform 350"/>
            <p:cNvSpPr/>
            <p:nvPr/>
          </p:nvSpPr>
          <p:spPr bwMode="auto">
            <a:xfrm>
              <a:off x="2271924" y="3207185"/>
              <a:ext cx="1899773" cy="895186"/>
            </a:xfrm>
            <a:custGeom>
              <a:avLst/>
              <a:gdLst>
                <a:gd name="T0" fmla="*/ 0 w 2188"/>
                <a:gd name="T1" fmla="*/ 1031 h 1031"/>
                <a:gd name="T2" fmla="*/ 2188 w 2188"/>
                <a:gd name="T3" fmla="*/ 0 h 1031"/>
                <a:gd name="T4" fmla="*/ 0 w 2188"/>
                <a:gd name="T5" fmla="*/ 1031 h 1031"/>
              </a:gdLst>
              <a:ahLst/>
              <a:cxnLst>
                <a:cxn ang="0">
                  <a:pos x="T0" y="T1"/>
                </a:cxn>
                <a:cxn ang="0">
                  <a:pos x="T2" y="T3"/>
                </a:cxn>
                <a:cxn ang="0">
                  <a:pos x="T4" y="T5"/>
                </a:cxn>
              </a:cxnLst>
              <a:rect l="0" t="0" r="r" b="b"/>
              <a:pathLst>
                <a:path w="2188" h="1031">
                  <a:moveTo>
                    <a:pt x="0" y="1031"/>
                  </a:moveTo>
                  <a:lnTo>
                    <a:pt x="2188" y="0"/>
                  </a:lnTo>
                  <a:lnTo>
                    <a:pt x="0" y="1031"/>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3" name="Line 351"/>
            <p:cNvSpPr>
              <a:spLocks noChangeShapeType="1"/>
            </p:cNvSpPr>
            <p:nvPr/>
          </p:nvSpPr>
          <p:spPr bwMode="auto">
            <a:xfrm flipV="1">
              <a:off x="2271924" y="3207185"/>
              <a:ext cx="1899773" cy="895186"/>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4" name="Freeform 352"/>
            <p:cNvSpPr/>
            <p:nvPr/>
          </p:nvSpPr>
          <p:spPr bwMode="auto">
            <a:xfrm>
              <a:off x="1662399" y="4102371"/>
              <a:ext cx="609525" cy="1164349"/>
            </a:xfrm>
            <a:custGeom>
              <a:avLst/>
              <a:gdLst>
                <a:gd name="T0" fmla="*/ 702 w 702"/>
                <a:gd name="T1" fmla="*/ 0 h 1341"/>
                <a:gd name="T2" fmla="*/ 0 w 702"/>
                <a:gd name="T3" fmla="*/ 1341 h 1341"/>
                <a:gd name="T4" fmla="*/ 702 w 702"/>
                <a:gd name="T5" fmla="*/ 0 h 1341"/>
              </a:gdLst>
              <a:ahLst/>
              <a:cxnLst>
                <a:cxn ang="0">
                  <a:pos x="T0" y="T1"/>
                </a:cxn>
                <a:cxn ang="0">
                  <a:pos x="T2" y="T3"/>
                </a:cxn>
                <a:cxn ang="0">
                  <a:pos x="T4" y="T5"/>
                </a:cxn>
              </a:cxnLst>
              <a:rect l="0" t="0" r="r" b="b"/>
              <a:pathLst>
                <a:path w="702" h="1341">
                  <a:moveTo>
                    <a:pt x="702" y="0"/>
                  </a:moveTo>
                  <a:lnTo>
                    <a:pt x="0" y="1341"/>
                  </a:lnTo>
                  <a:lnTo>
                    <a:pt x="702"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5" name="Line 353"/>
            <p:cNvSpPr>
              <a:spLocks noChangeShapeType="1"/>
            </p:cNvSpPr>
            <p:nvPr/>
          </p:nvSpPr>
          <p:spPr bwMode="auto">
            <a:xfrm flipH="1">
              <a:off x="1662399" y="4102371"/>
              <a:ext cx="609525" cy="1164349"/>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6" name="Freeform 354"/>
            <p:cNvSpPr/>
            <p:nvPr/>
          </p:nvSpPr>
          <p:spPr bwMode="auto">
            <a:xfrm>
              <a:off x="3078546" y="4812615"/>
              <a:ext cx="3112746" cy="1010665"/>
            </a:xfrm>
            <a:custGeom>
              <a:avLst/>
              <a:gdLst>
                <a:gd name="T0" fmla="*/ 3585 w 3585"/>
                <a:gd name="T1" fmla="*/ 0 h 1164"/>
                <a:gd name="T2" fmla="*/ 0 w 3585"/>
                <a:gd name="T3" fmla="*/ 1164 h 1164"/>
                <a:gd name="T4" fmla="*/ 3585 w 3585"/>
                <a:gd name="T5" fmla="*/ 0 h 1164"/>
              </a:gdLst>
              <a:ahLst/>
              <a:cxnLst>
                <a:cxn ang="0">
                  <a:pos x="T0" y="T1"/>
                </a:cxn>
                <a:cxn ang="0">
                  <a:pos x="T2" y="T3"/>
                </a:cxn>
                <a:cxn ang="0">
                  <a:pos x="T4" y="T5"/>
                </a:cxn>
              </a:cxnLst>
              <a:rect l="0" t="0" r="r" b="b"/>
              <a:pathLst>
                <a:path w="3585" h="1164">
                  <a:moveTo>
                    <a:pt x="3585" y="0"/>
                  </a:moveTo>
                  <a:lnTo>
                    <a:pt x="0" y="1164"/>
                  </a:lnTo>
                  <a:lnTo>
                    <a:pt x="3585" y="0"/>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7" name="Line 355"/>
            <p:cNvSpPr>
              <a:spLocks noChangeShapeType="1"/>
            </p:cNvSpPr>
            <p:nvPr/>
          </p:nvSpPr>
          <p:spPr bwMode="auto">
            <a:xfrm flipH="1">
              <a:off x="3078546" y="4812615"/>
              <a:ext cx="3112746" cy="1010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sp>
          <p:nvSpPr>
            <p:cNvPr id="768" name="Freeform 356"/>
            <p:cNvSpPr/>
            <p:nvPr/>
          </p:nvSpPr>
          <p:spPr bwMode="auto">
            <a:xfrm>
              <a:off x="3069863" y="2882453"/>
              <a:ext cx="823119" cy="1913665"/>
            </a:xfrm>
            <a:custGeom>
              <a:avLst/>
              <a:gdLst>
                <a:gd name="T0" fmla="*/ 948 w 948"/>
                <a:gd name="T1" fmla="*/ 2204 h 2204"/>
                <a:gd name="T2" fmla="*/ 0 w 948"/>
                <a:gd name="T3" fmla="*/ 0 h 2204"/>
                <a:gd name="T4" fmla="*/ 948 w 948"/>
                <a:gd name="T5" fmla="*/ 2204 h 2204"/>
              </a:gdLst>
              <a:ahLst/>
              <a:cxnLst>
                <a:cxn ang="0">
                  <a:pos x="T0" y="T1"/>
                </a:cxn>
                <a:cxn ang="0">
                  <a:pos x="T2" y="T3"/>
                </a:cxn>
                <a:cxn ang="0">
                  <a:pos x="T4" y="T5"/>
                </a:cxn>
              </a:cxnLst>
              <a:rect l="0" t="0" r="r" b="b"/>
              <a:pathLst>
                <a:path w="948" h="2204">
                  <a:moveTo>
                    <a:pt x="948" y="2204"/>
                  </a:moveTo>
                  <a:lnTo>
                    <a:pt x="0" y="0"/>
                  </a:lnTo>
                  <a:lnTo>
                    <a:pt x="948" y="2204"/>
                  </a:lnTo>
                  <a:close/>
                </a:path>
              </a:pathLst>
            </a:custGeom>
            <a:solidFill>
              <a:schemeClr val="tx1">
                <a:lumMod val="25000"/>
                <a:lumOff val="75000"/>
              </a:schemeClr>
            </a:solidFill>
            <a:ln w="9525">
              <a:solidFill>
                <a:schemeClr val="tx2">
                  <a:alpha val="8000"/>
                </a:schemeClr>
              </a:solidFill>
              <a:round/>
            </a:ln>
          </p:spPr>
          <p:txBody>
            <a:bodyPr vert="horz" wrap="square" lIns="91440" tIns="45720" rIns="91440" bIns="45720" numCol="1" anchor="t" anchorCtr="0" compatLnSpc="1"/>
            <a:lstStyle/>
            <a:p>
              <a:endParaRPr lang="zh-CN" altLang="en-US"/>
            </a:p>
          </p:txBody>
        </p:sp>
        <p:sp>
          <p:nvSpPr>
            <p:cNvPr id="769" name="Line 357"/>
            <p:cNvSpPr>
              <a:spLocks noChangeShapeType="1"/>
            </p:cNvSpPr>
            <p:nvPr/>
          </p:nvSpPr>
          <p:spPr bwMode="auto">
            <a:xfrm flipH="1" flipV="1">
              <a:off x="3069863" y="2882453"/>
              <a:ext cx="823119" cy="1913665"/>
            </a:xfrm>
            <a:prstGeom prst="line">
              <a:avLst/>
            </a:prstGeom>
            <a:solidFill>
              <a:schemeClr val="tx1">
                <a:lumMod val="25000"/>
                <a:lumOff val="75000"/>
              </a:schemeClr>
            </a:solidFill>
            <a:ln w="7938" cap="flat">
              <a:solidFill>
                <a:schemeClr val="tx2">
                  <a:alpha val="8000"/>
                </a:schemeClr>
              </a:solidFill>
              <a:prstDash val="solid"/>
              <a:miter lim="800000"/>
            </a:ln>
          </p:spPr>
          <p:txBody>
            <a:bodyPr vert="horz" wrap="square" lIns="91440" tIns="45720" rIns="91440" bIns="45720" numCol="1" anchor="t" anchorCtr="0" compatLnSpc="1"/>
            <a:lstStyle/>
            <a:p>
              <a:endParaRPr lang="zh-CN" altLang="en-US"/>
            </a:p>
          </p:txBody>
        </p:sp>
      </p:grpSp>
      <p:sp>
        <p:nvSpPr>
          <p:cNvPr id="28" name="Freeform 7"/>
          <p:cNvSpPr/>
          <p:nvPr/>
        </p:nvSpPr>
        <p:spPr bwMode="auto">
          <a:xfrm>
            <a:off x="4690989" y="4110210"/>
            <a:ext cx="856614" cy="98178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29" name="Freeform 7"/>
          <p:cNvSpPr/>
          <p:nvPr/>
        </p:nvSpPr>
        <p:spPr bwMode="auto">
          <a:xfrm>
            <a:off x="5171927" y="3182139"/>
            <a:ext cx="856614" cy="98178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30" name="Freeform 7"/>
          <p:cNvSpPr/>
          <p:nvPr/>
        </p:nvSpPr>
        <p:spPr bwMode="auto">
          <a:xfrm>
            <a:off x="6153467" y="3182139"/>
            <a:ext cx="856614" cy="98178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31" name="Freeform 7"/>
          <p:cNvSpPr/>
          <p:nvPr/>
        </p:nvSpPr>
        <p:spPr bwMode="auto">
          <a:xfrm>
            <a:off x="6615429" y="2246103"/>
            <a:ext cx="856614" cy="981786"/>
          </a:xfrm>
          <a:custGeom>
            <a:avLst/>
            <a:gdLst>
              <a:gd name="T0" fmla="*/ 186 w 423"/>
              <a:gd name="T1" fmla="*/ 7 h 485"/>
              <a:gd name="T2" fmla="*/ 237 w 423"/>
              <a:gd name="T3" fmla="*/ 7 h 485"/>
              <a:gd name="T4" fmla="*/ 398 w 423"/>
              <a:gd name="T5" fmla="*/ 88 h 485"/>
              <a:gd name="T6" fmla="*/ 423 w 423"/>
              <a:gd name="T7" fmla="*/ 129 h 485"/>
              <a:gd name="T8" fmla="*/ 423 w 423"/>
              <a:gd name="T9" fmla="*/ 356 h 485"/>
              <a:gd name="T10" fmla="*/ 398 w 423"/>
              <a:gd name="T11" fmla="*/ 397 h 485"/>
              <a:gd name="T12" fmla="*/ 237 w 423"/>
              <a:gd name="T13" fmla="*/ 478 h 485"/>
              <a:gd name="T14" fmla="*/ 186 w 423"/>
              <a:gd name="T15" fmla="*/ 478 h 485"/>
              <a:gd name="T16" fmla="*/ 25 w 423"/>
              <a:gd name="T17" fmla="*/ 397 h 485"/>
              <a:gd name="T18" fmla="*/ 0 w 423"/>
              <a:gd name="T19" fmla="*/ 356 h 485"/>
              <a:gd name="T20" fmla="*/ 0 w 423"/>
              <a:gd name="T21" fmla="*/ 129 h 485"/>
              <a:gd name="T22" fmla="*/ 25 w 423"/>
              <a:gd name="T23" fmla="*/ 88 h 485"/>
              <a:gd name="T24" fmla="*/ 186 w 423"/>
              <a:gd name="T25" fmla="*/ 7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3" h="485">
                <a:moveTo>
                  <a:pt x="186" y="7"/>
                </a:moveTo>
                <a:cubicBezTo>
                  <a:pt x="200" y="0"/>
                  <a:pt x="223" y="0"/>
                  <a:pt x="237" y="7"/>
                </a:cubicBezTo>
                <a:cubicBezTo>
                  <a:pt x="398" y="88"/>
                  <a:pt x="398" y="88"/>
                  <a:pt x="398" y="88"/>
                </a:cubicBezTo>
                <a:cubicBezTo>
                  <a:pt x="412" y="95"/>
                  <a:pt x="423" y="114"/>
                  <a:pt x="423" y="129"/>
                </a:cubicBezTo>
                <a:cubicBezTo>
                  <a:pt x="423" y="356"/>
                  <a:pt x="423" y="356"/>
                  <a:pt x="423" y="356"/>
                </a:cubicBezTo>
                <a:cubicBezTo>
                  <a:pt x="423" y="372"/>
                  <a:pt x="412" y="390"/>
                  <a:pt x="398" y="397"/>
                </a:cubicBezTo>
                <a:cubicBezTo>
                  <a:pt x="237" y="478"/>
                  <a:pt x="237" y="478"/>
                  <a:pt x="237" y="478"/>
                </a:cubicBezTo>
                <a:cubicBezTo>
                  <a:pt x="223" y="485"/>
                  <a:pt x="200" y="485"/>
                  <a:pt x="186" y="478"/>
                </a:cubicBezTo>
                <a:cubicBezTo>
                  <a:pt x="25" y="397"/>
                  <a:pt x="25" y="397"/>
                  <a:pt x="25" y="397"/>
                </a:cubicBezTo>
                <a:cubicBezTo>
                  <a:pt x="11" y="390"/>
                  <a:pt x="0" y="372"/>
                  <a:pt x="0" y="356"/>
                </a:cubicBezTo>
                <a:cubicBezTo>
                  <a:pt x="0" y="129"/>
                  <a:pt x="0" y="129"/>
                  <a:pt x="0" y="129"/>
                </a:cubicBezTo>
                <a:cubicBezTo>
                  <a:pt x="0" y="114"/>
                  <a:pt x="11" y="95"/>
                  <a:pt x="25" y="88"/>
                </a:cubicBezTo>
                <a:lnTo>
                  <a:pt x="186" y="7"/>
                </a:lnTo>
                <a:close/>
              </a:path>
            </a:pathLst>
          </a:custGeom>
          <a:solidFill>
            <a:srgbClr val="1A1D1A"/>
          </a:solidFill>
          <a:ln>
            <a:noFill/>
          </a:ln>
          <a:effectLst>
            <a:outerShdw blurRad="76200" dist="38100" dir="2700000" algn="tl"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ym typeface="华文细黑" panose="02010600040101010101" pitchFamily="2" charset="-122"/>
            </a:endParaRPr>
          </a:p>
        </p:txBody>
      </p:sp>
      <p:sp>
        <p:nvSpPr>
          <p:cNvPr id="41" name="文本框 40"/>
          <p:cNvSpPr txBox="1"/>
          <p:nvPr/>
        </p:nvSpPr>
        <p:spPr>
          <a:xfrm>
            <a:off x="3057101" y="2588520"/>
            <a:ext cx="1853812" cy="338554"/>
          </a:xfrm>
          <a:prstGeom prst="rect">
            <a:avLst/>
          </a:prstGeom>
          <a:noFill/>
        </p:spPr>
        <p:txBody>
          <a:bodyPr wrap="square" rtlCol="0">
            <a:spAutoFit/>
          </a:bodyPr>
          <a:lstStyle/>
          <a:p>
            <a:pPr algn="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Knowledge</a:t>
            </a:r>
            <a:endParaRPr lang="zh-CN" altLang="en-US"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2" name="矩形 41"/>
          <p:cNvSpPr/>
          <p:nvPr/>
        </p:nvSpPr>
        <p:spPr>
          <a:xfrm>
            <a:off x="1699848" y="2904940"/>
            <a:ext cx="3211065" cy="757130"/>
          </a:xfrm>
          <a:prstGeom prst="rect">
            <a:avLst/>
          </a:prstGeom>
        </p:spPr>
        <p:txBody>
          <a:bodyPr wrap="square">
            <a:spAutoFit/>
          </a:bodyPr>
          <a:lstStyle/>
          <a:p>
            <a:pPr algn="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If two past lovers can remain friends, it’s either they were never in love or they still are.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4" name="文本框 43"/>
          <p:cNvSpPr txBox="1"/>
          <p:nvPr/>
        </p:nvSpPr>
        <p:spPr>
          <a:xfrm>
            <a:off x="7296796" y="3503755"/>
            <a:ext cx="1861718" cy="338554"/>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Empathy</a:t>
            </a:r>
            <a:endParaRPr lang="en-US" altLang="zh-CN"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5" name="矩形 44"/>
          <p:cNvSpPr/>
          <p:nvPr/>
        </p:nvSpPr>
        <p:spPr>
          <a:xfrm>
            <a:off x="7296796" y="3820175"/>
            <a:ext cx="3211065" cy="757130"/>
          </a:xfrm>
          <a:prstGeom prst="rect">
            <a:avLst/>
          </a:prstGeom>
        </p:spPr>
        <p:txBody>
          <a:bodyPr wrap="square">
            <a:spAutoFit/>
          </a:bodyPr>
          <a:lstStyle/>
          <a:p>
            <a:pP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If two past lovers can remain friends, it’s either they were never in love or they still are.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6" name="文本框 45"/>
          <p:cNvSpPr txBox="1"/>
          <p:nvPr/>
        </p:nvSpPr>
        <p:spPr>
          <a:xfrm>
            <a:off x="7732457" y="1796597"/>
            <a:ext cx="1282188" cy="338554"/>
          </a:xfrm>
          <a:prstGeom prst="rect">
            <a:avLst/>
          </a:prstGeom>
          <a:noFill/>
        </p:spPr>
        <p:txBody>
          <a:bodyPr wrap="square" rtlCol="0">
            <a:spAutoFit/>
          </a:bodyPr>
          <a:lstStyle/>
          <a:p>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Dreaming</a:t>
            </a:r>
            <a:endParaRPr lang="en-US" altLang="zh-CN" sz="1600" dirty="0">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47" name="矩形 46"/>
          <p:cNvSpPr/>
          <p:nvPr/>
        </p:nvSpPr>
        <p:spPr>
          <a:xfrm>
            <a:off x="7732457" y="2113017"/>
            <a:ext cx="3211065" cy="757130"/>
          </a:xfrm>
          <a:prstGeom prst="rect">
            <a:avLst/>
          </a:prstGeom>
        </p:spPr>
        <p:txBody>
          <a:bodyPr wrap="square">
            <a:spAutoFit/>
          </a:bodyPr>
          <a:lstStyle/>
          <a:p>
            <a:pP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If two past lovers can remain friends, it’s either they were never in love or they still are.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useBgFill="1">
        <p:nvSpPr>
          <p:cNvPr id="40" name="文本框 39"/>
          <p:cNvSpPr txBox="1"/>
          <p:nvPr/>
        </p:nvSpPr>
        <p:spPr>
          <a:xfrm>
            <a:off x="3165978" y="4317526"/>
            <a:ext cx="1282188" cy="338554"/>
          </a:xfrm>
          <a:prstGeom prst="rect">
            <a:avLst/>
          </a:prstGeom>
        </p:spPr>
        <p:txBody>
          <a:bodyPr wrap="square" rtlCol="0">
            <a:spAutoFit/>
          </a:bodyPr>
          <a:lstStyle/>
          <a:p>
            <a:pPr algn="r"/>
            <a:r>
              <a:rPr lang="en-US" altLang="zh-CN" sz="1600" dirty="0">
                <a:latin typeface="华文细黑" panose="02010600040101010101" pitchFamily="2" charset="-122"/>
                <a:ea typeface="华文细黑" panose="02010600040101010101" pitchFamily="2" charset="-122"/>
                <a:sym typeface="华文细黑" panose="02010600040101010101" pitchFamily="2" charset="-122"/>
              </a:rPr>
              <a:t>Victory</a:t>
            </a:r>
            <a:endParaRPr lang="en-US" altLang="zh-CN" sz="1600" dirty="0">
              <a:latin typeface="华文细黑" panose="02010600040101010101" pitchFamily="2" charset="-122"/>
              <a:ea typeface="华文细黑" panose="02010600040101010101" pitchFamily="2" charset="-122"/>
              <a:sym typeface="华文细黑" panose="02010600040101010101" pitchFamily="2" charset="-122"/>
            </a:endParaRPr>
          </a:p>
        </p:txBody>
      </p:sp>
      <p:sp useBgFill="1">
        <p:nvSpPr>
          <p:cNvPr id="43" name="矩形 42"/>
          <p:cNvSpPr/>
          <p:nvPr/>
        </p:nvSpPr>
        <p:spPr>
          <a:xfrm>
            <a:off x="1237101" y="4637030"/>
            <a:ext cx="3211065" cy="757130"/>
          </a:xfrm>
          <a:prstGeom prst="rect">
            <a:avLst/>
          </a:prstGeom>
        </p:spPr>
        <p:txBody>
          <a:bodyPr wrap="square">
            <a:spAutoFit/>
          </a:bodyPr>
          <a:lstStyle/>
          <a:p>
            <a:pPr algn="r">
              <a:lnSpc>
                <a:spcPct val="120000"/>
              </a:lnSpc>
            </a:pPr>
            <a:r>
              <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rPr>
              <a:t>If two past lovers can remain friends, it’s either they were never in love or they still are.</a:t>
            </a:r>
            <a:endParaRPr lang="en-US" altLang="zh-CN" sz="1200" dirty="0">
              <a:solidFill>
                <a:schemeClr val="tx2"/>
              </a:solidFill>
              <a:latin typeface="华文细黑" panose="02010600040101010101" pitchFamily="2" charset="-122"/>
              <a:ea typeface="华文细黑" panose="02010600040101010101" pitchFamily="2" charset="-122"/>
              <a:sym typeface="华文细黑" panose="02010600040101010101" pitchFamily="2" charset="-122"/>
            </a:endParaRPr>
          </a:p>
        </p:txBody>
      </p:sp>
      <p:sp>
        <p:nvSpPr>
          <p:cNvPr id="671" name="文本框 670"/>
          <p:cNvSpPr txBox="1"/>
          <p:nvPr/>
        </p:nvSpPr>
        <p:spPr>
          <a:xfrm>
            <a:off x="258644" y="66146"/>
            <a:ext cx="1040590" cy="1015663"/>
          </a:xfrm>
          <a:prstGeom prst="rect">
            <a:avLst/>
          </a:prstGeom>
          <a:noFill/>
        </p:spPr>
        <p:txBody>
          <a:bodyPr wrap="square" rtlCol="0">
            <a:spAutoFit/>
          </a:bodyPr>
          <a:lstStyle>
            <a:defPPr>
              <a:defRPr lang="zh-CN"/>
            </a:defPPr>
            <a:lvl1pPr algn="just">
              <a:defRPr sz="9600">
                <a:solidFill>
                  <a:schemeClr val="tx1">
                    <a:lumMod val="75000"/>
                    <a:lumOff val="25000"/>
                  </a:schemeClr>
                </a:solidFill>
                <a:latin typeface="Aharoni" panose="02010803020104030203" pitchFamily="2" charset="-79"/>
                <a:ea typeface="LiHei Pro" panose="020B0500000000000000" pitchFamily="2" charset="-122"/>
                <a:cs typeface="Aharoni" panose="02010803020104030203" pitchFamily="2" charset="-79"/>
              </a:defRPr>
            </a:lvl1pPr>
          </a:lstStyle>
          <a:p>
            <a:r>
              <a:rPr lang="en-US" altLang="zh-CN" sz="6000" dirty="0">
                <a:solidFill>
                  <a:schemeClr val="tx1"/>
                </a:solidFill>
                <a:latin typeface="+mn-lt"/>
              </a:rPr>
              <a:t>01</a:t>
            </a:r>
            <a:endParaRPr lang="zh-CN" altLang="en-US" sz="6000" dirty="0">
              <a:solidFill>
                <a:schemeClr val="tx1"/>
              </a:solidFill>
              <a:latin typeface="+mn-lt"/>
            </a:endParaRPr>
          </a:p>
        </p:txBody>
      </p:sp>
      <p:cxnSp>
        <p:nvCxnSpPr>
          <p:cNvPr id="770" name="直接连接符 769"/>
          <p:cNvCxnSpPr/>
          <p:nvPr/>
        </p:nvCxnSpPr>
        <p:spPr>
          <a:xfrm flipH="1">
            <a:off x="973488" y="647670"/>
            <a:ext cx="452746" cy="434139"/>
          </a:xfrm>
          <a:prstGeom prst="line">
            <a:avLst/>
          </a:prstGeom>
          <a:ln w="15875" cap="rnd">
            <a:solidFill>
              <a:schemeClr val="tx2"/>
            </a:solidFill>
          </a:ln>
        </p:spPr>
        <p:style>
          <a:lnRef idx="1">
            <a:schemeClr val="accent1"/>
          </a:lnRef>
          <a:fillRef idx="0">
            <a:schemeClr val="accent1"/>
          </a:fillRef>
          <a:effectRef idx="0">
            <a:schemeClr val="accent1"/>
          </a:effectRef>
          <a:fontRef idx="minor">
            <a:schemeClr val="tx1"/>
          </a:fontRef>
        </p:style>
      </p:cxnSp>
      <p:grpSp>
        <p:nvGrpSpPr>
          <p:cNvPr id="771" name="组合 770"/>
          <p:cNvGrpSpPr/>
          <p:nvPr/>
        </p:nvGrpSpPr>
        <p:grpSpPr>
          <a:xfrm>
            <a:off x="6398334" y="3497694"/>
            <a:ext cx="366880" cy="350676"/>
            <a:chOff x="4400550" y="6078538"/>
            <a:chExt cx="503238" cy="481012"/>
          </a:xfrm>
          <a:solidFill>
            <a:schemeClr val="bg1"/>
          </a:solidFill>
        </p:grpSpPr>
        <p:sp>
          <p:nvSpPr>
            <p:cNvPr id="772" name="Freeform 15"/>
            <p:cNvSpPr/>
            <p:nvPr/>
          </p:nvSpPr>
          <p:spPr bwMode="auto">
            <a:xfrm>
              <a:off x="4400550" y="6251575"/>
              <a:ext cx="311150" cy="307975"/>
            </a:xfrm>
            <a:custGeom>
              <a:avLst/>
              <a:gdLst>
                <a:gd name="T0" fmla="*/ 73 w 83"/>
                <a:gd name="T1" fmla="*/ 45 h 82"/>
                <a:gd name="T2" fmla="*/ 48 w 83"/>
                <a:gd name="T3" fmla="*/ 70 h 82"/>
                <a:gd name="T4" fmla="*/ 31 w 83"/>
                <a:gd name="T5" fmla="*/ 77 h 82"/>
                <a:gd name="T6" fmla="*/ 15 w 83"/>
                <a:gd name="T7" fmla="*/ 70 h 82"/>
                <a:gd name="T8" fmla="*/ 8 w 83"/>
                <a:gd name="T9" fmla="*/ 53 h 82"/>
                <a:gd name="T10" fmla="*/ 15 w 83"/>
                <a:gd name="T11" fmla="*/ 37 h 82"/>
                <a:gd name="T12" fmla="*/ 40 w 83"/>
                <a:gd name="T13" fmla="*/ 11 h 82"/>
                <a:gd name="T14" fmla="*/ 57 w 83"/>
                <a:gd name="T15" fmla="*/ 4 h 82"/>
                <a:gd name="T16" fmla="*/ 73 w 83"/>
                <a:gd name="T17" fmla="*/ 11 h 82"/>
                <a:gd name="T18" fmla="*/ 78 w 83"/>
                <a:gd name="T19" fmla="*/ 19 h 82"/>
                <a:gd name="T20" fmla="*/ 79 w 83"/>
                <a:gd name="T21" fmla="*/ 20 h 82"/>
                <a:gd name="T22" fmla="*/ 82 w 83"/>
                <a:gd name="T23" fmla="*/ 20 h 82"/>
                <a:gd name="T24" fmla="*/ 83 w 83"/>
                <a:gd name="T25" fmla="*/ 17 h 82"/>
                <a:gd name="T26" fmla="*/ 83 w 83"/>
                <a:gd name="T27" fmla="*/ 17 h 82"/>
                <a:gd name="T28" fmla="*/ 77 w 83"/>
                <a:gd name="T29" fmla="*/ 8 h 82"/>
                <a:gd name="T30" fmla="*/ 57 w 83"/>
                <a:gd name="T31" fmla="*/ 0 h 82"/>
                <a:gd name="T32" fmla="*/ 37 w 83"/>
                <a:gd name="T33" fmla="*/ 8 h 82"/>
                <a:gd name="T34" fmla="*/ 11 w 83"/>
                <a:gd name="T35" fmla="*/ 33 h 82"/>
                <a:gd name="T36" fmla="*/ 11 w 83"/>
                <a:gd name="T37" fmla="*/ 73 h 82"/>
                <a:gd name="T38" fmla="*/ 31 w 83"/>
                <a:gd name="T39" fmla="*/ 82 h 82"/>
                <a:gd name="T40" fmla="*/ 31 w 83"/>
                <a:gd name="T41" fmla="*/ 82 h 82"/>
                <a:gd name="T42" fmla="*/ 51 w 83"/>
                <a:gd name="T43" fmla="*/ 73 h 82"/>
                <a:gd name="T44" fmla="*/ 76 w 83"/>
                <a:gd name="T45" fmla="*/ 49 h 82"/>
                <a:gd name="T46" fmla="*/ 76 w 83"/>
                <a:gd name="T47" fmla="*/ 45 h 82"/>
                <a:gd name="T48" fmla="*/ 73 w 83"/>
                <a:gd name="T49" fmla="*/ 45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3" h="82">
                  <a:moveTo>
                    <a:pt x="73" y="45"/>
                  </a:moveTo>
                  <a:cubicBezTo>
                    <a:pt x="48" y="70"/>
                    <a:pt x="48" y="70"/>
                    <a:pt x="48" y="70"/>
                  </a:cubicBezTo>
                  <a:cubicBezTo>
                    <a:pt x="44" y="75"/>
                    <a:pt x="38" y="77"/>
                    <a:pt x="31" y="77"/>
                  </a:cubicBezTo>
                  <a:cubicBezTo>
                    <a:pt x="25" y="77"/>
                    <a:pt x="19" y="75"/>
                    <a:pt x="15" y="70"/>
                  </a:cubicBezTo>
                  <a:cubicBezTo>
                    <a:pt x="10" y="66"/>
                    <a:pt x="8" y="60"/>
                    <a:pt x="8" y="53"/>
                  </a:cubicBezTo>
                  <a:cubicBezTo>
                    <a:pt x="8" y="47"/>
                    <a:pt x="10" y="41"/>
                    <a:pt x="15" y="37"/>
                  </a:cubicBezTo>
                  <a:cubicBezTo>
                    <a:pt x="40" y="11"/>
                    <a:pt x="40" y="11"/>
                    <a:pt x="40" y="11"/>
                  </a:cubicBezTo>
                  <a:cubicBezTo>
                    <a:pt x="44" y="7"/>
                    <a:pt x="50" y="4"/>
                    <a:pt x="57" y="4"/>
                  </a:cubicBezTo>
                  <a:cubicBezTo>
                    <a:pt x="63" y="4"/>
                    <a:pt x="69" y="7"/>
                    <a:pt x="73" y="11"/>
                  </a:cubicBezTo>
                  <a:cubicBezTo>
                    <a:pt x="75" y="14"/>
                    <a:pt x="77" y="16"/>
                    <a:pt x="78" y="19"/>
                  </a:cubicBezTo>
                  <a:cubicBezTo>
                    <a:pt x="79" y="19"/>
                    <a:pt x="79" y="20"/>
                    <a:pt x="79" y="20"/>
                  </a:cubicBezTo>
                  <a:cubicBezTo>
                    <a:pt x="80" y="21"/>
                    <a:pt x="81" y="21"/>
                    <a:pt x="82" y="20"/>
                  </a:cubicBezTo>
                  <a:cubicBezTo>
                    <a:pt x="83" y="19"/>
                    <a:pt x="83" y="18"/>
                    <a:pt x="83" y="17"/>
                  </a:cubicBezTo>
                  <a:cubicBezTo>
                    <a:pt x="83" y="17"/>
                    <a:pt x="83" y="17"/>
                    <a:pt x="83" y="17"/>
                  </a:cubicBezTo>
                  <a:cubicBezTo>
                    <a:pt x="81" y="14"/>
                    <a:pt x="79" y="11"/>
                    <a:pt x="77" y="8"/>
                  </a:cubicBezTo>
                  <a:cubicBezTo>
                    <a:pt x="71" y="3"/>
                    <a:pt x="64" y="0"/>
                    <a:pt x="57" y="0"/>
                  </a:cubicBezTo>
                  <a:cubicBezTo>
                    <a:pt x="49" y="0"/>
                    <a:pt x="42" y="3"/>
                    <a:pt x="37" y="8"/>
                  </a:cubicBezTo>
                  <a:cubicBezTo>
                    <a:pt x="11" y="33"/>
                    <a:pt x="11" y="33"/>
                    <a:pt x="11" y="33"/>
                  </a:cubicBezTo>
                  <a:cubicBezTo>
                    <a:pt x="0" y="44"/>
                    <a:pt x="0" y="62"/>
                    <a:pt x="11" y="73"/>
                  </a:cubicBezTo>
                  <a:cubicBezTo>
                    <a:pt x="17" y="79"/>
                    <a:pt x="24" y="82"/>
                    <a:pt x="31" y="82"/>
                  </a:cubicBezTo>
                  <a:cubicBezTo>
                    <a:pt x="31" y="82"/>
                    <a:pt x="31" y="82"/>
                    <a:pt x="31" y="82"/>
                  </a:cubicBezTo>
                  <a:cubicBezTo>
                    <a:pt x="39" y="82"/>
                    <a:pt x="46" y="79"/>
                    <a:pt x="51" y="73"/>
                  </a:cubicBezTo>
                  <a:cubicBezTo>
                    <a:pt x="76" y="49"/>
                    <a:pt x="76" y="49"/>
                    <a:pt x="76" y="49"/>
                  </a:cubicBezTo>
                  <a:cubicBezTo>
                    <a:pt x="77" y="48"/>
                    <a:pt x="77" y="46"/>
                    <a:pt x="76" y="45"/>
                  </a:cubicBezTo>
                  <a:cubicBezTo>
                    <a:pt x="75" y="45"/>
                    <a:pt x="74" y="45"/>
                    <a:pt x="73"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8" name="Freeform 16"/>
            <p:cNvSpPr/>
            <p:nvPr/>
          </p:nvSpPr>
          <p:spPr bwMode="auto">
            <a:xfrm>
              <a:off x="4592638" y="6078538"/>
              <a:ext cx="311150" cy="307975"/>
            </a:xfrm>
            <a:custGeom>
              <a:avLst/>
              <a:gdLst>
                <a:gd name="T0" fmla="*/ 72 w 83"/>
                <a:gd name="T1" fmla="*/ 8 h 82"/>
                <a:gd name="T2" fmla="*/ 52 w 83"/>
                <a:gd name="T3" fmla="*/ 0 h 82"/>
                <a:gd name="T4" fmla="*/ 32 w 83"/>
                <a:gd name="T5" fmla="*/ 8 h 82"/>
                <a:gd name="T6" fmla="*/ 7 w 83"/>
                <a:gd name="T7" fmla="*/ 33 h 82"/>
                <a:gd name="T8" fmla="*/ 7 w 83"/>
                <a:gd name="T9" fmla="*/ 36 h 82"/>
                <a:gd name="T10" fmla="*/ 10 w 83"/>
                <a:gd name="T11" fmla="*/ 36 h 82"/>
                <a:gd name="T12" fmla="*/ 35 w 83"/>
                <a:gd name="T13" fmla="*/ 11 h 82"/>
                <a:gd name="T14" fmla="*/ 52 w 83"/>
                <a:gd name="T15" fmla="*/ 4 h 82"/>
                <a:gd name="T16" fmla="*/ 68 w 83"/>
                <a:gd name="T17" fmla="*/ 11 h 82"/>
                <a:gd name="T18" fmla="*/ 75 w 83"/>
                <a:gd name="T19" fmla="*/ 28 h 82"/>
                <a:gd name="T20" fmla="*/ 68 w 83"/>
                <a:gd name="T21" fmla="*/ 45 h 82"/>
                <a:gd name="T22" fmla="*/ 43 w 83"/>
                <a:gd name="T23" fmla="*/ 70 h 82"/>
                <a:gd name="T24" fmla="*/ 26 w 83"/>
                <a:gd name="T25" fmla="*/ 77 h 82"/>
                <a:gd name="T26" fmla="*/ 10 w 83"/>
                <a:gd name="T27" fmla="*/ 70 h 82"/>
                <a:gd name="T28" fmla="*/ 5 w 83"/>
                <a:gd name="T29" fmla="*/ 63 h 82"/>
                <a:gd name="T30" fmla="*/ 4 w 83"/>
                <a:gd name="T31" fmla="*/ 62 h 82"/>
                <a:gd name="T32" fmla="*/ 2 w 83"/>
                <a:gd name="T33" fmla="*/ 61 h 82"/>
                <a:gd name="T34" fmla="*/ 1 w 83"/>
                <a:gd name="T35" fmla="*/ 62 h 82"/>
                <a:gd name="T36" fmla="*/ 0 w 83"/>
                <a:gd name="T37" fmla="*/ 64 h 82"/>
                <a:gd name="T38" fmla="*/ 6 w 83"/>
                <a:gd name="T39" fmla="*/ 73 h 82"/>
                <a:gd name="T40" fmla="*/ 26 w 83"/>
                <a:gd name="T41" fmla="*/ 82 h 82"/>
                <a:gd name="T42" fmla="*/ 46 w 83"/>
                <a:gd name="T43" fmla="*/ 73 h 82"/>
                <a:gd name="T44" fmla="*/ 72 w 83"/>
                <a:gd name="T45" fmla="*/ 48 h 82"/>
                <a:gd name="T46" fmla="*/ 72 w 83"/>
                <a:gd name="T47" fmla="*/ 8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82">
                  <a:moveTo>
                    <a:pt x="72" y="8"/>
                  </a:moveTo>
                  <a:cubicBezTo>
                    <a:pt x="66" y="3"/>
                    <a:pt x="59" y="0"/>
                    <a:pt x="52" y="0"/>
                  </a:cubicBezTo>
                  <a:cubicBezTo>
                    <a:pt x="44" y="0"/>
                    <a:pt x="37" y="3"/>
                    <a:pt x="32" y="8"/>
                  </a:cubicBezTo>
                  <a:cubicBezTo>
                    <a:pt x="7" y="33"/>
                    <a:pt x="7" y="33"/>
                    <a:pt x="7" y="33"/>
                  </a:cubicBezTo>
                  <a:cubicBezTo>
                    <a:pt x="6" y="34"/>
                    <a:pt x="6" y="35"/>
                    <a:pt x="7" y="36"/>
                  </a:cubicBezTo>
                  <a:cubicBezTo>
                    <a:pt x="8" y="37"/>
                    <a:pt x="9" y="37"/>
                    <a:pt x="10" y="36"/>
                  </a:cubicBezTo>
                  <a:cubicBezTo>
                    <a:pt x="35" y="11"/>
                    <a:pt x="35" y="11"/>
                    <a:pt x="35" y="11"/>
                  </a:cubicBezTo>
                  <a:cubicBezTo>
                    <a:pt x="39" y="7"/>
                    <a:pt x="45" y="4"/>
                    <a:pt x="52" y="4"/>
                  </a:cubicBezTo>
                  <a:cubicBezTo>
                    <a:pt x="58" y="4"/>
                    <a:pt x="64" y="7"/>
                    <a:pt x="68" y="11"/>
                  </a:cubicBezTo>
                  <a:cubicBezTo>
                    <a:pt x="73" y="16"/>
                    <a:pt x="75" y="22"/>
                    <a:pt x="75" y="28"/>
                  </a:cubicBezTo>
                  <a:cubicBezTo>
                    <a:pt x="75" y="34"/>
                    <a:pt x="73" y="40"/>
                    <a:pt x="68" y="45"/>
                  </a:cubicBezTo>
                  <a:cubicBezTo>
                    <a:pt x="43" y="70"/>
                    <a:pt x="43" y="70"/>
                    <a:pt x="43" y="70"/>
                  </a:cubicBezTo>
                  <a:cubicBezTo>
                    <a:pt x="39" y="75"/>
                    <a:pt x="33" y="77"/>
                    <a:pt x="26" y="77"/>
                  </a:cubicBezTo>
                  <a:cubicBezTo>
                    <a:pt x="20" y="77"/>
                    <a:pt x="14" y="75"/>
                    <a:pt x="10" y="70"/>
                  </a:cubicBezTo>
                  <a:cubicBezTo>
                    <a:pt x="8" y="68"/>
                    <a:pt x="6" y="65"/>
                    <a:pt x="5" y="63"/>
                  </a:cubicBezTo>
                  <a:cubicBezTo>
                    <a:pt x="4" y="62"/>
                    <a:pt x="4" y="62"/>
                    <a:pt x="4" y="62"/>
                  </a:cubicBezTo>
                  <a:cubicBezTo>
                    <a:pt x="4" y="61"/>
                    <a:pt x="3" y="61"/>
                    <a:pt x="2" y="61"/>
                  </a:cubicBezTo>
                  <a:cubicBezTo>
                    <a:pt x="2" y="61"/>
                    <a:pt x="1" y="61"/>
                    <a:pt x="1" y="62"/>
                  </a:cubicBezTo>
                  <a:cubicBezTo>
                    <a:pt x="0" y="62"/>
                    <a:pt x="0" y="63"/>
                    <a:pt x="0" y="64"/>
                  </a:cubicBezTo>
                  <a:cubicBezTo>
                    <a:pt x="2" y="68"/>
                    <a:pt x="4" y="71"/>
                    <a:pt x="6" y="73"/>
                  </a:cubicBezTo>
                  <a:cubicBezTo>
                    <a:pt x="12" y="79"/>
                    <a:pt x="19" y="82"/>
                    <a:pt x="26" y="82"/>
                  </a:cubicBezTo>
                  <a:cubicBezTo>
                    <a:pt x="34" y="82"/>
                    <a:pt x="41" y="79"/>
                    <a:pt x="46" y="73"/>
                  </a:cubicBezTo>
                  <a:cubicBezTo>
                    <a:pt x="72" y="48"/>
                    <a:pt x="72" y="48"/>
                    <a:pt x="72" y="48"/>
                  </a:cubicBezTo>
                  <a:cubicBezTo>
                    <a:pt x="83" y="37"/>
                    <a:pt x="83" y="19"/>
                    <a:pt x="72"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39" name="组合 938"/>
          <p:cNvGrpSpPr/>
          <p:nvPr/>
        </p:nvGrpSpPr>
        <p:grpSpPr>
          <a:xfrm>
            <a:off x="4971734" y="4426343"/>
            <a:ext cx="295124" cy="349521"/>
            <a:chOff x="1566863" y="5118100"/>
            <a:chExt cx="404812" cy="479426"/>
          </a:xfrm>
          <a:solidFill>
            <a:schemeClr val="bg1"/>
          </a:solidFill>
        </p:grpSpPr>
        <p:sp>
          <p:nvSpPr>
            <p:cNvPr id="940" name="Freeform 42"/>
            <p:cNvSpPr>
              <a:spLocks noEditPoints="1"/>
            </p:cNvSpPr>
            <p:nvPr/>
          </p:nvSpPr>
          <p:spPr bwMode="auto">
            <a:xfrm>
              <a:off x="1704975" y="5233988"/>
              <a:ext cx="128588" cy="363538"/>
            </a:xfrm>
            <a:custGeom>
              <a:avLst/>
              <a:gdLst>
                <a:gd name="T0" fmla="*/ 24 w 34"/>
                <a:gd name="T1" fmla="*/ 0 h 97"/>
                <a:gd name="T2" fmla="*/ 10 w 34"/>
                <a:gd name="T3" fmla="*/ 0 h 97"/>
                <a:gd name="T4" fmla="*/ 0 w 34"/>
                <a:gd name="T5" fmla="*/ 10 h 97"/>
                <a:gd name="T6" fmla="*/ 10 w 34"/>
                <a:gd name="T7" fmla="*/ 20 h 97"/>
                <a:gd name="T8" fmla="*/ 15 w 34"/>
                <a:gd name="T9" fmla="*/ 20 h 97"/>
                <a:gd name="T10" fmla="*/ 15 w 34"/>
                <a:gd name="T11" fmla="*/ 94 h 97"/>
                <a:gd name="T12" fmla="*/ 17 w 34"/>
                <a:gd name="T13" fmla="*/ 97 h 97"/>
                <a:gd name="T14" fmla="*/ 19 w 34"/>
                <a:gd name="T15" fmla="*/ 94 h 97"/>
                <a:gd name="T16" fmla="*/ 19 w 34"/>
                <a:gd name="T17" fmla="*/ 20 h 97"/>
                <a:gd name="T18" fmla="*/ 24 w 34"/>
                <a:gd name="T19" fmla="*/ 20 h 97"/>
                <a:gd name="T20" fmla="*/ 34 w 34"/>
                <a:gd name="T21" fmla="*/ 10 h 97"/>
                <a:gd name="T22" fmla="*/ 24 w 34"/>
                <a:gd name="T23" fmla="*/ 0 h 97"/>
                <a:gd name="T24" fmla="*/ 24 w 34"/>
                <a:gd name="T25" fmla="*/ 15 h 97"/>
                <a:gd name="T26" fmla="*/ 10 w 34"/>
                <a:gd name="T27" fmla="*/ 15 h 97"/>
                <a:gd name="T28" fmla="*/ 4 w 34"/>
                <a:gd name="T29" fmla="*/ 10 h 97"/>
                <a:gd name="T30" fmla="*/ 10 w 34"/>
                <a:gd name="T31" fmla="*/ 5 h 97"/>
                <a:gd name="T32" fmla="*/ 24 w 34"/>
                <a:gd name="T33" fmla="*/ 5 h 97"/>
                <a:gd name="T34" fmla="*/ 30 w 34"/>
                <a:gd name="T35" fmla="*/ 10 h 97"/>
                <a:gd name="T36" fmla="*/ 24 w 34"/>
                <a:gd name="T37" fmla="*/ 1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97">
                  <a:moveTo>
                    <a:pt x="24" y="0"/>
                  </a:moveTo>
                  <a:cubicBezTo>
                    <a:pt x="10" y="0"/>
                    <a:pt x="10" y="0"/>
                    <a:pt x="10" y="0"/>
                  </a:cubicBezTo>
                  <a:cubicBezTo>
                    <a:pt x="4" y="0"/>
                    <a:pt x="0" y="5"/>
                    <a:pt x="0" y="10"/>
                  </a:cubicBezTo>
                  <a:cubicBezTo>
                    <a:pt x="0" y="15"/>
                    <a:pt x="4" y="20"/>
                    <a:pt x="10" y="20"/>
                  </a:cubicBezTo>
                  <a:cubicBezTo>
                    <a:pt x="15" y="20"/>
                    <a:pt x="15" y="20"/>
                    <a:pt x="15" y="20"/>
                  </a:cubicBezTo>
                  <a:cubicBezTo>
                    <a:pt x="15" y="94"/>
                    <a:pt x="15" y="94"/>
                    <a:pt x="15" y="94"/>
                  </a:cubicBezTo>
                  <a:cubicBezTo>
                    <a:pt x="15" y="96"/>
                    <a:pt x="16" y="97"/>
                    <a:pt x="17" y="97"/>
                  </a:cubicBezTo>
                  <a:cubicBezTo>
                    <a:pt x="18" y="97"/>
                    <a:pt x="19" y="96"/>
                    <a:pt x="19" y="94"/>
                  </a:cubicBezTo>
                  <a:cubicBezTo>
                    <a:pt x="19" y="20"/>
                    <a:pt x="19" y="20"/>
                    <a:pt x="19" y="20"/>
                  </a:cubicBezTo>
                  <a:cubicBezTo>
                    <a:pt x="24" y="20"/>
                    <a:pt x="24" y="20"/>
                    <a:pt x="24" y="20"/>
                  </a:cubicBezTo>
                  <a:cubicBezTo>
                    <a:pt x="30" y="20"/>
                    <a:pt x="34" y="15"/>
                    <a:pt x="34" y="10"/>
                  </a:cubicBezTo>
                  <a:cubicBezTo>
                    <a:pt x="34" y="5"/>
                    <a:pt x="30" y="0"/>
                    <a:pt x="24" y="0"/>
                  </a:cubicBezTo>
                  <a:close/>
                  <a:moveTo>
                    <a:pt x="24" y="15"/>
                  </a:moveTo>
                  <a:cubicBezTo>
                    <a:pt x="10" y="15"/>
                    <a:pt x="10" y="15"/>
                    <a:pt x="10" y="15"/>
                  </a:cubicBezTo>
                  <a:cubicBezTo>
                    <a:pt x="7" y="15"/>
                    <a:pt x="4" y="13"/>
                    <a:pt x="4" y="10"/>
                  </a:cubicBezTo>
                  <a:cubicBezTo>
                    <a:pt x="4" y="7"/>
                    <a:pt x="7" y="5"/>
                    <a:pt x="10" y="5"/>
                  </a:cubicBezTo>
                  <a:cubicBezTo>
                    <a:pt x="24" y="5"/>
                    <a:pt x="24" y="5"/>
                    <a:pt x="24" y="5"/>
                  </a:cubicBezTo>
                  <a:cubicBezTo>
                    <a:pt x="27" y="5"/>
                    <a:pt x="30" y="7"/>
                    <a:pt x="30" y="10"/>
                  </a:cubicBezTo>
                  <a:cubicBezTo>
                    <a:pt x="30" y="13"/>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1" name="Freeform 43"/>
            <p:cNvSpPr/>
            <p:nvPr/>
          </p:nvSpPr>
          <p:spPr bwMode="auto">
            <a:xfrm>
              <a:off x="1762125" y="5118100"/>
              <a:ext cx="14288" cy="77788"/>
            </a:xfrm>
            <a:custGeom>
              <a:avLst/>
              <a:gdLst>
                <a:gd name="T0" fmla="*/ 2 w 4"/>
                <a:gd name="T1" fmla="*/ 21 h 21"/>
                <a:gd name="T2" fmla="*/ 4 w 4"/>
                <a:gd name="T3" fmla="*/ 19 h 21"/>
                <a:gd name="T4" fmla="*/ 4 w 4"/>
                <a:gd name="T5" fmla="*/ 2 h 21"/>
                <a:gd name="T6" fmla="*/ 2 w 4"/>
                <a:gd name="T7" fmla="*/ 0 h 21"/>
                <a:gd name="T8" fmla="*/ 0 w 4"/>
                <a:gd name="T9" fmla="*/ 2 h 21"/>
                <a:gd name="T10" fmla="*/ 0 w 4"/>
                <a:gd name="T11" fmla="*/ 19 h 21"/>
                <a:gd name="T12" fmla="*/ 2 w 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4" h="21">
                  <a:moveTo>
                    <a:pt x="2" y="21"/>
                  </a:moveTo>
                  <a:cubicBezTo>
                    <a:pt x="3" y="21"/>
                    <a:pt x="4" y="20"/>
                    <a:pt x="4" y="19"/>
                  </a:cubicBezTo>
                  <a:cubicBezTo>
                    <a:pt x="4" y="2"/>
                    <a:pt x="4" y="2"/>
                    <a:pt x="4" y="2"/>
                  </a:cubicBezTo>
                  <a:cubicBezTo>
                    <a:pt x="4" y="1"/>
                    <a:pt x="3" y="0"/>
                    <a:pt x="2" y="0"/>
                  </a:cubicBezTo>
                  <a:cubicBezTo>
                    <a:pt x="1" y="0"/>
                    <a:pt x="0" y="1"/>
                    <a:pt x="0" y="2"/>
                  </a:cubicBezTo>
                  <a:cubicBezTo>
                    <a:pt x="0" y="19"/>
                    <a:pt x="0" y="19"/>
                    <a:pt x="0" y="19"/>
                  </a:cubicBezTo>
                  <a:cubicBezTo>
                    <a:pt x="0" y="20"/>
                    <a:pt x="1" y="21"/>
                    <a:pt x="2"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2" name="Freeform 44"/>
            <p:cNvSpPr>
              <a:spLocks noEditPoints="1"/>
            </p:cNvSpPr>
            <p:nvPr/>
          </p:nvSpPr>
          <p:spPr bwMode="auto">
            <a:xfrm>
              <a:off x="1566863" y="5399088"/>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4 w 34"/>
                <a:gd name="T29" fmla="*/ 10 h 53"/>
                <a:gd name="T30" fmla="*/ 10 w 34"/>
                <a:gd name="T31" fmla="*/ 4 h 53"/>
                <a:gd name="T32" fmla="*/ 24 w 34"/>
                <a:gd name="T33" fmla="*/ 4 h 53"/>
                <a:gd name="T34" fmla="*/ 29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4" y="12"/>
                    <a:pt x="4" y="10"/>
                  </a:cubicBezTo>
                  <a:cubicBezTo>
                    <a:pt x="4" y="7"/>
                    <a:pt x="7" y="4"/>
                    <a:pt x="10" y="4"/>
                  </a:cubicBezTo>
                  <a:cubicBezTo>
                    <a:pt x="24" y="4"/>
                    <a:pt x="24" y="4"/>
                    <a:pt x="24" y="4"/>
                  </a:cubicBezTo>
                  <a:cubicBezTo>
                    <a:pt x="27" y="4"/>
                    <a:pt x="29" y="7"/>
                    <a:pt x="29" y="10"/>
                  </a:cubicBezTo>
                  <a:cubicBezTo>
                    <a:pt x="29" y="12"/>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3" name="Freeform 45"/>
            <p:cNvSpPr/>
            <p:nvPr/>
          </p:nvSpPr>
          <p:spPr bwMode="auto">
            <a:xfrm>
              <a:off x="1622425" y="5118100"/>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4" name="Freeform 46"/>
            <p:cNvSpPr>
              <a:spLocks noEditPoints="1"/>
            </p:cNvSpPr>
            <p:nvPr/>
          </p:nvSpPr>
          <p:spPr bwMode="auto">
            <a:xfrm>
              <a:off x="1844675" y="5399088"/>
              <a:ext cx="127000" cy="198438"/>
            </a:xfrm>
            <a:custGeom>
              <a:avLst/>
              <a:gdLst>
                <a:gd name="T0" fmla="*/ 24 w 34"/>
                <a:gd name="T1" fmla="*/ 0 h 53"/>
                <a:gd name="T2" fmla="*/ 10 w 34"/>
                <a:gd name="T3" fmla="*/ 0 h 53"/>
                <a:gd name="T4" fmla="*/ 0 w 34"/>
                <a:gd name="T5" fmla="*/ 10 h 53"/>
                <a:gd name="T6" fmla="*/ 10 w 34"/>
                <a:gd name="T7" fmla="*/ 19 h 53"/>
                <a:gd name="T8" fmla="*/ 15 w 34"/>
                <a:gd name="T9" fmla="*/ 19 h 53"/>
                <a:gd name="T10" fmla="*/ 15 w 34"/>
                <a:gd name="T11" fmla="*/ 50 h 53"/>
                <a:gd name="T12" fmla="*/ 17 w 34"/>
                <a:gd name="T13" fmla="*/ 53 h 53"/>
                <a:gd name="T14" fmla="*/ 19 w 34"/>
                <a:gd name="T15" fmla="*/ 50 h 53"/>
                <a:gd name="T16" fmla="*/ 19 w 34"/>
                <a:gd name="T17" fmla="*/ 19 h 53"/>
                <a:gd name="T18" fmla="*/ 24 w 34"/>
                <a:gd name="T19" fmla="*/ 19 h 53"/>
                <a:gd name="T20" fmla="*/ 34 w 34"/>
                <a:gd name="T21" fmla="*/ 10 h 53"/>
                <a:gd name="T22" fmla="*/ 24 w 34"/>
                <a:gd name="T23" fmla="*/ 0 h 53"/>
                <a:gd name="T24" fmla="*/ 24 w 34"/>
                <a:gd name="T25" fmla="*/ 15 h 53"/>
                <a:gd name="T26" fmla="*/ 10 w 34"/>
                <a:gd name="T27" fmla="*/ 15 h 53"/>
                <a:gd name="T28" fmla="*/ 5 w 34"/>
                <a:gd name="T29" fmla="*/ 10 h 53"/>
                <a:gd name="T30" fmla="*/ 10 w 34"/>
                <a:gd name="T31" fmla="*/ 4 h 53"/>
                <a:gd name="T32" fmla="*/ 24 w 34"/>
                <a:gd name="T33" fmla="*/ 4 h 53"/>
                <a:gd name="T34" fmla="*/ 30 w 34"/>
                <a:gd name="T35" fmla="*/ 10 h 53"/>
                <a:gd name="T36" fmla="*/ 24 w 34"/>
                <a:gd name="T37" fmla="*/ 1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 h="53">
                  <a:moveTo>
                    <a:pt x="24" y="0"/>
                  </a:moveTo>
                  <a:cubicBezTo>
                    <a:pt x="10" y="0"/>
                    <a:pt x="10" y="0"/>
                    <a:pt x="10" y="0"/>
                  </a:cubicBezTo>
                  <a:cubicBezTo>
                    <a:pt x="4" y="0"/>
                    <a:pt x="0" y="4"/>
                    <a:pt x="0" y="10"/>
                  </a:cubicBezTo>
                  <a:cubicBezTo>
                    <a:pt x="0" y="15"/>
                    <a:pt x="4" y="19"/>
                    <a:pt x="10" y="19"/>
                  </a:cubicBezTo>
                  <a:cubicBezTo>
                    <a:pt x="15" y="19"/>
                    <a:pt x="15" y="19"/>
                    <a:pt x="15" y="19"/>
                  </a:cubicBezTo>
                  <a:cubicBezTo>
                    <a:pt x="15" y="50"/>
                    <a:pt x="15" y="50"/>
                    <a:pt x="15" y="50"/>
                  </a:cubicBezTo>
                  <a:cubicBezTo>
                    <a:pt x="15" y="52"/>
                    <a:pt x="16" y="53"/>
                    <a:pt x="17" y="53"/>
                  </a:cubicBezTo>
                  <a:cubicBezTo>
                    <a:pt x="18" y="53"/>
                    <a:pt x="19" y="52"/>
                    <a:pt x="19" y="50"/>
                  </a:cubicBezTo>
                  <a:cubicBezTo>
                    <a:pt x="19" y="19"/>
                    <a:pt x="19" y="19"/>
                    <a:pt x="19" y="19"/>
                  </a:cubicBezTo>
                  <a:cubicBezTo>
                    <a:pt x="24" y="19"/>
                    <a:pt x="24" y="19"/>
                    <a:pt x="24" y="19"/>
                  </a:cubicBezTo>
                  <a:cubicBezTo>
                    <a:pt x="30" y="19"/>
                    <a:pt x="34" y="15"/>
                    <a:pt x="34" y="10"/>
                  </a:cubicBezTo>
                  <a:cubicBezTo>
                    <a:pt x="34" y="4"/>
                    <a:pt x="30" y="0"/>
                    <a:pt x="24" y="0"/>
                  </a:cubicBezTo>
                  <a:close/>
                  <a:moveTo>
                    <a:pt x="24" y="15"/>
                  </a:moveTo>
                  <a:cubicBezTo>
                    <a:pt x="10" y="15"/>
                    <a:pt x="10" y="15"/>
                    <a:pt x="10" y="15"/>
                  </a:cubicBezTo>
                  <a:cubicBezTo>
                    <a:pt x="7" y="15"/>
                    <a:pt x="5" y="12"/>
                    <a:pt x="5" y="10"/>
                  </a:cubicBezTo>
                  <a:cubicBezTo>
                    <a:pt x="5" y="7"/>
                    <a:pt x="7" y="4"/>
                    <a:pt x="10" y="4"/>
                  </a:cubicBezTo>
                  <a:cubicBezTo>
                    <a:pt x="24" y="4"/>
                    <a:pt x="24" y="4"/>
                    <a:pt x="24" y="4"/>
                  </a:cubicBezTo>
                  <a:cubicBezTo>
                    <a:pt x="27" y="4"/>
                    <a:pt x="30" y="7"/>
                    <a:pt x="30" y="10"/>
                  </a:cubicBezTo>
                  <a:cubicBezTo>
                    <a:pt x="30" y="12"/>
                    <a:pt x="27" y="15"/>
                    <a:pt x="24"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5" name="Freeform 47"/>
            <p:cNvSpPr/>
            <p:nvPr/>
          </p:nvSpPr>
          <p:spPr bwMode="auto">
            <a:xfrm>
              <a:off x="1900238" y="5118100"/>
              <a:ext cx="15875" cy="242888"/>
            </a:xfrm>
            <a:custGeom>
              <a:avLst/>
              <a:gdLst>
                <a:gd name="T0" fmla="*/ 2 w 4"/>
                <a:gd name="T1" fmla="*/ 65 h 65"/>
                <a:gd name="T2" fmla="*/ 4 w 4"/>
                <a:gd name="T3" fmla="*/ 63 h 65"/>
                <a:gd name="T4" fmla="*/ 4 w 4"/>
                <a:gd name="T5" fmla="*/ 2 h 65"/>
                <a:gd name="T6" fmla="*/ 2 w 4"/>
                <a:gd name="T7" fmla="*/ 0 h 65"/>
                <a:gd name="T8" fmla="*/ 0 w 4"/>
                <a:gd name="T9" fmla="*/ 2 h 65"/>
                <a:gd name="T10" fmla="*/ 0 w 4"/>
                <a:gd name="T11" fmla="*/ 63 h 65"/>
                <a:gd name="T12" fmla="*/ 2 w 4"/>
                <a:gd name="T13" fmla="*/ 65 h 65"/>
              </a:gdLst>
              <a:ahLst/>
              <a:cxnLst>
                <a:cxn ang="0">
                  <a:pos x="T0" y="T1"/>
                </a:cxn>
                <a:cxn ang="0">
                  <a:pos x="T2" y="T3"/>
                </a:cxn>
                <a:cxn ang="0">
                  <a:pos x="T4" y="T5"/>
                </a:cxn>
                <a:cxn ang="0">
                  <a:pos x="T6" y="T7"/>
                </a:cxn>
                <a:cxn ang="0">
                  <a:pos x="T8" y="T9"/>
                </a:cxn>
                <a:cxn ang="0">
                  <a:pos x="T10" y="T11"/>
                </a:cxn>
                <a:cxn ang="0">
                  <a:pos x="T12" y="T13"/>
                </a:cxn>
              </a:cxnLst>
              <a:rect l="0" t="0" r="r" b="b"/>
              <a:pathLst>
                <a:path w="4" h="65">
                  <a:moveTo>
                    <a:pt x="2" y="65"/>
                  </a:moveTo>
                  <a:cubicBezTo>
                    <a:pt x="3" y="65"/>
                    <a:pt x="4" y="64"/>
                    <a:pt x="4" y="63"/>
                  </a:cubicBezTo>
                  <a:cubicBezTo>
                    <a:pt x="4" y="2"/>
                    <a:pt x="4" y="2"/>
                    <a:pt x="4" y="2"/>
                  </a:cubicBezTo>
                  <a:cubicBezTo>
                    <a:pt x="4" y="1"/>
                    <a:pt x="3" y="0"/>
                    <a:pt x="2" y="0"/>
                  </a:cubicBezTo>
                  <a:cubicBezTo>
                    <a:pt x="1" y="0"/>
                    <a:pt x="0" y="1"/>
                    <a:pt x="0" y="2"/>
                  </a:cubicBezTo>
                  <a:cubicBezTo>
                    <a:pt x="0" y="63"/>
                    <a:pt x="0" y="63"/>
                    <a:pt x="0" y="63"/>
                  </a:cubicBezTo>
                  <a:cubicBezTo>
                    <a:pt x="0" y="64"/>
                    <a:pt x="1" y="65"/>
                    <a:pt x="2"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46" name="组合 945"/>
          <p:cNvGrpSpPr/>
          <p:nvPr/>
        </p:nvGrpSpPr>
        <p:grpSpPr>
          <a:xfrm>
            <a:off x="6936681" y="2561658"/>
            <a:ext cx="214110" cy="350676"/>
            <a:chOff x="6427788" y="5110163"/>
            <a:chExt cx="293688" cy="481012"/>
          </a:xfrm>
          <a:solidFill>
            <a:schemeClr val="bg1"/>
          </a:solidFill>
        </p:grpSpPr>
        <p:sp>
          <p:nvSpPr>
            <p:cNvPr id="947" name="Freeform 55"/>
            <p:cNvSpPr>
              <a:spLocks noEditPoints="1"/>
            </p:cNvSpPr>
            <p:nvPr/>
          </p:nvSpPr>
          <p:spPr bwMode="auto">
            <a:xfrm>
              <a:off x="6484938" y="5110163"/>
              <a:ext cx="179388" cy="319088"/>
            </a:xfrm>
            <a:custGeom>
              <a:avLst/>
              <a:gdLst>
                <a:gd name="T0" fmla="*/ 24 w 48"/>
                <a:gd name="T1" fmla="*/ 85 h 85"/>
                <a:gd name="T2" fmla="*/ 48 w 48"/>
                <a:gd name="T3" fmla="*/ 60 h 85"/>
                <a:gd name="T4" fmla="*/ 48 w 48"/>
                <a:gd name="T5" fmla="*/ 24 h 85"/>
                <a:gd name="T6" fmla="*/ 24 w 48"/>
                <a:gd name="T7" fmla="*/ 0 h 85"/>
                <a:gd name="T8" fmla="*/ 0 w 48"/>
                <a:gd name="T9" fmla="*/ 24 h 85"/>
                <a:gd name="T10" fmla="*/ 0 w 48"/>
                <a:gd name="T11" fmla="*/ 60 h 85"/>
                <a:gd name="T12" fmla="*/ 24 w 48"/>
                <a:gd name="T13" fmla="*/ 85 h 85"/>
                <a:gd name="T14" fmla="*/ 4 w 48"/>
                <a:gd name="T15" fmla="*/ 24 h 85"/>
                <a:gd name="T16" fmla="*/ 10 w 48"/>
                <a:gd name="T17" fmla="*/ 10 h 85"/>
                <a:gd name="T18" fmla="*/ 24 w 48"/>
                <a:gd name="T19" fmla="*/ 5 h 85"/>
                <a:gd name="T20" fmla="*/ 38 w 48"/>
                <a:gd name="T21" fmla="*/ 10 h 85"/>
                <a:gd name="T22" fmla="*/ 44 w 48"/>
                <a:gd name="T23" fmla="*/ 24 h 85"/>
                <a:gd name="T24" fmla="*/ 44 w 48"/>
                <a:gd name="T25" fmla="*/ 60 h 85"/>
                <a:gd name="T26" fmla="*/ 38 w 48"/>
                <a:gd name="T27" fmla="*/ 74 h 85"/>
                <a:gd name="T28" fmla="*/ 24 w 48"/>
                <a:gd name="T29" fmla="*/ 80 h 85"/>
                <a:gd name="T30" fmla="*/ 10 w 48"/>
                <a:gd name="T31" fmla="*/ 74 h 85"/>
                <a:gd name="T32" fmla="*/ 4 w 48"/>
                <a:gd name="T33" fmla="*/ 60 h 85"/>
                <a:gd name="T34" fmla="*/ 4 w 48"/>
                <a:gd name="T35" fmla="*/ 2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8" h="85">
                  <a:moveTo>
                    <a:pt x="24" y="85"/>
                  </a:moveTo>
                  <a:cubicBezTo>
                    <a:pt x="37" y="85"/>
                    <a:pt x="48" y="74"/>
                    <a:pt x="48" y="60"/>
                  </a:cubicBezTo>
                  <a:cubicBezTo>
                    <a:pt x="48" y="24"/>
                    <a:pt x="48" y="24"/>
                    <a:pt x="48" y="24"/>
                  </a:cubicBezTo>
                  <a:cubicBezTo>
                    <a:pt x="48" y="11"/>
                    <a:pt x="37" y="0"/>
                    <a:pt x="24" y="0"/>
                  </a:cubicBezTo>
                  <a:cubicBezTo>
                    <a:pt x="11" y="0"/>
                    <a:pt x="0" y="11"/>
                    <a:pt x="0" y="24"/>
                  </a:cubicBezTo>
                  <a:cubicBezTo>
                    <a:pt x="0" y="60"/>
                    <a:pt x="0" y="60"/>
                    <a:pt x="0" y="60"/>
                  </a:cubicBezTo>
                  <a:cubicBezTo>
                    <a:pt x="0" y="74"/>
                    <a:pt x="11" y="85"/>
                    <a:pt x="24" y="85"/>
                  </a:cubicBezTo>
                  <a:close/>
                  <a:moveTo>
                    <a:pt x="4" y="24"/>
                  </a:moveTo>
                  <a:cubicBezTo>
                    <a:pt x="4" y="19"/>
                    <a:pt x="6" y="14"/>
                    <a:pt x="10" y="10"/>
                  </a:cubicBezTo>
                  <a:cubicBezTo>
                    <a:pt x="14" y="7"/>
                    <a:pt x="19" y="5"/>
                    <a:pt x="24" y="5"/>
                  </a:cubicBezTo>
                  <a:cubicBezTo>
                    <a:pt x="29" y="5"/>
                    <a:pt x="34" y="7"/>
                    <a:pt x="38" y="10"/>
                  </a:cubicBezTo>
                  <a:cubicBezTo>
                    <a:pt x="42" y="14"/>
                    <a:pt x="44" y="19"/>
                    <a:pt x="44" y="24"/>
                  </a:cubicBezTo>
                  <a:cubicBezTo>
                    <a:pt x="44" y="60"/>
                    <a:pt x="44" y="60"/>
                    <a:pt x="44" y="60"/>
                  </a:cubicBezTo>
                  <a:cubicBezTo>
                    <a:pt x="44" y="66"/>
                    <a:pt x="42" y="71"/>
                    <a:pt x="38" y="74"/>
                  </a:cubicBezTo>
                  <a:cubicBezTo>
                    <a:pt x="34" y="78"/>
                    <a:pt x="29" y="80"/>
                    <a:pt x="24" y="80"/>
                  </a:cubicBezTo>
                  <a:cubicBezTo>
                    <a:pt x="19" y="80"/>
                    <a:pt x="14" y="78"/>
                    <a:pt x="10" y="74"/>
                  </a:cubicBezTo>
                  <a:cubicBezTo>
                    <a:pt x="6" y="71"/>
                    <a:pt x="4" y="66"/>
                    <a:pt x="4" y="60"/>
                  </a:cubicBezTo>
                  <a:lnTo>
                    <a:pt x="4"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8" name="Freeform 56"/>
            <p:cNvSpPr/>
            <p:nvPr/>
          </p:nvSpPr>
          <p:spPr bwMode="auto">
            <a:xfrm>
              <a:off x="6427788" y="5327650"/>
              <a:ext cx="293688" cy="263525"/>
            </a:xfrm>
            <a:custGeom>
              <a:avLst/>
              <a:gdLst>
                <a:gd name="T0" fmla="*/ 68 w 78"/>
                <a:gd name="T1" fmla="*/ 65 h 70"/>
                <a:gd name="T2" fmla="*/ 41 w 78"/>
                <a:gd name="T3" fmla="*/ 65 h 70"/>
                <a:gd name="T4" fmla="*/ 41 w 78"/>
                <a:gd name="T5" fmla="*/ 44 h 70"/>
                <a:gd name="T6" fmla="*/ 43 w 78"/>
                <a:gd name="T7" fmla="*/ 42 h 70"/>
                <a:gd name="T8" fmla="*/ 78 w 78"/>
                <a:gd name="T9" fmla="*/ 3 h 70"/>
                <a:gd name="T10" fmla="*/ 76 w 78"/>
                <a:gd name="T11" fmla="*/ 1 h 70"/>
                <a:gd name="T12" fmla="*/ 74 w 78"/>
                <a:gd name="T13" fmla="*/ 3 h 70"/>
                <a:gd name="T14" fmla="*/ 63 w 78"/>
                <a:gd name="T15" fmla="*/ 28 h 70"/>
                <a:gd name="T16" fmla="*/ 39 w 78"/>
                <a:gd name="T17" fmla="*/ 38 h 70"/>
                <a:gd name="T18" fmla="*/ 15 w 78"/>
                <a:gd name="T19" fmla="*/ 28 h 70"/>
                <a:gd name="T20" fmla="*/ 4 w 78"/>
                <a:gd name="T21" fmla="*/ 5 h 70"/>
                <a:gd name="T22" fmla="*/ 4 w 78"/>
                <a:gd name="T23" fmla="*/ 3 h 70"/>
                <a:gd name="T24" fmla="*/ 2 w 78"/>
                <a:gd name="T25" fmla="*/ 0 h 70"/>
                <a:gd name="T26" fmla="*/ 0 w 78"/>
                <a:gd name="T27" fmla="*/ 3 h 70"/>
                <a:gd name="T28" fmla="*/ 0 w 78"/>
                <a:gd name="T29" fmla="*/ 4 h 70"/>
                <a:gd name="T30" fmla="*/ 35 w 78"/>
                <a:gd name="T31" fmla="*/ 42 h 70"/>
                <a:gd name="T32" fmla="*/ 37 w 78"/>
                <a:gd name="T33" fmla="*/ 44 h 70"/>
                <a:gd name="T34" fmla="*/ 37 w 78"/>
                <a:gd name="T35" fmla="*/ 65 h 70"/>
                <a:gd name="T36" fmla="*/ 10 w 78"/>
                <a:gd name="T37" fmla="*/ 65 h 70"/>
                <a:gd name="T38" fmla="*/ 7 w 78"/>
                <a:gd name="T39" fmla="*/ 68 h 70"/>
                <a:gd name="T40" fmla="*/ 10 w 78"/>
                <a:gd name="T41" fmla="*/ 70 h 70"/>
                <a:gd name="T42" fmla="*/ 68 w 78"/>
                <a:gd name="T43" fmla="*/ 70 h 70"/>
                <a:gd name="T44" fmla="*/ 71 w 78"/>
                <a:gd name="T45" fmla="*/ 68 h 70"/>
                <a:gd name="T46" fmla="*/ 68 w 78"/>
                <a:gd name="T47" fmla="*/ 6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8" h="70">
                  <a:moveTo>
                    <a:pt x="68" y="65"/>
                  </a:moveTo>
                  <a:cubicBezTo>
                    <a:pt x="41" y="65"/>
                    <a:pt x="41" y="65"/>
                    <a:pt x="41" y="65"/>
                  </a:cubicBezTo>
                  <a:cubicBezTo>
                    <a:pt x="41" y="44"/>
                    <a:pt x="41" y="44"/>
                    <a:pt x="41" y="44"/>
                  </a:cubicBezTo>
                  <a:cubicBezTo>
                    <a:pt x="43" y="42"/>
                    <a:pt x="43" y="42"/>
                    <a:pt x="43" y="42"/>
                  </a:cubicBezTo>
                  <a:cubicBezTo>
                    <a:pt x="63" y="40"/>
                    <a:pt x="78" y="24"/>
                    <a:pt x="78" y="3"/>
                  </a:cubicBezTo>
                  <a:cubicBezTo>
                    <a:pt x="78" y="2"/>
                    <a:pt x="77" y="1"/>
                    <a:pt x="76" y="1"/>
                  </a:cubicBezTo>
                  <a:cubicBezTo>
                    <a:pt x="75" y="1"/>
                    <a:pt x="74" y="2"/>
                    <a:pt x="74" y="3"/>
                  </a:cubicBezTo>
                  <a:cubicBezTo>
                    <a:pt x="74" y="12"/>
                    <a:pt x="70" y="21"/>
                    <a:pt x="63" y="28"/>
                  </a:cubicBezTo>
                  <a:cubicBezTo>
                    <a:pt x="57" y="34"/>
                    <a:pt x="48" y="38"/>
                    <a:pt x="39" y="38"/>
                  </a:cubicBezTo>
                  <a:cubicBezTo>
                    <a:pt x="30" y="38"/>
                    <a:pt x="21" y="34"/>
                    <a:pt x="15" y="28"/>
                  </a:cubicBezTo>
                  <a:cubicBezTo>
                    <a:pt x="8" y="21"/>
                    <a:pt x="5" y="13"/>
                    <a:pt x="4" y="5"/>
                  </a:cubicBezTo>
                  <a:cubicBezTo>
                    <a:pt x="4" y="3"/>
                    <a:pt x="4" y="3"/>
                    <a:pt x="4" y="3"/>
                  </a:cubicBezTo>
                  <a:cubicBezTo>
                    <a:pt x="4" y="1"/>
                    <a:pt x="3" y="0"/>
                    <a:pt x="2" y="0"/>
                  </a:cubicBezTo>
                  <a:cubicBezTo>
                    <a:pt x="1" y="0"/>
                    <a:pt x="0" y="1"/>
                    <a:pt x="0" y="3"/>
                  </a:cubicBezTo>
                  <a:cubicBezTo>
                    <a:pt x="0" y="4"/>
                    <a:pt x="0" y="4"/>
                    <a:pt x="0" y="4"/>
                  </a:cubicBezTo>
                  <a:cubicBezTo>
                    <a:pt x="1" y="24"/>
                    <a:pt x="16" y="40"/>
                    <a:pt x="35" y="42"/>
                  </a:cubicBezTo>
                  <a:cubicBezTo>
                    <a:pt x="37" y="44"/>
                    <a:pt x="37" y="44"/>
                    <a:pt x="37" y="44"/>
                  </a:cubicBezTo>
                  <a:cubicBezTo>
                    <a:pt x="37" y="65"/>
                    <a:pt x="37" y="65"/>
                    <a:pt x="37" y="65"/>
                  </a:cubicBezTo>
                  <a:cubicBezTo>
                    <a:pt x="10" y="65"/>
                    <a:pt x="10" y="65"/>
                    <a:pt x="10" y="65"/>
                  </a:cubicBezTo>
                  <a:cubicBezTo>
                    <a:pt x="8" y="65"/>
                    <a:pt x="7" y="67"/>
                    <a:pt x="7" y="68"/>
                  </a:cubicBezTo>
                  <a:cubicBezTo>
                    <a:pt x="7" y="69"/>
                    <a:pt x="8" y="70"/>
                    <a:pt x="10" y="70"/>
                  </a:cubicBezTo>
                  <a:cubicBezTo>
                    <a:pt x="68" y="70"/>
                    <a:pt x="68" y="70"/>
                    <a:pt x="68" y="70"/>
                  </a:cubicBezTo>
                  <a:cubicBezTo>
                    <a:pt x="70" y="70"/>
                    <a:pt x="71" y="69"/>
                    <a:pt x="71" y="68"/>
                  </a:cubicBezTo>
                  <a:cubicBezTo>
                    <a:pt x="71" y="67"/>
                    <a:pt x="70" y="65"/>
                    <a:pt x="68" y="6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49" name="Freeform 65"/>
          <p:cNvSpPr>
            <a:spLocks noEditPoints="1"/>
          </p:cNvSpPr>
          <p:nvPr/>
        </p:nvSpPr>
        <p:spPr bwMode="auto">
          <a:xfrm>
            <a:off x="5461931" y="3497694"/>
            <a:ext cx="276607" cy="350677"/>
          </a:xfrm>
          <a:custGeom>
            <a:avLst/>
            <a:gdLst>
              <a:gd name="T0" fmla="*/ 58 w 101"/>
              <a:gd name="T1" fmla="*/ 104 h 128"/>
              <a:gd name="T2" fmla="*/ 58 w 101"/>
              <a:gd name="T3" fmla="*/ 44 h 128"/>
              <a:gd name="T4" fmla="*/ 101 w 101"/>
              <a:gd name="T5" fmla="*/ 32 h 128"/>
              <a:gd name="T6" fmla="*/ 53 w 101"/>
              <a:gd name="T7" fmla="*/ 0 h 128"/>
              <a:gd name="T8" fmla="*/ 53 w 101"/>
              <a:gd name="T9" fmla="*/ 93 h 128"/>
              <a:gd name="T10" fmla="*/ 51 w 101"/>
              <a:gd name="T11" fmla="*/ 91 h 128"/>
              <a:gd name="T12" fmla="*/ 33 w 101"/>
              <a:gd name="T13" fmla="*/ 85 h 128"/>
              <a:gd name="T14" fmla="*/ 26 w 101"/>
              <a:gd name="T15" fmla="*/ 86 h 128"/>
              <a:gd name="T16" fmla="*/ 2 w 101"/>
              <a:gd name="T17" fmla="*/ 111 h 128"/>
              <a:gd name="T18" fmla="*/ 27 w 101"/>
              <a:gd name="T19" fmla="*/ 128 h 128"/>
              <a:gd name="T20" fmla="*/ 33 w 101"/>
              <a:gd name="T21" fmla="*/ 127 h 128"/>
              <a:gd name="T22" fmla="*/ 58 w 101"/>
              <a:gd name="T23" fmla="*/ 104 h 128"/>
              <a:gd name="T24" fmla="*/ 58 w 101"/>
              <a:gd name="T25" fmla="*/ 8 h 128"/>
              <a:gd name="T26" fmla="*/ 90 w 101"/>
              <a:gd name="T27" fmla="*/ 30 h 128"/>
              <a:gd name="T28" fmla="*/ 58 w 101"/>
              <a:gd name="T29" fmla="*/ 39 h 128"/>
              <a:gd name="T30" fmla="*/ 58 w 101"/>
              <a:gd name="T31" fmla="*/ 8 h 128"/>
              <a:gd name="T32" fmla="*/ 42 w 101"/>
              <a:gd name="T33" fmla="*/ 119 h 128"/>
              <a:gd name="T34" fmla="*/ 32 w 101"/>
              <a:gd name="T35" fmla="*/ 123 h 128"/>
              <a:gd name="T36" fmla="*/ 27 w 101"/>
              <a:gd name="T37" fmla="*/ 123 h 128"/>
              <a:gd name="T38" fmla="*/ 12 w 101"/>
              <a:gd name="T39" fmla="*/ 119 h 128"/>
              <a:gd name="T40" fmla="*/ 6 w 101"/>
              <a:gd name="T41" fmla="*/ 110 h 128"/>
              <a:gd name="T42" fmla="*/ 11 w 101"/>
              <a:gd name="T43" fmla="*/ 98 h 128"/>
              <a:gd name="T44" fmla="*/ 17 w 101"/>
              <a:gd name="T45" fmla="*/ 93 h 128"/>
              <a:gd name="T46" fmla="*/ 27 w 101"/>
              <a:gd name="T47" fmla="*/ 90 h 128"/>
              <a:gd name="T48" fmla="*/ 47 w 101"/>
              <a:gd name="T49" fmla="*/ 94 h 128"/>
              <a:gd name="T50" fmla="*/ 53 w 101"/>
              <a:gd name="T51" fmla="*/ 102 h 128"/>
              <a:gd name="T52" fmla="*/ 49 w 101"/>
              <a:gd name="T53" fmla="*/ 114 h 128"/>
              <a:gd name="T54" fmla="*/ 42 w 101"/>
              <a:gd name="T55" fmla="*/ 11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01" h="128">
                <a:moveTo>
                  <a:pt x="58" y="104"/>
                </a:moveTo>
                <a:cubicBezTo>
                  <a:pt x="58" y="44"/>
                  <a:pt x="58" y="44"/>
                  <a:pt x="58" y="44"/>
                </a:cubicBezTo>
                <a:cubicBezTo>
                  <a:pt x="101" y="32"/>
                  <a:pt x="101" y="32"/>
                  <a:pt x="101" y="32"/>
                </a:cubicBezTo>
                <a:cubicBezTo>
                  <a:pt x="53" y="0"/>
                  <a:pt x="53" y="0"/>
                  <a:pt x="53" y="0"/>
                </a:cubicBezTo>
                <a:cubicBezTo>
                  <a:pt x="53" y="93"/>
                  <a:pt x="53" y="93"/>
                  <a:pt x="53" y="93"/>
                </a:cubicBezTo>
                <a:cubicBezTo>
                  <a:pt x="51" y="91"/>
                  <a:pt x="51" y="91"/>
                  <a:pt x="51" y="91"/>
                </a:cubicBezTo>
                <a:cubicBezTo>
                  <a:pt x="46" y="87"/>
                  <a:pt x="40" y="85"/>
                  <a:pt x="33" y="85"/>
                </a:cubicBezTo>
                <a:cubicBezTo>
                  <a:pt x="30" y="85"/>
                  <a:pt x="28" y="85"/>
                  <a:pt x="26" y="86"/>
                </a:cubicBezTo>
                <a:cubicBezTo>
                  <a:pt x="11" y="88"/>
                  <a:pt x="0" y="100"/>
                  <a:pt x="2" y="111"/>
                </a:cubicBezTo>
                <a:cubicBezTo>
                  <a:pt x="3" y="121"/>
                  <a:pt x="14" y="128"/>
                  <a:pt x="27" y="128"/>
                </a:cubicBezTo>
                <a:cubicBezTo>
                  <a:pt x="29" y="128"/>
                  <a:pt x="31" y="127"/>
                  <a:pt x="33" y="127"/>
                </a:cubicBezTo>
                <a:cubicBezTo>
                  <a:pt x="47" y="125"/>
                  <a:pt x="58" y="115"/>
                  <a:pt x="58" y="104"/>
                </a:cubicBezTo>
                <a:close/>
                <a:moveTo>
                  <a:pt x="58" y="8"/>
                </a:moveTo>
                <a:cubicBezTo>
                  <a:pt x="90" y="30"/>
                  <a:pt x="90" y="30"/>
                  <a:pt x="90" y="30"/>
                </a:cubicBezTo>
                <a:cubicBezTo>
                  <a:pt x="58" y="39"/>
                  <a:pt x="58" y="39"/>
                  <a:pt x="58" y="39"/>
                </a:cubicBezTo>
                <a:lnTo>
                  <a:pt x="58" y="8"/>
                </a:lnTo>
                <a:close/>
                <a:moveTo>
                  <a:pt x="42" y="119"/>
                </a:moveTo>
                <a:cubicBezTo>
                  <a:pt x="39" y="121"/>
                  <a:pt x="36" y="122"/>
                  <a:pt x="32" y="123"/>
                </a:cubicBezTo>
                <a:cubicBezTo>
                  <a:pt x="31" y="123"/>
                  <a:pt x="29" y="123"/>
                  <a:pt x="27" y="123"/>
                </a:cubicBezTo>
                <a:cubicBezTo>
                  <a:pt x="21" y="123"/>
                  <a:pt x="16" y="122"/>
                  <a:pt x="12" y="119"/>
                </a:cubicBezTo>
                <a:cubicBezTo>
                  <a:pt x="10" y="118"/>
                  <a:pt x="7" y="115"/>
                  <a:pt x="6" y="110"/>
                </a:cubicBezTo>
                <a:cubicBezTo>
                  <a:pt x="5" y="105"/>
                  <a:pt x="8" y="101"/>
                  <a:pt x="11" y="98"/>
                </a:cubicBezTo>
                <a:cubicBezTo>
                  <a:pt x="12" y="96"/>
                  <a:pt x="15" y="95"/>
                  <a:pt x="17" y="93"/>
                </a:cubicBezTo>
                <a:cubicBezTo>
                  <a:pt x="20" y="92"/>
                  <a:pt x="24" y="91"/>
                  <a:pt x="27" y="90"/>
                </a:cubicBezTo>
                <a:cubicBezTo>
                  <a:pt x="34" y="89"/>
                  <a:pt x="42" y="90"/>
                  <a:pt x="47" y="94"/>
                </a:cubicBezTo>
                <a:cubicBezTo>
                  <a:pt x="49" y="95"/>
                  <a:pt x="53" y="98"/>
                  <a:pt x="53" y="102"/>
                </a:cubicBezTo>
                <a:cubicBezTo>
                  <a:pt x="54" y="108"/>
                  <a:pt x="51" y="112"/>
                  <a:pt x="49" y="114"/>
                </a:cubicBezTo>
                <a:cubicBezTo>
                  <a:pt x="47" y="116"/>
                  <a:pt x="45" y="118"/>
                  <a:pt x="42" y="11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750"/>
                                        <p:tgtEl>
                                          <p:spTgt spid="31"/>
                                        </p:tgtEl>
                                      </p:cBhvr>
                                    </p:animEffect>
                                  </p:childTnLst>
                                </p:cTn>
                              </p:par>
                              <p:par>
                                <p:cTn id="8" presetID="63" presetClass="path" presetSubtype="0" decel="50000" fill="hold" grpId="1" nodeType="withEffect">
                                  <p:stCondLst>
                                    <p:cond delay="0"/>
                                  </p:stCondLst>
                                  <p:childTnLst>
                                    <p:animMotion origin="layout" path="M -0.01562 -4.07407E-6 L 0.11836 -4.07407E-6 " pathEditMode="relative" rAng="0" ptsTypes="AA">
                                      <p:cBhvr>
                                        <p:cTn id="9" dur="750" spd="-100000" fill="hold"/>
                                        <p:tgtEl>
                                          <p:spTgt spid="31"/>
                                        </p:tgtEl>
                                        <p:attrNameLst>
                                          <p:attrName>ppt_x</p:attrName>
                                          <p:attrName>ppt_y</p:attrName>
                                        </p:attrNameLst>
                                      </p:cBhvr>
                                      <p:rCtr x="6693" y="0"/>
                                    </p:animMotion>
                                  </p:childTnLst>
                                </p:cTn>
                              </p:par>
                              <p:par>
                                <p:cTn id="10" presetID="35" presetClass="path" presetSubtype="0" accel="50000" decel="50000" fill="hold" grpId="2" nodeType="withEffect">
                                  <p:stCondLst>
                                    <p:cond delay="750"/>
                                  </p:stCondLst>
                                  <p:childTnLst>
                                    <p:animMotion origin="layout" path="M -0.01562 -4.07407E-6 L -4.375E-6 -4.07407E-6 " pathEditMode="relative" rAng="0" ptsTypes="AA">
                                      <p:cBhvr>
                                        <p:cTn id="11" dur="750" fill="hold"/>
                                        <p:tgtEl>
                                          <p:spTgt spid="31"/>
                                        </p:tgtEl>
                                        <p:attrNameLst>
                                          <p:attrName>ppt_x</p:attrName>
                                          <p:attrName>ppt_y</p:attrName>
                                        </p:attrNameLst>
                                      </p:cBhvr>
                                      <p:rCtr x="781" y="0"/>
                                    </p:animMotion>
                                  </p:childTnLst>
                                </p:cTn>
                              </p:par>
                              <p:par>
                                <p:cTn id="12" presetID="10" presetClass="entr" presetSubtype="0" fill="hold" grpId="0"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750"/>
                                        <p:tgtEl>
                                          <p:spTgt spid="28"/>
                                        </p:tgtEl>
                                      </p:cBhvr>
                                    </p:animEffect>
                                  </p:childTnLst>
                                </p:cTn>
                              </p:par>
                              <p:par>
                                <p:cTn id="15" presetID="63" presetClass="path" presetSubtype="0" decel="50000" fill="hold" grpId="1" nodeType="withEffect">
                                  <p:stCondLst>
                                    <p:cond delay="0"/>
                                  </p:stCondLst>
                                  <p:childTnLst>
                                    <p:animMotion origin="layout" path="M 0.01524 -4.44444E-6 L -0.12695 -4.44444E-6 " pathEditMode="relative" rAng="0" ptsTypes="AA">
                                      <p:cBhvr>
                                        <p:cTn id="16" dur="750" spd="-100000" fill="hold"/>
                                        <p:tgtEl>
                                          <p:spTgt spid="28"/>
                                        </p:tgtEl>
                                        <p:attrNameLst>
                                          <p:attrName>ppt_x</p:attrName>
                                          <p:attrName>ppt_y</p:attrName>
                                        </p:attrNameLst>
                                      </p:cBhvr>
                                      <p:rCtr x="-7109" y="0"/>
                                    </p:animMotion>
                                  </p:childTnLst>
                                </p:cTn>
                              </p:par>
                              <p:par>
                                <p:cTn id="17" presetID="35" presetClass="path" presetSubtype="0" accel="50000" decel="50000" fill="hold" grpId="2" nodeType="withEffect">
                                  <p:stCondLst>
                                    <p:cond delay="750"/>
                                  </p:stCondLst>
                                  <p:childTnLst>
                                    <p:animMotion origin="layout" path="M 0.01602 1.85185E-6 L -3.75E-6 1.85185E-6 " pathEditMode="relative" rAng="0" ptsTypes="AA">
                                      <p:cBhvr>
                                        <p:cTn id="18" dur="750" fill="hold"/>
                                        <p:tgtEl>
                                          <p:spTgt spid="28"/>
                                        </p:tgtEl>
                                        <p:attrNameLst>
                                          <p:attrName>ppt_x</p:attrName>
                                          <p:attrName>ppt_y</p:attrName>
                                        </p:attrNameLst>
                                      </p:cBhvr>
                                      <p:rCtr x="-807" y="0"/>
                                    </p:animMotion>
                                  </p:childTnLst>
                                </p:cTn>
                              </p:par>
                              <p:par>
                                <p:cTn id="19" presetID="10" presetClass="entr" presetSubtype="0" fill="hold" grpId="0" nodeType="withEffect">
                                  <p:stCondLst>
                                    <p:cond delay="75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750"/>
                                        <p:tgtEl>
                                          <p:spTgt spid="29"/>
                                        </p:tgtEl>
                                      </p:cBhvr>
                                    </p:animEffect>
                                  </p:childTnLst>
                                </p:cTn>
                              </p:par>
                              <p:par>
                                <p:cTn id="22" presetID="35" presetClass="path" presetSubtype="0" accel="50000" decel="50000" fill="hold" grpId="1" nodeType="withEffect">
                                  <p:stCondLst>
                                    <p:cond delay="750"/>
                                  </p:stCondLst>
                                  <p:childTnLst>
                                    <p:animMotion origin="layout" path="M 0.01602 1.85185E-6 L -3.75E-6 1.85185E-6 " pathEditMode="relative" rAng="0" ptsTypes="AA">
                                      <p:cBhvr>
                                        <p:cTn id="23" dur="750" fill="hold"/>
                                        <p:tgtEl>
                                          <p:spTgt spid="29"/>
                                        </p:tgtEl>
                                        <p:attrNameLst>
                                          <p:attrName>ppt_x</p:attrName>
                                          <p:attrName>ppt_y</p:attrName>
                                        </p:attrNameLst>
                                      </p:cBhvr>
                                      <p:rCtr x="-807" y="0"/>
                                    </p:animMotion>
                                  </p:childTnLst>
                                </p:cTn>
                              </p:par>
                              <p:par>
                                <p:cTn id="24" presetID="10" presetClass="entr" presetSubtype="0" fill="hold" grpId="0" nodeType="withEffect">
                                  <p:stCondLst>
                                    <p:cond delay="75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750"/>
                                        <p:tgtEl>
                                          <p:spTgt spid="30"/>
                                        </p:tgtEl>
                                      </p:cBhvr>
                                    </p:animEffect>
                                  </p:childTnLst>
                                </p:cTn>
                              </p:par>
                              <p:par>
                                <p:cTn id="27" presetID="35" presetClass="path" presetSubtype="0" accel="50000" decel="50000" fill="hold" grpId="1" nodeType="withEffect">
                                  <p:stCondLst>
                                    <p:cond delay="750"/>
                                  </p:stCondLst>
                                  <p:childTnLst>
                                    <p:animMotion origin="layout" path="M -0.01562 1.85185E-6 L -1.25E-6 1.85185E-6 " pathEditMode="relative" rAng="0" ptsTypes="AA">
                                      <p:cBhvr>
                                        <p:cTn id="28" dur="750" fill="hold"/>
                                        <p:tgtEl>
                                          <p:spTgt spid="30"/>
                                        </p:tgtEl>
                                        <p:attrNameLst>
                                          <p:attrName>ppt_x</p:attrName>
                                          <p:attrName>ppt_y</p:attrName>
                                        </p:attrNameLst>
                                      </p:cBhvr>
                                      <p:rCtr x="781" y="0"/>
                                    </p:animMotion>
                                  </p:childTnLst>
                                </p:cTn>
                              </p:par>
                              <p:par>
                                <p:cTn id="29" presetID="22" presetClass="entr" presetSubtype="8" fill="hold" grpId="0" nodeType="withEffect">
                                  <p:stCondLst>
                                    <p:cond delay="1500"/>
                                  </p:stCondLst>
                                  <p:childTnLst>
                                    <p:set>
                                      <p:cBhvr>
                                        <p:cTn id="30" dur="1" fill="hold">
                                          <p:stCondLst>
                                            <p:cond delay="0"/>
                                          </p:stCondLst>
                                        </p:cTn>
                                        <p:tgtEl>
                                          <p:spTgt spid="46"/>
                                        </p:tgtEl>
                                        <p:attrNameLst>
                                          <p:attrName>style.visibility</p:attrName>
                                        </p:attrNameLst>
                                      </p:cBhvr>
                                      <p:to>
                                        <p:strVal val="visible"/>
                                      </p:to>
                                    </p:set>
                                    <p:animEffect transition="in" filter="wipe(left)">
                                      <p:cBhvr>
                                        <p:cTn id="31" dur="750"/>
                                        <p:tgtEl>
                                          <p:spTgt spid="46"/>
                                        </p:tgtEl>
                                      </p:cBhvr>
                                    </p:animEffect>
                                  </p:childTnLst>
                                </p:cTn>
                              </p:par>
                              <p:par>
                                <p:cTn id="32" presetID="22" presetClass="entr" presetSubtype="8" fill="hold" grpId="0" nodeType="withEffect">
                                  <p:stCondLst>
                                    <p:cond delay="1500"/>
                                  </p:stCondLst>
                                  <p:childTnLst>
                                    <p:set>
                                      <p:cBhvr>
                                        <p:cTn id="33" dur="1" fill="hold">
                                          <p:stCondLst>
                                            <p:cond delay="0"/>
                                          </p:stCondLst>
                                        </p:cTn>
                                        <p:tgtEl>
                                          <p:spTgt spid="47"/>
                                        </p:tgtEl>
                                        <p:attrNameLst>
                                          <p:attrName>style.visibility</p:attrName>
                                        </p:attrNameLst>
                                      </p:cBhvr>
                                      <p:to>
                                        <p:strVal val="visible"/>
                                      </p:to>
                                    </p:set>
                                    <p:animEffect transition="in" filter="wipe(left)">
                                      <p:cBhvr>
                                        <p:cTn id="34" dur="750"/>
                                        <p:tgtEl>
                                          <p:spTgt spid="47"/>
                                        </p:tgtEl>
                                      </p:cBhvr>
                                    </p:animEffect>
                                  </p:childTnLst>
                                </p:cTn>
                              </p:par>
                              <p:par>
                                <p:cTn id="35" presetID="22" presetClass="entr" presetSubtype="8" fill="hold" grpId="0" nodeType="withEffect">
                                  <p:stCondLst>
                                    <p:cond delay="1500"/>
                                  </p:stCondLst>
                                  <p:childTnLst>
                                    <p:set>
                                      <p:cBhvr>
                                        <p:cTn id="36" dur="1" fill="hold">
                                          <p:stCondLst>
                                            <p:cond delay="0"/>
                                          </p:stCondLst>
                                        </p:cTn>
                                        <p:tgtEl>
                                          <p:spTgt spid="44"/>
                                        </p:tgtEl>
                                        <p:attrNameLst>
                                          <p:attrName>style.visibility</p:attrName>
                                        </p:attrNameLst>
                                      </p:cBhvr>
                                      <p:to>
                                        <p:strVal val="visible"/>
                                      </p:to>
                                    </p:set>
                                    <p:animEffect transition="in" filter="wipe(left)">
                                      <p:cBhvr>
                                        <p:cTn id="37" dur="750"/>
                                        <p:tgtEl>
                                          <p:spTgt spid="44"/>
                                        </p:tgtEl>
                                      </p:cBhvr>
                                    </p:animEffect>
                                  </p:childTnLst>
                                </p:cTn>
                              </p:par>
                              <p:par>
                                <p:cTn id="38" presetID="22" presetClass="entr" presetSubtype="8" fill="hold" grpId="0" nodeType="withEffect">
                                  <p:stCondLst>
                                    <p:cond delay="150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750"/>
                                        <p:tgtEl>
                                          <p:spTgt spid="45"/>
                                        </p:tgtEl>
                                      </p:cBhvr>
                                    </p:animEffect>
                                  </p:childTnLst>
                                </p:cTn>
                              </p:par>
                              <p:par>
                                <p:cTn id="41" presetID="22" presetClass="entr" presetSubtype="2" fill="hold" grpId="0" nodeType="withEffect">
                                  <p:stCondLst>
                                    <p:cond delay="1500"/>
                                  </p:stCondLst>
                                  <p:childTnLst>
                                    <p:set>
                                      <p:cBhvr>
                                        <p:cTn id="42" dur="1" fill="hold">
                                          <p:stCondLst>
                                            <p:cond delay="0"/>
                                          </p:stCondLst>
                                        </p:cTn>
                                        <p:tgtEl>
                                          <p:spTgt spid="41"/>
                                        </p:tgtEl>
                                        <p:attrNameLst>
                                          <p:attrName>style.visibility</p:attrName>
                                        </p:attrNameLst>
                                      </p:cBhvr>
                                      <p:to>
                                        <p:strVal val="visible"/>
                                      </p:to>
                                    </p:set>
                                    <p:animEffect transition="in" filter="wipe(right)">
                                      <p:cBhvr>
                                        <p:cTn id="43" dur="750"/>
                                        <p:tgtEl>
                                          <p:spTgt spid="41"/>
                                        </p:tgtEl>
                                      </p:cBhvr>
                                    </p:animEffect>
                                  </p:childTnLst>
                                </p:cTn>
                              </p:par>
                              <p:par>
                                <p:cTn id="44" presetID="22" presetClass="entr" presetSubtype="2" fill="hold" grpId="0" nodeType="withEffect">
                                  <p:stCondLst>
                                    <p:cond delay="1500"/>
                                  </p:stCondLst>
                                  <p:childTnLst>
                                    <p:set>
                                      <p:cBhvr>
                                        <p:cTn id="45" dur="1" fill="hold">
                                          <p:stCondLst>
                                            <p:cond delay="0"/>
                                          </p:stCondLst>
                                        </p:cTn>
                                        <p:tgtEl>
                                          <p:spTgt spid="42"/>
                                        </p:tgtEl>
                                        <p:attrNameLst>
                                          <p:attrName>style.visibility</p:attrName>
                                        </p:attrNameLst>
                                      </p:cBhvr>
                                      <p:to>
                                        <p:strVal val="visible"/>
                                      </p:to>
                                    </p:set>
                                    <p:animEffect transition="in" filter="wipe(right)">
                                      <p:cBhvr>
                                        <p:cTn id="46" dur="750"/>
                                        <p:tgtEl>
                                          <p:spTgt spid="42"/>
                                        </p:tgtEl>
                                      </p:cBhvr>
                                    </p:animEffect>
                                  </p:childTnLst>
                                </p:cTn>
                              </p:par>
                              <p:par>
                                <p:cTn id="47" presetID="22" presetClass="entr" presetSubtype="2" fill="hold" grpId="0" nodeType="withEffect">
                                  <p:stCondLst>
                                    <p:cond delay="1500"/>
                                  </p:stCondLst>
                                  <p:childTnLst>
                                    <p:set>
                                      <p:cBhvr>
                                        <p:cTn id="48" dur="1" fill="hold">
                                          <p:stCondLst>
                                            <p:cond delay="0"/>
                                          </p:stCondLst>
                                        </p:cTn>
                                        <p:tgtEl>
                                          <p:spTgt spid="40"/>
                                        </p:tgtEl>
                                        <p:attrNameLst>
                                          <p:attrName>style.visibility</p:attrName>
                                        </p:attrNameLst>
                                      </p:cBhvr>
                                      <p:to>
                                        <p:strVal val="visible"/>
                                      </p:to>
                                    </p:set>
                                    <p:animEffect transition="in" filter="wipe(right)">
                                      <p:cBhvr>
                                        <p:cTn id="49" dur="750"/>
                                        <p:tgtEl>
                                          <p:spTgt spid="40"/>
                                        </p:tgtEl>
                                      </p:cBhvr>
                                    </p:animEffect>
                                  </p:childTnLst>
                                </p:cTn>
                              </p:par>
                              <p:par>
                                <p:cTn id="50" presetID="22" presetClass="entr" presetSubtype="2" fill="hold" grpId="0" nodeType="withEffect">
                                  <p:stCondLst>
                                    <p:cond delay="1500"/>
                                  </p:stCondLst>
                                  <p:childTnLst>
                                    <p:set>
                                      <p:cBhvr>
                                        <p:cTn id="51" dur="1" fill="hold">
                                          <p:stCondLst>
                                            <p:cond delay="0"/>
                                          </p:stCondLst>
                                        </p:cTn>
                                        <p:tgtEl>
                                          <p:spTgt spid="43"/>
                                        </p:tgtEl>
                                        <p:attrNameLst>
                                          <p:attrName>style.visibility</p:attrName>
                                        </p:attrNameLst>
                                      </p:cBhvr>
                                      <p:to>
                                        <p:strVal val="visible"/>
                                      </p:to>
                                    </p:set>
                                    <p:animEffect transition="in" filter="wipe(right)">
                                      <p:cBhvr>
                                        <p:cTn id="52" dur="750"/>
                                        <p:tgtEl>
                                          <p:spTgt spid="43"/>
                                        </p:tgtEl>
                                      </p:cBhvr>
                                    </p:animEffect>
                                  </p:childTnLst>
                                </p:cTn>
                              </p:par>
                              <p:par>
                                <p:cTn id="53" presetID="31" presetClass="entr" presetSubtype="0" fill="hold" nodeType="withEffect">
                                  <p:stCondLst>
                                    <p:cond delay="0"/>
                                  </p:stCondLst>
                                  <p:childTnLst>
                                    <p:set>
                                      <p:cBhvr>
                                        <p:cTn id="54" dur="1" fill="hold">
                                          <p:stCondLst>
                                            <p:cond delay="0"/>
                                          </p:stCondLst>
                                        </p:cTn>
                                        <p:tgtEl>
                                          <p:spTgt spid="770"/>
                                        </p:tgtEl>
                                        <p:attrNameLst>
                                          <p:attrName>style.visibility</p:attrName>
                                        </p:attrNameLst>
                                      </p:cBhvr>
                                      <p:to>
                                        <p:strVal val="visible"/>
                                      </p:to>
                                    </p:set>
                                    <p:anim calcmode="lin" valueType="num">
                                      <p:cBhvr>
                                        <p:cTn id="55" dur="1000" fill="hold"/>
                                        <p:tgtEl>
                                          <p:spTgt spid="770"/>
                                        </p:tgtEl>
                                        <p:attrNameLst>
                                          <p:attrName>ppt_w</p:attrName>
                                        </p:attrNameLst>
                                      </p:cBhvr>
                                      <p:tavLst>
                                        <p:tav tm="0">
                                          <p:val>
                                            <p:fltVal val="0"/>
                                          </p:val>
                                        </p:tav>
                                        <p:tav tm="100000">
                                          <p:val>
                                            <p:strVal val="#ppt_w"/>
                                          </p:val>
                                        </p:tav>
                                      </p:tavLst>
                                    </p:anim>
                                    <p:anim calcmode="lin" valueType="num">
                                      <p:cBhvr>
                                        <p:cTn id="56" dur="1000" fill="hold"/>
                                        <p:tgtEl>
                                          <p:spTgt spid="770"/>
                                        </p:tgtEl>
                                        <p:attrNameLst>
                                          <p:attrName>ppt_h</p:attrName>
                                        </p:attrNameLst>
                                      </p:cBhvr>
                                      <p:tavLst>
                                        <p:tav tm="0">
                                          <p:val>
                                            <p:fltVal val="0"/>
                                          </p:val>
                                        </p:tav>
                                        <p:tav tm="100000">
                                          <p:val>
                                            <p:strVal val="#ppt_h"/>
                                          </p:val>
                                        </p:tav>
                                      </p:tavLst>
                                    </p:anim>
                                    <p:anim calcmode="lin" valueType="num">
                                      <p:cBhvr>
                                        <p:cTn id="57" dur="1000" fill="hold"/>
                                        <p:tgtEl>
                                          <p:spTgt spid="770"/>
                                        </p:tgtEl>
                                        <p:attrNameLst>
                                          <p:attrName>style.rotation</p:attrName>
                                        </p:attrNameLst>
                                      </p:cBhvr>
                                      <p:tavLst>
                                        <p:tav tm="0">
                                          <p:val>
                                            <p:fltVal val="90"/>
                                          </p:val>
                                        </p:tav>
                                        <p:tav tm="100000">
                                          <p:val>
                                            <p:fltVal val="0"/>
                                          </p:val>
                                        </p:tav>
                                      </p:tavLst>
                                    </p:anim>
                                    <p:animEffect transition="in" filter="fade">
                                      <p:cBhvr>
                                        <p:cTn id="58" dur="1000"/>
                                        <p:tgtEl>
                                          <p:spTgt spid="770"/>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671"/>
                                        </p:tgtEl>
                                        <p:attrNameLst>
                                          <p:attrName>style.visibility</p:attrName>
                                        </p:attrNameLst>
                                      </p:cBhvr>
                                      <p:to>
                                        <p:strVal val="visible"/>
                                      </p:to>
                                    </p:set>
                                    <p:animEffect transition="in" filter="fade">
                                      <p:cBhvr>
                                        <p:cTn id="61" dur="500"/>
                                        <p:tgtEl>
                                          <p:spTgt spid="671"/>
                                        </p:tgtEl>
                                      </p:cBhvr>
                                    </p:animEffect>
                                  </p:childTnLst>
                                </p:cTn>
                              </p:par>
                              <p:par>
                                <p:cTn id="62" presetID="42" presetClass="path" presetSubtype="0" decel="30000" fill="hold" grpId="1" nodeType="withEffect">
                                  <p:stCondLst>
                                    <p:cond delay="250"/>
                                  </p:stCondLst>
                                  <p:childTnLst>
                                    <p:animMotion origin="layout" path="M -2.08333E-6 -4.81481E-6 L 0.03373 0.04399 " pathEditMode="relative" rAng="0" ptsTypes="AA">
                                      <p:cBhvr>
                                        <p:cTn id="63" dur="750" spd="-100000" fill="hold"/>
                                        <p:tgtEl>
                                          <p:spTgt spid="671"/>
                                        </p:tgtEl>
                                        <p:attrNameLst>
                                          <p:attrName>ppt_x</p:attrName>
                                          <p:attrName>ppt_y</p:attrName>
                                        </p:attrNameLst>
                                      </p:cBhvr>
                                      <p:rCtr x="1680" y="2199"/>
                                    </p:animMotion>
                                  </p:childTnLst>
                                </p:cTn>
                              </p:par>
                              <p:par>
                                <p:cTn id="64" presetID="53" presetClass="entr" presetSubtype="16" fill="hold" nodeType="withEffect">
                                  <p:stCondLst>
                                    <p:cond delay="1250"/>
                                  </p:stCondLst>
                                  <p:childTnLst>
                                    <p:set>
                                      <p:cBhvr>
                                        <p:cTn id="65" dur="1" fill="hold">
                                          <p:stCondLst>
                                            <p:cond delay="0"/>
                                          </p:stCondLst>
                                        </p:cTn>
                                        <p:tgtEl>
                                          <p:spTgt spid="939"/>
                                        </p:tgtEl>
                                        <p:attrNameLst>
                                          <p:attrName>style.visibility</p:attrName>
                                        </p:attrNameLst>
                                      </p:cBhvr>
                                      <p:to>
                                        <p:strVal val="visible"/>
                                      </p:to>
                                    </p:set>
                                    <p:anim calcmode="lin" valueType="num">
                                      <p:cBhvr>
                                        <p:cTn id="66" dur="750" fill="hold"/>
                                        <p:tgtEl>
                                          <p:spTgt spid="939"/>
                                        </p:tgtEl>
                                        <p:attrNameLst>
                                          <p:attrName>ppt_w</p:attrName>
                                        </p:attrNameLst>
                                      </p:cBhvr>
                                      <p:tavLst>
                                        <p:tav tm="0">
                                          <p:val>
                                            <p:fltVal val="0"/>
                                          </p:val>
                                        </p:tav>
                                        <p:tav tm="100000">
                                          <p:val>
                                            <p:strVal val="#ppt_w"/>
                                          </p:val>
                                        </p:tav>
                                      </p:tavLst>
                                    </p:anim>
                                    <p:anim calcmode="lin" valueType="num">
                                      <p:cBhvr>
                                        <p:cTn id="67" dur="750" fill="hold"/>
                                        <p:tgtEl>
                                          <p:spTgt spid="939"/>
                                        </p:tgtEl>
                                        <p:attrNameLst>
                                          <p:attrName>ppt_h</p:attrName>
                                        </p:attrNameLst>
                                      </p:cBhvr>
                                      <p:tavLst>
                                        <p:tav tm="0">
                                          <p:val>
                                            <p:fltVal val="0"/>
                                          </p:val>
                                        </p:tav>
                                        <p:tav tm="100000">
                                          <p:val>
                                            <p:strVal val="#ppt_h"/>
                                          </p:val>
                                        </p:tav>
                                      </p:tavLst>
                                    </p:anim>
                                    <p:animEffect transition="in" filter="fade">
                                      <p:cBhvr>
                                        <p:cTn id="68" dur="750"/>
                                        <p:tgtEl>
                                          <p:spTgt spid="939"/>
                                        </p:tgtEl>
                                      </p:cBhvr>
                                    </p:animEffect>
                                  </p:childTnLst>
                                </p:cTn>
                              </p:par>
                              <p:par>
                                <p:cTn id="69" presetID="53" presetClass="entr" presetSubtype="16" fill="hold" grpId="0" nodeType="withEffect">
                                  <p:stCondLst>
                                    <p:cond delay="1250"/>
                                  </p:stCondLst>
                                  <p:childTnLst>
                                    <p:set>
                                      <p:cBhvr>
                                        <p:cTn id="70" dur="1" fill="hold">
                                          <p:stCondLst>
                                            <p:cond delay="0"/>
                                          </p:stCondLst>
                                        </p:cTn>
                                        <p:tgtEl>
                                          <p:spTgt spid="949"/>
                                        </p:tgtEl>
                                        <p:attrNameLst>
                                          <p:attrName>style.visibility</p:attrName>
                                        </p:attrNameLst>
                                      </p:cBhvr>
                                      <p:to>
                                        <p:strVal val="visible"/>
                                      </p:to>
                                    </p:set>
                                    <p:anim calcmode="lin" valueType="num">
                                      <p:cBhvr>
                                        <p:cTn id="71" dur="750" fill="hold"/>
                                        <p:tgtEl>
                                          <p:spTgt spid="949"/>
                                        </p:tgtEl>
                                        <p:attrNameLst>
                                          <p:attrName>ppt_w</p:attrName>
                                        </p:attrNameLst>
                                      </p:cBhvr>
                                      <p:tavLst>
                                        <p:tav tm="0">
                                          <p:val>
                                            <p:fltVal val="0"/>
                                          </p:val>
                                        </p:tav>
                                        <p:tav tm="100000">
                                          <p:val>
                                            <p:strVal val="#ppt_w"/>
                                          </p:val>
                                        </p:tav>
                                      </p:tavLst>
                                    </p:anim>
                                    <p:anim calcmode="lin" valueType="num">
                                      <p:cBhvr>
                                        <p:cTn id="72" dur="750" fill="hold"/>
                                        <p:tgtEl>
                                          <p:spTgt spid="949"/>
                                        </p:tgtEl>
                                        <p:attrNameLst>
                                          <p:attrName>ppt_h</p:attrName>
                                        </p:attrNameLst>
                                      </p:cBhvr>
                                      <p:tavLst>
                                        <p:tav tm="0">
                                          <p:val>
                                            <p:fltVal val="0"/>
                                          </p:val>
                                        </p:tav>
                                        <p:tav tm="100000">
                                          <p:val>
                                            <p:strVal val="#ppt_h"/>
                                          </p:val>
                                        </p:tav>
                                      </p:tavLst>
                                    </p:anim>
                                    <p:animEffect transition="in" filter="fade">
                                      <p:cBhvr>
                                        <p:cTn id="73" dur="750"/>
                                        <p:tgtEl>
                                          <p:spTgt spid="949"/>
                                        </p:tgtEl>
                                      </p:cBhvr>
                                    </p:animEffect>
                                  </p:childTnLst>
                                </p:cTn>
                              </p:par>
                              <p:par>
                                <p:cTn id="74" presetID="53" presetClass="entr" presetSubtype="16" fill="hold" nodeType="withEffect">
                                  <p:stCondLst>
                                    <p:cond delay="1250"/>
                                  </p:stCondLst>
                                  <p:childTnLst>
                                    <p:set>
                                      <p:cBhvr>
                                        <p:cTn id="75" dur="1" fill="hold">
                                          <p:stCondLst>
                                            <p:cond delay="0"/>
                                          </p:stCondLst>
                                        </p:cTn>
                                        <p:tgtEl>
                                          <p:spTgt spid="946"/>
                                        </p:tgtEl>
                                        <p:attrNameLst>
                                          <p:attrName>style.visibility</p:attrName>
                                        </p:attrNameLst>
                                      </p:cBhvr>
                                      <p:to>
                                        <p:strVal val="visible"/>
                                      </p:to>
                                    </p:set>
                                    <p:anim calcmode="lin" valueType="num">
                                      <p:cBhvr>
                                        <p:cTn id="76" dur="750" fill="hold"/>
                                        <p:tgtEl>
                                          <p:spTgt spid="946"/>
                                        </p:tgtEl>
                                        <p:attrNameLst>
                                          <p:attrName>ppt_w</p:attrName>
                                        </p:attrNameLst>
                                      </p:cBhvr>
                                      <p:tavLst>
                                        <p:tav tm="0">
                                          <p:val>
                                            <p:fltVal val="0"/>
                                          </p:val>
                                        </p:tav>
                                        <p:tav tm="100000">
                                          <p:val>
                                            <p:strVal val="#ppt_w"/>
                                          </p:val>
                                        </p:tav>
                                      </p:tavLst>
                                    </p:anim>
                                    <p:anim calcmode="lin" valueType="num">
                                      <p:cBhvr>
                                        <p:cTn id="77" dur="750" fill="hold"/>
                                        <p:tgtEl>
                                          <p:spTgt spid="946"/>
                                        </p:tgtEl>
                                        <p:attrNameLst>
                                          <p:attrName>ppt_h</p:attrName>
                                        </p:attrNameLst>
                                      </p:cBhvr>
                                      <p:tavLst>
                                        <p:tav tm="0">
                                          <p:val>
                                            <p:fltVal val="0"/>
                                          </p:val>
                                        </p:tav>
                                        <p:tav tm="100000">
                                          <p:val>
                                            <p:strVal val="#ppt_h"/>
                                          </p:val>
                                        </p:tav>
                                      </p:tavLst>
                                    </p:anim>
                                    <p:animEffect transition="in" filter="fade">
                                      <p:cBhvr>
                                        <p:cTn id="78" dur="750"/>
                                        <p:tgtEl>
                                          <p:spTgt spid="946"/>
                                        </p:tgtEl>
                                      </p:cBhvr>
                                    </p:animEffect>
                                  </p:childTnLst>
                                </p:cTn>
                              </p:par>
                              <p:par>
                                <p:cTn id="79" presetID="53" presetClass="entr" presetSubtype="16" fill="hold" nodeType="withEffect">
                                  <p:stCondLst>
                                    <p:cond delay="1250"/>
                                  </p:stCondLst>
                                  <p:childTnLst>
                                    <p:set>
                                      <p:cBhvr>
                                        <p:cTn id="80" dur="1" fill="hold">
                                          <p:stCondLst>
                                            <p:cond delay="0"/>
                                          </p:stCondLst>
                                        </p:cTn>
                                        <p:tgtEl>
                                          <p:spTgt spid="771"/>
                                        </p:tgtEl>
                                        <p:attrNameLst>
                                          <p:attrName>style.visibility</p:attrName>
                                        </p:attrNameLst>
                                      </p:cBhvr>
                                      <p:to>
                                        <p:strVal val="visible"/>
                                      </p:to>
                                    </p:set>
                                    <p:anim calcmode="lin" valueType="num">
                                      <p:cBhvr>
                                        <p:cTn id="81" dur="750" fill="hold"/>
                                        <p:tgtEl>
                                          <p:spTgt spid="771"/>
                                        </p:tgtEl>
                                        <p:attrNameLst>
                                          <p:attrName>ppt_w</p:attrName>
                                        </p:attrNameLst>
                                      </p:cBhvr>
                                      <p:tavLst>
                                        <p:tav tm="0">
                                          <p:val>
                                            <p:fltVal val="0"/>
                                          </p:val>
                                        </p:tav>
                                        <p:tav tm="100000">
                                          <p:val>
                                            <p:strVal val="#ppt_w"/>
                                          </p:val>
                                        </p:tav>
                                      </p:tavLst>
                                    </p:anim>
                                    <p:anim calcmode="lin" valueType="num">
                                      <p:cBhvr>
                                        <p:cTn id="82" dur="750" fill="hold"/>
                                        <p:tgtEl>
                                          <p:spTgt spid="771"/>
                                        </p:tgtEl>
                                        <p:attrNameLst>
                                          <p:attrName>ppt_h</p:attrName>
                                        </p:attrNameLst>
                                      </p:cBhvr>
                                      <p:tavLst>
                                        <p:tav tm="0">
                                          <p:val>
                                            <p:fltVal val="0"/>
                                          </p:val>
                                        </p:tav>
                                        <p:tav tm="100000">
                                          <p:val>
                                            <p:strVal val="#ppt_h"/>
                                          </p:val>
                                        </p:tav>
                                      </p:tavLst>
                                    </p:anim>
                                    <p:animEffect transition="in" filter="fade">
                                      <p:cBhvr>
                                        <p:cTn id="83" dur="750"/>
                                        <p:tgtEl>
                                          <p:spTgt spid="771"/>
                                        </p:tgtEl>
                                      </p:cBhvr>
                                    </p:animEffect>
                                  </p:childTnLst>
                                </p:cTn>
                              </p:par>
                              <p:par>
                                <p:cTn id="84" presetID="31" presetClass="entr" presetSubtype="0" fill="hold" grpId="0" nodeType="withEffect">
                                  <p:stCondLst>
                                    <p:cond delay="750"/>
                                  </p:stCondLst>
                                  <p:childTnLst>
                                    <p:set>
                                      <p:cBhvr>
                                        <p:cTn id="85" dur="1" fill="hold">
                                          <p:stCondLst>
                                            <p:cond delay="0"/>
                                          </p:stCondLst>
                                        </p:cTn>
                                        <p:tgtEl>
                                          <p:spTgt spid="774"/>
                                        </p:tgtEl>
                                        <p:attrNameLst>
                                          <p:attrName>style.visibility</p:attrName>
                                        </p:attrNameLst>
                                      </p:cBhvr>
                                      <p:to>
                                        <p:strVal val="visible"/>
                                      </p:to>
                                    </p:set>
                                    <p:anim calcmode="lin" valueType="num">
                                      <p:cBhvr>
                                        <p:cTn id="86" dur="1000" fill="hold"/>
                                        <p:tgtEl>
                                          <p:spTgt spid="774"/>
                                        </p:tgtEl>
                                        <p:attrNameLst>
                                          <p:attrName>ppt_w</p:attrName>
                                        </p:attrNameLst>
                                      </p:cBhvr>
                                      <p:tavLst>
                                        <p:tav tm="0">
                                          <p:val>
                                            <p:fltVal val="0"/>
                                          </p:val>
                                        </p:tav>
                                        <p:tav tm="100000">
                                          <p:val>
                                            <p:strVal val="#ppt_w"/>
                                          </p:val>
                                        </p:tav>
                                      </p:tavLst>
                                    </p:anim>
                                    <p:anim calcmode="lin" valueType="num">
                                      <p:cBhvr>
                                        <p:cTn id="87" dur="1000" fill="hold"/>
                                        <p:tgtEl>
                                          <p:spTgt spid="774"/>
                                        </p:tgtEl>
                                        <p:attrNameLst>
                                          <p:attrName>ppt_h</p:attrName>
                                        </p:attrNameLst>
                                      </p:cBhvr>
                                      <p:tavLst>
                                        <p:tav tm="0">
                                          <p:val>
                                            <p:fltVal val="0"/>
                                          </p:val>
                                        </p:tav>
                                        <p:tav tm="100000">
                                          <p:val>
                                            <p:strVal val="#ppt_h"/>
                                          </p:val>
                                        </p:tav>
                                      </p:tavLst>
                                    </p:anim>
                                    <p:anim calcmode="lin" valueType="num">
                                      <p:cBhvr>
                                        <p:cTn id="88" dur="1000" fill="hold"/>
                                        <p:tgtEl>
                                          <p:spTgt spid="774"/>
                                        </p:tgtEl>
                                        <p:attrNameLst>
                                          <p:attrName>style.rotation</p:attrName>
                                        </p:attrNameLst>
                                      </p:cBhvr>
                                      <p:tavLst>
                                        <p:tav tm="0">
                                          <p:val>
                                            <p:fltVal val="90"/>
                                          </p:val>
                                        </p:tav>
                                        <p:tav tm="100000">
                                          <p:val>
                                            <p:fltVal val="0"/>
                                          </p:val>
                                        </p:tav>
                                      </p:tavLst>
                                    </p:anim>
                                    <p:animEffect transition="in" filter="fade">
                                      <p:cBhvr>
                                        <p:cTn id="89" dur="1000"/>
                                        <p:tgtEl>
                                          <p:spTgt spid="774"/>
                                        </p:tgtEl>
                                      </p:cBhvr>
                                    </p:animEffect>
                                  </p:childTnLst>
                                </p:cTn>
                              </p:par>
                              <p:par>
                                <p:cTn id="90" presetID="31" presetClass="entr" presetSubtype="0" fill="hold" grpId="0" nodeType="withEffect">
                                  <p:stCondLst>
                                    <p:cond delay="750"/>
                                  </p:stCondLst>
                                  <p:childTnLst>
                                    <p:set>
                                      <p:cBhvr>
                                        <p:cTn id="91" dur="1" fill="hold">
                                          <p:stCondLst>
                                            <p:cond delay="0"/>
                                          </p:stCondLst>
                                        </p:cTn>
                                        <p:tgtEl>
                                          <p:spTgt spid="775"/>
                                        </p:tgtEl>
                                        <p:attrNameLst>
                                          <p:attrName>style.visibility</p:attrName>
                                        </p:attrNameLst>
                                      </p:cBhvr>
                                      <p:to>
                                        <p:strVal val="visible"/>
                                      </p:to>
                                    </p:set>
                                    <p:anim calcmode="lin" valueType="num">
                                      <p:cBhvr>
                                        <p:cTn id="92" dur="1000" fill="hold"/>
                                        <p:tgtEl>
                                          <p:spTgt spid="775"/>
                                        </p:tgtEl>
                                        <p:attrNameLst>
                                          <p:attrName>ppt_w</p:attrName>
                                        </p:attrNameLst>
                                      </p:cBhvr>
                                      <p:tavLst>
                                        <p:tav tm="0">
                                          <p:val>
                                            <p:fltVal val="0"/>
                                          </p:val>
                                        </p:tav>
                                        <p:tav tm="100000">
                                          <p:val>
                                            <p:strVal val="#ppt_w"/>
                                          </p:val>
                                        </p:tav>
                                      </p:tavLst>
                                    </p:anim>
                                    <p:anim calcmode="lin" valueType="num">
                                      <p:cBhvr>
                                        <p:cTn id="93" dur="1000" fill="hold"/>
                                        <p:tgtEl>
                                          <p:spTgt spid="775"/>
                                        </p:tgtEl>
                                        <p:attrNameLst>
                                          <p:attrName>ppt_h</p:attrName>
                                        </p:attrNameLst>
                                      </p:cBhvr>
                                      <p:tavLst>
                                        <p:tav tm="0">
                                          <p:val>
                                            <p:fltVal val="0"/>
                                          </p:val>
                                        </p:tav>
                                        <p:tav tm="100000">
                                          <p:val>
                                            <p:strVal val="#ppt_h"/>
                                          </p:val>
                                        </p:tav>
                                      </p:tavLst>
                                    </p:anim>
                                    <p:anim calcmode="lin" valueType="num">
                                      <p:cBhvr>
                                        <p:cTn id="94" dur="1000" fill="hold"/>
                                        <p:tgtEl>
                                          <p:spTgt spid="775"/>
                                        </p:tgtEl>
                                        <p:attrNameLst>
                                          <p:attrName>style.rotation</p:attrName>
                                        </p:attrNameLst>
                                      </p:cBhvr>
                                      <p:tavLst>
                                        <p:tav tm="0">
                                          <p:val>
                                            <p:fltVal val="90"/>
                                          </p:val>
                                        </p:tav>
                                        <p:tav tm="100000">
                                          <p:val>
                                            <p:fltVal val="0"/>
                                          </p:val>
                                        </p:tav>
                                      </p:tavLst>
                                    </p:anim>
                                    <p:animEffect transition="in" filter="fade">
                                      <p:cBhvr>
                                        <p:cTn id="95" dur="1000"/>
                                        <p:tgtEl>
                                          <p:spTgt spid="775"/>
                                        </p:tgtEl>
                                      </p:cBhvr>
                                    </p:animEffect>
                                  </p:childTnLst>
                                </p:cTn>
                              </p:par>
                              <p:par>
                                <p:cTn id="96" presetID="31" presetClass="entr" presetSubtype="0" fill="hold" grpId="0" nodeType="withEffect">
                                  <p:stCondLst>
                                    <p:cond delay="750"/>
                                  </p:stCondLst>
                                  <p:childTnLst>
                                    <p:set>
                                      <p:cBhvr>
                                        <p:cTn id="97" dur="1" fill="hold">
                                          <p:stCondLst>
                                            <p:cond delay="0"/>
                                          </p:stCondLst>
                                        </p:cTn>
                                        <p:tgtEl>
                                          <p:spTgt spid="776"/>
                                        </p:tgtEl>
                                        <p:attrNameLst>
                                          <p:attrName>style.visibility</p:attrName>
                                        </p:attrNameLst>
                                      </p:cBhvr>
                                      <p:to>
                                        <p:strVal val="visible"/>
                                      </p:to>
                                    </p:set>
                                    <p:anim calcmode="lin" valueType="num">
                                      <p:cBhvr>
                                        <p:cTn id="98" dur="1000" fill="hold"/>
                                        <p:tgtEl>
                                          <p:spTgt spid="776"/>
                                        </p:tgtEl>
                                        <p:attrNameLst>
                                          <p:attrName>ppt_w</p:attrName>
                                        </p:attrNameLst>
                                      </p:cBhvr>
                                      <p:tavLst>
                                        <p:tav tm="0">
                                          <p:val>
                                            <p:fltVal val="0"/>
                                          </p:val>
                                        </p:tav>
                                        <p:tav tm="100000">
                                          <p:val>
                                            <p:strVal val="#ppt_w"/>
                                          </p:val>
                                        </p:tav>
                                      </p:tavLst>
                                    </p:anim>
                                    <p:anim calcmode="lin" valueType="num">
                                      <p:cBhvr>
                                        <p:cTn id="99" dur="1000" fill="hold"/>
                                        <p:tgtEl>
                                          <p:spTgt spid="776"/>
                                        </p:tgtEl>
                                        <p:attrNameLst>
                                          <p:attrName>ppt_h</p:attrName>
                                        </p:attrNameLst>
                                      </p:cBhvr>
                                      <p:tavLst>
                                        <p:tav tm="0">
                                          <p:val>
                                            <p:fltVal val="0"/>
                                          </p:val>
                                        </p:tav>
                                        <p:tav tm="100000">
                                          <p:val>
                                            <p:strVal val="#ppt_h"/>
                                          </p:val>
                                        </p:tav>
                                      </p:tavLst>
                                    </p:anim>
                                    <p:anim calcmode="lin" valueType="num">
                                      <p:cBhvr>
                                        <p:cTn id="100" dur="1000" fill="hold"/>
                                        <p:tgtEl>
                                          <p:spTgt spid="776"/>
                                        </p:tgtEl>
                                        <p:attrNameLst>
                                          <p:attrName>style.rotation</p:attrName>
                                        </p:attrNameLst>
                                      </p:cBhvr>
                                      <p:tavLst>
                                        <p:tav tm="0">
                                          <p:val>
                                            <p:fltVal val="90"/>
                                          </p:val>
                                        </p:tav>
                                        <p:tav tm="100000">
                                          <p:val>
                                            <p:fltVal val="0"/>
                                          </p:val>
                                        </p:tav>
                                      </p:tavLst>
                                    </p:anim>
                                    <p:animEffect transition="in" filter="fade">
                                      <p:cBhvr>
                                        <p:cTn id="101" dur="1000"/>
                                        <p:tgtEl>
                                          <p:spTgt spid="776"/>
                                        </p:tgtEl>
                                      </p:cBhvr>
                                    </p:animEffect>
                                  </p:childTnLst>
                                </p:cTn>
                              </p:par>
                              <p:par>
                                <p:cTn id="102" presetID="31" presetClass="entr" presetSubtype="0" fill="hold" grpId="0" nodeType="withEffect">
                                  <p:stCondLst>
                                    <p:cond delay="750"/>
                                  </p:stCondLst>
                                  <p:childTnLst>
                                    <p:set>
                                      <p:cBhvr>
                                        <p:cTn id="103" dur="1" fill="hold">
                                          <p:stCondLst>
                                            <p:cond delay="0"/>
                                          </p:stCondLst>
                                        </p:cTn>
                                        <p:tgtEl>
                                          <p:spTgt spid="777"/>
                                        </p:tgtEl>
                                        <p:attrNameLst>
                                          <p:attrName>style.visibility</p:attrName>
                                        </p:attrNameLst>
                                      </p:cBhvr>
                                      <p:to>
                                        <p:strVal val="visible"/>
                                      </p:to>
                                    </p:set>
                                    <p:anim calcmode="lin" valueType="num">
                                      <p:cBhvr>
                                        <p:cTn id="104" dur="1000" fill="hold"/>
                                        <p:tgtEl>
                                          <p:spTgt spid="777"/>
                                        </p:tgtEl>
                                        <p:attrNameLst>
                                          <p:attrName>ppt_w</p:attrName>
                                        </p:attrNameLst>
                                      </p:cBhvr>
                                      <p:tavLst>
                                        <p:tav tm="0">
                                          <p:val>
                                            <p:fltVal val="0"/>
                                          </p:val>
                                        </p:tav>
                                        <p:tav tm="100000">
                                          <p:val>
                                            <p:strVal val="#ppt_w"/>
                                          </p:val>
                                        </p:tav>
                                      </p:tavLst>
                                    </p:anim>
                                    <p:anim calcmode="lin" valueType="num">
                                      <p:cBhvr>
                                        <p:cTn id="105" dur="1000" fill="hold"/>
                                        <p:tgtEl>
                                          <p:spTgt spid="777"/>
                                        </p:tgtEl>
                                        <p:attrNameLst>
                                          <p:attrName>ppt_h</p:attrName>
                                        </p:attrNameLst>
                                      </p:cBhvr>
                                      <p:tavLst>
                                        <p:tav tm="0">
                                          <p:val>
                                            <p:fltVal val="0"/>
                                          </p:val>
                                        </p:tav>
                                        <p:tav tm="100000">
                                          <p:val>
                                            <p:strVal val="#ppt_h"/>
                                          </p:val>
                                        </p:tav>
                                      </p:tavLst>
                                    </p:anim>
                                    <p:anim calcmode="lin" valueType="num">
                                      <p:cBhvr>
                                        <p:cTn id="106" dur="1000" fill="hold"/>
                                        <p:tgtEl>
                                          <p:spTgt spid="777"/>
                                        </p:tgtEl>
                                        <p:attrNameLst>
                                          <p:attrName>style.rotation</p:attrName>
                                        </p:attrNameLst>
                                      </p:cBhvr>
                                      <p:tavLst>
                                        <p:tav tm="0">
                                          <p:val>
                                            <p:fltVal val="90"/>
                                          </p:val>
                                        </p:tav>
                                        <p:tav tm="100000">
                                          <p:val>
                                            <p:fltVal val="0"/>
                                          </p:val>
                                        </p:tav>
                                      </p:tavLst>
                                    </p:anim>
                                    <p:animEffect transition="in" filter="fade">
                                      <p:cBhvr>
                                        <p:cTn id="107" dur="1000"/>
                                        <p:tgtEl>
                                          <p:spTgt spid="777"/>
                                        </p:tgtEl>
                                      </p:cBhvr>
                                    </p:animEffect>
                                  </p:childTnLst>
                                </p:cTn>
                              </p:par>
                              <p:par>
                                <p:cTn id="108" presetID="31" presetClass="entr" presetSubtype="0" fill="hold" grpId="0" nodeType="withEffect">
                                  <p:stCondLst>
                                    <p:cond delay="750"/>
                                  </p:stCondLst>
                                  <p:childTnLst>
                                    <p:set>
                                      <p:cBhvr>
                                        <p:cTn id="109" dur="1" fill="hold">
                                          <p:stCondLst>
                                            <p:cond delay="0"/>
                                          </p:stCondLst>
                                        </p:cTn>
                                        <p:tgtEl>
                                          <p:spTgt spid="778"/>
                                        </p:tgtEl>
                                        <p:attrNameLst>
                                          <p:attrName>style.visibility</p:attrName>
                                        </p:attrNameLst>
                                      </p:cBhvr>
                                      <p:to>
                                        <p:strVal val="visible"/>
                                      </p:to>
                                    </p:set>
                                    <p:anim calcmode="lin" valueType="num">
                                      <p:cBhvr>
                                        <p:cTn id="110" dur="1000" fill="hold"/>
                                        <p:tgtEl>
                                          <p:spTgt spid="778"/>
                                        </p:tgtEl>
                                        <p:attrNameLst>
                                          <p:attrName>ppt_w</p:attrName>
                                        </p:attrNameLst>
                                      </p:cBhvr>
                                      <p:tavLst>
                                        <p:tav tm="0">
                                          <p:val>
                                            <p:fltVal val="0"/>
                                          </p:val>
                                        </p:tav>
                                        <p:tav tm="100000">
                                          <p:val>
                                            <p:strVal val="#ppt_w"/>
                                          </p:val>
                                        </p:tav>
                                      </p:tavLst>
                                    </p:anim>
                                    <p:anim calcmode="lin" valueType="num">
                                      <p:cBhvr>
                                        <p:cTn id="111" dur="1000" fill="hold"/>
                                        <p:tgtEl>
                                          <p:spTgt spid="778"/>
                                        </p:tgtEl>
                                        <p:attrNameLst>
                                          <p:attrName>ppt_h</p:attrName>
                                        </p:attrNameLst>
                                      </p:cBhvr>
                                      <p:tavLst>
                                        <p:tav tm="0">
                                          <p:val>
                                            <p:fltVal val="0"/>
                                          </p:val>
                                        </p:tav>
                                        <p:tav tm="100000">
                                          <p:val>
                                            <p:strVal val="#ppt_h"/>
                                          </p:val>
                                        </p:tav>
                                      </p:tavLst>
                                    </p:anim>
                                    <p:anim calcmode="lin" valueType="num">
                                      <p:cBhvr>
                                        <p:cTn id="112" dur="1000" fill="hold"/>
                                        <p:tgtEl>
                                          <p:spTgt spid="778"/>
                                        </p:tgtEl>
                                        <p:attrNameLst>
                                          <p:attrName>style.rotation</p:attrName>
                                        </p:attrNameLst>
                                      </p:cBhvr>
                                      <p:tavLst>
                                        <p:tav tm="0">
                                          <p:val>
                                            <p:fltVal val="90"/>
                                          </p:val>
                                        </p:tav>
                                        <p:tav tm="100000">
                                          <p:val>
                                            <p:fltVal val="0"/>
                                          </p:val>
                                        </p:tav>
                                      </p:tavLst>
                                    </p:anim>
                                    <p:animEffect transition="in" filter="fade">
                                      <p:cBhvr>
                                        <p:cTn id="113" dur="1000"/>
                                        <p:tgtEl>
                                          <p:spTgt spid="778"/>
                                        </p:tgtEl>
                                      </p:cBhvr>
                                    </p:animEffect>
                                  </p:childTnLst>
                                </p:cTn>
                              </p:par>
                              <p:par>
                                <p:cTn id="114" presetID="31" presetClass="entr" presetSubtype="0" fill="hold" grpId="0" nodeType="withEffect">
                                  <p:stCondLst>
                                    <p:cond delay="750"/>
                                  </p:stCondLst>
                                  <p:childTnLst>
                                    <p:set>
                                      <p:cBhvr>
                                        <p:cTn id="115" dur="1" fill="hold">
                                          <p:stCondLst>
                                            <p:cond delay="0"/>
                                          </p:stCondLst>
                                        </p:cTn>
                                        <p:tgtEl>
                                          <p:spTgt spid="779"/>
                                        </p:tgtEl>
                                        <p:attrNameLst>
                                          <p:attrName>style.visibility</p:attrName>
                                        </p:attrNameLst>
                                      </p:cBhvr>
                                      <p:to>
                                        <p:strVal val="visible"/>
                                      </p:to>
                                    </p:set>
                                    <p:anim calcmode="lin" valueType="num">
                                      <p:cBhvr>
                                        <p:cTn id="116" dur="1000" fill="hold"/>
                                        <p:tgtEl>
                                          <p:spTgt spid="779"/>
                                        </p:tgtEl>
                                        <p:attrNameLst>
                                          <p:attrName>ppt_w</p:attrName>
                                        </p:attrNameLst>
                                      </p:cBhvr>
                                      <p:tavLst>
                                        <p:tav tm="0">
                                          <p:val>
                                            <p:fltVal val="0"/>
                                          </p:val>
                                        </p:tav>
                                        <p:tav tm="100000">
                                          <p:val>
                                            <p:strVal val="#ppt_w"/>
                                          </p:val>
                                        </p:tav>
                                      </p:tavLst>
                                    </p:anim>
                                    <p:anim calcmode="lin" valueType="num">
                                      <p:cBhvr>
                                        <p:cTn id="117" dur="1000" fill="hold"/>
                                        <p:tgtEl>
                                          <p:spTgt spid="779"/>
                                        </p:tgtEl>
                                        <p:attrNameLst>
                                          <p:attrName>ppt_h</p:attrName>
                                        </p:attrNameLst>
                                      </p:cBhvr>
                                      <p:tavLst>
                                        <p:tav tm="0">
                                          <p:val>
                                            <p:fltVal val="0"/>
                                          </p:val>
                                        </p:tav>
                                        <p:tav tm="100000">
                                          <p:val>
                                            <p:strVal val="#ppt_h"/>
                                          </p:val>
                                        </p:tav>
                                      </p:tavLst>
                                    </p:anim>
                                    <p:anim calcmode="lin" valueType="num">
                                      <p:cBhvr>
                                        <p:cTn id="118" dur="1000" fill="hold"/>
                                        <p:tgtEl>
                                          <p:spTgt spid="779"/>
                                        </p:tgtEl>
                                        <p:attrNameLst>
                                          <p:attrName>style.rotation</p:attrName>
                                        </p:attrNameLst>
                                      </p:cBhvr>
                                      <p:tavLst>
                                        <p:tav tm="0">
                                          <p:val>
                                            <p:fltVal val="90"/>
                                          </p:val>
                                        </p:tav>
                                        <p:tav tm="100000">
                                          <p:val>
                                            <p:fltVal val="0"/>
                                          </p:val>
                                        </p:tav>
                                      </p:tavLst>
                                    </p:anim>
                                    <p:animEffect transition="in" filter="fade">
                                      <p:cBhvr>
                                        <p:cTn id="119" dur="1000"/>
                                        <p:tgtEl>
                                          <p:spTgt spid="779"/>
                                        </p:tgtEl>
                                      </p:cBhvr>
                                    </p:animEffect>
                                  </p:childTnLst>
                                </p:cTn>
                              </p:par>
                              <p:par>
                                <p:cTn id="120" presetID="31" presetClass="entr" presetSubtype="0" fill="hold" grpId="0" nodeType="withEffect">
                                  <p:stCondLst>
                                    <p:cond delay="750"/>
                                  </p:stCondLst>
                                  <p:childTnLst>
                                    <p:set>
                                      <p:cBhvr>
                                        <p:cTn id="121" dur="1" fill="hold">
                                          <p:stCondLst>
                                            <p:cond delay="0"/>
                                          </p:stCondLst>
                                        </p:cTn>
                                        <p:tgtEl>
                                          <p:spTgt spid="780"/>
                                        </p:tgtEl>
                                        <p:attrNameLst>
                                          <p:attrName>style.visibility</p:attrName>
                                        </p:attrNameLst>
                                      </p:cBhvr>
                                      <p:to>
                                        <p:strVal val="visible"/>
                                      </p:to>
                                    </p:set>
                                    <p:anim calcmode="lin" valueType="num">
                                      <p:cBhvr>
                                        <p:cTn id="122" dur="1000" fill="hold"/>
                                        <p:tgtEl>
                                          <p:spTgt spid="780"/>
                                        </p:tgtEl>
                                        <p:attrNameLst>
                                          <p:attrName>ppt_w</p:attrName>
                                        </p:attrNameLst>
                                      </p:cBhvr>
                                      <p:tavLst>
                                        <p:tav tm="0">
                                          <p:val>
                                            <p:fltVal val="0"/>
                                          </p:val>
                                        </p:tav>
                                        <p:tav tm="100000">
                                          <p:val>
                                            <p:strVal val="#ppt_w"/>
                                          </p:val>
                                        </p:tav>
                                      </p:tavLst>
                                    </p:anim>
                                    <p:anim calcmode="lin" valueType="num">
                                      <p:cBhvr>
                                        <p:cTn id="123" dur="1000" fill="hold"/>
                                        <p:tgtEl>
                                          <p:spTgt spid="780"/>
                                        </p:tgtEl>
                                        <p:attrNameLst>
                                          <p:attrName>ppt_h</p:attrName>
                                        </p:attrNameLst>
                                      </p:cBhvr>
                                      <p:tavLst>
                                        <p:tav tm="0">
                                          <p:val>
                                            <p:fltVal val="0"/>
                                          </p:val>
                                        </p:tav>
                                        <p:tav tm="100000">
                                          <p:val>
                                            <p:strVal val="#ppt_h"/>
                                          </p:val>
                                        </p:tav>
                                      </p:tavLst>
                                    </p:anim>
                                    <p:anim calcmode="lin" valueType="num">
                                      <p:cBhvr>
                                        <p:cTn id="124" dur="1000" fill="hold"/>
                                        <p:tgtEl>
                                          <p:spTgt spid="780"/>
                                        </p:tgtEl>
                                        <p:attrNameLst>
                                          <p:attrName>style.rotation</p:attrName>
                                        </p:attrNameLst>
                                      </p:cBhvr>
                                      <p:tavLst>
                                        <p:tav tm="0">
                                          <p:val>
                                            <p:fltVal val="90"/>
                                          </p:val>
                                        </p:tav>
                                        <p:tav tm="100000">
                                          <p:val>
                                            <p:fltVal val="0"/>
                                          </p:val>
                                        </p:tav>
                                      </p:tavLst>
                                    </p:anim>
                                    <p:animEffect transition="in" filter="fade">
                                      <p:cBhvr>
                                        <p:cTn id="125" dur="1000"/>
                                        <p:tgtEl>
                                          <p:spTgt spid="780"/>
                                        </p:tgtEl>
                                      </p:cBhvr>
                                    </p:animEffect>
                                  </p:childTnLst>
                                </p:cTn>
                              </p:par>
                              <p:par>
                                <p:cTn id="126" presetID="31" presetClass="entr" presetSubtype="0" fill="hold" grpId="0" nodeType="withEffect">
                                  <p:stCondLst>
                                    <p:cond delay="750"/>
                                  </p:stCondLst>
                                  <p:childTnLst>
                                    <p:set>
                                      <p:cBhvr>
                                        <p:cTn id="127" dur="1" fill="hold">
                                          <p:stCondLst>
                                            <p:cond delay="0"/>
                                          </p:stCondLst>
                                        </p:cTn>
                                        <p:tgtEl>
                                          <p:spTgt spid="781"/>
                                        </p:tgtEl>
                                        <p:attrNameLst>
                                          <p:attrName>style.visibility</p:attrName>
                                        </p:attrNameLst>
                                      </p:cBhvr>
                                      <p:to>
                                        <p:strVal val="visible"/>
                                      </p:to>
                                    </p:set>
                                    <p:anim calcmode="lin" valueType="num">
                                      <p:cBhvr>
                                        <p:cTn id="128" dur="1000" fill="hold"/>
                                        <p:tgtEl>
                                          <p:spTgt spid="781"/>
                                        </p:tgtEl>
                                        <p:attrNameLst>
                                          <p:attrName>ppt_w</p:attrName>
                                        </p:attrNameLst>
                                      </p:cBhvr>
                                      <p:tavLst>
                                        <p:tav tm="0">
                                          <p:val>
                                            <p:fltVal val="0"/>
                                          </p:val>
                                        </p:tav>
                                        <p:tav tm="100000">
                                          <p:val>
                                            <p:strVal val="#ppt_w"/>
                                          </p:val>
                                        </p:tav>
                                      </p:tavLst>
                                    </p:anim>
                                    <p:anim calcmode="lin" valueType="num">
                                      <p:cBhvr>
                                        <p:cTn id="129" dur="1000" fill="hold"/>
                                        <p:tgtEl>
                                          <p:spTgt spid="781"/>
                                        </p:tgtEl>
                                        <p:attrNameLst>
                                          <p:attrName>ppt_h</p:attrName>
                                        </p:attrNameLst>
                                      </p:cBhvr>
                                      <p:tavLst>
                                        <p:tav tm="0">
                                          <p:val>
                                            <p:fltVal val="0"/>
                                          </p:val>
                                        </p:tav>
                                        <p:tav tm="100000">
                                          <p:val>
                                            <p:strVal val="#ppt_h"/>
                                          </p:val>
                                        </p:tav>
                                      </p:tavLst>
                                    </p:anim>
                                    <p:anim calcmode="lin" valueType="num">
                                      <p:cBhvr>
                                        <p:cTn id="130" dur="1000" fill="hold"/>
                                        <p:tgtEl>
                                          <p:spTgt spid="781"/>
                                        </p:tgtEl>
                                        <p:attrNameLst>
                                          <p:attrName>style.rotation</p:attrName>
                                        </p:attrNameLst>
                                      </p:cBhvr>
                                      <p:tavLst>
                                        <p:tav tm="0">
                                          <p:val>
                                            <p:fltVal val="90"/>
                                          </p:val>
                                        </p:tav>
                                        <p:tav tm="100000">
                                          <p:val>
                                            <p:fltVal val="0"/>
                                          </p:val>
                                        </p:tav>
                                      </p:tavLst>
                                    </p:anim>
                                    <p:animEffect transition="in" filter="fade">
                                      <p:cBhvr>
                                        <p:cTn id="131" dur="1000"/>
                                        <p:tgtEl>
                                          <p:spTgt spid="781"/>
                                        </p:tgtEl>
                                      </p:cBhvr>
                                    </p:animEffect>
                                  </p:childTnLst>
                                </p:cTn>
                              </p:par>
                              <p:par>
                                <p:cTn id="132" presetID="31" presetClass="entr" presetSubtype="0" fill="hold" grpId="0" nodeType="withEffect">
                                  <p:stCondLst>
                                    <p:cond delay="750"/>
                                  </p:stCondLst>
                                  <p:childTnLst>
                                    <p:set>
                                      <p:cBhvr>
                                        <p:cTn id="133" dur="1" fill="hold">
                                          <p:stCondLst>
                                            <p:cond delay="0"/>
                                          </p:stCondLst>
                                        </p:cTn>
                                        <p:tgtEl>
                                          <p:spTgt spid="782"/>
                                        </p:tgtEl>
                                        <p:attrNameLst>
                                          <p:attrName>style.visibility</p:attrName>
                                        </p:attrNameLst>
                                      </p:cBhvr>
                                      <p:to>
                                        <p:strVal val="visible"/>
                                      </p:to>
                                    </p:set>
                                    <p:anim calcmode="lin" valueType="num">
                                      <p:cBhvr>
                                        <p:cTn id="134" dur="1000" fill="hold"/>
                                        <p:tgtEl>
                                          <p:spTgt spid="782"/>
                                        </p:tgtEl>
                                        <p:attrNameLst>
                                          <p:attrName>ppt_w</p:attrName>
                                        </p:attrNameLst>
                                      </p:cBhvr>
                                      <p:tavLst>
                                        <p:tav tm="0">
                                          <p:val>
                                            <p:fltVal val="0"/>
                                          </p:val>
                                        </p:tav>
                                        <p:tav tm="100000">
                                          <p:val>
                                            <p:strVal val="#ppt_w"/>
                                          </p:val>
                                        </p:tav>
                                      </p:tavLst>
                                    </p:anim>
                                    <p:anim calcmode="lin" valueType="num">
                                      <p:cBhvr>
                                        <p:cTn id="135" dur="1000" fill="hold"/>
                                        <p:tgtEl>
                                          <p:spTgt spid="782"/>
                                        </p:tgtEl>
                                        <p:attrNameLst>
                                          <p:attrName>ppt_h</p:attrName>
                                        </p:attrNameLst>
                                      </p:cBhvr>
                                      <p:tavLst>
                                        <p:tav tm="0">
                                          <p:val>
                                            <p:fltVal val="0"/>
                                          </p:val>
                                        </p:tav>
                                        <p:tav tm="100000">
                                          <p:val>
                                            <p:strVal val="#ppt_h"/>
                                          </p:val>
                                        </p:tav>
                                      </p:tavLst>
                                    </p:anim>
                                    <p:anim calcmode="lin" valueType="num">
                                      <p:cBhvr>
                                        <p:cTn id="136" dur="1000" fill="hold"/>
                                        <p:tgtEl>
                                          <p:spTgt spid="782"/>
                                        </p:tgtEl>
                                        <p:attrNameLst>
                                          <p:attrName>style.rotation</p:attrName>
                                        </p:attrNameLst>
                                      </p:cBhvr>
                                      <p:tavLst>
                                        <p:tav tm="0">
                                          <p:val>
                                            <p:fltVal val="90"/>
                                          </p:val>
                                        </p:tav>
                                        <p:tav tm="100000">
                                          <p:val>
                                            <p:fltVal val="0"/>
                                          </p:val>
                                        </p:tav>
                                      </p:tavLst>
                                    </p:anim>
                                    <p:animEffect transition="in" filter="fade">
                                      <p:cBhvr>
                                        <p:cTn id="137" dur="1000"/>
                                        <p:tgtEl>
                                          <p:spTgt spid="782"/>
                                        </p:tgtEl>
                                      </p:cBhvr>
                                    </p:animEffect>
                                  </p:childTnLst>
                                </p:cTn>
                              </p:par>
                              <p:par>
                                <p:cTn id="138" presetID="31" presetClass="entr" presetSubtype="0" fill="hold" grpId="0" nodeType="withEffect">
                                  <p:stCondLst>
                                    <p:cond delay="750"/>
                                  </p:stCondLst>
                                  <p:childTnLst>
                                    <p:set>
                                      <p:cBhvr>
                                        <p:cTn id="139" dur="1" fill="hold">
                                          <p:stCondLst>
                                            <p:cond delay="0"/>
                                          </p:stCondLst>
                                        </p:cTn>
                                        <p:tgtEl>
                                          <p:spTgt spid="783"/>
                                        </p:tgtEl>
                                        <p:attrNameLst>
                                          <p:attrName>style.visibility</p:attrName>
                                        </p:attrNameLst>
                                      </p:cBhvr>
                                      <p:to>
                                        <p:strVal val="visible"/>
                                      </p:to>
                                    </p:set>
                                    <p:anim calcmode="lin" valueType="num">
                                      <p:cBhvr>
                                        <p:cTn id="140" dur="1000" fill="hold"/>
                                        <p:tgtEl>
                                          <p:spTgt spid="783"/>
                                        </p:tgtEl>
                                        <p:attrNameLst>
                                          <p:attrName>ppt_w</p:attrName>
                                        </p:attrNameLst>
                                      </p:cBhvr>
                                      <p:tavLst>
                                        <p:tav tm="0">
                                          <p:val>
                                            <p:fltVal val="0"/>
                                          </p:val>
                                        </p:tav>
                                        <p:tav tm="100000">
                                          <p:val>
                                            <p:strVal val="#ppt_w"/>
                                          </p:val>
                                        </p:tav>
                                      </p:tavLst>
                                    </p:anim>
                                    <p:anim calcmode="lin" valueType="num">
                                      <p:cBhvr>
                                        <p:cTn id="141" dur="1000" fill="hold"/>
                                        <p:tgtEl>
                                          <p:spTgt spid="783"/>
                                        </p:tgtEl>
                                        <p:attrNameLst>
                                          <p:attrName>ppt_h</p:attrName>
                                        </p:attrNameLst>
                                      </p:cBhvr>
                                      <p:tavLst>
                                        <p:tav tm="0">
                                          <p:val>
                                            <p:fltVal val="0"/>
                                          </p:val>
                                        </p:tav>
                                        <p:tav tm="100000">
                                          <p:val>
                                            <p:strVal val="#ppt_h"/>
                                          </p:val>
                                        </p:tav>
                                      </p:tavLst>
                                    </p:anim>
                                    <p:anim calcmode="lin" valueType="num">
                                      <p:cBhvr>
                                        <p:cTn id="142" dur="1000" fill="hold"/>
                                        <p:tgtEl>
                                          <p:spTgt spid="783"/>
                                        </p:tgtEl>
                                        <p:attrNameLst>
                                          <p:attrName>style.rotation</p:attrName>
                                        </p:attrNameLst>
                                      </p:cBhvr>
                                      <p:tavLst>
                                        <p:tav tm="0">
                                          <p:val>
                                            <p:fltVal val="90"/>
                                          </p:val>
                                        </p:tav>
                                        <p:tav tm="100000">
                                          <p:val>
                                            <p:fltVal val="0"/>
                                          </p:val>
                                        </p:tav>
                                      </p:tavLst>
                                    </p:anim>
                                    <p:animEffect transition="in" filter="fade">
                                      <p:cBhvr>
                                        <p:cTn id="143" dur="1000"/>
                                        <p:tgtEl>
                                          <p:spTgt spid="783"/>
                                        </p:tgtEl>
                                      </p:cBhvr>
                                    </p:animEffect>
                                  </p:childTnLst>
                                </p:cTn>
                              </p:par>
                              <p:par>
                                <p:cTn id="144" presetID="31" presetClass="entr" presetSubtype="0" fill="hold" grpId="0" nodeType="withEffect">
                                  <p:stCondLst>
                                    <p:cond delay="750"/>
                                  </p:stCondLst>
                                  <p:childTnLst>
                                    <p:set>
                                      <p:cBhvr>
                                        <p:cTn id="145" dur="1" fill="hold">
                                          <p:stCondLst>
                                            <p:cond delay="0"/>
                                          </p:stCondLst>
                                        </p:cTn>
                                        <p:tgtEl>
                                          <p:spTgt spid="784"/>
                                        </p:tgtEl>
                                        <p:attrNameLst>
                                          <p:attrName>style.visibility</p:attrName>
                                        </p:attrNameLst>
                                      </p:cBhvr>
                                      <p:to>
                                        <p:strVal val="visible"/>
                                      </p:to>
                                    </p:set>
                                    <p:anim calcmode="lin" valueType="num">
                                      <p:cBhvr>
                                        <p:cTn id="146" dur="1000" fill="hold"/>
                                        <p:tgtEl>
                                          <p:spTgt spid="784"/>
                                        </p:tgtEl>
                                        <p:attrNameLst>
                                          <p:attrName>ppt_w</p:attrName>
                                        </p:attrNameLst>
                                      </p:cBhvr>
                                      <p:tavLst>
                                        <p:tav tm="0">
                                          <p:val>
                                            <p:fltVal val="0"/>
                                          </p:val>
                                        </p:tav>
                                        <p:tav tm="100000">
                                          <p:val>
                                            <p:strVal val="#ppt_w"/>
                                          </p:val>
                                        </p:tav>
                                      </p:tavLst>
                                    </p:anim>
                                    <p:anim calcmode="lin" valueType="num">
                                      <p:cBhvr>
                                        <p:cTn id="147" dur="1000" fill="hold"/>
                                        <p:tgtEl>
                                          <p:spTgt spid="784"/>
                                        </p:tgtEl>
                                        <p:attrNameLst>
                                          <p:attrName>ppt_h</p:attrName>
                                        </p:attrNameLst>
                                      </p:cBhvr>
                                      <p:tavLst>
                                        <p:tav tm="0">
                                          <p:val>
                                            <p:fltVal val="0"/>
                                          </p:val>
                                        </p:tav>
                                        <p:tav tm="100000">
                                          <p:val>
                                            <p:strVal val="#ppt_h"/>
                                          </p:val>
                                        </p:tav>
                                      </p:tavLst>
                                    </p:anim>
                                    <p:anim calcmode="lin" valueType="num">
                                      <p:cBhvr>
                                        <p:cTn id="148" dur="1000" fill="hold"/>
                                        <p:tgtEl>
                                          <p:spTgt spid="784"/>
                                        </p:tgtEl>
                                        <p:attrNameLst>
                                          <p:attrName>style.rotation</p:attrName>
                                        </p:attrNameLst>
                                      </p:cBhvr>
                                      <p:tavLst>
                                        <p:tav tm="0">
                                          <p:val>
                                            <p:fltVal val="90"/>
                                          </p:val>
                                        </p:tav>
                                        <p:tav tm="100000">
                                          <p:val>
                                            <p:fltVal val="0"/>
                                          </p:val>
                                        </p:tav>
                                      </p:tavLst>
                                    </p:anim>
                                    <p:animEffect transition="in" filter="fade">
                                      <p:cBhvr>
                                        <p:cTn id="149" dur="1000"/>
                                        <p:tgtEl>
                                          <p:spTgt spid="784"/>
                                        </p:tgtEl>
                                      </p:cBhvr>
                                    </p:animEffect>
                                  </p:childTnLst>
                                </p:cTn>
                              </p:par>
                              <p:par>
                                <p:cTn id="150" presetID="31" presetClass="entr" presetSubtype="0" fill="hold" grpId="0" nodeType="withEffect">
                                  <p:stCondLst>
                                    <p:cond delay="750"/>
                                  </p:stCondLst>
                                  <p:childTnLst>
                                    <p:set>
                                      <p:cBhvr>
                                        <p:cTn id="151" dur="1" fill="hold">
                                          <p:stCondLst>
                                            <p:cond delay="0"/>
                                          </p:stCondLst>
                                        </p:cTn>
                                        <p:tgtEl>
                                          <p:spTgt spid="785"/>
                                        </p:tgtEl>
                                        <p:attrNameLst>
                                          <p:attrName>style.visibility</p:attrName>
                                        </p:attrNameLst>
                                      </p:cBhvr>
                                      <p:to>
                                        <p:strVal val="visible"/>
                                      </p:to>
                                    </p:set>
                                    <p:anim calcmode="lin" valueType="num">
                                      <p:cBhvr>
                                        <p:cTn id="152" dur="1000" fill="hold"/>
                                        <p:tgtEl>
                                          <p:spTgt spid="785"/>
                                        </p:tgtEl>
                                        <p:attrNameLst>
                                          <p:attrName>ppt_w</p:attrName>
                                        </p:attrNameLst>
                                      </p:cBhvr>
                                      <p:tavLst>
                                        <p:tav tm="0">
                                          <p:val>
                                            <p:fltVal val="0"/>
                                          </p:val>
                                        </p:tav>
                                        <p:tav tm="100000">
                                          <p:val>
                                            <p:strVal val="#ppt_w"/>
                                          </p:val>
                                        </p:tav>
                                      </p:tavLst>
                                    </p:anim>
                                    <p:anim calcmode="lin" valueType="num">
                                      <p:cBhvr>
                                        <p:cTn id="153" dur="1000" fill="hold"/>
                                        <p:tgtEl>
                                          <p:spTgt spid="785"/>
                                        </p:tgtEl>
                                        <p:attrNameLst>
                                          <p:attrName>ppt_h</p:attrName>
                                        </p:attrNameLst>
                                      </p:cBhvr>
                                      <p:tavLst>
                                        <p:tav tm="0">
                                          <p:val>
                                            <p:fltVal val="0"/>
                                          </p:val>
                                        </p:tav>
                                        <p:tav tm="100000">
                                          <p:val>
                                            <p:strVal val="#ppt_h"/>
                                          </p:val>
                                        </p:tav>
                                      </p:tavLst>
                                    </p:anim>
                                    <p:anim calcmode="lin" valueType="num">
                                      <p:cBhvr>
                                        <p:cTn id="154" dur="1000" fill="hold"/>
                                        <p:tgtEl>
                                          <p:spTgt spid="785"/>
                                        </p:tgtEl>
                                        <p:attrNameLst>
                                          <p:attrName>style.rotation</p:attrName>
                                        </p:attrNameLst>
                                      </p:cBhvr>
                                      <p:tavLst>
                                        <p:tav tm="0">
                                          <p:val>
                                            <p:fltVal val="90"/>
                                          </p:val>
                                        </p:tav>
                                        <p:tav tm="100000">
                                          <p:val>
                                            <p:fltVal val="0"/>
                                          </p:val>
                                        </p:tav>
                                      </p:tavLst>
                                    </p:anim>
                                    <p:animEffect transition="in" filter="fade">
                                      <p:cBhvr>
                                        <p:cTn id="155" dur="1000"/>
                                        <p:tgtEl>
                                          <p:spTgt spid="785"/>
                                        </p:tgtEl>
                                      </p:cBhvr>
                                    </p:animEffect>
                                  </p:childTnLst>
                                </p:cTn>
                              </p:par>
                              <p:par>
                                <p:cTn id="156" presetID="31" presetClass="entr" presetSubtype="0" fill="hold" grpId="0" nodeType="withEffect">
                                  <p:stCondLst>
                                    <p:cond delay="750"/>
                                  </p:stCondLst>
                                  <p:childTnLst>
                                    <p:set>
                                      <p:cBhvr>
                                        <p:cTn id="157" dur="1" fill="hold">
                                          <p:stCondLst>
                                            <p:cond delay="0"/>
                                          </p:stCondLst>
                                        </p:cTn>
                                        <p:tgtEl>
                                          <p:spTgt spid="786"/>
                                        </p:tgtEl>
                                        <p:attrNameLst>
                                          <p:attrName>style.visibility</p:attrName>
                                        </p:attrNameLst>
                                      </p:cBhvr>
                                      <p:to>
                                        <p:strVal val="visible"/>
                                      </p:to>
                                    </p:set>
                                    <p:anim calcmode="lin" valueType="num">
                                      <p:cBhvr>
                                        <p:cTn id="158" dur="1000" fill="hold"/>
                                        <p:tgtEl>
                                          <p:spTgt spid="786"/>
                                        </p:tgtEl>
                                        <p:attrNameLst>
                                          <p:attrName>ppt_w</p:attrName>
                                        </p:attrNameLst>
                                      </p:cBhvr>
                                      <p:tavLst>
                                        <p:tav tm="0">
                                          <p:val>
                                            <p:fltVal val="0"/>
                                          </p:val>
                                        </p:tav>
                                        <p:tav tm="100000">
                                          <p:val>
                                            <p:strVal val="#ppt_w"/>
                                          </p:val>
                                        </p:tav>
                                      </p:tavLst>
                                    </p:anim>
                                    <p:anim calcmode="lin" valueType="num">
                                      <p:cBhvr>
                                        <p:cTn id="159" dur="1000" fill="hold"/>
                                        <p:tgtEl>
                                          <p:spTgt spid="786"/>
                                        </p:tgtEl>
                                        <p:attrNameLst>
                                          <p:attrName>ppt_h</p:attrName>
                                        </p:attrNameLst>
                                      </p:cBhvr>
                                      <p:tavLst>
                                        <p:tav tm="0">
                                          <p:val>
                                            <p:fltVal val="0"/>
                                          </p:val>
                                        </p:tav>
                                        <p:tav tm="100000">
                                          <p:val>
                                            <p:strVal val="#ppt_h"/>
                                          </p:val>
                                        </p:tav>
                                      </p:tavLst>
                                    </p:anim>
                                    <p:anim calcmode="lin" valueType="num">
                                      <p:cBhvr>
                                        <p:cTn id="160" dur="1000" fill="hold"/>
                                        <p:tgtEl>
                                          <p:spTgt spid="786"/>
                                        </p:tgtEl>
                                        <p:attrNameLst>
                                          <p:attrName>style.rotation</p:attrName>
                                        </p:attrNameLst>
                                      </p:cBhvr>
                                      <p:tavLst>
                                        <p:tav tm="0">
                                          <p:val>
                                            <p:fltVal val="90"/>
                                          </p:val>
                                        </p:tav>
                                        <p:tav tm="100000">
                                          <p:val>
                                            <p:fltVal val="0"/>
                                          </p:val>
                                        </p:tav>
                                      </p:tavLst>
                                    </p:anim>
                                    <p:animEffect transition="in" filter="fade">
                                      <p:cBhvr>
                                        <p:cTn id="161" dur="1000"/>
                                        <p:tgtEl>
                                          <p:spTgt spid="786"/>
                                        </p:tgtEl>
                                      </p:cBhvr>
                                    </p:animEffect>
                                  </p:childTnLst>
                                </p:cTn>
                              </p:par>
                              <p:par>
                                <p:cTn id="162" presetID="31" presetClass="entr" presetSubtype="0" fill="hold" grpId="0" nodeType="withEffect">
                                  <p:stCondLst>
                                    <p:cond delay="750"/>
                                  </p:stCondLst>
                                  <p:childTnLst>
                                    <p:set>
                                      <p:cBhvr>
                                        <p:cTn id="163" dur="1" fill="hold">
                                          <p:stCondLst>
                                            <p:cond delay="0"/>
                                          </p:stCondLst>
                                        </p:cTn>
                                        <p:tgtEl>
                                          <p:spTgt spid="787"/>
                                        </p:tgtEl>
                                        <p:attrNameLst>
                                          <p:attrName>style.visibility</p:attrName>
                                        </p:attrNameLst>
                                      </p:cBhvr>
                                      <p:to>
                                        <p:strVal val="visible"/>
                                      </p:to>
                                    </p:set>
                                    <p:anim calcmode="lin" valueType="num">
                                      <p:cBhvr>
                                        <p:cTn id="164" dur="1000" fill="hold"/>
                                        <p:tgtEl>
                                          <p:spTgt spid="787"/>
                                        </p:tgtEl>
                                        <p:attrNameLst>
                                          <p:attrName>ppt_w</p:attrName>
                                        </p:attrNameLst>
                                      </p:cBhvr>
                                      <p:tavLst>
                                        <p:tav tm="0">
                                          <p:val>
                                            <p:fltVal val="0"/>
                                          </p:val>
                                        </p:tav>
                                        <p:tav tm="100000">
                                          <p:val>
                                            <p:strVal val="#ppt_w"/>
                                          </p:val>
                                        </p:tav>
                                      </p:tavLst>
                                    </p:anim>
                                    <p:anim calcmode="lin" valueType="num">
                                      <p:cBhvr>
                                        <p:cTn id="165" dur="1000" fill="hold"/>
                                        <p:tgtEl>
                                          <p:spTgt spid="787"/>
                                        </p:tgtEl>
                                        <p:attrNameLst>
                                          <p:attrName>ppt_h</p:attrName>
                                        </p:attrNameLst>
                                      </p:cBhvr>
                                      <p:tavLst>
                                        <p:tav tm="0">
                                          <p:val>
                                            <p:fltVal val="0"/>
                                          </p:val>
                                        </p:tav>
                                        <p:tav tm="100000">
                                          <p:val>
                                            <p:strVal val="#ppt_h"/>
                                          </p:val>
                                        </p:tav>
                                      </p:tavLst>
                                    </p:anim>
                                    <p:anim calcmode="lin" valueType="num">
                                      <p:cBhvr>
                                        <p:cTn id="166" dur="1000" fill="hold"/>
                                        <p:tgtEl>
                                          <p:spTgt spid="787"/>
                                        </p:tgtEl>
                                        <p:attrNameLst>
                                          <p:attrName>style.rotation</p:attrName>
                                        </p:attrNameLst>
                                      </p:cBhvr>
                                      <p:tavLst>
                                        <p:tav tm="0">
                                          <p:val>
                                            <p:fltVal val="90"/>
                                          </p:val>
                                        </p:tav>
                                        <p:tav tm="100000">
                                          <p:val>
                                            <p:fltVal val="0"/>
                                          </p:val>
                                        </p:tav>
                                      </p:tavLst>
                                    </p:anim>
                                    <p:animEffect transition="in" filter="fade">
                                      <p:cBhvr>
                                        <p:cTn id="167" dur="1000"/>
                                        <p:tgtEl>
                                          <p:spTgt spid="787"/>
                                        </p:tgtEl>
                                      </p:cBhvr>
                                    </p:animEffect>
                                  </p:childTnLst>
                                </p:cTn>
                              </p:par>
                              <p:par>
                                <p:cTn id="168" presetID="31" presetClass="entr" presetSubtype="0" fill="hold" grpId="0" nodeType="withEffect">
                                  <p:stCondLst>
                                    <p:cond delay="750"/>
                                  </p:stCondLst>
                                  <p:childTnLst>
                                    <p:set>
                                      <p:cBhvr>
                                        <p:cTn id="169" dur="1" fill="hold">
                                          <p:stCondLst>
                                            <p:cond delay="0"/>
                                          </p:stCondLst>
                                        </p:cTn>
                                        <p:tgtEl>
                                          <p:spTgt spid="788"/>
                                        </p:tgtEl>
                                        <p:attrNameLst>
                                          <p:attrName>style.visibility</p:attrName>
                                        </p:attrNameLst>
                                      </p:cBhvr>
                                      <p:to>
                                        <p:strVal val="visible"/>
                                      </p:to>
                                    </p:set>
                                    <p:anim calcmode="lin" valueType="num">
                                      <p:cBhvr>
                                        <p:cTn id="170" dur="1000" fill="hold"/>
                                        <p:tgtEl>
                                          <p:spTgt spid="788"/>
                                        </p:tgtEl>
                                        <p:attrNameLst>
                                          <p:attrName>ppt_w</p:attrName>
                                        </p:attrNameLst>
                                      </p:cBhvr>
                                      <p:tavLst>
                                        <p:tav tm="0">
                                          <p:val>
                                            <p:fltVal val="0"/>
                                          </p:val>
                                        </p:tav>
                                        <p:tav tm="100000">
                                          <p:val>
                                            <p:strVal val="#ppt_w"/>
                                          </p:val>
                                        </p:tav>
                                      </p:tavLst>
                                    </p:anim>
                                    <p:anim calcmode="lin" valueType="num">
                                      <p:cBhvr>
                                        <p:cTn id="171" dur="1000" fill="hold"/>
                                        <p:tgtEl>
                                          <p:spTgt spid="788"/>
                                        </p:tgtEl>
                                        <p:attrNameLst>
                                          <p:attrName>ppt_h</p:attrName>
                                        </p:attrNameLst>
                                      </p:cBhvr>
                                      <p:tavLst>
                                        <p:tav tm="0">
                                          <p:val>
                                            <p:fltVal val="0"/>
                                          </p:val>
                                        </p:tav>
                                        <p:tav tm="100000">
                                          <p:val>
                                            <p:strVal val="#ppt_h"/>
                                          </p:val>
                                        </p:tav>
                                      </p:tavLst>
                                    </p:anim>
                                    <p:anim calcmode="lin" valueType="num">
                                      <p:cBhvr>
                                        <p:cTn id="172" dur="1000" fill="hold"/>
                                        <p:tgtEl>
                                          <p:spTgt spid="788"/>
                                        </p:tgtEl>
                                        <p:attrNameLst>
                                          <p:attrName>style.rotation</p:attrName>
                                        </p:attrNameLst>
                                      </p:cBhvr>
                                      <p:tavLst>
                                        <p:tav tm="0">
                                          <p:val>
                                            <p:fltVal val="90"/>
                                          </p:val>
                                        </p:tav>
                                        <p:tav tm="100000">
                                          <p:val>
                                            <p:fltVal val="0"/>
                                          </p:val>
                                        </p:tav>
                                      </p:tavLst>
                                    </p:anim>
                                    <p:animEffect transition="in" filter="fade">
                                      <p:cBhvr>
                                        <p:cTn id="173" dur="1000"/>
                                        <p:tgtEl>
                                          <p:spTgt spid="788"/>
                                        </p:tgtEl>
                                      </p:cBhvr>
                                    </p:animEffect>
                                  </p:childTnLst>
                                </p:cTn>
                              </p:par>
                              <p:par>
                                <p:cTn id="174" presetID="31" presetClass="entr" presetSubtype="0" fill="hold" grpId="0" nodeType="withEffect">
                                  <p:stCondLst>
                                    <p:cond delay="750"/>
                                  </p:stCondLst>
                                  <p:childTnLst>
                                    <p:set>
                                      <p:cBhvr>
                                        <p:cTn id="175" dur="1" fill="hold">
                                          <p:stCondLst>
                                            <p:cond delay="0"/>
                                          </p:stCondLst>
                                        </p:cTn>
                                        <p:tgtEl>
                                          <p:spTgt spid="789"/>
                                        </p:tgtEl>
                                        <p:attrNameLst>
                                          <p:attrName>style.visibility</p:attrName>
                                        </p:attrNameLst>
                                      </p:cBhvr>
                                      <p:to>
                                        <p:strVal val="visible"/>
                                      </p:to>
                                    </p:set>
                                    <p:anim calcmode="lin" valueType="num">
                                      <p:cBhvr>
                                        <p:cTn id="176" dur="1000" fill="hold"/>
                                        <p:tgtEl>
                                          <p:spTgt spid="789"/>
                                        </p:tgtEl>
                                        <p:attrNameLst>
                                          <p:attrName>ppt_w</p:attrName>
                                        </p:attrNameLst>
                                      </p:cBhvr>
                                      <p:tavLst>
                                        <p:tav tm="0">
                                          <p:val>
                                            <p:fltVal val="0"/>
                                          </p:val>
                                        </p:tav>
                                        <p:tav tm="100000">
                                          <p:val>
                                            <p:strVal val="#ppt_w"/>
                                          </p:val>
                                        </p:tav>
                                      </p:tavLst>
                                    </p:anim>
                                    <p:anim calcmode="lin" valueType="num">
                                      <p:cBhvr>
                                        <p:cTn id="177" dur="1000" fill="hold"/>
                                        <p:tgtEl>
                                          <p:spTgt spid="789"/>
                                        </p:tgtEl>
                                        <p:attrNameLst>
                                          <p:attrName>ppt_h</p:attrName>
                                        </p:attrNameLst>
                                      </p:cBhvr>
                                      <p:tavLst>
                                        <p:tav tm="0">
                                          <p:val>
                                            <p:fltVal val="0"/>
                                          </p:val>
                                        </p:tav>
                                        <p:tav tm="100000">
                                          <p:val>
                                            <p:strVal val="#ppt_h"/>
                                          </p:val>
                                        </p:tav>
                                      </p:tavLst>
                                    </p:anim>
                                    <p:anim calcmode="lin" valueType="num">
                                      <p:cBhvr>
                                        <p:cTn id="178" dur="1000" fill="hold"/>
                                        <p:tgtEl>
                                          <p:spTgt spid="789"/>
                                        </p:tgtEl>
                                        <p:attrNameLst>
                                          <p:attrName>style.rotation</p:attrName>
                                        </p:attrNameLst>
                                      </p:cBhvr>
                                      <p:tavLst>
                                        <p:tav tm="0">
                                          <p:val>
                                            <p:fltVal val="90"/>
                                          </p:val>
                                        </p:tav>
                                        <p:tav tm="100000">
                                          <p:val>
                                            <p:fltVal val="0"/>
                                          </p:val>
                                        </p:tav>
                                      </p:tavLst>
                                    </p:anim>
                                    <p:animEffect transition="in" filter="fade">
                                      <p:cBhvr>
                                        <p:cTn id="179" dur="1000"/>
                                        <p:tgtEl>
                                          <p:spTgt spid="789"/>
                                        </p:tgtEl>
                                      </p:cBhvr>
                                    </p:animEffect>
                                  </p:childTnLst>
                                </p:cTn>
                              </p:par>
                              <p:par>
                                <p:cTn id="180" presetID="31" presetClass="entr" presetSubtype="0" fill="hold" grpId="0" nodeType="withEffect">
                                  <p:stCondLst>
                                    <p:cond delay="750"/>
                                  </p:stCondLst>
                                  <p:childTnLst>
                                    <p:set>
                                      <p:cBhvr>
                                        <p:cTn id="181" dur="1" fill="hold">
                                          <p:stCondLst>
                                            <p:cond delay="0"/>
                                          </p:stCondLst>
                                        </p:cTn>
                                        <p:tgtEl>
                                          <p:spTgt spid="790"/>
                                        </p:tgtEl>
                                        <p:attrNameLst>
                                          <p:attrName>style.visibility</p:attrName>
                                        </p:attrNameLst>
                                      </p:cBhvr>
                                      <p:to>
                                        <p:strVal val="visible"/>
                                      </p:to>
                                    </p:set>
                                    <p:anim calcmode="lin" valueType="num">
                                      <p:cBhvr>
                                        <p:cTn id="182" dur="1000" fill="hold"/>
                                        <p:tgtEl>
                                          <p:spTgt spid="790"/>
                                        </p:tgtEl>
                                        <p:attrNameLst>
                                          <p:attrName>ppt_w</p:attrName>
                                        </p:attrNameLst>
                                      </p:cBhvr>
                                      <p:tavLst>
                                        <p:tav tm="0">
                                          <p:val>
                                            <p:fltVal val="0"/>
                                          </p:val>
                                        </p:tav>
                                        <p:tav tm="100000">
                                          <p:val>
                                            <p:strVal val="#ppt_w"/>
                                          </p:val>
                                        </p:tav>
                                      </p:tavLst>
                                    </p:anim>
                                    <p:anim calcmode="lin" valueType="num">
                                      <p:cBhvr>
                                        <p:cTn id="183" dur="1000" fill="hold"/>
                                        <p:tgtEl>
                                          <p:spTgt spid="790"/>
                                        </p:tgtEl>
                                        <p:attrNameLst>
                                          <p:attrName>ppt_h</p:attrName>
                                        </p:attrNameLst>
                                      </p:cBhvr>
                                      <p:tavLst>
                                        <p:tav tm="0">
                                          <p:val>
                                            <p:fltVal val="0"/>
                                          </p:val>
                                        </p:tav>
                                        <p:tav tm="100000">
                                          <p:val>
                                            <p:strVal val="#ppt_h"/>
                                          </p:val>
                                        </p:tav>
                                      </p:tavLst>
                                    </p:anim>
                                    <p:anim calcmode="lin" valueType="num">
                                      <p:cBhvr>
                                        <p:cTn id="184" dur="1000" fill="hold"/>
                                        <p:tgtEl>
                                          <p:spTgt spid="790"/>
                                        </p:tgtEl>
                                        <p:attrNameLst>
                                          <p:attrName>style.rotation</p:attrName>
                                        </p:attrNameLst>
                                      </p:cBhvr>
                                      <p:tavLst>
                                        <p:tav tm="0">
                                          <p:val>
                                            <p:fltVal val="90"/>
                                          </p:val>
                                        </p:tav>
                                        <p:tav tm="100000">
                                          <p:val>
                                            <p:fltVal val="0"/>
                                          </p:val>
                                        </p:tav>
                                      </p:tavLst>
                                    </p:anim>
                                    <p:animEffect transition="in" filter="fade">
                                      <p:cBhvr>
                                        <p:cTn id="185" dur="1000"/>
                                        <p:tgtEl>
                                          <p:spTgt spid="790"/>
                                        </p:tgtEl>
                                      </p:cBhvr>
                                    </p:animEffect>
                                  </p:childTnLst>
                                </p:cTn>
                              </p:par>
                              <p:par>
                                <p:cTn id="186" presetID="31" presetClass="entr" presetSubtype="0" fill="hold" grpId="0" nodeType="withEffect">
                                  <p:stCondLst>
                                    <p:cond delay="750"/>
                                  </p:stCondLst>
                                  <p:childTnLst>
                                    <p:set>
                                      <p:cBhvr>
                                        <p:cTn id="187" dur="1" fill="hold">
                                          <p:stCondLst>
                                            <p:cond delay="0"/>
                                          </p:stCondLst>
                                        </p:cTn>
                                        <p:tgtEl>
                                          <p:spTgt spid="791"/>
                                        </p:tgtEl>
                                        <p:attrNameLst>
                                          <p:attrName>style.visibility</p:attrName>
                                        </p:attrNameLst>
                                      </p:cBhvr>
                                      <p:to>
                                        <p:strVal val="visible"/>
                                      </p:to>
                                    </p:set>
                                    <p:anim calcmode="lin" valueType="num">
                                      <p:cBhvr>
                                        <p:cTn id="188" dur="1000" fill="hold"/>
                                        <p:tgtEl>
                                          <p:spTgt spid="791"/>
                                        </p:tgtEl>
                                        <p:attrNameLst>
                                          <p:attrName>ppt_w</p:attrName>
                                        </p:attrNameLst>
                                      </p:cBhvr>
                                      <p:tavLst>
                                        <p:tav tm="0">
                                          <p:val>
                                            <p:fltVal val="0"/>
                                          </p:val>
                                        </p:tav>
                                        <p:tav tm="100000">
                                          <p:val>
                                            <p:strVal val="#ppt_w"/>
                                          </p:val>
                                        </p:tav>
                                      </p:tavLst>
                                    </p:anim>
                                    <p:anim calcmode="lin" valueType="num">
                                      <p:cBhvr>
                                        <p:cTn id="189" dur="1000" fill="hold"/>
                                        <p:tgtEl>
                                          <p:spTgt spid="791"/>
                                        </p:tgtEl>
                                        <p:attrNameLst>
                                          <p:attrName>ppt_h</p:attrName>
                                        </p:attrNameLst>
                                      </p:cBhvr>
                                      <p:tavLst>
                                        <p:tav tm="0">
                                          <p:val>
                                            <p:fltVal val="0"/>
                                          </p:val>
                                        </p:tav>
                                        <p:tav tm="100000">
                                          <p:val>
                                            <p:strVal val="#ppt_h"/>
                                          </p:val>
                                        </p:tav>
                                      </p:tavLst>
                                    </p:anim>
                                    <p:anim calcmode="lin" valueType="num">
                                      <p:cBhvr>
                                        <p:cTn id="190" dur="1000" fill="hold"/>
                                        <p:tgtEl>
                                          <p:spTgt spid="791"/>
                                        </p:tgtEl>
                                        <p:attrNameLst>
                                          <p:attrName>style.rotation</p:attrName>
                                        </p:attrNameLst>
                                      </p:cBhvr>
                                      <p:tavLst>
                                        <p:tav tm="0">
                                          <p:val>
                                            <p:fltVal val="90"/>
                                          </p:val>
                                        </p:tav>
                                        <p:tav tm="100000">
                                          <p:val>
                                            <p:fltVal val="0"/>
                                          </p:val>
                                        </p:tav>
                                      </p:tavLst>
                                    </p:anim>
                                    <p:animEffect transition="in" filter="fade">
                                      <p:cBhvr>
                                        <p:cTn id="191" dur="1000"/>
                                        <p:tgtEl>
                                          <p:spTgt spid="791"/>
                                        </p:tgtEl>
                                      </p:cBhvr>
                                    </p:animEffect>
                                  </p:childTnLst>
                                </p:cTn>
                              </p:par>
                              <p:par>
                                <p:cTn id="192" presetID="31" presetClass="entr" presetSubtype="0" fill="hold" grpId="0" nodeType="withEffect">
                                  <p:stCondLst>
                                    <p:cond delay="750"/>
                                  </p:stCondLst>
                                  <p:childTnLst>
                                    <p:set>
                                      <p:cBhvr>
                                        <p:cTn id="193" dur="1" fill="hold">
                                          <p:stCondLst>
                                            <p:cond delay="0"/>
                                          </p:stCondLst>
                                        </p:cTn>
                                        <p:tgtEl>
                                          <p:spTgt spid="792"/>
                                        </p:tgtEl>
                                        <p:attrNameLst>
                                          <p:attrName>style.visibility</p:attrName>
                                        </p:attrNameLst>
                                      </p:cBhvr>
                                      <p:to>
                                        <p:strVal val="visible"/>
                                      </p:to>
                                    </p:set>
                                    <p:anim calcmode="lin" valueType="num">
                                      <p:cBhvr>
                                        <p:cTn id="194" dur="1000" fill="hold"/>
                                        <p:tgtEl>
                                          <p:spTgt spid="792"/>
                                        </p:tgtEl>
                                        <p:attrNameLst>
                                          <p:attrName>ppt_w</p:attrName>
                                        </p:attrNameLst>
                                      </p:cBhvr>
                                      <p:tavLst>
                                        <p:tav tm="0">
                                          <p:val>
                                            <p:fltVal val="0"/>
                                          </p:val>
                                        </p:tav>
                                        <p:tav tm="100000">
                                          <p:val>
                                            <p:strVal val="#ppt_w"/>
                                          </p:val>
                                        </p:tav>
                                      </p:tavLst>
                                    </p:anim>
                                    <p:anim calcmode="lin" valueType="num">
                                      <p:cBhvr>
                                        <p:cTn id="195" dur="1000" fill="hold"/>
                                        <p:tgtEl>
                                          <p:spTgt spid="792"/>
                                        </p:tgtEl>
                                        <p:attrNameLst>
                                          <p:attrName>ppt_h</p:attrName>
                                        </p:attrNameLst>
                                      </p:cBhvr>
                                      <p:tavLst>
                                        <p:tav tm="0">
                                          <p:val>
                                            <p:fltVal val="0"/>
                                          </p:val>
                                        </p:tav>
                                        <p:tav tm="100000">
                                          <p:val>
                                            <p:strVal val="#ppt_h"/>
                                          </p:val>
                                        </p:tav>
                                      </p:tavLst>
                                    </p:anim>
                                    <p:anim calcmode="lin" valueType="num">
                                      <p:cBhvr>
                                        <p:cTn id="196" dur="1000" fill="hold"/>
                                        <p:tgtEl>
                                          <p:spTgt spid="792"/>
                                        </p:tgtEl>
                                        <p:attrNameLst>
                                          <p:attrName>style.rotation</p:attrName>
                                        </p:attrNameLst>
                                      </p:cBhvr>
                                      <p:tavLst>
                                        <p:tav tm="0">
                                          <p:val>
                                            <p:fltVal val="90"/>
                                          </p:val>
                                        </p:tav>
                                        <p:tav tm="100000">
                                          <p:val>
                                            <p:fltVal val="0"/>
                                          </p:val>
                                        </p:tav>
                                      </p:tavLst>
                                    </p:anim>
                                    <p:animEffect transition="in" filter="fade">
                                      <p:cBhvr>
                                        <p:cTn id="197" dur="1000"/>
                                        <p:tgtEl>
                                          <p:spTgt spid="792"/>
                                        </p:tgtEl>
                                      </p:cBhvr>
                                    </p:animEffect>
                                  </p:childTnLst>
                                </p:cTn>
                              </p:par>
                              <p:par>
                                <p:cTn id="198" presetID="31" presetClass="entr" presetSubtype="0" fill="hold" grpId="0" nodeType="withEffect">
                                  <p:stCondLst>
                                    <p:cond delay="750"/>
                                  </p:stCondLst>
                                  <p:childTnLst>
                                    <p:set>
                                      <p:cBhvr>
                                        <p:cTn id="199" dur="1" fill="hold">
                                          <p:stCondLst>
                                            <p:cond delay="0"/>
                                          </p:stCondLst>
                                        </p:cTn>
                                        <p:tgtEl>
                                          <p:spTgt spid="793"/>
                                        </p:tgtEl>
                                        <p:attrNameLst>
                                          <p:attrName>style.visibility</p:attrName>
                                        </p:attrNameLst>
                                      </p:cBhvr>
                                      <p:to>
                                        <p:strVal val="visible"/>
                                      </p:to>
                                    </p:set>
                                    <p:anim calcmode="lin" valueType="num">
                                      <p:cBhvr>
                                        <p:cTn id="200" dur="1000" fill="hold"/>
                                        <p:tgtEl>
                                          <p:spTgt spid="793"/>
                                        </p:tgtEl>
                                        <p:attrNameLst>
                                          <p:attrName>ppt_w</p:attrName>
                                        </p:attrNameLst>
                                      </p:cBhvr>
                                      <p:tavLst>
                                        <p:tav tm="0">
                                          <p:val>
                                            <p:fltVal val="0"/>
                                          </p:val>
                                        </p:tav>
                                        <p:tav tm="100000">
                                          <p:val>
                                            <p:strVal val="#ppt_w"/>
                                          </p:val>
                                        </p:tav>
                                      </p:tavLst>
                                    </p:anim>
                                    <p:anim calcmode="lin" valueType="num">
                                      <p:cBhvr>
                                        <p:cTn id="201" dur="1000" fill="hold"/>
                                        <p:tgtEl>
                                          <p:spTgt spid="793"/>
                                        </p:tgtEl>
                                        <p:attrNameLst>
                                          <p:attrName>ppt_h</p:attrName>
                                        </p:attrNameLst>
                                      </p:cBhvr>
                                      <p:tavLst>
                                        <p:tav tm="0">
                                          <p:val>
                                            <p:fltVal val="0"/>
                                          </p:val>
                                        </p:tav>
                                        <p:tav tm="100000">
                                          <p:val>
                                            <p:strVal val="#ppt_h"/>
                                          </p:val>
                                        </p:tav>
                                      </p:tavLst>
                                    </p:anim>
                                    <p:anim calcmode="lin" valueType="num">
                                      <p:cBhvr>
                                        <p:cTn id="202" dur="1000" fill="hold"/>
                                        <p:tgtEl>
                                          <p:spTgt spid="793"/>
                                        </p:tgtEl>
                                        <p:attrNameLst>
                                          <p:attrName>style.rotation</p:attrName>
                                        </p:attrNameLst>
                                      </p:cBhvr>
                                      <p:tavLst>
                                        <p:tav tm="0">
                                          <p:val>
                                            <p:fltVal val="90"/>
                                          </p:val>
                                        </p:tav>
                                        <p:tav tm="100000">
                                          <p:val>
                                            <p:fltVal val="0"/>
                                          </p:val>
                                        </p:tav>
                                      </p:tavLst>
                                    </p:anim>
                                    <p:animEffect transition="in" filter="fade">
                                      <p:cBhvr>
                                        <p:cTn id="203" dur="1000"/>
                                        <p:tgtEl>
                                          <p:spTgt spid="793"/>
                                        </p:tgtEl>
                                      </p:cBhvr>
                                    </p:animEffect>
                                  </p:childTnLst>
                                </p:cTn>
                              </p:par>
                              <p:par>
                                <p:cTn id="204" presetID="31" presetClass="entr" presetSubtype="0" fill="hold" grpId="0" nodeType="withEffect">
                                  <p:stCondLst>
                                    <p:cond delay="750"/>
                                  </p:stCondLst>
                                  <p:childTnLst>
                                    <p:set>
                                      <p:cBhvr>
                                        <p:cTn id="205" dur="1" fill="hold">
                                          <p:stCondLst>
                                            <p:cond delay="0"/>
                                          </p:stCondLst>
                                        </p:cTn>
                                        <p:tgtEl>
                                          <p:spTgt spid="794"/>
                                        </p:tgtEl>
                                        <p:attrNameLst>
                                          <p:attrName>style.visibility</p:attrName>
                                        </p:attrNameLst>
                                      </p:cBhvr>
                                      <p:to>
                                        <p:strVal val="visible"/>
                                      </p:to>
                                    </p:set>
                                    <p:anim calcmode="lin" valueType="num">
                                      <p:cBhvr>
                                        <p:cTn id="206" dur="1000" fill="hold"/>
                                        <p:tgtEl>
                                          <p:spTgt spid="794"/>
                                        </p:tgtEl>
                                        <p:attrNameLst>
                                          <p:attrName>ppt_w</p:attrName>
                                        </p:attrNameLst>
                                      </p:cBhvr>
                                      <p:tavLst>
                                        <p:tav tm="0">
                                          <p:val>
                                            <p:fltVal val="0"/>
                                          </p:val>
                                        </p:tav>
                                        <p:tav tm="100000">
                                          <p:val>
                                            <p:strVal val="#ppt_w"/>
                                          </p:val>
                                        </p:tav>
                                      </p:tavLst>
                                    </p:anim>
                                    <p:anim calcmode="lin" valueType="num">
                                      <p:cBhvr>
                                        <p:cTn id="207" dur="1000" fill="hold"/>
                                        <p:tgtEl>
                                          <p:spTgt spid="794"/>
                                        </p:tgtEl>
                                        <p:attrNameLst>
                                          <p:attrName>ppt_h</p:attrName>
                                        </p:attrNameLst>
                                      </p:cBhvr>
                                      <p:tavLst>
                                        <p:tav tm="0">
                                          <p:val>
                                            <p:fltVal val="0"/>
                                          </p:val>
                                        </p:tav>
                                        <p:tav tm="100000">
                                          <p:val>
                                            <p:strVal val="#ppt_h"/>
                                          </p:val>
                                        </p:tav>
                                      </p:tavLst>
                                    </p:anim>
                                    <p:anim calcmode="lin" valueType="num">
                                      <p:cBhvr>
                                        <p:cTn id="208" dur="1000" fill="hold"/>
                                        <p:tgtEl>
                                          <p:spTgt spid="794"/>
                                        </p:tgtEl>
                                        <p:attrNameLst>
                                          <p:attrName>style.rotation</p:attrName>
                                        </p:attrNameLst>
                                      </p:cBhvr>
                                      <p:tavLst>
                                        <p:tav tm="0">
                                          <p:val>
                                            <p:fltVal val="90"/>
                                          </p:val>
                                        </p:tav>
                                        <p:tav tm="100000">
                                          <p:val>
                                            <p:fltVal val="0"/>
                                          </p:val>
                                        </p:tav>
                                      </p:tavLst>
                                    </p:anim>
                                    <p:animEffect transition="in" filter="fade">
                                      <p:cBhvr>
                                        <p:cTn id="209" dur="1000"/>
                                        <p:tgtEl>
                                          <p:spTgt spid="794"/>
                                        </p:tgtEl>
                                      </p:cBhvr>
                                    </p:animEffect>
                                  </p:childTnLst>
                                </p:cTn>
                              </p:par>
                              <p:par>
                                <p:cTn id="210" presetID="31" presetClass="entr" presetSubtype="0" fill="hold" grpId="0" nodeType="withEffect">
                                  <p:stCondLst>
                                    <p:cond delay="750"/>
                                  </p:stCondLst>
                                  <p:childTnLst>
                                    <p:set>
                                      <p:cBhvr>
                                        <p:cTn id="211" dur="1" fill="hold">
                                          <p:stCondLst>
                                            <p:cond delay="0"/>
                                          </p:stCondLst>
                                        </p:cTn>
                                        <p:tgtEl>
                                          <p:spTgt spid="795"/>
                                        </p:tgtEl>
                                        <p:attrNameLst>
                                          <p:attrName>style.visibility</p:attrName>
                                        </p:attrNameLst>
                                      </p:cBhvr>
                                      <p:to>
                                        <p:strVal val="visible"/>
                                      </p:to>
                                    </p:set>
                                    <p:anim calcmode="lin" valueType="num">
                                      <p:cBhvr>
                                        <p:cTn id="212" dur="1000" fill="hold"/>
                                        <p:tgtEl>
                                          <p:spTgt spid="795"/>
                                        </p:tgtEl>
                                        <p:attrNameLst>
                                          <p:attrName>ppt_w</p:attrName>
                                        </p:attrNameLst>
                                      </p:cBhvr>
                                      <p:tavLst>
                                        <p:tav tm="0">
                                          <p:val>
                                            <p:fltVal val="0"/>
                                          </p:val>
                                        </p:tav>
                                        <p:tav tm="100000">
                                          <p:val>
                                            <p:strVal val="#ppt_w"/>
                                          </p:val>
                                        </p:tav>
                                      </p:tavLst>
                                    </p:anim>
                                    <p:anim calcmode="lin" valueType="num">
                                      <p:cBhvr>
                                        <p:cTn id="213" dur="1000" fill="hold"/>
                                        <p:tgtEl>
                                          <p:spTgt spid="795"/>
                                        </p:tgtEl>
                                        <p:attrNameLst>
                                          <p:attrName>ppt_h</p:attrName>
                                        </p:attrNameLst>
                                      </p:cBhvr>
                                      <p:tavLst>
                                        <p:tav tm="0">
                                          <p:val>
                                            <p:fltVal val="0"/>
                                          </p:val>
                                        </p:tav>
                                        <p:tav tm="100000">
                                          <p:val>
                                            <p:strVal val="#ppt_h"/>
                                          </p:val>
                                        </p:tav>
                                      </p:tavLst>
                                    </p:anim>
                                    <p:anim calcmode="lin" valueType="num">
                                      <p:cBhvr>
                                        <p:cTn id="214" dur="1000" fill="hold"/>
                                        <p:tgtEl>
                                          <p:spTgt spid="795"/>
                                        </p:tgtEl>
                                        <p:attrNameLst>
                                          <p:attrName>style.rotation</p:attrName>
                                        </p:attrNameLst>
                                      </p:cBhvr>
                                      <p:tavLst>
                                        <p:tav tm="0">
                                          <p:val>
                                            <p:fltVal val="90"/>
                                          </p:val>
                                        </p:tav>
                                        <p:tav tm="100000">
                                          <p:val>
                                            <p:fltVal val="0"/>
                                          </p:val>
                                        </p:tav>
                                      </p:tavLst>
                                    </p:anim>
                                    <p:animEffect transition="in" filter="fade">
                                      <p:cBhvr>
                                        <p:cTn id="215" dur="1000"/>
                                        <p:tgtEl>
                                          <p:spTgt spid="795"/>
                                        </p:tgtEl>
                                      </p:cBhvr>
                                    </p:animEffect>
                                  </p:childTnLst>
                                </p:cTn>
                              </p:par>
                              <p:par>
                                <p:cTn id="216" presetID="31" presetClass="entr" presetSubtype="0" fill="hold" grpId="0" nodeType="withEffect">
                                  <p:stCondLst>
                                    <p:cond delay="750"/>
                                  </p:stCondLst>
                                  <p:childTnLst>
                                    <p:set>
                                      <p:cBhvr>
                                        <p:cTn id="217" dur="1" fill="hold">
                                          <p:stCondLst>
                                            <p:cond delay="0"/>
                                          </p:stCondLst>
                                        </p:cTn>
                                        <p:tgtEl>
                                          <p:spTgt spid="796"/>
                                        </p:tgtEl>
                                        <p:attrNameLst>
                                          <p:attrName>style.visibility</p:attrName>
                                        </p:attrNameLst>
                                      </p:cBhvr>
                                      <p:to>
                                        <p:strVal val="visible"/>
                                      </p:to>
                                    </p:set>
                                    <p:anim calcmode="lin" valueType="num">
                                      <p:cBhvr>
                                        <p:cTn id="218" dur="1000" fill="hold"/>
                                        <p:tgtEl>
                                          <p:spTgt spid="796"/>
                                        </p:tgtEl>
                                        <p:attrNameLst>
                                          <p:attrName>ppt_w</p:attrName>
                                        </p:attrNameLst>
                                      </p:cBhvr>
                                      <p:tavLst>
                                        <p:tav tm="0">
                                          <p:val>
                                            <p:fltVal val="0"/>
                                          </p:val>
                                        </p:tav>
                                        <p:tav tm="100000">
                                          <p:val>
                                            <p:strVal val="#ppt_w"/>
                                          </p:val>
                                        </p:tav>
                                      </p:tavLst>
                                    </p:anim>
                                    <p:anim calcmode="lin" valueType="num">
                                      <p:cBhvr>
                                        <p:cTn id="219" dur="1000" fill="hold"/>
                                        <p:tgtEl>
                                          <p:spTgt spid="796"/>
                                        </p:tgtEl>
                                        <p:attrNameLst>
                                          <p:attrName>ppt_h</p:attrName>
                                        </p:attrNameLst>
                                      </p:cBhvr>
                                      <p:tavLst>
                                        <p:tav tm="0">
                                          <p:val>
                                            <p:fltVal val="0"/>
                                          </p:val>
                                        </p:tav>
                                        <p:tav tm="100000">
                                          <p:val>
                                            <p:strVal val="#ppt_h"/>
                                          </p:val>
                                        </p:tav>
                                      </p:tavLst>
                                    </p:anim>
                                    <p:anim calcmode="lin" valueType="num">
                                      <p:cBhvr>
                                        <p:cTn id="220" dur="1000" fill="hold"/>
                                        <p:tgtEl>
                                          <p:spTgt spid="796"/>
                                        </p:tgtEl>
                                        <p:attrNameLst>
                                          <p:attrName>style.rotation</p:attrName>
                                        </p:attrNameLst>
                                      </p:cBhvr>
                                      <p:tavLst>
                                        <p:tav tm="0">
                                          <p:val>
                                            <p:fltVal val="90"/>
                                          </p:val>
                                        </p:tav>
                                        <p:tav tm="100000">
                                          <p:val>
                                            <p:fltVal val="0"/>
                                          </p:val>
                                        </p:tav>
                                      </p:tavLst>
                                    </p:anim>
                                    <p:animEffect transition="in" filter="fade">
                                      <p:cBhvr>
                                        <p:cTn id="221" dur="1000"/>
                                        <p:tgtEl>
                                          <p:spTgt spid="796"/>
                                        </p:tgtEl>
                                      </p:cBhvr>
                                    </p:animEffect>
                                  </p:childTnLst>
                                </p:cTn>
                              </p:par>
                              <p:par>
                                <p:cTn id="222" presetID="31" presetClass="entr" presetSubtype="0" fill="hold" grpId="0" nodeType="withEffect">
                                  <p:stCondLst>
                                    <p:cond delay="750"/>
                                  </p:stCondLst>
                                  <p:childTnLst>
                                    <p:set>
                                      <p:cBhvr>
                                        <p:cTn id="223" dur="1" fill="hold">
                                          <p:stCondLst>
                                            <p:cond delay="0"/>
                                          </p:stCondLst>
                                        </p:cTn>
                                        <p:tgtEl>
                                          <p:spTgt spid="797"/>
                                        </p:tgtEl>
                                        <p:attrNameLst>
                                          <p:attrName>style.visibility</p:attrName>
                                        </p:attrNameLst>
                                      </p:cBhvr>
                                      <p:to>
                                        <p:strVal val="visible"/>
                                      </p:to>
                                    </p:set>
                                    <p:anim calcmode="lin" valueType="num">
                                      <p:cBhvr>
                                        <p:cTn id="224" dur="1000" fill="hold"/>
                                        <p:tgtEl>
                                          <p:spTgt spid="797"/>
                                        </p:tgtEl>
                                        <p:attrNameLst>
                                          <p:attrName>ppt_w</p:attrName>
                                        </p:attrNameLst>
                                      </p:cBhvr>
                                      <p:tavLst>
                                        <p:tav tm="0">
                                          <p:val>
                                            <p:fltVal val="0"/>
                                          </p:val>
                                        </p:tav>
                                        <p:tav tm="100000">
                                          <p:val>
                                            <p:strVal val="#ppt_w"/>
                                          </p:val>
                                        </p:tav>
                                      </p:tavLst>
                                    </p:anim>
                                    <p:anim calcmode="lin" valueType="num">
                                      <p:cBhvr>
                                        <p:cTn id="225" dur="1000" fill="hold"/>
                                        <p:tgtEl>
                                          <p:spTgt spid="797"/>
                                        </p:tgtEl>
                                        <p:attrNameLst>
                                          <p:attrName>ppt_h</p:attrName>
                                        </p:attrNameLst>
                                      </p:cBhvr>
                                      <p:tavLst>
                                        <p:tav tm="0">
                                          <p:val>
                                            <p:fltVal val="0"/>
                                          </p:val>
                                        </p:tav>
                                        <p:tav tm="100000">
                                          <p:val>
                                            <p:strVal val="#ppt_h"/>
                                          </p:val>
                                        </p:tav>
                                      </p:tavLst>
                                    </p:anim>
                                    <p:anim calcmode="lin" valueType="num">
                                      <p:cBhvr>
                                        <p:cTn id="226" dur="1000" fill="hold"/>
                                        <p:tgtEl>
                                          <p:spTgt spid="797"/>
                                        </p:tgtEl>
                                        <p:attrNameLst>
                                          <p:attrName>style.rotation</p:attrName>
                                        </p:attrNameLst>
                                      </p:cBhvr>
                                      <p:tavLst>
                                        <p:tav tm="0">
                                          <p:val>
                                            <p:fltVal val="90"/>
                                          </p:val>
                                        </p:tav>
                                        <p:tav tm="100000">
                                          <p:val>
                                            <p:fltVal val="0"/>
                                          </p:val>
                                        </p:tav>
                                      </p:tavLst>
                                    </p:anim>
                                    <p:animEffect transition="in" filter="fade">
                                      <p:cBhvr>
                                        <p:cTn id="227" dur="1000"/>
                                        <p:tgtEl>
                                          <p:spTgt spid="797"/>
                                        </p:tgtEl>
                                      </p:cBhvr>
                                    </p:animEffect>
                                  </p:childTnLst>
                                </p:cTn>
                              </p:par>
                              <p:par>
                                <p:cTn id="228" presetID="31" presetClass="entr" presetSubtype="0" fill="hold" grpId="0" nodeType="withEffect">
                                  <p:stCondLst>
                                    <p:cond delay="750"/>
                                  </p:stCondLst>
                                  <p:childTnLst>
                                    <p:set>
                                      <p:cBhvr>
                                        <p:cTn id="229" dur="1" fill="hold">
                                          <p:stCondLst>
                                            <p:cond delay="0"/>
                                          </p:stCondLst>
                                        </p:cTn>
                                        <p:tgtEl>
                                          <p:spTgt spid="798"/>
                                        </p:tgtEl>
                                        <p:attrNameLst>
                                          <p:attrName>style.visibility</p:attrName>
                                        </p:attrNameLst>
                                      </p:cBhvr>
                                      <p:to>
                                        <p:strVal val="visible"/>
                                      </p:to>
                                    </p:set>
                                    <p:anim calcmode="lin" valueType="num">
                                      <p:cBhvr>
                                        <p:cTn id="230" dur="1000" fill="hold"/>
                                        <p:tgtEl>
                                          <p:spTgt spid="798"/>
                                        </p:tgtEl>
                                        <p:attrNameLst>
                                          <p:attrName>ppt_w</p:attrName>
                                        </p:attrNameLst>
                                      </p:cBhvr>
                                      <p:tavLst>
                                        <p:tav tm="0">
                                          <p:val>
                                            <p:fltVal val="0"/>
                                          </p:val>
                                        </p:tav>
                                        <p:tav tm="100000">
                                          <p:val>
                                            <p:strVal val="#ppt_w"/>
                                          </p:val>
                                        </p:tav>
                                      </p:tavLst>
                                    </p:anim>
                                    <p:anim calcmode="lin" valueType="num">
                                      <p:cBhvr>
                                        <p:cTn id="231" dur="1000" fill="hold"/>
                                        <p:tgtEl>
                                          <p:spTgt spid="798"/>
                                        </p:tgtEl>
                                        <p:attrNameLst>
                                          <p:attrName>ppt_h</p:attrName>
                                        </p:attrNameLst>
                                      </p:cBhvr>
                                      <p:tavLst>
                                        <p:tav tm="0">
                                          <p:val>
                                            <p:fltVal val="0"/>
                                          </p:val>
                                        </p:tav>
                                        <p:tav tm="100000">
                                          <p:val>
                                            <p:strVal val="#ppt_h"/>
                                          </p:val>
                                        </p:tav>
                                      </p:tavLst>
                                    </p:anim>
                                    <p:anim calcmode="lin" valueType="num">
                                      <p:cBhvr>
                                        <p:cTn id="232" dur="1000" fill="hold"/>
                                        <p:tgtEl>
                                          <p:spTgt spid="798"/>
                                        </p:tgtEl>
                                        <p:attrNameLst>
                                          <p:attrName>style.rotation</p:attrName>
                                        </p:attrNameLst>
                                      </p:cBhvr>
                                      <p:tavLst>
                                        <p:tav tm="0">
                                          <p:val>
                                            <p:fltVal val="90"/>
                                          </p:val>
                                        </p:tav>
                                        <p:tav tm="100000">
                                          <p:val>
                                            <p:fltVal val="0"/>
                                          </p:val>
                                        </p:tav>
                                      </p:tavLst>
                                    </p:anim>
                                    <p:animEffect transition="in" filter="fade">
                                      <p:cBhvr>
                                        <p:cTn id="233" dur="1000"/>
                                        <p:tgtEl>
                                          <p:spTgt spid="798"/>
                                        </p:tgtEl>
                                      </p:cBhvr>
                                    </p:animEffect>
                                  </p:childTnLst>
                                </p:cTn>
                              </p:par>
                              <p:par>
                                <p:cTn id="234" presetID="31" presetClass="entr" presetSubtype="0" fill="hold" grpId="0" nodeType="withEffect">
                                  <p:stCondLst>
                                    <p:cond delay="750"/>
                                  </p:stCondLst>
                                  <p:childTnLst>
                                    <p:set>
                                      <p:cBhvr>
                                        <p:cTn id="235" dur="1" fill="hold">
                                          <p:stCondLst>
                                            <p:cond delay="0"/>
                                          </p:stCondLst>
                                        </p:cTn>
                                        <p:tgtEl>
                                          <p:spTgt spid="799"/>
                                        </p:tgtEl>
                                        <p:attrNameLst>
                                          <p:attrName>style.visibility</p:attrName>
                                        </p:attrNameLst>
                                      </p:cBhvr>
                                      <p:to>
                                        <p:strVal val="visible"/>
                                      </p:to>
                                    </p:set>
                                    <p:anim calcmode="lin" valueType="num">
                                      <p:cBhvr>
                                        <p:cTn id="236" dur="1000" fill="hold"/>
                                        <p:tgtEl>
                                          <p:spTgt spid="799"/>
                                        </p:tgtEl>
                                        <p:attrNameLst>
                                          <p:attrName>ppt_w</p:attrName>
                                        </p:attrNameLst>
                                      </p:cBhvr>
                                      <p:tavLst>
                                        <p:tav tm="0">
                                          <p:val>
                                            <p:fltVal val="0"/>
                                          </p:val>
                                        </p:tav>
                                        <p:tav tm="100000">
                                          <p:val>
                                            <p:strVal val="#ppt_w"/>
                                          </p:val>
                                        </p:tav>
                                      </p:tavLst>
                                    </p:anim>
                                    <p:anim calcmode="lin" valueType="num">
                                      <p:cBhvr>
                                        <p:cTn id="237" dur="1000" fill="hold"/>
                                        <p:tgtEl>
                                          <p:spTgt spid="799"/>
                                        </p:tgtEl>
                                        <p:attrNameLst>
                                          <p:attrName>ppt_h</p:attrName>
                                        </p:attrNameLst>
                                      </p:cBhvr>
                                      <p:tavLst>
                                        <p:tav tm="0">
                                          <p:val>
                                            <p:fltVal val="0"/>
                                          </p:val>
                                        </p:tav>
                                        <p:tav tm="100000">
                                          <p:val>
                                            <p:strVal val="#ppt_h"/>
                                          </p:val>
                                        </p:tav>
                                      </p:tavLst>
                                    </p:anim>
                                    <p:anim calcmode="lin" valueType="num">
                                      <p:cBhvr>
                                        <p:cTn id="238" dur="1000" fill="hold"/>
                                        <p:tgtEl>
                                          <p:spTgt spid="799"/>
                                        </p:tgtEl>
                                        <p:attrNameLst>
                                          <p:attrName>style.rotation</p:attrName>
                                        </p:attrNameLst>
                                      </p:cBhvr>
                                      <p:tavLst>
                                        <p:tav tm="0">
                                          <p:val>
                                            <p:fltVal val="90"/>
                                          </p:val>
                                        </p:tav>
                                        <p:tav tm="100000">
                                          <p:val>
                                            <p:fltVal val="0"/>
                                          </p:val>
                                        </p:tav>
                                      </p:tavLst>
                                    </p:anim>
                                    <p:animEffect transition="in" filter="fade">
                                      <p:cBhvr>
                                        <p:cTn id="239" dur="1000"/>
                                        <p:tgtEl>
                                          <p:spTgt spid="799"/>
                                        </p:tgtEl>
                                      </p:cBhvr>
                                    </p:animEffect>
                                  </p:childTnLst>
                                </p:cTn>
                              </p:par>
                              <p:par>
                                <p:cTn id="240" presetID="31" presetClass="entr" presetSubtype="0" fill="hold" grpId="0" nodeType="withEffect">
                                  <p:stCondLst>
                                    <p:cond delay="750"/>
                                  </p:stCondLst>
                                  <p:childTnLst>
                                    <p:set>
                                      <p:cBhvr>
                                        <p:cTn id="241" dur="1" fill="hold">
                                          <p:stCondLst>
                                            <p:cond delay="0"/>
                                          </p:stCondLst>
                                        </p:cTn>
                                        <p:tgtEl>
                                          <p:spTgt spid="800"/>
                                        </p:tgtEl>
                                        <p:attrNameLst>
                                          <p:attrName>style.visibility</p:attrName>
                                        </p:attrNameLst>
                                      </p:cBhvr>
                                      <p:to>
                                        <p:strVal val="visible"/>
                                      </p:to>
                                    </p:set>
                                    <p:anim calcmode="lin" valueType="num">
                                      <p:cBhvr>
                                        <p:cTn id="242" dur="1000" fill="hold"/>
                                        <p:tgtEl>
                                          <p:spTgt spid="800"/>
                                        </p:tgtEl>
                                        <p:attrNameLst>
                                          <p:attrName>ppt_w</p:attrName>
                                        </p:attrNameLst>
                                      </p:cBhvr>
                                      <p:tavLst>
                                        <p:tav tm="0">
                                          <p:val>
                                            <p:fltVal val="0"/>
                                          </p:val>
                                        </p:tav>
                                        <p:tav tm="100000">
                                          <p:val>
                                            <p:strVal val="#ppt_w"/>
                                          </p:val>
                                        </p:tav>
                                      </p:tavLst>
                                    </p:anim>
                                    <p:anim calcmode="lin" valueType="num">
                                      <p:cBhvr>
                                        <p:cTn id="243" dur="1000" fill="hold"/>
                                        <p:tgtEl>
                                          <p:spTgt spid="800"/>
                                        </p:tgtEl>
                                        <p:attrNameLst>
                                          <p:attrName>ppt_h</p:attrName>
                                        </p:attrNameLst>
                                      </p:cBhvr>
                                      <p:tavLst>
                                        <p:tav tm="0">
                                          <p:val>
                                            <p:fltVal val="0"/>
                                          </p:val>
                                        </p:tav>
                                        <p:tav tm="100000">
                                          <p:val>
                                            <p:strVal val="#ppt_h"/>
                                          </p:val>
                                        </p:tav>
                                      </p:tavLst>
                                    </p:anim>
                                    <p:anim calcmode="lin" valueType="num">
                                      <p:cBhvr>
                                        <p:cTn id="244" dur="1000" fill="hold"/>
                                        <p:tgtEl>
                                          <p:spTgt spid="800"/>
                                        </p:tgtEl>
                                        <p:attrNameLst>
                                          <p:attrName>style.rotation</p:attrName>
                                        </p:attrNameLst>
                                      </p:cBhvr>
                                      <p:tavLst>
                                        <p:tav tm="0">
                                          <p:val>
                                            <p:fltVal val="90"/>
                                          </p:val>
                                        </p:tav>
                                        <p:tav tm="100000">
                                          <p:val>
                                            <p:fltVal val="0"/>
                                          </p:val>
                                        </p:tav>
                                      </p:tavLst>
                                    </p:anim>
                                    <p:animEffect transition="in" filter="fade">
                                      <p:cBhvr>
                                        <p:cTn id="245" dur="1000"/>
                                        <p:tgtEl>
                                          <p:spTgt spid="800"/>
                                        </p:tgtEl>
                                      </p:cBhvr>
                                    </p:animEffect>
                                  </p:childTnLst>
                                </p:cTn>
                              </p:par>
                              <p:par>
                                <p:cTn id="246" presetID="31" presetClass="entr" presetSubtype="0" fill="hold" grpId="0" nodeType="withEffect">
                                  <p:stCondLst>
                                    <p:cond delay="750"/>
                                  </p:stCondLst>
                                  <p:childTnLst>
                                    <p:set>
                                      <p:cBhvr>
                                        <p:cTn id="247" dur="1" fill="hold">
                                          <p:stCondLst>
                                            <p:cond delay="0"/>
                                          </p:stCondLst>
                                        </p:cTn>
                                        <p:tgtEl>
                                          <p:spTgt spid="801"/>
                                        </p:tgtEl>
                                        <p:attrNameLst>
                                          <p:attrName>style.visibility</p:attrName>
                                        </p:attrNameLst>
                                      </p:cBhvr>
                                      <p:to>
                                        <p:strVal val="visible"/>
                                      </p:to>
                                    </p:set>
                                    <p:anim calcmode="lin" valueType="num">
                                      <p:cBhvr>
                                        <p:cTn id="248" dur="1000" fill="hold"/>
                                        <p:tgtEl>
                                          <p:spTgt spid="801"/>
                                        </p:tgtEl>
                                        <p:attrNameLst>
                                          <p:attrName>ppt_w</p:attrName>
                                        </p:attrNameLst>
                                      </p:cBhvr>
                                      <p:tavLst>
                                        <p:tav tm="0">
                                          <p:val>
                                            <p:fltVal val="0"/>
                                          </p:val>
                                        </p:tav>
                                        <p:tav tm="100000">
                                          <p:val>
                                            <p:strVal val="#ppt_w"/>
                                          </p:val>
                                        </p:tav>
                                      </p:tavLst>
                                    </p:anim>
                                    <p:anim calcmode="lin" valueType="num">
                                      <p:cBhvr>
                                        <p:cTn id="249" dur="1000" fill="hold"/>
                                        <p:tgtEl>
                                          <p:spTgt spid="801"/>
                                        </p:tgtEl>
                                        <p:attrNameLst>
                                          <p:attrName>ppt_h</p:attrName>
                                        </p:attrNameLst>
                                      </p:cBhvr>
                                      <p:tavLst>
                                        <p:tav tm="0">
                                          <p:val>
                                            <p:fltVal val="0"/>
                                          </p:val>
                                        </p:tav>
                                        <p:tav tm="100000">
                                          <p:val>
                                            <p:strVal val="#ppt_h"/>
                                          </p:val>
                                        </p:tav>
                                      </p:tavLst>
                                    </p:anim>
                                    <p:anim calcmode="lin" valueType="num">
                                      <p:cBhvr>
                                        <p:cTn id="250" dur="1000" fill="hold"/>
                                        <p:tgtEl>
                                          <p:spTgt spid="801"/>
                                        </p:tgtEl>
                                        <p:attrNameLst>
                                          <p:attrName>style.rotation</p:attrName>
                                        </p:attrNameLst>
                                      </p:cBhvr>
                                      <p:tavLst>
                                        <p:tav tm="0">
                                          <p:val>
                                            <p:fltVal val="90"/>
                                          </p:val>
                                        </p:tav>
                                        <p:tav tm="100000">
                                          <p:val>
                                            <p:fltVal val="0"/>
                                          </p:val>
                                        </p:tav>
                                      </p:tavLst>
                                    </p:anim>
                                    <p:animEffect transition="in" filter="fade">
                                      <p:cBhvr>
                                        <p:cTn id="251" dur="1000"/>
                                        <p:tgtEl>
                                          <p:spTgt spid="801"/>
                                        </p:tgtEl>
                                      </p:cBhvr>
                                    </p:animEffect>
                                  </p:childTnLst>
                                </p:cTn>
                              </p:par>
                              <p:par>
                                <p:cTn id="252" presetID="31" presetClass="entr" presetSubtype="0" fill="hold" grpId="0" nodeType="withEffect">
                                  <p:stCondLst>
                                    <p:cond delay="750"/>
                                  </p:stCondLst>
                                  <p:childTnLst>
                                    <p:set>
                                      <p:cBhvr>
                                        <p:cTn id="253" dur="1" fill="hold">
                                          <p:stCondLst>
                                            <p:cond delay="0"/>
                                          </p:stCondLst>
                                        </p:cTn>
                                        <p:tgtEl>
                                          <p:spTgt spid="802"/>
                                        </p:tgtEl>
                                        <p:attrNameLst>
                                          <p:attrName>style.visibility</p:attrName>
                                        </p:attrNameLst>
                                      </p:cBhvr>
                                      <p:to>
                                        <p:strVal val="visible"/>
                                      </p:to>
                                    </p:set>
                                    <p:anim calcmode="lin" valueType="num">
                                      <p:cBhvr>
                                        <p:cTn id="254" dur="1000" fill="hold"/>
                                        <p:tgtEl>
                                          <p:spTgt spid="802"/>
                                        </p:tgtEl>
                                        <p:attrNameLst>
                                          <p:attrName>ppt_w</p:attrName>
                                        </p:attrNameLst>
                                      </p:cBhvr>
                                      <p:tavLst>
                                        <p:tav tm="0">
                                          <p:val>
                                            <p:fltVal val="0"/>
                                          </p:val>
                                        </p:tav>
                                        <p:tav tm="100000">
                                          <p:val>
                                            <p:strVal val="#ppt_w"/>
                                          </p:val>
                                        </p:tav>
                                      </p:tavLst>
                                    </p:anim>
                                    <p:anim calcmode="lin" valueType="num">
                                      <p:cBhvr>
                                        <p:cTn id="255" dur="1000" fill="hold"/>
                                        <p:tgtEl>
                                          <p:spTgt spid="802"/>
                                        </p:tgtEl>
                                        <p:attrNameLst>
                                          <p:attrName>ppt_h</p:attrName>
                                        </p:attrNameLst>
                                      </p:cBhvr>
                                      <p:tavLst>
                                        <p:tav tm="0">
                                          <p:val>
                                            <p:fltVal val="0"/>
                                          </p:val>
                                        </p:tav>
                                        <p:tav tm="100000">
                                          <p:val>
                                            <p:strVal val="#ppt_h"/>
                                          </p:val>
                                        </p:tav>
                                      </p:tavLst>
                                    </p:anim>
                                    <p:anim calcmode="lin" valueType="num">
                                      <p:cBhvr>
                                        <p:cTn id="256" dur="1000" fill="hold"/>
                                        <p:tgtEl>
                                          <p:spTgt spid="802"/>
                                        </p:tgtEl>
                                        <p:attrNameLst>
                                          <p:attrName>style.rotation</p:attrName>
                                        </p:attrNameLst>
                                      </p:cBhvr>
                                      <p:tavLst>
                                        <p:tav tm="0">
                                          <p:val>
                                            <p:fltVal val="90"/>
                                          </p:val>
                                        </p:tav>
                                        <p:tav tm="100000">
                                          <p:val>
                                            <p:fltVal val="0"/>
                                          </p:val>
                                        </p:tav>
                                      </p:tavLst>
                                    </p:anim>
                                    <p:animEffect transition="in" filter="fade">
                                      <p:cBhvr>
                                        <p:cTn id="257" dur="1000"/>
                                        <p:tgtEl>
                                          <p:spTgt spid="802"/>
                                        </p:tgtEl>
                                      </p:cBhvr>
                                    </p:animEffect>
                                  </p:childTnLst>
                                </p:cTn>
                              </p:par>
                              <p:par>
                                <p:cTn id="258" presetID="31" presetClass="entr" presetSubtype="0" fill="hold" grpId="0" nodeType="withEffect">
                                  <p:stCondLst>
                                    <p:cond delay="750"/>
                                  </p:stCondLst>
                                  <p:childTnLst>
                                    <p:set>
                                      <p:cBhvr>
                                        <p:cTn id="259" dur="1" fill="hold">
                                          <p:stCondLst>
                                            <p:cond delay="0"/>
                                          </p:stCondLst>
                                        </p:cTn>
                                        <p:tgtEl>
                                          <p:spTgt spid="803"/>
                                        </p:tgtEl>
                                        <p:attrNameLst>
                                          <p:attrName>style.visibility</p:attrName>
                                        </p:attrNameLst>
                                      </p:cBhvr>
                                      <p:to>
                                        <p:strVal val="visible"/>
                                      </p:to>
                                    </p:set>
                                    <p:anim calcmode="lin" valueType="num">
                                      <p:cBhvr>
                                        <p:cTn id="260" dur="1000" fill="hold"/>
                                        <p:tgtEl>
                                          <p:spTgt spid="803"/>
                                        </p:tgtEl>
                                        <p:attrNameLst>
                                          <p:attrName>ppt_w</p:attrName>
                                        </p:attrNameLst>
                                      </p:cBhvr>
                                      <p:tavLst>
                                        <p:tav tm="0">
                                          <p:val>
                                            <p:fltVal val="0"/>
                                          </p:val>
                                        </p:tav>
                                        <p:tav tm="100000">
                                          <p:val>
                                            <p:strVal val="#ppt_w"/>
                                          </p:val>
                                        </p:tav>
                                      </p:tavLst>
                                    </p:anim>
                                    <p:anim calcmode="lin" valueType="num">
                                      <p:cBhvr>
                                        <p:cTn id="261" dur="1000" fill="hold"/>
                                        <p:tgtEl>
                                          <p:spTgt spid="803"/>
                                        </p:tgtEl>
                                        <p:attrNameLst>
                                          <p:attrName>ppt_h</p:attrName>
                                        </p:attrNameLst>
                                      </p:cBhvr>
                                      <p:tavLst>
                                        <p:tav tm="0">
                                          <p:val>
                                            <p:fltVal val="0"/>
                                          </p:val>
                                        </p:tav>
                                        <p:tav tm="100000">
                                          <p:val>
                                            <p:strVal val="#ppt_h"/>
                                          </p:val>
                                        </p:tav>
                                      </p:tavLst>
                                    </p:anim>
                                    <p:anim calcmode="lin" valueType="num">
                                      <p:cBhvr>
                                        <p:cTn id="262" dur="1000" fill="hold"/>
                                        <p:tgtEl>
                                          <p:spTgt spid="803"/>
                                        </p:tgtEl>
                                        <p:attrNameLst>
                                          <p:attrName>style.rotation</p:attrName>
                                        </p:attrNameLst>
                                      </p:cBhvr>
                                      <p:tavLst>
                                        <p:tav tm="0">
                                          <p:val>
                                            <p:fltVal val="90"/>
                                          </p:val>
                                        </p:tav>
                                        <p:tav tm="100000">
                                          <p:val>
                                            <p:fltVal val="0"/>
                                          </p:val>
                                        </p:tav>
                                      </p:tavLst>
                                    </p:anim>
                                    <p:animEffect transition="in" filter="fade">
                                      <p:cBhvr>
                                        <p:cTn id="263" dur="1000"/>
                                        <p:tgtEl>
                                          <p:spTgt spid="803"/>
                                        </p:tgtEl>
                                      </p:cBhvr>
                                    </p:animEffect>
                                  </p:childTnLst>
                                </p:cTn>
                              </p:par>
                              <p:par>
                                <p:cTn id="264" presetID="31" presetClass="entr" presetSubtype="0" fill="hold" grpId="0" nodeType="withEffect">
                                  <p:stCondLst>
                                    <p:cond delay="750"/>
                                  </p:stCondLst>
                                  <p:childTnLst>
                                    <p:set>
                                      <p:cBhvr>
                                        <p:cTn id="265" dur="1" fill="hold">
                                          <p:stCondLst>
                                            <p:cond delay="0"/>
                                          </p:stCondLst>
                                        </p:cTn>
                                        <p:tgtEl>
                                          <p:spTgt spid="804"/>
                                        </p:tgtEl>
                                        <p:attrNameLst>
                                          <p:attrName>style.visibility</p:attrName>
                                        </p:attrNameLst>
                                      </p:cBhvr>
                                      <p:to>
                                        <p:strVal val="visible"/>
                                      </p:to>
                                    </p:set>
                                    <p:anim calcmode="lin" valueType="num">
                                      <p:cBhvr>
                                        <p:cTn id="266" dur="1000" fill="hold"/>
                                        <p:tgtEl>
                                          <p:spTgt spid="804"/>
                                        </p:tgtEl>
                                        <p:attrNameLst>
                                          <p:attrName>ppt_w</p:attrName>
                                        </p:attrNameLst>
                                      </p:cBhvr>
                                      <p:tavLst>
                                        <p:tav tm="0">
                                          <p:val>
                                            <p:fltVal val="0"/>
                                          </p:val>
                                        </p:tav>
                                        <p:tav tm="100000">
                                          <p:val>
                                            <p:strVal val="#ppt_w"/>
                                          </p:val>
                                        </p:tav>
                                      </p:tavLst>
                                    </p:anim>
                                    <p:anim calcmode="lin" valueType="num">
                                      <p:cBhvr>
                                        <p:cTn id="267" dur="1000" fill="hold"/>
                                        <p:tgtEl>
                                          <p:spTgt spid="804"/>
                                        </p:tgtEl>
                                        <p:attrNameLst>
                                          <p:attrName>ppt_h</p:attrName>
                                        </p:attrNameLst>
                                      </p:cBhvr>
                                      <p:tavLst>
                                        <p:tav tm="0">
                                          <p:val>
                                            <p:fltVal val="0"/>
                                          </p:val>
                                        </p:tav>
                                        <p:tav tm="100000">
                                          <p:val>
                                            <p:strVal val="#ppt_h"/>
                                          </p:val>
                                        </p:tav>
                                      </p:tavLst>
                                    </p:anim>
                                    <p:anim calcmode="lin" valueType="num">
                                      <p:cBhvr>
                                        <p:cTn id="268" dur="1000" fill="hold"/>
                                        <p:tgtEl>
                                          <p:spTgt spid="804"/>
                                        </p:tgtEl>
                                        <p:attrNameLst>
                                          <p:attrName>style.rotation</p:attrName>
                                        </p:attrNameLst>
                                      </p:cBhvr>
                                      <p:tavLst>
                                        <p:tav tm="0">
                                          <p:val>
                                            <p:fltVal val="90"/>
                                          </p:val>
                                        </p:tav>
                                        <p:tav tm="100000">
                                          <p:val>
                                            <p:fltVal val="0"/>
                                          </p:val>
                                        </p:tav>
                                      </p:tavLst>
                                    </p:anim>
                                    <p:animEffect transition="in" filter="fade">
                                      <p:cBhvr>
                                        <p:cTn id="269" dur="1000"/>
                                        <p:tgtEl>
                                          <p:spTgt spid="804"/>
                                        </p:tgtEl>
                                      </p:cBhvr>
                                    </p:animEffect>
                                  </p:childTnLst>
                                </p:cTn>
                              </p:par>
                              <p:par>
                                <p:cTn id="270" presetID="31" presetClass="entr" presetSubtype="0" fill="hold" grpId="0" nodeType="withEffect">
                                  <p:stCondLst>
                                    <p:cond delay="750"/>
                                  </p:stCondLst>
                                  <p:childTnLst>
                                    <p:set>
                                      <p:cBhvr>
                                        <p:cTn id="271" dur="1" fill="hold">
                                          <p:stCondLst>
                                            <p:cond delay="0"/>
                                          </p:stCondLst>
                                        </p:cTn>
                                        <p:tgtEl>
                                          <p:spTgt spid="805"/>
                                        </p:tgtEl>
                                        <p:attrNameLst>
                                          <p:attrName>style.visibility</p:attrName>
                                        </p:attrNameLst>
                                      </p:cBhvr>
                                      <p:to>
                                        <p:strVal val="visible"/>
                                      </p:to>
                                    </p:set>
                                    <p:anim calcmode="lin" valueType="num">
                                      <p:cBhvr>
                                        <p:cTn id="272" dur="1000" fill="hold"/>
                                        <p:tgtEl>
                                          <p:spTgt spid="805"/>
                                        </p:tgtEl>
                                        <p:attrNameLst>
                                          <p:attrName>ppt_w</p:attrName>
                                        </p:attrNameLst>
                                      </p:cBhvr>
                                      <p:tavLst>
                                        <p:tav tm="0">
                                          <p:val>
                                            <p:fltVal val="0"/>
                                          </p:val>
                                        </p:tav>
                                        <p:tav tm="100000">
                                          <p:val>
                                            <p:strVal val="#ppt_w"/>
                                          </p:val>
                                        </p:tav>
                                      </p:tavLst>
                                    </p:anim>
                                    <p:anim calcmode="lin" valueType="num">
                                      <p:cBhvr>
                                        <p:cTn id="273" dur="1000" fill="hold"/>
                                        <p:tgtEl>
                                          <p:spTgt spid="805"/>
                                        </p:tgtEl>
                                        <p:attrNameLst>
                                          <p:attrName>ppt_h</p:attrName>
                                        </p:attrNameLst>
                                      </p:cBhvr>
                                      <p:tavLst>
                                        <p:tav tm="0">
                                          <p:val>
                                            <p:fltVal val="0"/>
                                          </p:val>
                                        </p:tav>
                                        <p:tav tm="100000">
                                          <p:val>
                                            <p:strVal val="#ppt_h"/>
                                          </p:val>
                                        </p:tav>
                                      </p:tavLst>
                                    </p:anim>
                                    <p:anim calcmode="lin" valueType="num">
                                      <p:cBhvr>
                                        <p:cTn id="274" dur="1000" fill="hold"/>
                                        <p:tgtEl>
                                          <p:spTgt spid="805"/>
                                        </p:tgtEl>
                                        <p:attrNameLst>
                                          <p:attrName>style.rotation</p:attrName>
                                        </p:attrNameLst>
                                      </p:cBhvr>
                                      <p:tavLst>
                                        <p:tav tm="0">
                                          <p:val>
                                            <p:fltVal val="90"/>
                                          </p:val>
                                        </p:tav>
                                        <p:tav tm="100000">
                                          <p:val>
                                            <p:fltVal val="0"/>
                                          </p:val>
                                        </p:tav>
                                      </p:tavLst>
                                    </p:anim>
                                    <p:animEffect transition="in" filter="fade">
                                      <p:cBhvr>
                                        <p:cTn id="275" dur="1000"/>
                                        <p:tgtEl>
                                          <p:spTgt spid="805"/>
                                        </p:tgtEl>
                                      </p:cBhvr>
                                    </p:animEffect>
                                  </p:childTnLst>
                                </p:cTn>
                              </p:par>
                              <p:par>
                                <p:cTn id="276" presetID="31" presetClass="entr" presetSubtype="0" fill="hold" grpId="0" nodeType="withEffect">
                                  <p:stCondLst>
                                    <p:cond delay="750"/>
                                  </p:stCondLst>
                                  <p:childTnLst>
                                    <p:set>
                                      <p:cBhvr>
                                        <p:cTn id="277" dur="1" fill="hold">
                                          <p:stCondLst>
                                            <p:cond delay="0"/>
                                          </p:stCondLst>
                                        </p:cTn>
                                        <p:tgtEl>
                                          <p:spTgt spid="806"/>
                                        </p:tgtEl>
                                        <p:attrNameLst>
                                          <p:attrName>style.visibility</p:attrName>
                                        </p:attrNameLst>
                                      </p:cBhvr>
                                      <p:to>
                                        <p:strVal val="visible"/>
                                      </p:to>
                                    </p:set>
                                    <p:anim calcmode="lin" valueType="num">
                                      <p:cBhvr>
                                        <p:cTn id="278" dur="1000" fill="hold"/>
                                        <p:tgtEl>
                                          <p:spTgt spid="806"/>
                                        </p:tgtEl>
                                        <p:attrNameLst>
                                          <p:attrName>ppt_w</p:attrName>
                                        </p:attrNameLst>
                                      </p:cBhvr>
                                      <p:tavLst>
                                        <p:tav tm="0">
                                          <p:val>
                                            <p:fltVal val="0"/>
                                          </p:val>
                                        </p:tav>
                                        <p:tav tm="100000">
                                          <p:val>
                                            <p:strVal val="#ppt_w"/>
                                          </p:val>
                                        </p:tav>
                                      </p:tavLst>
                                    </p:anim>
                                    <p:anim calcmode="lin" valueType="num">
                                      <p:cBhvr>
                                        <p:cTn id="279" dur="1000" fill="hold"/>
                                        <p:tgtEl>
                                          <p:spTgt spid="806"/>
                                        </p:tgtEl>
                                        <p:attrNameLst>
                                          <p:attrName>ppt_h</p:attrName>
                                        </p:attrNameLst>
                                      </p:cBhvr>
                                      <p:tavLst>
                                        <p:tav tm="0">
                                          <p:val>
                                            <p:fltVal val="0"/>
                                          </p:val>
                                        </p:tav>
                                        <p:tav tm="100000">
                                          <p:val>
                                            <p:strVal val="#ppt_h"/>
                                          </p:val>
                                        </p:tav>
                                      </p:tavLst>
                                    </p:anim>
                                    <p:anim calcmode="lin" valueType="num">
                                      <p:cBhvr>
                                        <p:cTn id="280" dur="1000" fill="hold"/>
                                        <p:tgtEl>
                                          <p:spTgt spid="806"/>
                                        </p:tgtEl>
                                        <p:attrNameLst>
                                          <p:attrName>style.rotation</p:attrName>
                                        </p:attrNameLst>
                                      </p:cBhvr>
                                      <p:tavLst>
                                        <p:tav tm="0">
                                          <p:val>
                                            <p:fltVal val="90"/>
                                          </p:val>
                                        </p:tav>
                                        <p:tav tm="100000">
                                          <p:val>
                                            <p:fltVal val="0"/>
                                          </p:val>
                                        </p:tav>
                                      </p:tavLst>
                                    </p:anim>
                                    <p:animEffect transition="in" filter="fade">
                                      <p:cBhvr>
                                        <p:cTn id="281" dur="1000"/>
                                        <p:tgtEl>
                                          <p:spTgt spid="806"/>
                                        </p:tgtEl>
                                      </p:cBhvr>
                                    </p:animEffect>
                                  </p:childTnLst>
                                </p:cTn>
                              </p:par>
                              <p:par>
                                <p:cTn id="282" presetID="31" presetClass="entr" presetSubtype="0" fill="hold" grpId="0" nodeType="withEffect">
                                  <p:stCondLst>
                                    <p:cond delay="750"/>
                                  </p:stCondLst>
                                  <p:childTnLst>
                                    <p:set>
                                      <p:cBhvr>
                                        <p:cTn id="283" dur="1" fill="hold">
                                          <p:stCondLst>
                                            <p:cond delay="0"/>
                                          </p:stCondLst>
                                        </p:cTn>
                                        <p:tgtEl>
                                          <p:spTgt spid="807"/>
                                        </p:tgtEl>
                                        <p:attrNameLst>
                                          <p:attrName>style.visibility</p:attrName>
                                        </p:attrNameLst>
                                      </p:cBhvr>
                                      <p:to>
                                        <p:strVal val="visible"/>
                                      </p:to>
                                    </p:set>
                                    <p:anim calcmode="lin" valueType="num">
                                      <p:cBhvr>
                                        <p:cTn id="284" dur="1000" fill="hold"/>
                                        <p:tgtEl>
                                          <p:spTgt spid="807"/>
                                        </p:tgtEl>
                                        <p:attrNameLst>
                                          <p:attrName>ppt_w</p:attrName>
                                        </p:attrNameLst>
                                      </p:cBhvr>
                                      <p:tavLst>
                                        <p:tav tm="0">
                                          <p:val>
                                            <p:fltVal val="0"/>
                                          </p:val>
                                        </p:tav>
                                        <p:tav tm="100000">
                                          <p:val>
                                            <p:strVal val="#ppt_w"/>
                                          </p:val>
                                        </p:tav>
                                      </p:tavLst>
                                    </p:anim>
                                    <p:anim calcmode="lin" valueType="num">
                                      <p:cBhvr>
                                        <p:cTn id="285" dur="1000" fill="hold"/>
                                        <p:tgtEl>
                                          <p:spTgt spid="807"/>
                                        </p:tgtEl>
                                        <p:attrNameLst>
                                          <p:attrName>ppt_h</p:attrName>
                                        </p:attrNameLst>
                                      </p:cBhvr>
                                      <p:tavLst>
                                        <p:tav tm="0">
                                          <p:val>
                                            <p:fltVal val="0"/>
                                          </p:val>
                                        </p:tav>
                                        <p:tav tm="100000">
                                          <p:val>
                                            <p:strVal val="#ppt_h"/>
                                          </p:val>
                                        </p:tav>
                                      </p:tavLst>
                                    </p:anim>
                                    <p:anim calcmode="lin" valueType="num">
                                      <p:cBhvr>
                                        <p:cTn id="286" dur="1000" fill="hold"/>
                                        <p:tgtEl>
                                          <p:spTgt spid="807"/>
                                        </p:tgtEl>
                                        <p:attrNameLst>
                                          <p:attrName>style.rotation</p:attrName>
                                        </p:attrNameLst>
                                      </p:cBhvr>
                                      <p:tavLst>
                                        <p:tav tm="0">
                                          <p:val>
                                            <p:fltVal val="90"/>
                                          </p:val>
                                        </p:tav>
                                        <p:tav tm="100000">
                                          <p:val>
                                            <p:fltVal val="0"/>
                                          </p:val>
                                        </p:tav>
                                      </p:tavLst>
                                    </p:anim>
                                    <p:animEffect transition="in" filter="fade">
                                      <p:cBhvr>
                                        <p:cTn id="287" dur="1000"/>
                                        <p:tgtEl>
                                          <p:spTgt spid="807"/>
                                        </p:tgtEl>
                                      </p:cBhvr>
                                    </p:animEffect>
                                  </p:childTnLst>
                                </p:cTn>
                              </p:par>
                              <p:par>
                                <p:cTn id="288" presetID="31" presetClass="entr" presetSubtype="0" fill="hold" grpId="0" nodeType="withEffect">
                                  <p:stCondLst>
                                    <p:cond delay="750"/>
                                  </p:stCondLst>
                                  <p:childTnLst>
                                    <p:set>
                                      <p:cBhvr>
                                        <p:cTn id="289" dur="1" fill="hold">
                                          <p:stCondLst>
                                            <p:cond delay="0"/>
                                          </p:stCondLst>
                                        </p:cTn>
                                        <p:tgtEl>
                                          <p:spTgt spid="808"/>
                                        </p:tgtEl>
                                        <p:attrNameLst>
                                          <p:attrName>style.visibility</p:attrName>
                                        </p:attrNameLst>
                                      </p:cBhvr>
                                      <p:to>
                                        <p:strVal val="visible"/>
                                      </p:to>
                                    </p:set>
                                    <p:anim calcmode="lin" valueType="num">
                                      <p:cBhvr>
                                        <p:cTn id="290" dur="1000" fill="hold"/>
                                        <p:tgtEl>
                                          <p:spTgt spid="808"/>
                                        </p:tgtEl>
                                        <p:attrNameLst>
                                          <p:attrName>ppt_w</p:attrName>
                                        </p:attrNameLst>
                                      </p:cBhvr>
                                      <p:tavLst>
                                        <p:tav tm="0">
                                          <p:val>
                                            <p:fltVal val="0"/>
                                          </p:val>
                                        </p:tav>
                                        <p:tav tm="100000">
                                          <p:val>
                                            <p:strVal val="#ppt_w"/>
                                          </p:val>
                                        </p:tav>
                                      </p:tavLst>
                                    </p:anim>
                                    <p:anim calcmode="lin" valueType="num">
                                      <p:cBhvr>
                                        <p:cTn id="291" dur="1000" fill="hold"/>
                                        <p:tgtEl>
                                          <p:spTgt spid="808"/>
                                        </p:tgtEl>
                                        <p:attrNameLst>
                                          <p:attrName>ppt_h</p:attrName>
                                        </p:attrNameLst>
                                      </p:cBhvr>
                                      <p:tavLst>
                                        <p:tav tm="0">
                                          <p:val>
                                            <p:fltVal val="0"/>
                                          </p:val>
                                        </p:tav>
                                        <p:tav tm="100000">
                                          <p:val>
                                            <p:strVal val="#ppt_h"/>
                                          </p:val>
                                        </p:tav>
                                      </p:tavLst>
                                    </p:anim>
                                    <p:anim calcmode="lin" valueType="num">
                                      <p:cBhvr>
                                        <p:cTn id="292" dur="1000" fill="hold"/>
                                        <p:tgtEl>
                                          <p:spTgt spid="808"/>
                                        </p:tgtEl>
                                        <p:attrNameLst>
                                          <p:attrName>style.rotation</p:attrName>
                                        </p:attrNameLst>
                                      </p:cBhvr>
                                      <p:tavLst>
                                        <p:tav tm="0">
                                          <p:val>
                                            <p:fltVal val="90"/>
                                          </p:val>
                                        </p:tav>
                                        <p:tav tm="100000">
                                          <p:val>
                                            <p:fltVal val="0"/>
                                          </p:val>
                                        </p:tav>
                                      </p:tavLst>
                                    </p:anim>
                                    <p:animEffect transition="in" filter="fade">
                                      <p:cBhvr>
                                        <p:cTn id="293" dur="1000"/>
                                        <p:tgtEl>
                                          <p:spTgt spid="808"/>
                                        </p:tgtEl>
                                      </p:cBhvr>
                                    </p:animEffect>
                                  </p:childTnLst>
                                </p:cTn>
                              </p:par>
                              <p:par>
                                <p:cTn id="294" presetID="31" presetClass="entr" presetSubtype="0" fill="hold" grpId="0" nodeType="withEffect">
                                  <p:stCondLst>
                                    <p:cond delay="750"/>
                                  </p:stCondLst>
                                  <p:childTnLst>
                                    <p:set>
                                      <p:cBhvr>
                                        <p:cTn id="295" dur="1" fill="hold">
                                          <p:stCondLst>
                                            <p:cond delay="0"/>
                                          </p:stCondLst>
                                        </p:cTn>
                                        <p:tgtEl>
                                          <p:spTgt spid="809"/>
                                        </p:tgtEl>
                                        <p:attrNameLst>
                                          <p:attrName>style.visibility</p:attrName>
                                        </p:attrNameLst>
                                      </p:cBhvr>
                                      <p:to>
                                        <p:strVal val="visible"/>
                                      </p:to>
                                    </p:set>
                                    <p:anim calcmode="lin" valueType="num">
                                      <p:cBhvr>
                                        <p:cTn id="296" dur="1000" fill="hold"/>
                                        <p:tgtEl>
                                          <p:spTgt spid="809"/>
                                        </p:tgtEl>
                                        <p:attrNameLst>
                                          <p:attrName>ppt_w</p:attrName>
                                        </p:attrNameLst>
                                      </p:cBhvr>
                                      <p:tavLst>
                                        <p:tav tm="0">
                                          <p:val>
                                            <p:fltVal val="0"/>
                                          </p:val>
                                        </p:tav>
                                        <p:tav tm="100000">
                                          <p:val>
                                            <p:strVal val="#ppt_w"/>
                                          </p:val>
                                        </p:tav>
                                      </p:tavLst>
                                    </p:anim>
                                    <p:anim calcmode="lin" valueType="num">
                                      <p:cBhvr>
                                        <p:cTn id="297" dur="1000" fill="hold"/>
                                        <p:tgtEl>
                                          <p:spTgt spid="809"/>
                                        </p:tgtEl>
                                        <p:attrNameLst>
                                          <p:attrName>ppt_h</p:attrName>
                                        </p:attrNameLst>
                                      </p:cBhvr>
                                      <p:tavLst>
                                        <p:tav tm="0">
                                          <p:val>
                                            <p:fltVal val="0"/>
                                          </p:val>
                                        </p:tav>
                                        <p:tav tm="100000">
                                          <p:val>
                                            <p:strVal val="#ppt_h"/>
                                          </p:val>
                                        </p:tav>
                                      </p:tavLst>
                                    </p:anim>
                                    <p:anim calcmode="lin" valueType="num">
                                      <p:cBhvr>
                                        <p:cTn id="298" dur="1000" fill="hold"/>
                                        <p:tgtEl>
                                          <p:spTgt spid="809"/>
                                        </p:tgtEl>
                                        <p:attrNameLst>
                                          <p:attrName>style.rotation</p:attrName>
                                        </p:attrNameLst>
                                      </p:cBhvr>
                                      <p:tavLst>
                                        <p:tav tm="0">
                                          <p:val>
                                            <p:fltVal val="90"/>
                                          </p:val>
                                        </p:tav>
                                        <p:tav tm="100000">
                                          <p:val>
                                            <p:fltVal val="0"/>
                                          </p:val>
                                        </p:tav>
                                      </p:tavLst>
                                    </p:anim>
                                    <p:animEffect transition="in" filter="fade">
                                      <p:cBhvr>
                                        <p:cTn id="299" dur="1000"/>
                                        <p:tgtEl>
                                          <p:spTgt spid="809"/>
                                        </p:tgtEl>
                                      </p:cBhvr>
                                    </p:animEffect>
                                  </p:childTnLst>
                                </p:cTn>
                              </p:par>
                              <p:par>
                                <p:cTn id="300" presetID="31" presetClass="entr" presetSubtype="0" fill="hold" grpId="0" nodeType="withEffect">
                                  <p:stCondLst>
                                    <p:cond delay="750"/>
                                  </p:stCondLst>
                                  <p:childTnLst>
                                    <p:set>
                                      <p:cBhvr>
                                        <p:cTn id="301" dur="1" fill="hold">
                                          <p:stCondLst>
                                            <p:cond delay="0"/>
                                          </p:stCondLst>
                                        </p:cTn>
                                        <p:tgtEl>
                                          <p:spTgt spid="810"/>
                                        </p:tgtEl>
                                        <p:attrNameLst>
                                          <p:attrName>style.visibility</p:attrName>
                                        </p:attrNameLst>
                                      </p:cBhvr>
                                      <p:to>
                                        <p:strVal val="visible"/>
                                      </p:to>
                                    </p:set>
                                    <p:anim calcmode="lin" valueType="num">
                                      <p:cBhvr>
                                        <p:cTn id="302" dur="1000" fill="hold"/>
                                        <p:tgtEl>
                                          <p:spTgt spid="810"/>
                                        </p:tgtEl>
                                        <p:attrNameLst>
                                          <p:attrName>ppt_w</p:attrName>
                                        </p:attrNameLst>
                                      </p:cBhvr>
                                      <p:tavLst>
                                        <p:tav tm="0">
                                          <p:val>
                                            <p:fltVal val="0"/>
                                          </p:val>
                                        </p:tav>
                                        <p:tav tm="100000">
                                          <p:val>
                                            <p:strVal val="#ppt_w"/>
                                          </p:val>
                                        </p:tav>
                                      </p:tavLst>
                                    </p:anim>
                                    <p:anim calcmode="lin" valueType="num">
                                      <p:cBhvr>
                                        <p:cTn id="303" dur="1000" fill="hold"/>
                                        <p:tgtEl>
                                          <p:spTgt spid="810"/>
                                        </p:tgtEl>
                                        <p:attrNameLst>
                                          <p:attrName>ppt_h</p:attrName>
                                        </p:attrNameLst>
                                      </p:cBhvr>
                                      <p:tavLst>
                                        <p:tav tm="0">
                                          <p:val>
                                            <p:fltVal val="0"/>
                                          </p:val>
                                        </p:tav>
                                        <p:tav tm="100000">
                                          <p:val>
                                            <p:strVal val="#ppt_h"/>
                                          </p:val>
                                        </p:tav>
                                      </p:tavLst>
                                    </p:anim>
                                    <p:anim calcmode="lin" valueType="num">
                                      <p:cBhvr>
                                        <p:cTn id="304" dur="1000" fill="hold"/>
                                        <p:tgtEl>
                                          <p:spTgt spid="810"/>
                                        </p:tgtEl>
                                        <p:attrNameLst>
                                          <p:attrName>style.rotation</p:attrName>
                                        </p:attrNameLst>
                                      </p:cBhvr>
                                      <p:tavLst>
                                        <p:tav tm="0">
                                          <p:val>
                                            <p:fltVal val="90"/>
                                          </p:val>
                                        </p:tav>
                                        <p:tav tm="100000">
                                          <p:val>
                                            <p:fltVal val="0"/>
                                          </p:val>
                                        </p:tav>
                                      </p:tavLst>
                                    </p:anim>
                                    <p:animEffect transition="in" filter="fade">
                                      <p:cBhvr>
                                        <p:cTn id="305" dur="1000"/>
                                        <p:tgtEl>
                                          <p:spTgt spid="810"/>
                                        </p:tgtEl>
                                      </p:cBhvr>
                                    </p:animEffect>
                                  </p:childTnLst>
                                </p:cTn>
                              </p:par>
                              <p:par>
                                <p:cTn id="306" presetID="31" presetClass="entr" presetSubtype="0" fill="hold" grpId="0" nodeType="withEffect">
                                  <p:stCondLst>
                                    <p:cond delay="750"/>
                                  </p:stCondLst>
                                  <p:childTnLst>
                                    <p:set>
                                      <p:cBhvr>
                                        <p:cTn id="307" dur="1" fill="hold">
                                          <p:stCondLst>
                                            <p:cond delay="0"/>
                                          </p:stCondLst>
                                        </p:cTn>
                                        <p:tgtEl>
                                          <p:spTgt spid="811"/>
                                        </p:tgtEl>
                                        <p:attrNameLst>
                                          <p:attrName>style.visibility</p:attrName>
                                        </p:attrNameLst>
                                      </p:cBhvr>
                                      <p:to>
                                        <p:strVal val="visible"/>
                                      </p:to>
                                    </p:set>
                                    <p:anim calcmode="lin" valueType="num">
                                      <p:cBhvr>
                                        <p:cTn id="308" dur="1000" fill="hold"/>
                                        <p:tgtEl>
                                          <p:spTgt spid="811"/>
                                        </p:tgtEl>
                                        <p:attrNameLst>
                                          <p:attrName>ppt_w</p:attrName>
                                        </p:attrNameLst>
                                      </p:cBhvr>
                                      <p:tavLst>
                                        <p:tav tm="0">
                                          <p:val>
                                            <p:fltVal val="0"/>
                                          </p:val>
                                        </p:tav>
                                        <p:tav tm="100000">
                                          <p:val>
                                            <p:strVal val="#ppt_w"/>
                                          </p:val>
                                        </p:tav>
                                      </p:tavLst>
                                    </p:anim>
                                    <p:anim calcmode="lin" valueType="num">
                                      <p:cBhvr>
                                        <p:cTn id="309" dur="1000" fill="hold"/>
                                        <p:tgtEl>
                                          <p:spTgt spid="811"/>
                                        </p:tgtEl>
                                        <p:attrNameLst>
                                          <p:attrName>ppt_h</p:attrName>
                                        </p:attrNameLst>
                                      </p:cBhvr>
                                      <p:tavLst>
                                        <p:tav tm="0">
                                          <p:val>
                                            <p:fltVal val="0"/>
                                          </p:val>
                                        </p:tav>
                                        <p:tav tm="100000">
                                          <p:val>
                                            <p:strVal val="#ppt_h"/>
                                          </p:val>
                                        </p:tav>
                                      </p:tavLst>
                                    </p:anim>
                                    <p:anim calcmode="lin" valueType="num">
                                      <p:cBhvr>
                                        <p:cTn id="310" dur="1000" fill="hold"/>
                                        <p:tgtEl>
                                          <p:spTgt spid="811"/>
                                        </p:tgtEl>
                                        <p:attrNameLst>
                                          <p:attrName>style.rotation</p:attrName>
                                        </p:attrNameLst>
                                      </p:cBhvr>
                                      <p:tavLst>
                                        <p:tav tm="0">
                                          <p:val>
                                            <p:fltVal val="90"/>
                                          </p:val>
                                        </p:tav>
                                        <p:tav tm="100000">
                                          <p:val>
                                            <p:fltVal val="0"/>
                                          </p:val>
                                        </p:tav>
                                      </p:tavLst>
                                    </p:anim>
                                    <p:animEffect transition="in" filter="fade">
                                      <p:cBhvr>
                                        <p:cTn id="311" dur="1000"/>
                                        <p:tgtEl>
                                          <p:spTgt spid="811"/>
                                        </p:tgtEl>
                                      </p:cBhvr>
                                    </p:animEffect>
                                  </p:childTnLst>
                                </p:cTn>
                              </p:par>
                              <p:par>
                                <p:cTn id="312" presetID="31" presetClass="entr" presetSubtype="0" fill="hold" grpId="0" nodeType="withEffect">
                                  <p:stCondLst>
                                    <p:cond delay="750"/>
                                  </p:stCondLst>
                                  <p:childTnLst>
                                    <p:set>
                                      <p:cBhvr>
                                        <p:cTn id="313" dur="1" fill="hold">
                                          <p:stCondLst>
                                            <p:cond delay="0"/>
                                          </p:stCondLst>
                                        </p:cTn>
                                        <p:tgtEl>
                                          <p:spTgt spid="812"/>
                                        </p:tgtEl>
                                        <p:attrNameLst>
                                          <p:attrName>style.visibility</p:attrName>
                                        </p:attrNameLst>
                                      </p:cBhvr>
                                      <p:to>
                                        <p:strVal val="visible"/>
                                      </p:to>
                                    </p:set>
                                    <p:anim calcmode="lin" valueType="num">
                                      <p:cBhvr>
                                        <p:cTn id="314" dur="1000" fill="hold"/>
                                        <p:tgtEl>
                                          <p:spTgt spid="812"/>
                                        </p:tgtEl>
                                        <p:attrNameLst>
                                          <p:attrName>ppt_w</p:attrName>
                                        </p:attrNameLst>
                                      </p:cBhvr>
                                      <p:tavLst>
                                        <p:tav tm="0">
                                          <p:val>
                                            <p:fltVal val="0"/>
                                          </p:val>
                                        </p:tav>
                                        <p:tav tm="100000">
                                          <p:val>
                                            <p:strVal val="#ppt_w"/>
                                          </p:val>
                                        </p:tav>
                                      </p:tavLst>
                                    </p:anim>
                                    <p:anim calcmode="lin" valueType="num">
                                      <p:cBhvr>
                                        <p:cTn id="315" dur="1000" fill="hold"/>
                                        <p:tgtEl>
                                          <p:spTgt spid="812"/>
                                        </p:tgtEl>
                                        <p:attrNameLst>
                                          <p:attrName>ppt_h</p:attrName>
                                        </p:attrNameLst>
                                      </p:cBhvr>
                                      <p:tavLst>
                                        <p:tav tm="0">
                                          <p:val>
                                            <p:fltVal val="0"/>
                                          </p:val>
                                        </p:tav>
                                        <p:tav tm="100000">
                                          <p:val>
                                            <p:strVal val="#ppt_h"/>
                                          </p:val>
                                        </p:tav>
                                      </p:tavLst>
                                    </p:anim>
                                    <p:anim calcmode="lin" valueType="num">
                                      <p:cBhvr>
                                        <p:cTn id="316" dur="1000" fill="hold"/>
                                        <p:tgtEl>
                                          <p:spTgt spid="812"/>
                                        </p:tgtEl>
                                        <p:attrNameLst>
                                          <p:attrName>style.rotation</p:attrName>
                                        </p:attrNameLst>
                                      </p:cBhvr>
                                      <p:tavLst>
                                        <p:tav tm="0">
                                          <p:val>
                                            <p:fltVal val="90"/>
                                          </p:val>
                                        </p:tav>
                                        <p:tav tm="100000">
                                          <p:val>
                                            <p:fltVal val="0"/>
                                          </p:val>
                                        </p:tav>
                                      </p:tavLst>
                                    </p:anim>
                                    <p:animEffect transition="in" filter="fade">
                                      <p:cBhvr>
                                        <p:cTn id="317" dur="1000"/>
                                        <p:tgtEl>
                                          <p:spTgt spid="812"/>
                                        </p:tgtEl>
                                      </p:cBhvr>
                                    </p:animEffect>
                                  </p:childTnLst>
                                </p:cTn>
                              </p:par>
                              <p:par>
                                <p:cTn id="318" presetID="31" presetClass="entr" presetSubtype="0" fill="hold" grpId="0" nodeType="withEffect">
                                  <p:stCondLst>
                                    <p:cond delay="750"/>
                                  </p:stCondLst>
                                  <p:childTnLst>
                                    <p:set>
                                      <p:cBhvr>
                                        <p:cTn id="319" dur="1" fill="hold">
                                          <p:stCondLst>
                                            <p:cond delay="0"/>
                                          </p:stCondLst>
                                        </p:cTn>
                                        <p:tgtEl>
                                          <p:spTgt spid="813"/>
                                        </p:tgtEl>
                                        <p:attrNameLst>
                                          <p:attrName>style.visibility</p:attrName>
                                        </p:attrNameLst>
                                      </p:cBhvr>
                                      <p:to>
                                        <p:strVal val="visible"/>
                                      </p:to>
                                    </p:set>
                                    <p:anim calcmode="lin" valueType="num">
                                      <p:cBhvr>
                                        <p:cTn id="320" dur="1000" fill="hold"/>
                                        <p:tgtEl>
                                          <p:spTgt spid="813"/>
                                        </p:tgtEl>
                                        <p:attrNameLst>
                                          <p:attrName>ppt_w</p:attrName>
                                        </p:attrNameLst>
                                      </p:cBhvr>
                                      <p:tavLst>
                                        <p:tav tm="0">
                                          <p:val>
                                            <p:fltVal val="0"/>
                                          </p:val>
                                        </p:tav>
                                        <p:tav tm="100000">
                                          <p:val>
                                            <p:strVal val="#ppt_w"/>
                                          </p:val>
                                        </p:tav>
                                      </p:tavLst>
                                    </p:anim>
                                    <p:anim calcmode="lin" valueType="num">
                                      <p:cBhvr>
                                        <p:cTn id="321" dur="1000" fill="hold"/>
                                        <p:tgtEl>
                                          <p:spTgt spid="813"/>
                                        </p:tgtEl>
                                        <p:attrNameLst>
                                          <p:attrName>ppt_h</p:attrName>
                                        </p:attrNameLst>
                                      </p:cBhvr>
                                      <p:tavLst>
                                        <p:tav tm="0">
                                          <p:val>
                                            <p:fltVal val="0"/>
                                          </p:val>
                                        </p:tav>
                                        <p:tav tm="100000">
                                          <p:val>
                                            <p:strVal val="#ppt_h"/>
                                          </p:val>
                                        </p:tav>
                                      </p:tavLst>
                                    </p:anim>
                                    <p:anim calcmode="lin" valueType="num">
                                      <p:cBhvr>
                                        <p:cTn id="322" dur="1000" fill="hold"/>
                                        <p:tgtEl>
                                          <p:spTgt spid="813"/>
                                        </p:tgtEl>
                                        <p:attrNameLst>
                                          <p:attrName>style.rotation</p:attrName>
                                        </p:attrNameLst>
                                      </p:cBhvr>
                                      <p:tavLst>
                                        <p:tav tm="0">
                                          <p:val>
                                            <p:fltVal val="90"/>
                                          </p:val>
                                        </p:tav>
                                        <p:tav tm="100000">
                                          <p:val>
                                            <p:fltVal val="0"/>
                                          </p:val>
                                        </p:tav>
                                      </p:tavLst>
                                    </p:anim>
                                    <p:animEffect transition="in" filter="fade">
                                      <p:cBhvr>
                                        <p:cTn id="323" dur="1000"/>
                                        <p:tgtEl>
                                          <p:spTgt spid="813"/>
                                        </p:tgtEl>
                                      </p:cBhvr>
                                    </p:animEffect>
                                  </p:childTnLst>
                                </p:cTn>
                              </p:par>
                              <p:par>
                                <p:cTn id="324" presetID="31" presetClass="entr" presetSubtype="0" fill="hold" grpId="0" nodeType="withEffect">
                                  <p:stCondLst>
                                    <p:cond delay="750"/>
                                  </p:stCondLst>
                                  <p:childTnLst>
                                    <p:set>
                                      <p:cBhvr>
                                        <p:cTn id="325" dur="1" fill="hold">
                                          <p:stCondLst>
                                            <p:cond delay="0"/>
                                          </p:stCondLst>
                                        </p:cTn>
                                        <p:tgtEl>
                                          <p:spTgt spid="814"/>
                                        </p:tgtEl>
                                        <p:attrNameLst>
                                          <p:attrName>style.visibility</p:attrName>
                                        </p:attrNameLst>
                                      </p:cBhvr>
                                      <p:to>
                                        <p:strVal val="visible"/>
                                      </p:to>
                                    </p:set>
                                    <p:anim calcmode="lin" valueType="num">
                                      <p:cBhvr>
                                        <p:cTn id="326" dur="1000" fill="hold"/>
                                        <p:tgtEl>
                                          <p:spTgt spid="814"/>
                                        </p:tgtEl>
                                        <p:attrNameLst>
                                          <p:attrName>ppt_w</p:attrName>
                                        </p:attrNameLst>
                                      </p:cBhvr>
                                      <p:tavLst>
                                        <p:tav tm="0">
                                          <p:val>
                                            <p:fltVal val="0"/>
                                          </p:val>
                                        </p:tav>
                                        <p:tav tm="100000">
                                          <p:val>
                                            <p:strVal val="#ppt_w"/>
                                          </p:val>
                                        </p:tav>
                                      </p:tavLst>
                                    </p:anim>
                                    <p:anim calcmode="lin" valueType="num">
                                      <p:cBhvr>
                                        <p:cTn id="327" dur="1000" fill="hold"/>
                                        <p:tgtEl>
                                          <p:spTgt spid="814"/>
                                        </p:tgtEl>
                                        <p:attrNameLst>
                                          <p:attrName>ppt_h</p:attrName>
                                        </p:attrNameLst>
                                      </p:cBhvr>
                                      <p:tavLst>
                                        <p:tav tm="0">
                                          <p:val>
                                            <p:fltVal val="0"/>
                                          </p:val>
                                        </p:tav>
                                        <p:tav tm="100000">
                                          <p:val>
                                            <p:strVal val="#ppt_h"/>
                                          </p:val>
                                        </p:tav>
                                      </p:tavLst>
                                    </p:anim>
                                    <p:anim calcmode="lin" valueType="num">
                                      <p:cBhvr>
                                        <p:cTn id="328" dur="1000" fill="hold"/>
                                        <p:tgtEl>
                                          <p:spTgt spid="814"/>
                                        </p:tgtEl>
                                        <p:attrNameLst>
                                          <p:attrName>style.rotation</p:attrName>
                                        </p:attrNameLst>
                                      </p:cBhvr>
                                      <p:tavLst>
                                        <p:tav tm="0">
                                          <p:val>
                                            <p:fltVal val="90"/>
                                          </p:val>
                                        </p:tav>
                                        <p:tav tm="100000">
                                          <p:val>
                                            <p:fltVal val="0"/>
                                          </p:val>
                                        </p:tav>
                                      </p:tavLst>
                                    </p:anim>
                                    <p:animEffect transition="in" filter="fade">
                                      <p:cBhvr>
                                        <p:cTn id="329" dur="1000"/>
                                        <p:tgtEl>
                                          <p:spTgt spid="814"/>
                                        </p:tgtEl>
                                      </p:cBhvr>
                                    </p:animEffect>
                                  </p:childTnLst>
                                </p:cTn>
                              </p:par>
                              <p:par>
                                <p:cTn id="330" presetID="31" presetClass="entr" presetSubtype="0" fill="hold" grpId="0" nodeType="withEffect">
                                  <p:stCondLst>
                                    <p:cond delay="750"/>
                                  </p:stCondLst>
                                  <p:childTnLst>
                                    <p:set>
                                      <p:cBhvr>
                                        <p:cTn id="331" dur="1" fill="hold">
                                          <p:stCondLst>
                                            <p:cond delay="0"/>
                                          </p:stCondLst>
                                        </p:cTn>
                                        <p:tgtEl>
                                          <p:spTgt spid="815"/>
                                        </p:tgtEl>
                                        <p:attrNameLst>
                                          <p:attrName>style.visibility</p:attrName>
                                        </p:attrNameLst>
                                      </p:cBhvr>
                                      <p:to>
                                        <p:strVal val="visible"/>
                                      </p:to>
                                    </p:set>
                                    <p:anim calcmode="lin" valueType="num">
                                      <p:cBhvr>
                                        <p:cTn id="332" dur="1000" fill="hold"/>
                                        <p:tgtEl>
                                          <p:spTgt spid="815"/>
                                        </p:tgtEl>
                                        <p:attrNameLst>
                                          <p:attrName>ppt_w</p:attrName>
                                        </p:attrNameLst>
                                      </p:cBhvr>
                                      <p:tavLst>
                                        <p:tav tm="0">
                                          <p:val>
                                            <p:fltVal val="0"/>
                                          </p:val>
                                        </p:tav>
                                        <p:tav tm="100000">
                                          <p:val>
                                            <p:strVal val="#ppt_w"/>
                                          </p:val>
                                        </p:tav>
                                      </p:tavLst>
                                    </p:anim>
                                    <p:anim calcmode="lin" valueType="num">
                                      <p:cBhvr>
                                        <p:cTn id="333" dur="1000" fill="hold"/>
                                        <p:tgtEl>
                                          <p:spTgt spid="815"/>
                                        </p:tgtEl>
                                        <p:attrNameLst>
                                          <p:attrName>ppt_h</p:attrName>
                                        </p:attrNameLst>
                                      </p:cBhvr>
                                      <p:tavLst>
                                        <p:tav tm="0">
                                          <p:val>
                                            <p:fltVal val="0"/>
                                          </p:val>
                                        </p:tav>
                                        <p:tav tm="100000">
                                          <p:val>
                                            <p:strVal val="#ppt_h"/>
                                          </p:val>
                                        </p:tav>
                                      </p:tavLst>
                                    </p:anim>
                                    <p:anim calcmode="lin" valueType="num">
                                      <p:cBhvr>
                                        <p:cTn id="334" dur="1000" fill="hold"/>
                                        <p:tgtEl>
                                          <p:spTgt spid="815"/>
                                        </p:tgtEl>
                                        <p:attrNameLst>
                                          <p:attrName>style.rotation</p:attrName>
                                        </p:attrNameLst>
                                      </p:cBhvr>
                                      <p:tavLst>
                                        <p:tav tm="0">
                                          <p:val>
                                            <p:fltVal val="90"/>
                                          </p:val>
                                        </p:tav>
                                        <p:tav tm="100000">
                                          <p:val>
                                            <p:fltVal val="0"/>
                                          </p:val>
                                        </p:tav>
                                      </p:tavLst>
                                    </p:anim>
                                    <p:animEffect transition="in" filter="fade">
                                      <p:cBhvr>
                                        <p:cTn id="335" dur="1000"/>
                                        <p:tgtEl>
                                          <p:spTgt spid="815"/>
                                        </p:tgtEl>
                                      </p:cBhvr>
                                    </p:animEffect>
                                  </p:childTnLst>
                                </p:cTn>
                              </p:par>
                              <p:par>
                                <p:cTn id="336" presetID="31" presetClass="entr" presetSubtype="0" fill="hold" grpId="0" nodeType="withEffect">
                                  <p:stCondLst>
                                    <p:cond delay="750"/>
                                  </p:stCondLst>
                                  <p:childTnLst>
                                    <p:set>
                                      <p:cBhvr>
                                        <p:cTn id="337" dur="1" fill="hold">
                                          <p:stCondLst>
                                            <p:cond delay="0"/>
                                          </p:stCondLst>
                                        </p:cTn>
                                        <p:tgtEl>
                                          <p:spTgt spid="816"/>
                                        </p:tgtEl>
                                        <p:attrNameLst>
                                          <p:attrName>style.visibility</p:attrName>
                                        </p:attrNameLst>
                                      </p:cBhvr>
                                      <p:to>
                                        <p:strVal val="visible"/>
                                      </p:to>
                                    </p:set>
                                    <p:anim calcmode="lin" valueType="num">
                                      <p:cBhvr>
                                        <p:cTn id="338" dur="1000" fill="hold"/>
                                        <p:tgtEl>
                                          <p:spTgt spid="816"/>
                                        </p:tgtEl>
                                        <p:attrNameLst>
                                          <p:attrName>ppt_w</p:attrName>
                                        </p:attrNameLst>
                                      </p:cBhvr>
                                      <p:tavLst>
                                        <p:tav tm="0">
                                          <p:val>
                                            <p:fltVal val="0"/>
                                          </p:val>
                                        </p:tav>
                                        <p:tav tm="100000">
                                          <p:val>
                                            <p:strVal val="#ppt_w"/>
                                          </p:val>
                                        </p:tav>
                                      </p:tavLst>
                                    </p:anim>
                                    <p:anim calcmode="lin" valueType="num">
                                      <p:cBhvr>
                                        <p:cTn id="339" dur="1000" fill="hold"/>
                                        <p:tgtEl>
                                          <p:spTgt spid="816"/>
                                        </p:tgtEl>
                                        <p:attrNameLst>
                                          <p:attrName>ppt_h</p:attrName>
                                        </p:attrNameLst>
                                      </p:cBhvr>
                                      <p:tavLst>
                                        <p:tav tm="0">
                                          <p:val>
                                            <p:fltVal val="0"/>
                                          </p:val>
                                        </p:tav>
                                        <p:tav tm="100000">
                                          <p:val>
                                            <p:strVal val="#ppt_h"/>
                                          </p:val>
                                        </p:tav>
                                      </p:tavLst>
                                    </p:anim>
                                    <p:anim calcmode="lin" valueType="num">
                                      <p:cBhvr>
                                        <p:cTn id="340" dur="1000" fill="hold"/>
                                        <p:tgtEl>
                                          <p:spTgt spid="816"/>
                                        </p:tgtEl>
                                        <p:attrNameLst>
                                          <p:attrName>style.rotation</p:attrName>
                                        </p:attrNameLst>
                                      </p:cBhvr>
                                      <p:tavLst>
                                        <p:tav tm="0">
                                          <p:val>
                                            <p:fltVal val="90"/>
                                          </p:val>
                                        </p:tav>
                                        <p:tav tm="100000">
                                          <p:val>
                                            <p:fltVal val="0"/>
                                          </p:val>
                                        </p:tav>
                                      </p:tavLst>
                                    </p:anim>
                                    <p:animEffect transition="in" filter="fade">
                                      <p:cBhvr>
                                        <p:cTn id="341" dur="1000"/>
                                        <p:tgtEl>
                                          <p:spTgt spid="816"/>
                                        </p:tgtEl>
                                      </p:cBhvr>
                                    </p:animEffect>
                                  </p:childTnLst>
                                </p:cTn>
                              </p:par>
                              <p:par>
                                <p:cTn id="342" presetID="31" presetClass="entr" presetSubtype="0" fill="hold" grpId="0" nodeType="withEffect">
                                  <p:stCondLst>
                                    <p:cond delay="750"/>
                                  </p:stCondLst>
                                  <p:childTnLst>
                                    <p:set>
                                      <p:cBhvr>
                                        <p:cTn id="343" dur="1" fill="hold">
                                          <p:stCondLst>
                                            <p:cond delay="0"/>
                                          </p:stCondLst>
                                        </p:cTn>
                                        <p:tgtEl>
                                          <p:spTgt spid="817"/>
                                        </p:tgtEl>
                                        <p:attrNameLst>
                                          <p:attrName>style.visibility</p:attrName>
                                        </p:attrNameLst>
                                      </p:cBhvr>
                                      <p:to>
                                        <p:strVal val="visible"/>
                                      </p:to>
                                    </p:set>
                                    <p:anim calcmode="lin" valueType="num">
                                      <p:cBhvr>
                                        <p:cTn id="344" dur="1000" fill="hold"/>
                                        <p:tgtEl>
                                          <p:spTgt spid="817"/>
                                        </p:tgtEl>
                                        <p:attrNameLst>
                                          <p:attrName>ppt_w</p:attrName>
                                        </p:attrNameLst>
                                      </p:cBhvr>
                                      <p:tavLst>
                                        <p:tav tm="0">
                                          <p:val>
                                            <p:fltVal val="0"/>
                                          </p:val>
                                        </p:tav>
                                        <p:tav tm="100000">
                                          <p:val>
                                            <p:strVal val="#ppt_w"/>
                                          </p:val>
                                        </p:tav>
                                      </p:tavLst>
                                    </p:anim>
                                    <p:anim calcmode="lin" valueType="num">
                                      <p:cBhvr>
                                        <p:cTn id="345" dur="1000" fill="hold"/>
                                        <p:tgtEl>
                                          <p:spTgt spid="817"/>
                                        </p:tgtEl>
                                        <p:attrNameLst>
                                          <p:attrName>ppt_h</p:attrName>
                                        </p:attrNameLst>
                                      </p:cBhvr>
                                      <p:tavLst>
                                        <p:tav tm="0">
                                          <p:val>
                                            <p:fltVal val="0"/>
                                          </p:val>
                                        </p:tav>
                                        <p:tav tm="100000">
                                          <p:val>
                                            <p:strVal val="#ppt_h"/>
                                          </p:val>
                                        </p:tav>
                                      </p:tavLst>
                                    </p:anim>
                                    <p:anim calcmode="lin" valueType="num">
                                      <p:cBhvr>
                                        <p:cTn id="346" dur="1000" fill="hold"/>
                                        <p:tgtEl>
                                          <p:spTgt spid="817"/>
                                        </p:tgtEl>
                                        <p:attrNameLst>
                                          <p:attrName>style.rotation</p:attrName>
                                        </p:attrNameLst>
                                      </p:cBhvr>
                                      <p:tavLst>
                                        <p:tav tm="0">
                                          <p:val>
                                            <p:fltVal val="90"/>
                                          </p:val>
                                        </p:tav>
                                        <p:tav tm="100000">
                                          <p:val>
                                            <p:fltVal val="0"/>
                                          </p:val>
                                        </p:tav>
                                      </p:tavLst>
                                    </p:anim>
                                    <p:animEffect transition="in" filter="fade">
                                      <p:cBhvr>
                                        <p:cTn id="347" dur="1000"/>
                                        <p:tgtEl>
                                          <p:spTgt spid="817"/>
                                        </p:tgtEl>
                                      </p:cBhvr>
                                    </p:animEffect>
                                  </p:childTnLst>
                                </p:cTn>
                              </p:par>
                              <p:par>
                                <p:cTn id="348" presetID="31" presetClass="entr" presetSubtype="0" fill="hold" grpId="0" nodeType="withEffect">
                                  <p:stCondLst>
                                    <p:cond delay="750"/>
                                  </p:stCondLst>
                                  <p:childTnLst>
                                    <p:set>
                                      <p:cBhvr>
                                        <p:cTn id="349" dur="1" fill="hold">
                                          <p:stCondLst>
                                            <p:cond delay="0"/>
                                          </p:stCondLst>
                                        </p:cTn>
                                        <p:tgtEl>
                                          <p:spTgt spid="818"/>
                                        </p:tgtEl>
                                        <p:attrNameLst>
                                          <p:attrName>style.visibility</p:attrName>
                                        </p:attrNameLst>
                                      </p:cBhvr>
                                      <p:to>
                                        <p:strVal val="visible"/>
                                      </p:to>
                                    </p:set>
                                    <p:anim calcmode="lin" valueType="num">
                                      <p:cBhvr>
                                        <p:cTn id="350" dur="1000" fill="hold"/>
                                        <p:tgtEl>
                                          <p:spTgt spid="818"/>
                                        </p:tgtEl>
                                        <p:attrNameLst>
                                          <p:attrName>ppt_w</p:attrName>
                                        </p:attrNameLst>
                                      </p:cBhvr>
                                      <p:tavLst>
                                        <p:tav tm="0">
                                          <p:val>
                                            <p:fltVal val="0"/>
                                          </p:val>
                                        </p:tav>
                                        <p:tav tm="100000">
                                          <p:val>
                                            <p:strVal val="#ppt_w"/>
                                          </p:val>
                                        </p:tav>
                                      </p:tavLst>
                                    </p:anim>
                                    <p:anim calcmode="lin" valueType="num">
                                      <p:cBhvr>
                                        <p:cTn id="351" dur="1000" fill="hold"/>
                                        <p:tgtEl>
                                          <p:spTgt spid="818"/>
                                        </p:tgtEl>
                                        <p:attrNameLst>
                                          <p:attrName>ppt_h</p:attrName>
                                        </p:attrNameLst>
                                      </p:cBhvr>
                                      <p:tavLst>
                                        <p:tav tm="0">
                                          <p:val>
                                            <p:fltVal val="0"/>
                                          </p:val>
                                        </p:tav>
                                        <p:tav tm="100000">
                                          <p:val>
                                            <p:strVal val="#ppt_h"/>
                                          </p:val>
                                        </p:tav>
                                      </p:tavLst>
                                    </p:anim>
                                    <p:anim calcmode="lin" valueType="num">
                                      <p:cBhvr>
                                        <p:cTn id="352" dur="1000" fill="hold"/>
                                        <p:tgtEl>
                                          <p:spTgt spid="818"/>
                                        </p:tgtEl>
                                        <p:attrNameLst>
                                          <p:attrName>style.rotation</p:attrName>
                                        </p:attrNameLst>
                                      </p:cBhvr>
                                      <p:tavLst>
                                        <p:tav tm="0">
                                          <p:val>
                                            <p:fltVal val="90"/>
                                          </p:val>
                                        </p:tav>
                                        <p:tav tm="100000">
                                          <p:val>
                                            <p:fltVal val="0"/>
                                          </p:val>
                                        </p:tav>
                                      </p:tavLst>
                                    </p:anim>
                                    <p:animEffect transition="in" filter="fade">
                                      <p:cBhvr>
                                        <p:cTn id="353" dur="1000"/>
                                        <p:tgtEl>
                                          <p:spTgt spid="818"/>
                                        </p:tgtEl>
                                      </p:cBhvr>
                                    </p:animEffect>
                                  </p:childTnLst>
                                </p:cTn>
                              </p:par>
                              <p:par>
                                <p:cTn id="354" presetID="31" presetClass="entr" presetSubtype="0" fill="hold" grpId="0" nodeType="withEffect">
                                  <p:stCondLst>
                                    <p:cond delay="750"/>
                                  </p:stCondLst>
                                  <p:childTnLst>
                                    <p:set>
                                      <p:cBhvr>
                                        <p:cTn id="355" dur="1" fill="hold">
                                          <p:stCondLst>
                                            <p:cond delay="0"/>
                                          </p:stCondLst>
                                        </p:cTn>
                                        <p:tgtEl>
                                          <p:spTgt spid="819"/>
                                        </p:tgtEl>
                                        <p:attrNameLst>
                                          <p:attrName>style.visibility</p:attrName>
                                        </p:attrNameLst>
                                      </p:cBhvr>
                                      <p:to>
                                        <p:strVal val="visible"/>
                                      </p:to>
                                    </p:set>
                                    <p:anim calcmode="lin" valueType="num">
                                      <p:cBhvr>
                                        <p:cTn id="356" dur="1000" fill="hold"/>
                                        <p:tgtEl>
                                          <p:spTgt spid="819"/>
                                        </p:tgtEl>
                                        <p:attrNameLst>
                                          <p:attrName>ppt_w</p:attrName>
                                        </p:attrNameLst>
                                      </p:cBhvr>
                                      <p:tavLst>
                                        <p:tav tm="0">
                                          <p:val>
                                            <p:fltVal val="0"/>
                                          </p:val>
                                        </p:tav>
                                        <p:tav tm="100000">
                                          <p:val>
                                            <p:strVal val="#ppt_w"/>
                                          </p:val>
                                        </p:tav>
                                      </p:tavLst>
                                    </p:anim>
                                    <p:anim calcmode="lin" valueType="num">
                                      <p:cBhvr>
                                        <p:cTn id="357" dur="1000" fill="hold"/>
                                        <p:tgtEl>
                                          <p:spTgt spid="819"/>
                                        </p:tgtEl>
                                        <p:attrNameLst>
                                          <p:attrName>ppt_h</p:attrName>
                                        </p:attrNameLst>
                                      </p:cBhvr>
                                      <p:tavLst>
                                        <p:tav tm="0">
                                          <p:val>
                                            <p:fltVal val="0"/>
                                          </p:val>
                                        </p:tav>
                                        <p:tav tm="100000">
                                          <p:val>
                                            <p:strVal val="#ppt_h"/>
                                          </p:val>
                                        </p:tav>
                                      </p:tavLst>
                                    </p:anim>
                                    <p:anim calcmode="lin" valueType="num">
                                      <p:cBhvr>
                                        <p:cTn id="358" dur="1000" fill="hold"/>
                                        <p:tgtEl>
                                          <p:spTgt spid="819"/>
                                        </p:tgtEl>
                                        <p:attrNameLst>
                                          <p:attrName>style.rotation</p:attrName>
                                        </p:attrNameLst>
                                      </p:cBhvr>
                                      <p:tavLst>
                                        <p:tav tm="0">
                                          <p:val>
                                            <p:fltVal val="90"/>
                                          </p:val>
                                        </p:tav>
                                        <p:tav tm="100000">
                                          <p:val>
                                            <p:fltVal val="0"/>
                                          </p:val>
                                        </p:tav>
                                      </p:tavLst>
                                    </p:anim>
                                    <p:animEffect transition="in" filter="fade">
                                      <p:cBhvr>
                                        <p:cTn id="359" dur="1000"/>
                                        <p:tgtEl>
                                          <p:spTgt spid="819"/>
                                        </p:tgtEl>
                                      </p:cBhvr>
                                    </p:animEffect>
                                  </p:childTnLst>
                                </p:cTn>
                              </p:par>
                              <p:par>
                                <p:cTn id="360" presetID="31" presetClass="entr" presetSubtype="0" fill="hold" grpId="0" nodeType="withEffect">
                                  <p:stCondLst>
                                    <p:cond delay="750"/>
                                  </p:stCondLst>
                                  <p:childTnLst>
                                    <p:set>
                                      <p:cBhvr>
                                        <p:cTn id="361" dur="1" fill="hold">
                                          <p:stCondLst>
                                            <p:cond delay="0"/>
                                          </p:stCondLst>
                                        </p:cTn>
                                        <p:tgtEl>
                                          <p:spTgt spid="820"/>
                                        </p:tgtEl>
                                        <p:attrNameLst>
                                          <p:attrName>style.visibility</p:attrName>
                                        </p:attrNameLst>
                                      </p:cBhvr>
                                      <p:to>
                                        <p:strVal val="visible"/>
                                      </p:to>
                                    </p:set>
                                    <p:anim calcmode="lin" valueType="num">
                                      <p:cBhvr>
                                        <p:cTn id="362" dur="1000" fill="hold"/>
                                        <p:tgtEl>
                                          <p:spTgt spid="820"/>
                                        </p:tgtEl>
                                        <p:attrNameLst>
                                          <p:attrName>ppt_w</p:attrName>
                                        </p:attrNameLst>
                                      </p:cBhvr>
                                      <p:tavLst>
                                        <p:tav tm="0">
                                          <p:val>
                                            <p:fltVal val="0"/>
                                          </p:val>
                                        </p:tav>
                                        <p:tav tm="100000">
                                          <p:val>
                                            <p:strVal val="#ppt_w"/>
                                          </p:val>
                                        </p:tav>
                                      </p:tavLst>
                                    </p:anim>
                                    <p:anim calcmode="lin" valueType="num">
                                      <p:cBhvr>
                                        <p:cTn id="363" dur="1000" fill="hold"/>
                                        <p:tgtEl>
                                          <p:spTgt spid="820"/>
                                        </p:tgtEl>
                                        <p:attrNameLst>
                                          <p:attrName>ppt_h</p:attrName>
                                        </p:attrNameLst>
                                      </p:cBhvr>
                                      <p:tavLst>
                                        <p:tav tm="0">
                                          <p:val>
                                            <p:fltVal val="0"/>
                                          </p:val>
                                        </p:tav>
                                        <p:tav tm="100000">
                                          <p:val>
                                            <p:strVal val="#ppt_h"/>
                                          </p:val>
                                        </p:tav>
                                      </p:tavLst>
                                    </p:anim>
                                    <p:anim calcmode="lin" valueType="num">
                                      <p:cBhvr>
                                        <p:cTn id="364" dur="1000" fill="hold"/>
                                        <p:tgtEl>
                                          <p:spTgt spid="820"/>
                                        </p:tgtEl>
                                        <p:attrNameLst>
                                          <p:attrName>style.rotation</p:attrName>
                                        </p:attrNameLst>
                                      </p:cBhvr>
                                      <p:tavLst>
                                        <p:tav tm="0">
                                          <p:val>
                                            <p:fltVal val="90"/>
                                          </p:val>
                                        </p:tav>
                                        <p:tav tm="100000">
                                          <p:val>
                                            <p:fltVal val="0"/>
                                          </p:val>
                                        </p:tav>
                                      </p:tavLst>
                                    </p:anim>
                                    <p:animEffect transition="in" filter="fade">
                                      <p:cBhvr>
                                        <p:cTn id="365" dur="1000"/>
                                        <p:tgtEl>
                                          <p:spTgt spid="820"/>
                                        </p:tgtEl>
                                      </p:cBhvr>
                                    </p:animEffect>
                                  </p:childTnLst>
                                </p:cTn>
                              </p:par>
                              <p:par>
                                <p:cTn id="366" presetID="31" presetClass="entr" presetSubtype="0" fill="hold" grpId="0" nodeType="withEffect">
                                  <p:stCondLst>
                                    <p:cond delay="750"/>
                                  </p:stCondLst>
                                  <p:childTnLst>
                                    <p:set>
                                      <p:cBhvr>
                                        <p:cTn id="367" dur="1" fill="hold">
                                          <p:stCondLst>
                                            <p:cond delay="0"/>
                                          </p:stCondLst>
                                        </p:cTn>
                                        <p:tgtEl>
                                          <p:spTgt spid="821"/>
                                        </p:tgtEl>
                                        <p:attrNameLst>
                                          <p:attrName>style.visibility</p:attrName>
                                        </p:attrNameLst>
                                      </p:cBhvr>
                                      <p:to>
                                        <p:strVal val="visible"/>
                                      </p:to>
                                    </p:set>
                                    <p:anim calcmode="lin" valueType="num">
                                      <p:cBhvr>
                                        <p:cTn id="368" dur="1000" fill="hold"/>
                                        <p:tgtEl>
                                          <p:spTgt spid="821"/>
                                        </p:tgtEl>
                                        <p:attrNameLst>
                                          <p:attrName>ppt_w</p:attrName>
                                        </p:attrNameLst>
                                      </p:cBhvr>
                                      <p:tavLst>
                                        <p:tav tm="0">
                                          <p:val>
                                            <p:fltVal val="0"/>
                                          </p:val>
                                        </p:tav>
                                        <p:tav tm="100000">
                                          <p:val>
                                            <p:strVal val="#ppt_w"/>
                                          </p:val>
                                        </p:tav>
                                      </p:tavLst>
                                    </p:anim>
                                    <p:anim calcmode="lin" valueType="num">
                                      <p:cBhvr>
                                        <p:cTn id="369" dur="1000" fill="hold"/>
                                        <p:tgtEl>
                                          <p:spTgt spid="821"/>
                                        </p:tgtEl>
                                        <p:attrNameLst>
                                          <p:attrName>ppt_h</p:attrName>
                                        </p:attrNameLst>
                                      </p:cBhvr>
                                      <p:tavLst>
                                        <p:tav tm="0">
                                          <p:val>
                                            <p:fltVal val="0"/>
                                          </p:val>
                                        </p:tav>
                                        <p:tav tm="100000">
                                          <p:val>
                                            <p:strVal val="#ppt_h"/>
                                          </p:val>
                                        </p:tav>
                                      </p:tavLst>
                                    </p:anim>
                                    <p:anim calcmode="lin" valueType="num">
                                      <p:cBhvr>
                                        <p:cTn id="370" dur="1000" fill="hold"/>
                                        <p:tgtEl>
                                          <p:spTgt spid="821"/>
                                        </p:tgtEl>
                                        <p:attrNameLst>
                                          <p:attrName>style.rotation</p:attrName>
                                        </p:attrNameLst>
                                      </p:cBhvr>
                                      <p:tavLst>
                                        <p:tav tm="0">
                                          <p:val>
                                            <p:fltVal val="90"/>
                                          </p:val>
                                        </p:tav>
                                        <p:tav tm="100000">
                                          <p:val>
                                            <p:fltVal val="0"/>
                                          </p:val>
                                        </p:tav>
                                      </p:tavLst>
                                    </p:anim>
                                    <p:animEffect transition="in" filter="fade">
                                      <p:cBhvr>
                                        <p:cTn id="371" dur="1000"/>
                                        <p:tgtEl>
                                          <p:spTgt spid="821"/>
                                        </p:tgtEl>
                                      </p:cBhvr>
                                    </p:animEffect>
                                  </p:childTnLst>
                                </p:cTn>
                              </p:par>
                              <p:par>
                                <p:cTn id="372" presetID="31" presetClass="entr" presetSubtype="0" fill="hold" grpId="0" nodeType="withEffect">
                                  <p:stCondLst>
                                    <p:cond delay="750"/>
                                  </p:stCondLst>
                                  <p:childTnLst>
                                    <p:set>
                                      <p:cBhvr>
                                        <p:cTn id="373" dur="1" fill="hold">
                                          <p:stCondLst>
                                            <p:cond delay="0"/>
                                          </p:stCondLst>
                                        </p:cTn>
                                        <p:tgtEl>
                                          <p:spTgt spid="822"/>
                                        </p:tgtEl>
                                        <p:attrNameLst>
                                          <p:attrName>style.visibility</p:attrName>
                                        </p:attrNameLst>
                                      </p:cBhvr>
                                      <p:to>
                                        <p:strVal val="visible"/>
                                      </p:to>
                                    </p:set>
                                    <p:anim calcmode="lin" valueType="num">
                                      <p:cBhvr>
                                        <p:cTn id="374" dur="1000" fill="hold"/>
                                        <p:tgtEl>
                                          <p:spTgt spid="822"/>
                                        </p:tgtEl>
                                        <p:attrNameLst>
                                          <p:attrName>ppt_w</p:attrName>
                                        </p:attrNameLst>
                                      </p:cBhvr>
                                      <p:tavLst>
                                        <p:tav tm="0">
                                          <p:val>
                                            <p:fltVal val="0"/>
                                          </p:val>
                                        </p:tav>
                                        <p:tav tm="100000">
                                          <p:val>
                                            <p:strVal val="#ppt_w"/>
                                          </p:val>
                                        </p:tav>
                                      </p:tavLst>
                                    </p:anim>
                                    <p:anim calcmode="lin" valueType="num">
                                      <p:cBhvr>
                                        <p:cTn id="375" dur="1000" fill="hold"/>
                                        <p:tgtEl>
                                          <p:spTgt spid="822"/>
                                        </p:tgtEl>
                                        <p:attrNameLst>
                                          <p:attrName>ppt_h</p:attrName>
                                        </p:attrNameLst>
                                      </p:cBhvr>
                                      <p:tavLst>
                                        <p:tav tm="0">
                                          <p:val>
                                            <p:fltVal val="0"/>
                                          </p:val>
                                        </p:tav>
                                        <p:tav tm="100000">
                                          <p:val>
                                            <p:strVal val="#ppt_h"/>
                                          </p:val>
                                        </p:tav>
                                      </p:tavLst>
                                    </p:anim>
                                    <p:anim calcmode="lin" valueType="num">
                                      <p:cBhvr>
                                        <p:cTn id="376" dur="1000" fill="hold"/>
                                        <p:tgtEl>
                                          <p:spTgt spid="822"/>
                                        </p:tgtEl>
                                        <p:attrNameLst>
                                          <p:attrName>style.rotation</p:attrName>
                                        </p:attrNameLst>
                                      </p:cBhvr>
                                      <p:tavLst>
                                        <p:tav tm="0">
                                          <p:val>
                                            <p:fltVal val="90"/>
                                          </p:val>
                                        </p:tav>
                                        <p:tav tm="100000">
                                          <p:val>
                                            <p:fltVal val="0"/>
                                          </p:val>
                                        </p:tav>
                                      </p:tavLst>
                                    </p:anim>
                                    <p:animEffect transition="in" filter="fade">
                                      <p:cBhvr>
                                        <p:cTn id="377" dur="1000"/>
                                        <p:tgtEl>
                                          <p:spTgt spid="822"/>
                                        </p:tgtEl>
                                      </p:cBhvr>
                                    </p:animEffect>
                                  </p:childTnLst>
                                </p:cTn>
                              </p:par>
                              <p:par>
                                <p:cTn id="378" presetID="31" presetClass="entr" presetSubtype="0" fill="hold" grpId="0" nodeType="withEffect">
                                  <p:stCondLst>
                                    <p:cond delay="750"/>
                                  </p:stCondLst>
                                  <p:childTnLst>
                                    <p:set>
                                      <p:cBhvr>
                                        <p:cTn id="379" dur="1" fill="hold">
                                          <p:stCondLst>
                                            <p:cond delay="0"/>
                                          </p:stCondLst>
                                        </p:cTn>
                                        <p:tgtEl>
                                          <p:spTgt spid="823"/>
                                        </p:tgtEl>
                                        <p:attrNameLst>
                                          <p:attrName>style.visibility</p:attrName>
                                        </p:attrNameLst>
                                      </p:cBhvr>
                                      <p:to>
                                        <p:strVal val="visible"/>
                                      </p:to>
                                    </p:set>
                                    <p:anim calcmode="lin" valueType="num">
                                      <p:cBhvr>
                                        <p:cTn id="380" dur="1000" fill="hold"/>
                                        <p:tgtEl>
                                          <p:spTgt spid="823"/>
                                        </p:tgtEl>
                                        <p:attrNameLst>
                                          <p:attrName>ppt_w</p:attrName>
                                        </p:attrNameLst>
                                      </p:cBhvr>
                                      <p:tavLst>
                                        <p:tav tm="0">
                                          <p:val>
                                            <p:fltVal val="0"/>
                                          </p:val>
                                        </p:tav>
                                        <p:tav tm="100000">
                                          <p:val>
                                            <p:strVal val="#ppt_w"/>
                                          </p:val>
                                        </p:tav>
                                      </p:tavLst>
                                    </p:anim>
                                    <p:anim calcmode="lin" valueType="num">
                                      <p:cBhvr>
                                        <p:cTn id="381" dur="1000" fill="hold"/>
                                        <p:tgtEl>
                                          <p:spTgt spid="823"/>
                                        </p:tgtEl>
                                        <p:attrNameLst>
                                          <p:attrName>ppt_h</p:attrName>
                                        </p:attrNameLst>
                                      </p:cBhvr>
                                      <p:tavLst>
                                        <p:tav tm="0">
                                          <p:val>
                                            <p:fltVal val="0"/>
                                          </p:val>
                                        </p:tav>
                                        <p:tav tm="100000">
                                          <p:val>
                                            <p:strVal val="#ppt_h"/>
                                          </p:val>
                                        </p:tav>
                                      </p:tavLst>
                                    </p:anim>
                                    <p:anim calcmode="lin" valueType="num">
                                      <p:cBhvr>
                                        <p:cTn id="382" dur="1000" fill="hold"/>
                                        <p:tgtEl>
                                          <p:spTgt spid="823"/>
                                        </p:tgtEl>
                                        <p:attrNameLst>
                                          <p:attrName>style.rotation</p:attrName>
                                        </p:attrNameLst>
                                      </p:cBhvr>
                                      <p:tavLst>
                                        <p:tav tm="0">
                                          <p:val>
                                            <p:fltVal val="90"/>
                                          </p:val>
                                        </p:tav>
                                        <p:tav tm="100000">
                                          <p:val>
                                            <p:fltVal val="0"/>
                                          </p:val>
                                        </p:tav>
                                      </p:tavLst>
                                    </p:anim>
                                    <p:animEffect transition="in" filter="fade">
                                      <p:cBhvr>
                                        <p:cTn id="383" dur="1000"/>
                                        <p:tgtEl>
                                          <p:spTgt spid="823"/>
                                        </p:tgtEl>
                                      </p:cBhvr>
                                    </p:animEffect>
                                  </p:childTnLst>
                                </p:cTn>
                              </p:par>
                              <p:par>
                                <p:cTn id="384" presetID="31" presetClass="entr" presetSubtype="0" fill="hold" grpId="0" nodeType="withEffect">
                                  <p:stCondLst>
                                    <p:cond delay="750"/>
                                  </p:stCondLst>
                                  <p:childTnLst>
                                    <p:set>
                                      <p:cBhvr>
                                        <p:cTn id="385" dur="1" fill="hold">
                                          <p:stCondLst>
                                            <p:cond delay="0"/>
                                          </p:stCondLst>
                                        </p:cTn>
                                        <p:tgtEl>
                                          <p:spTgt spid="824"/>
                                        </p:tgtEl>
                                        <p:attrNameLst>
                                          <p:attrName>style.visibility</p:attrName>
                                        </p:attrNameLst>
                                      </p:cBhvr>
                                      <p:to>
                                        <p:strVal val="visible"/>
                                      </p:to>
                                    </p:set>
                                    <p:anim calcmode="lin" valueType="num">
                                      <p:cBhvr>
                                        <p:cTn id="386" dur="1000" fill="hold"/>
                                        <p:tgtEl>
                                          <p:spTgt spid="824"/>
                                        </p:tgtEl>
                                        <p:attrNameLst>
                                          <p:attrName>ppt_w</p:attrName>
                                        </p:attrNameLst>
                                      </p:cBhvr>
                                      <p:tavLst>
                                        <p:tav tm="0">
                                          <p:val>
                                            <p:fltVal val="0"/>
                                          </p:val>
                                        </p:tav>
                                        <p:tav tm="100000">
                                          <p:val>
                                            <p:strVal val="#ppt_w"/>
                                          </p:val>
                                        </p:tav>
                                      </p:tavLst>
                                    </p:anim>
                                    <p:anim calcmode="lin" valueType="num">
                                      <p:cBhvr>
                                        <p:cTn id="387" dur="1000" fill="hold"/>
                                        <p:tgtEl>
                                          <p:spTgt spid="824"/>
                                        </p:tgtEl>
                                        <p:attrNameLst>
                                          <p:attrName>ppt_h</p:attrName>
                                        </p:attrNameLst>
                                      </p:cBhvr>
                                      <p:tavLst>
                                        <p:tav tm="0">
                                          <p:val>
                                            <p:fltVal val="0"/>
                                          </p:val>
                                        </p:tav>
                                        <p:tav tm="100000">
                                          <p:val>
                                            <p:strVal val="#ppt_h"/>
                                          </p:val>
                                        </p:tav>
                                      </p:tavLst>
                                    </p:anim>
                                    <p:anim calcmode="lin" valueType="num">
                                      <p:cBhvr>
                                        <p:cTn id="388" dur="1000" fill="hold"/>
                                        <p:tgtEl>
                                          <p:spTgt spid="824"/>
                                        </p:tgtEl>
                                        <p:attrNameLst>
                                          <p:attrName>style.rotation</p:attrName>
                                        </p:attrNameLst>
                                      </p:cBhvr>
                                      <p:tavLst>
                                        <p:tav tm="0">
                                          <p:val>
                                            <p:fltVal val="90"/>
                                          </p:val>
                                        </p:tav>
                                        <p:tav tm="100000">
                                          <p:val>
                                            <p:fltVal val="0"/>
                                          </p:val>
                                        </p:tav>
                                      </p:tavLst>
                                    </p:anim>
                                    <p:animEffect transition="in" filter="fade">
                                      <p:cBhvr>
                                        <p:cTn id="389" dur="1000"/>
                                        <p:tgtEl>
                                          <p:spTgt spid="824"/>
                                        </p:tgtEl>
                                      </p:cBhvr>
                                    </p:animEffect>
                                  </p:childTnLst>
                                </p:cTn>
                              </p:par>
                              <p:par>
                                <p:cTn id="390" presetID="31" presetClass="entr" presetSubtype="0" fill="hold" grpId="0" nodeType="withEffect">
                                  <p:stCondLst>
                                    <p:cond delay="750"/>
                                  </p:stCondLst>
                                  <p:childTnLst>
                                    <p:set>
                                      <p:cBhvr>
                                        <p:cTn id="391" dur="1" fill="hold">
                                          <p:stCondLst>
                                            <p:cond delay="0"/>
                                          </p:stCondLst>
                                        </p:cTn>
                                        <p:tgtEl>
                                          <p:spTgt spid="825"/>
                                        </p:tgtEl>
                                        <p:attrNameLst>
                                          <p:attrName>style.visibility</p:attrName>
                                        </p:attrNameLst>
                                      </p:cBhvr>
                                      <p:to>
                                        <p:strVal val="visible"/>
                                      </p:to>
                                    </p:set>
                                    <p:anim calcmode="lin" valueType="num">
                                      <p:cBhvr>
                                        <p:cTn id="392" dur="1000" fill="hold"/>
                                        <p:tgtEl>
                                          <p:spTgt spid="825"/>
                                        </p:tgtEl>
                                        <p:attrNameLst>
                                          <p:attrName>ppt_w</p:attrName>
                                        </p:attrNameLst>
                                      </p:cBhvr>
                                      <p:tavLst>
                                        <p:tav tm="0">
                                          <p:val>
                                            <p:fltVal val="0"/>
                                          </p:val>
                                        </p:tav>
                                        <p:tav tm="100000">
                                          <p:val>
                                            <p:strVal val="#ppt_w"/>
                                          </p:val>
                                        </p:tav>
                                      </p:tavLst>
                                    </p:anim>
                                    <p:anim calcmode="lin" valueType="num">
                                      <p:cBhvr>
                                        <p:cTn id="393" dur="1000" fill="hold"/>
                                        <p:tgtEl>
                                          <p:spTgt spid="825"/>
                                        </p:tgtEl>
                                        <p:attrNameLst>
                                          <p:attrName>ppt_h</p:attrName>
                                        </p:attrNameLst>
                                      </p:cBhvr>
                                      <p:tavLst>
                                        <p:tav tm="0">
                                          <p:val>
                                            <p:fltVal val="0"/>
                                          </p:val>
                                        </p:tav>
                                        <p:tav tm="100000">
                                          <p:val>
                                            <p:strVal val="#ppt_h"/>
                                          </p:val>
                                        </p:tav>
                                      </p:tavLst>
                                    </p:anim>
                                    <p:anim calcmode="lin" valueType="num">
                                      <p:cBhvr>
                                        <p:cTn id="394" dur="1000" fill="hold"/>
                                        <p:tgtEl>
                                          <p:spTgt spid="825"/>
                                        </p:tgtEl>
                                        <p:attrNameLst>
                                          <p:attrName>style.rotation</p:attrName>
                                        </p:attrNameLst>
                                      </p:cBhvr>
                                      <p:tavLst>
                                        <p:tav tm="0">
                                          <p:val>
                                            <p:fltVal val="90"/>
                                          </p:val>
                                        </p:tav>
                                        <p:tav tm="100000">
                                          <p:val>
                                            <p:fltVal val="0"/>
                                          </p:val>
                                        </p:tav>
                                      </p:tavLst>
                                    </p:anim>
                                    <p:animEffect transition="in" filter="fade">
                                      <p:cBhvr>
                                        <p:cTn id="395" dur="1000"/>
                                        <p:tgtEl>
                                          <p:spTgt spid="825"/>
                                        </p:tgtEl>
                                      </p:cBhvr>
                                    </p:animEffect>
                                  </p:childTnLst>
                                </p:cTn>
                              </p:par>
                              <p:par>
                                <p:cTn id="396" presetID="31" presetClass="entr" presetSubtype="0" fill="hold" grpId="0" nodeType="withEffect">
                                  <p:stCondLst>
                                    <p:cond delay="750"/>
                                  </p:stCondLst>
                                  <p:childTnLst>
                                    <p:set>
                                      <p:cBhvr>
                                        <p:cTn id="397" dur="1" fill="hold">
                                          <p:stCondLst>
                                            <p:cond delay="0"/>
                                          </p:stCondLst>
                                        </p:cTn>
                                        <p:tgtEl>
                                          <p:spTgt spid="826"/>
                                        </p:tgtEl>
                                        <p:attrNameLst>
                                          <p:attrName>style.visibility</p:attrName>
                                        </p:attrNameLst>
                                      </p:cBhvr>
                                      <p:to>
                                        <p:strVal val="visible"/>
                                      </p:to>
                                    </p:set>
                                    <p:anim calcmode="lin" valueType="num">
                                      <p:cBhvr>
                                        <p:cTn id="398" dur="1000" fill="hold"/>
                                        <p:tgtEl>
                                          <p:spTgt spid="826"/>
                                        </p:tgtEl>
                                        <p:attrNameLst>
                                          <p:attrName>ppt_w</p:attrName>
                                        </p:attrNameLst>
                                      </p:cBhvr>
                                      <p:tavLst>
                                        <p:tav tm="0">
                                          <p:val>
                                            <p:fltVal val="0"/>
                                          </p:val>
                                        </p:tav>
                                        <p:tav tm="100000">
                                          <p:val>
                                            <p:strVal val="#ppt_w"/>
                                          </p:val>
                                        </p:tav>
                                      </p:tavLst>
                                    </p:anim>
                                    <p:anim calcmode="lin" valueType="num">
                                      <p:cBhvr>
                                        <p:cTn id="399" dur="1000" fill="hold"/>
                                        <p:tgtEl>
                                          <p:spTgt spid="826"/>
                                        </p:tgtEl>
                                        <p:attrNameLst>
                                          <p:attrName>ppt_h</p:attrName>
                                        </p:attrNameLst>
                                      </p:cBhvr>
                                      <p:tavLst>
                                        <p:tav tm="0">
                                          <p:val>
                                            <p:fltVal val="0"/>
                                          </p:val>
                                        </p:tav>
                                        <p:tav tm="100000">
                                          <p:val>
                                            <p:strVal val="#ppt_h"/>
                                          </p:val>
                                        </p:tav>
                                      </p:tavLst>
                                    </p:anim>
                                    <p:anim calcmode="lin" valueType="num">
                                      <p:cBhvr>
                                        <p:cTn id="400" dur="1000" fill="hold"/>
                                        <p:tgtEl>
                                          <p:spTgt spid="826"/>
                                        </p:tgtEl>
                                        <p:attrNameLst>
                                          <p:attrName>style.rotation</p:attrName>
                                        </p:attrNameLst>
                                      </p:cBhvr>
                                      <p:tavLst>
                                        <p:tav tm="0">
                                          <p:val>
                                            <p:fltVal val="90"/>
                                          </p:val>
                                        </p:tav>
                                        <p:tav tm="100000">
                                          <p:val>
                                            <p:fltVal val="0"/>
                                          </p:val>
                                        </p:tav>
                                      </p:tavLst>
                                    </p:anim>
                                    <p:animEffect transition="in" filter="fade">
                                      <p:cBhvr>
                                        <p:cTn id="401" dur="1000"/>
                                        <p:tgtEl>
                                          <p:spTgt spid="826"/>
                                        </p:tgtEl>
                                      </p:cBhvr>
                                    </p:animEffect>
                                  </p:childTnLst>
                                </p:cTn>
                              </p:par>
                              <p:par>
                                <p:cTn id="402" presetID="31" presetClass="entr" presetSubtype="0" fill="hold" grpId="0" nodeType="withEffect">
                                  <p:stCondLst>
                                    <p:cond delay="750"/>
                                  </p:stCondLst>
                                  <p:childTnLst>
                                    <p:set>
                                      <p:cBhvr>
                                        <p:cTn id="403" dur="1" fill="hold">
                                          <p:stCondLst>
                                            <p:cond delay="0"/>
                                          </p:stCondLst>
                                        </p:cTn>
                                        <p:tgtEl>
                                          <p:spTgt spid="827"/>
                                        </p:tgtEl>
                                        <p:attrNameLst>
                                          <p:attrName>style.visibility</p:attrName>
                                        </p:attrNameLst>
                                      </p:cBhvr>
                                      <p:to>
                                        <p:strVal val="visible"/>
                                      </p:to>
                                    </p:set>
                                    <p:anim calcmode="lin" valueType="num">
                                      <p:cBhvr>
                                        <p:cTn id="404" dur="1000" fill="hold"/>
                                        <p:tgtEl>
                                          <p:spTgt spid="827"/>
                                        </p:tgtEl>
                                        <p:attrNameLst>
                                          <p:attrName>ppt_w</p:attrName>
                                        </p:attrNameLst>
                                      </p:cBhvr>
                                      <p:tavLst>
                                        <p:tav tm="0">
                                          <p:val>
                                            <p:fltVal val="0"/>
                                          </p:val>
                                        </p:tav>
                                        <p:tav tm="100000">
                                          <p:val>
                                            <p:strVal val="#ppt_w"/>
                                          </p:val>
                                        </p:tav>
                                      </p:tavLst>
                                    </p:anim>
                                    <p:anim calcmode="lin" valueType="num">
                                      <p:cBhvr>
                                        <p:cTn id="405" dur="1000" fill="hold"/>
                                        <p:tgtEl>
                                          <p:spTgt spid="827"/>
                                        </p:tgtEl>
                                        <p:attrNameLst>
                                          <p:attrName>ppt_h</p:attrName>
                                        </p:attrNameLst>
                                      </p:cBhvr>
                                      <p:tavLst>
                                        <p:tav tm="0">
                                          <p:val>
                                            <p:fltVal val="0"/>
                                          </p:val>
                                        </p:tav>
                                        <p:tav tm="100000">
                                          <p:val>
                                            <p:strVal val="#ppt_h"/>
                                          </p:val>
                                        </p:tav>
                                      </p:tavLst>
                                    </p:anim>
                                    <p:anim calcmode="lin" valueType="num">
                                      <p:cBhvr>
                                        <p:cTn id="406" dur="1000" fill="hold"/>
                                        <p:tgtEl>
                                          <p:spTgt spid="827"/>
                                        </p:tgtEl>
                                        <p:attrNameLst>
                                          <p:attrName>style.rotation</p:attrName>
                                        </p:attrNameLst>
                                      </p:cBhvr>
                                      <p:tavLst>
                                        <p:tav tm="0">
                                          <p:val>
                                            <p:fltVal val="90"/>
                                          </p:val>
                                        </p:tav>
                                        <p:tav tm="100000">
                                          <p:val>
                                            <p:fltVal val="0"/>
                                          </p:val>
                                        </p:tav>
                                      </p:tavLst>
                                    </p:anim>
                                    <p:animEffect transition="in" filter="fade">
                                      <p:cBhvr>
                                        <p:cTn id="407" dur="1000"/>
                                        <p:tgtEl>
                                          <p:spTgt spid="827"/>
                                        </p:tgtEl>
                                      </p:cBhvr>
                                    </p:animEffect>
                                  </p:childTnLst>
                                </p:cTn>
                              </p:par>
                              <p:par>
                                <p:cTn id="408" presetID="31" presetClass="entr" presetSubtype="0" fill="hold" grpId="0" nodeType="withEffect">
                                  <p:stCondLst>
                                    <p:cond delay="750"/>
                                  </p:stCondLst>
                                  <p:childTnLst>
                                    <p:set>
                                      <p:cBhvr>
                                        <p:cTn id="409" dur="1" fill="hold">
                                          <p:stCondLst>
                                            <p:cond delay="0"/>
                                          </p:stCondLst>
                                        </p:cTn>
                                        <p:tgtEl>
                                          <p:spTgt spid="828"/>
                                        </p:tgtEl>
                                        <p:attrNameLst>
                                          <p:attrName>style.visibility</p:attrName>
                                        </p:attrNameLst>
                                      </p:cBhvr>
                                      <p:to>
                                        <p:strVal val="visible"/>
                                      </p:to>
                                    </p:set>
                                    <p:anim calcmode="lin" valueType="num">
                                      <p:cBhvr>
                                        <p:cTn id="410" dur="1000" fill="hold"/>
                                        <p:tgtEl>
                                          <p:spTgt spid="828"/>
                                        </p:tgtEl>
                                        <p:attrNameLst>
                                          <p:attrName>ppt_w</p:attrName>
                                        </p:attrNameLst>
                                      </p:cBhvr>
                                      <p:tavLst>
                                        <p:tav tm="0">
                                          <p:val>
                                            <p:fltVal val="0"/>
                                          </p:val>
                                        </p:tav>
                                        <p:tav tm="100000">
                                          <p:val>
                                            <p:strVal val="#ppt_w"/>
                                          </p:val>
                                        </p:tav>
                                      </p:tavLst>
                                    </p:anim>
                                    <p:anim calcmode="lin" valueType="num">
                                      <p:cBhvr>
                                        <p:cTn id="411" dur="1000" fill="hold"/>
                                        <p:tgtEl>
                                          <p:spTgt spid="828"/>
                                        </p:tgtEl>
                                        <p:attrNameLst>
                                          <p:attrName>ppt_h</p:attrName>
                                        </p:attrNameLst>
                                      </p:cBhvr>
                                      <p:tavLst>
                                        <p:tav tm="0">
                                          <p:val>
                                            <p:fltVal val="0"/>
                                          </p:val>
                                        </p:tav>
                                        <p:tav tm="100000">
                                          <p:val>
                                            <p:strVal val="#ppt_h"/>
                                          </p:val>
                                        </p:tav>
                                      </p:tavLst>
                                    </p:anim>
                                    <p:anim calcmode="lin" valueType="num">
                                      <p:cBhvr>
                                        <p:cTn id="412" dur="1000" fill="hold"/>
                                        <p:tgtEl>
                                          <p:spTgt spid="828"/>
                                        </p:tgtEl>
                                        <p:attrNameLst>
                                          <p:attrName>style.rotation</p:attrName>
                                        </p:attrNameLst>
                                      </p:cBhvr>
                                      <p:tavLst>
                                        <p:tav tm="0">
                                          <p:val>
                                            <p:fltVal val="90"/>
                                          </p:val>
                                        </p:tav>
                                        <p:tav tm="100000">
                                          <p:val>
                                            <p:fltVal val="0"/>
                                          </p:val>
                                        </p:tav>
                                      </p:tavLst>
                                    </p:anim>
                                    <p:animEffect transition="in" filter="fade">
                                      <p:cBhvr>
                                        <p:cTn id="413" dur="1000"/>
                                        <p:tgtEl>
                                          <p:spTgt spid="828"/>
                                        </p:tgtEl>
                                      </p:cBhvr>
                                    </p:animEffect>
                                  </p:childTnLst>
                                </p:cTn>
                              </p:par>
                              <p:par>
                                <p:cTn id="414" presetID="31" presetClass="entr" presetSubtype="0" fill="hold" grpId="0" nodeType="withEffect">
                                  <p:stCondLst>
                                    <p:cond delay="750"/>
                                  </p:stCondLst>
                                  <p:childTnLst>
                                    <p:set>
                                      <p:cBhvr>
                                        <p:cTn id="415" dur="1" fill="hold">
                                          <p:stCondLst>
                                            <p:cond delay="0"/>
                                          </p:stCondLst>
                                        </p:cTn>
                                        <p:tgtEl>
                                          <p:spTgt spid="829"/>
                                        </p:tgtEl>
                                        <p:attrNameLst>
                                          <p:attrName>style.visibility</p:attrName>
                                        </p:attrNameLst>
                                      </p:cBhvr>
                                      <p:to>
                                        <p:strVal val="visible"/>
                                      </p:to>
                                    </p:set>
                                    <p:anim calcmode="lin" valueType="num">
                                      <p:cBhvr>
                                        <p:cTn id="416" dur="1000" fill="hold"/>
                                        <p:tgtEl>
                                          <p:spTgt spid="829"/>
                                        </p:tgtEl>
                                        <p:attrNameLst>
                                          <p:attrName>ppt_w</p:attrName>
                                        </p:attrNameLst>
                                      </p:cBhvr>
                                      <p:tavLst>
                                        <p:tav tm="0">
                                          <p:val>
                                            <p:fltVal val="0"/>
                                          </p:val>
                                        </p:tav>
                                        <p:tav tm="100000">
                                          <p:val>
                                            <p:strVal val="#ppt_w"/>
                                          </p:val>
                                        </p:tav>
                                      </p:tavLst>
                                    </p:anim>
                                    <p:anim calcmode="lin" valueType="num">
                                      <p:cBhvr>
                                        <p:cTn id="417" dur="1000" fill="hold"/>
                                        <p:tgtEl>
                                          <p:spTgt spid="829"/>
                                        </p:tgtEl>
                                        <p:attrNameLst>
                                          <p:attrName>ppt_h</p:attrName>
                                        </p:attrNameLst>
                                      </p:cBhvr>
                                      <p:tavLst>
                                        <p:tav tm="0">
                                          <p:val>
                                            <p:fltVal val="0"/>
                                          </p:val>
                                        </p:tav>
                                        <p:tav tm="100000">
                                          <p:val>
                                            <p:strVal val="#ppt_h"/>
                                          </p:val>
                                        </p:tav>
                                      </p:tavLst>
                                    </p:anim>
                                    <p:anim calcmode="lin" valueType="num">
                                      <p:cBhvr>
                                        <p:cTn id="418" dur="1000" fill="hold"/>
                                        <p:tgtEl>
                                          <p:spTgt spid="829"/>
                                        </p:tgtEl>
                                        <p:attrNameLst>
                                          <p:attrName>style.rotation</p:attrName>
                                        </p:attrNameLst>
                                      </p:cBhvr>
                                      <p:tavLst>
                                        <p:tav tm="0">
                                          <p:val>
                                            <p:fltVal val="90"/>
                                          </p:val>
                                        </p:tav>
                                        <p:tav tm="100000">
                                          <p:val>
                                            <p:fltVal val="0"/>
                                          </p:val>
                                        </p:tav>
                                      </p:tavLst>
                                    </p:anim>
                                    <p:animEffect transition="in" filter="fade">
                                      <p:cBhvr>
                                        <p:cTn id="419" dur="1000"/>
                                        <p:tgtEl>
                                          <p:spTgt spid="829"/>
                                        </p:tgtEl>
                                      </p:cBhvr>
                                    </p:animEffect>
                                  </p:childTnLst>
                                </p:cTn>
                              </p:par>
                              <p:par>
                                <p:cTn id="420" presetID="31" presetClass="entr" presetSubtype="0" fill="hold" grpId="0" nodeType="withEffect">
                                  <p:stCondLst>
                                    <p:cond delay="750"/>
                                  </p:stCondLst>
                                  <p:childTnLst>
                                    <p:set>
                                      <p:cBhvr>
                                        <p:cTn id="421" dur="1" fill="hold">
                                          <p:stCondLst>
                                            <p:cond delay="0"/>
                                          </p:stCondLst>
                                        </p:cTn>
                                        <p:tgtEl>
                                          <p:spTgt spid="830"/>
                                        </p:tgtEl>
                                        <p:attrNameLst>
                                          <p:attrName>style.visibility</p:attrName>
                                        </p:attrNameLst>
                                      </p:cBhvr>
                                      <p:to>
                                        <p:strVal val="visible"/>
                                      </p:to>
                                    </p:set>
                                    <p:anim calcmode="lin" valueType="num">
                                      <p:cBhvr>
                                        <p:cTn id="422" dur="1000" fill="hold"/>
                                        <p:tgtEl>
                                          <p:spTgt spid="830"/>
                                        </p:tgtEl>
                                        <p:attrNameLst>
                                          <p:attrName>ppt_w</p:attrName>
                                        </p:attrNameLst>
                                      </p:cBhvr>
                                      <p:tavLst>
                                        <p:tav tm="0">
                                          <p:val>
                                            <p:fltVal val="0"/>
                                          </p:val>
                                        </p:tav>
                                        <p:tav tm="100000">
                                          <p:val>
                                            <p:strVal val="#ppt_w"/>
                                          </p:val>
                                        </p:tav>
                                      </p:tavLst>
                                    </p:anim>
                                    <p:anim calcmode="lin" valueType="num">
                                      <p:cBhvr>
                                        <p:cTn id="423" dur="1000" fill="hold"/>
                                        <p:tgtEl>
                                          <p:spTgt spid="830"/>
                                        </p:tgtEl>
                                        <p:attrNameLst>
                                          <p:attrName>ppt_h</p:attrName>
                                        </p:attrNameLst>
                                      </p:cBhvr>
                                      <p:tavLst>
                                        <p:tav tm="0">
                                          <p:val>
                                            <p:fltVal val="0"/>
                                          </p:val>
                                        </p:tav>
                                        <p:tav tm="100000">
                                          <p:val>
                                            <p:strVal val="#ppt_h"/>
                                          </p:val>
                                        </p:tav>
                                      </p:tavLst>
                                    </p:anim>
                                    <p:anim calcmode="lin" valueType="num">
                                      <p:cBhvr>
                                        <p:cTn id="424" dur="1000" fill="hold"/>
                                        <p:tgtEl>
                                          <p:spTgt spid="830"/>
                                        </p:tgtEl>
                                        <p:attrNameLst>
                                          <p:attrName>style.rotation</p:attrName>
                                        </p:attrNameLst>
                                      </p:cBhvr>
                                      <p:tavLst>
                                        <p:tav tm="0">
                                          <p:val>
                                            <p:fltVal val="90"/>
                                          </p:val>
                                        </p:tav>
                                        <p:tav tm="100000">
                                          <p:val>
                                            <p:fltVal val="0"/>
                                          </p:val>
                                        </p:tav>
                                      </p:tavLst>
                                    </p:anim>
                                    <p:animEffect transition="in" filter="fade">
                                      <p:cBhvr>
                                        <p:cTn id="425" dur="1000"/>
                                        <p:tgtEl>
                                          <p:spTgt spid="830"/>
                                        </p:tgtEl>
                                      </p:cBhvr>
                                    </p:animEffect>
                                  </p:childTnLst>
                                </p:cTn>
                              </p:par>
                              <p:par>
                                <p:cTn id="426" presetID="31" presetClass="entr" presetSubtype="0" fill="hold" grpId="0" nodeType="withEffect">
                                  <p:stCondLst>
                                    <p:cond delay="750"/>
                                  </p:stCondLst>
                                  <p:childTnLst>
                                    <p:set>
                                      <p:cBhvr>
                                        <p:cTn id="427" dur="1" fill="hold">
                                          <p:stCondLst>
                                            <p:cond delay="0"/>
                                          </p:stCondLst>
                                        </p:cTn>
                                        <p:tgtEl>
                                          <p:spTgt spid="831"/>
                                        </p:tgtEl>
                                        <p:attrNameLst>
                                          <p:attrName>style.visibility</p:attrName>
                                        </p:attrNameLst>
                                      </p:cBhvr>
                                      <p:to>
                                        <p:strVal val="visible"/>
                                      </p:to>
                                    </p:set>
                                    <p:anim calcmode="lin" valueType="num">
                                      <p:cBhvr>
                                        <p:cTn id="428" dur="1000" fill="hold"/>
                                        <p:tgtEl>
                                          <p:spTgt spid="831"/>
                                        </p:tgtEl>
                                        <p:attrNameLst>
                                          <p:attrName>ppt_w</p:attrName>
                                        </p:attrNameLst>
                                      </p:cBhvr>
                                      <p:tavLst>
                                        <p:tav tm="0">
                                          <p:val>
                                            <p:fltVal val="0"/>
                                          </p:val>
                                        </p:tav>
                                        <p:tav tm="100000">
                                          <p:val>
                                            <p:strVal val="#ppt_w"/>
                                          </p:val>
                                        </p:tav>
                                      </p:tavLst>
                                    </p:anim>
                                    <p:anim calcmode="lin" valueType="num">
                                      <p:cBhvr>
                                        <p:cTn id="429" dur="1000" fill="hold"/>
                                        <p:tgtEl>
                                          <p:spTgt spid="831"/>
                                        </p:tgtEl>
                                        <p:attrNameLst>
                                          <p:attrName>ppt_h</p:attrName>
                                        </p:attrNameLst>
                                      </p:cBhvr>
                                      <p:tavLst>
                                        <p:tav tm="0">
                                          <p:val>
                                            <p:fltVal val="0"/>
                                          </p:val>
                                        </p:tav>
                                        <p:tav tm="100000">
                                          <p:val>
                                            <p:strVal val="#ppt_h"/>
                                          </p:val>
                                        </p:tav>
                                      </p:tavLst>
                                    </p:anim>
                                    <p:anim calcmode="lin" valueType="num">
                                      <p:cBhvr>
                                        <p:cTn id="430" dur="1000" fill="hold"/>
                                        <p:tgtEl>
                                          <p:spTgt spid="831"/>
                                        </p:tgtEl>
                                        <p:attrNameLst>
                                          <p:attrName>style.rotation</p:attrName>
                                        </p:attrNameLst>
                                      </p:cBhvr>
                                      <p:tavLst>
                                        <p:tav tm="0">
                                          <p:val>
                                            <p:fltVal val="90"/>
                                          </p:val>
                                        </p:tav>
                                        <p:tav tm="100000">
                                          <p:val>
                                            <p:fltVal val="0"/>
                                          </p:val>
                                        </p:tav>
                                      </p:tavLst>
                                    </p:anim>
                                    <p:animEffect transition="in" filter="fade">
                                      <p:cBhvr>
                                        <p:cTn id="431" dur="1000"/>
                                        <p:tgtEl>
                                          <p:spTgt spid="831"/>
                                        </p:tgtEl>
                                      </p:cBhvr>
                                    </p:animEffect>
                                  </p:childTnLst>
                                </p:cTn>
                              </p:par>
                              <p:par>
                                <p:cTn id="432" presetID="31" presetClass="entr" presetSubtype="0" fill="hold" grpId="0" nodeType="withEffect">
                                  <p:stCondLst>
                                    <p:cond delay="750"/>
                                  </p:stCondLst>
                                  <p:childTnLst>
                                    <p:set>
                                      <p:cBhvr>
                                        <p:cTn id="433" dur="1" fill="hold">
                                          <p:stCondLst>
                                            <p:cond delay="0"/>
                                          </p:stCondLst>
                                        </p:cTn>
                                        <p:tgtEl>
                                          <p:spTgt spid="832"/>
                                        </p:tgtEl>
                                        <p:attrNameLst>
                                          <p:attrName>style.visibility</p:attrName>
                                        </p:attrNameLst>
                                      </p:cBhvr>
                                      <p:to>
                                        <p:strVal val="visible"/>
                                      </p:to>
                                    </p:set>
                                    <p:anim calcmode="lin" valueType="num">
                                      <p:cBhvr>
                                        <p:cTn id="434" dur="1000" fill="hold"/>
                                        <p:tgtEl>
                                          <p:spTgt spid="832"/>
                                        </p:tgtEl>
                                        <p:attrNameLst>
                                          <p:attrName>ppt_w</p:attrName>
                                        </p:attrNameLst>
                                      </p:cBhvr>
                                      <p:tavLst>
                                        <p:tav tm="0">
                                          <p:val>
                                            <p:fltVal val="0"/>
                                          </p:val>
                                        </p:tav>
                                        <p:tav tm="100000">
                                          <p:val>
                                            <p:strVal val="#ppt_w"/>
                                          </p:val>
                                        </p:tav>
                                      </p:tavLst>
                                    </p:anim>
                                    <p:anim calcmode="lin" valueType="num">
                                      <p:cBhvr>
                                        <p:cTn id="435" dur="1000" fill="hold"/>
                                        <p:tgtEl>
                                          <p:spTgt spid="832"/>
                                        </p:tgtEl>
                                        <p:attrNameLst>
                                          <p:attrName>ppt_h</p:attrName>
                                        </p:attrNameLst>
                                      </p:cBhvr>
                                      <p:tavLst>
                                        <p:tav tm="0">
                                          <p:val>
                                            <p:fltVal val="0"/>
                                          </p:val>
                                        </p:tav>
                                        <p:tav tm="100000">
                                          <p:val>
                                            <p:strVal val="#ppt_h"/>
                                          </p:val>
                                        </p:tav>
                                      </p:tavLst>
                                    </p:anim>
                                    <p:anim calcmode="lin" valueType="num">
                                      <p:cBhvr>
                                        <p:cTn id="436" dur="1000" fill="hold"/>
                                        <p:tgtEl>
                                          <p:spTgt spid="832"/>
                                        </p:tgtEl>
                                        <p:attrNameLst>
                                          <p:attrName>style.rotation</p:attrName>
                                        </p:attrNameLst>
                                      </p:cBhvr>
                                      <p:tavLst>
                                        <p:tav tm="0">
                                          <p:val>
                                            <p:fltVal val="90"/>
                                          </p:val>
                                        </p:tav>
                                        <p:tav tm="100000">
                                          <p:val>
                                            <p:fltVal val="0"/>
                                          </p:val>
                                        </p:tav>
                                      </p:tavLst>
                                    </p:anim>
                                    <p:animEffect transition="in" filter="fade">
                                      <p:cBhvr>
                                        <p:cTn id="437" dur="1000"/>
                                        <p:tgtEl>
                                          <p:spTgt spid="832"/>
                                        </p:tgtEl>
                                      </p:cBhvr>
                                    </p:animEffect>
                                  </p:childTnLst>
                                </p:cTn>
                              </p:par>
                              <p:par>
                                <p:cTn id="438" presetID="31" presetClass="entr" presetSubtype="0" fill="hold" grpId="0" nodeType="withEffect">
                                  <p:stCondLst>
                                    <p:cond delay="750"/>
                                  </p:stCondLst>
                                  <p:childTnLst>
                                    <p:set>
                                      <p:cBhvr>
                                        <p:cTn id="439" dur="1" fill="hold">
                                          <p:stCondLst>
                                            <p:cond delay="0"/>
                                          </p:stCondLst>
                                        </p:cTn>
                                        <p:tgtEl>
                                          <p:spTgt spid="833"/>
                                        </p:tgtEl>
                                        <p:attrNameLst>
                                          <p:attrName>style.visibility</p:attrName>
                                        </p:attrNameLst>
                                      </p:cBhvr>
                                      <p:to>
                                        <p:strVal val="visible"/>
                                      </p:to>
                                    </p:set>
                                    <p:anim calcmode="lin" valueType="num">
                                      <p:cBhvr>
                                        <p:cTn id="440" dur="1000" fill="hold"/>
                                        <p:tgtEl>
                                          <p:spTgt spid="833"/>
                                        </p:tgtEl>
                                        <p:attrNameLst>
                                          <p:attrName>ppt_w</p:attrName>
                                        </p:attrNameLst>
                                      </p:cBhvr>
                                      <p:tavLst>
                                        <p:tav tm="0">
                                          <p:val>
                                            <p:fltVal val="0"/>
                                          </p:val>
                                        </p:tav>
                                        <p:tav tm="100000">
                                          <p:val>
                                            <p:strVal val="#ppt_w"/>
                                          </p:val>
                                        </p:tav>
                                      </p:tavLst>
                                    </p:anim>
                                    <p:anim calcmode="lin" valueType="num">
                                      <p:cBhvr>
                                        <p:cTn id="441" dur="1000" fill="hold"/>
                                        <p:tgtEl>
                                          <p:spTgt spid="833"/>
                                        </p:tgtEl>
                                        <p:attrNameLst>
                                          <p:attrName>ppt_h</p:attrName>
                                        </p:attrNameLst>
                                      </p:cBhvr>
                                      <p:tavLst>
                                        <p:tav tm="0">
                                          <p:val>
                                            <p:fltVal val="0"/>
                                          </p:val>
                                        </p:tav>
                                        <p:tav tm="100000">
                                          <p:val>
                                            <p:strVal val="#ppt_h"/>
                                          </p:val>
                                        </p:tav>
                                      </p:tavLst>
                                    </p:anim>
                                    <p:anim calcmode="lin" valueType="num">
                                      <p:cBhvr>
                                        <p:cTn id="442" dur="1000" fill="hold"/>
                                        <p:tgtEl>
                                          <p:spTgt spid="833"/>
                                        </p:tgtEl>
                                        <p:attrNameLst>
                                          <p:attrName>style.rotation</p:attrName>
                                        </p:attrNameLst>
                                      </p:cBhvr>
                                      <p:tavLst>
                                        <p:tav tm="0">
                                          <p:val>
                                            <p:fltVal val="90"/>
                                          </p:val>
                                        </p:tav>
                                        <p:tav tm="100000">
                                          <p:val>
                                            <p:fltVal val="0"/>
                                          </p:val>
                                        </p:tav>
                                      </p:tavLst>
                                    </p:anim>
                                    <p:animEffect transition="in" filter="fade">
                                      <p:cBhvr>
                                        <p:cTn id="443" dur="1000"/>
                                        <p:tgtEl>
                                          <p:spTgt spid="833"/>
                                        </p:tgtEl>
                                      </p:cBhvr>
                                    </p:animEffect>
                                  </p:childTnLst>
                                </p:cTn>
                              </p:par>
                              <p:par>
                                <p:cTn id="444" presetID="31" presetClass="entr" presetSubtype="0" fill="hold" grpId="0" nodeType="withEffect">
                                  <p:stCondLst>
                                    <p:cond delay="750"/>
                                  </p:stCondLst>
                                  <p:childTnLst>
                                    <p:set>
                                      <p:cBhvr>
                                        <p:cTn id="445" dur="1" fill="hold">
                                          <p:stCondLst>
                                            <p:cond delay="0"/>
                                          </p:stCondLst>
                                        </p:cTn>
                                        <p:tgtEl>
                                          <p:spTgt spid="834"/>
                                        </p:tgtEl>
                                        <p:attrNameLst>
                                          <p:attrName>style.visibility</p:attrName>
                                        </p:attrNameLst>
                                      </p:cBhvr>
                                      <p:to>
                                        <p:strVal val="visible"/>
                                      </p:to>
                                    </p:set>
                                    <p:anim calcmode="lin" valueType="num">
                                      <p:cBhvr>
                                        <p:cTn id="446" dur="1000" fill="hold"/>
                                        <p:tgtEl>
                                          <p:spTgt spid="834"/>
                                        </p:tgtEl>
                                        <p:attrNameLst>
                                          <p:attrName>ppt_w</p:attrName>
                                        </p:attrNameLst>
                                      </p:cBhvr>
                                      <p:tavLst>
                                        <p:tav tm="0">
                                          <p:val>
                                            <p:fltVal val="0"/>
                                          </p:val>
                                        </p:tav>
                                        <p:tav tm="100000">
                                          <p:val>
                                            <p:strVal val="#ppt_w"/>
                                          </p:val>
                                        </p:tav>
                                      </p:tavLst>
                                    </p:anim>
                                    <p:anim calcmode="lin" valueType="num">
                                      <p:cBhvr>
                                        <p:cTn id="447" dur="1000" fill="hold"/>
                                        <p:tgtEl>
                                          <p:spTgt spid="834"/>
                                        </p:tgtEl>
                                        <p:attrNameLst>
                                          <p:attrName>ppt_h</p:attrName>
                                        </p:attrNameLst>
                                      </p:cBhvr>
                                      <p:tavLst>
                                        <p:tav tm="0">
                                          <p:val>
                                            <p:fltVal val="0"/>
                                          </p:val>
                                        </p:tav>
                                        <p:tav tm="100000">
                                          <p:val>
                                            <p:strVal val="#ppt_h"/>
                                          </p:val>
                                        </p:tav>
                                      </p:tavLst>
                                    </p:anim>
                                    <p:anim calcmode="lin" valueType="num">
                                      <p:cBhvr>
                                        <p:cTn id="448" dur="1000" fill="hold"/>
                                        <p:tgtEl>
                                          <p:spTgt spid="834"/>
                                        </p:tgtEl>
                                        <p:attrNameLst>
                                          <p:attrName>style.rotation</p:attrName>
                                        </p:attrNameLst>
                                      </p:cBhvr>
                                      <p:tavLst>
                                        <p:tav tm="0">
                                          <p:val>
                                            <p:fltVal val="90"/>
                                          </p:val>
                                        </p:tav>
                                        <p:tav tm="100000">
                                          <p:val>
                                            <p:fltVal val="0"/>
                                          </p:val>
                                        </p:tav>
                                      </p:tavLst>
                                    </p:anim>
                                    <p:animEffect transition="in" filter="fade">
                                      <p:cBhvr>
                                        <p:cTn id="449" dur="1000"/>
                                        <p:tgtEl>
                                          <p:spTgt spid="834"/>
                                        </p:tgtEl>
                                      </p:cBhvr>
                                    </p:animEffect>
                                  </p:childTnLst>
                                </p:cTn>
                              </p:par>
                              <p:par>
                                <p:cTn id="450" presetID="31" presetClass="entr" presetSubtype="0" fill="hold" grpId="0" nodeType="withEffect">
                                  <p:stCondLst>
                                    <p:cond delay="750"/>
                                  </p:stCondLst>
                                  <p:childTnLst>
                                    <p:set>
                                      <p:cBhvr>
                                        <p:cTn id="451" dur="1" fill="hold">
                                          <p:stCondLst>
                                            <p:cond delay="0"/>
                                          </p:stCondLst>
                                        </p:cTn>
                                        <p:tgtEl>
                                          <p:spTgt spid="835"/>
                                        </p:tgtEl>
                                        <p:attrNameLst>
                                          <p:attrName>style.visibility</p:attrName>
                                        </p:attrNameLst>
                                      </p:cBhvr>
                                      <p:to>
                                        <p:strVal val="visible"/>
                                      </p:to>
                                    </p:set>
                                    <p:anim calcmode="lin" valueType="num">
                                      <p:cBhvr>
                                        <p:cTn id="452" dur="1000" fill="hold"/>
                                        <p:tgtEl>
                                          <p:spTgt spid="835"/>
                                        </p:tgtEl>
                                        <p:attrNameLst>
                                          <p:attrName>ppt_w</p:attrName>
                                        </p:attrNameLst>
                                      </p:cBhvr>
                                      <p:tavLst>
                                        <p:tav tm="0">
                                          <p:val>
                                            <p:fltVal val="0"/>
                                          </p:val>
                                        </p:tav>
                                        <p:tav tm="100000">
                                          <p:val>
                                            <p:strVal val="#ppt_w"/>
                                          </p:val>
                                        </p:tav>
                                      </p:tavLst>
                                    </p:anim>
                                    <p:anim calcmode="lin" valueType="num">
                                      <p:cBhvr>
                                        <p:cTn id="453" dur="1000" fill="hold"/>
                                        <p:tgtEl>
                                          <p:spTgt spid="835"/>
                                        </p:tgtEl>
                                        <p:attrNameLst>
                                          <p:attrName>ppt_h</p:attrName>
                                        </p:attrNameLst>
                                      </p:cBhvr>
                                      <p:tavLst>
                                        <p:tav tm="0">
                                          <p:val>
                                            <p:fltVal val="0"/>
                                          </p:val>
                                        </p:tav>
                                        <p:tav tm="100000">
                                          <p:val>
                                            <p:strVal val="#ppt_h"/>
                                          </p:val>
                                        </p:tav>
                                      </p:tavLst>
                                    </p:anim>
                                    <p:anim calcmode="lin" valueType="num">
                                      <p:cBhvr>
                                        <p:cTn id="454" dur="1000" fill="hold"/>
                                        <p:tgtEl>
                                          <p:spTgt spid="835"/>
                                        </p:tgtEl>
                                        <p:attrNameLst>
                                          <p:attrName>style.rotation</p:attrName>
                                        </p:attrNameLst>
                                      </p:cBhvr>
                                      <p:tavLst>
                                        <p:tav tm="0">
                                          <p:val>
                                            <p:fltVal val="90"/>
                                          </p:val>
                                        </p:tav>
                                        <p:tav tm="100000">
                                          <p:val>
                                            <p:fltVal val="0"/>
                                          </p:val>
                                        </p:tav>
                                      </p:tavLst>
                                    </p:anim>
                                    <p:animEffect transition="in" filter="fade">
                                      <p:cBhvr>
                                        <p:cTn id="455" dur="1000"/>
                                        <p:tgtEl>
                                          <p:spTgt spid="835"/>
                                        </p:tgtEl>
                                      </p:cBhvr>
                                    </p:animEffect>
                                  </p:childTnLst>
                                </p:cTn>
                              </p:par>
                              <p:par>
                                <p:cTn id="456" presetID="31" presetClass="entr" presetSubtype="0" fill="hold" grpId="0" nodeType="withEffect">
                                  <p:stCondLst>
                                    <p:cond delay="750"/>
                                  </p:stCondLst>
                                  <p:childTnLst>
                                    <p:set>
                                      <p:cBhvr>
                                        <p:cTn id="457" dur="1" fill="hold">
                                          <p:stCondLst>
                                            <p:cond delay="0"/>
                                          </p:stCondLst>
                                        </p:cTn>
                                        <p:tgtEl>
                                          <p:spTgt spid="836"/>
                                        </p:tgtEl>
                                        <p:attrNameLst>
                                          <p:attrName>style.visibility</p:attrName>
                                        </p:attrNameLst>
                                      </p:cBhvr>
                                      <p:to>
                                        <p:strVal val="visible"/>
                                      </p:to>
                                    </p:set>
                                    <p:anim calcmode="lin" valueType="num">
                                      <p:cBhvr>
                                        <p:cTn id="458" dur="1000" fill="hold"/>
                                        <p:tgtEl>
                                          <p:spTgt spid="836"/>
                                        </p:tgtEl>
                                        <p:attrNameLst>
                                          <p:attrName>ppt_w</p:attrName>
                                        </p:attrNameLst>
                                      </p:cBhvr>
                                      <p:tavLst>
                                        <p:tav tm="0">
                                          <p:val>
                                            <p:fltVal val="0"/>
                                          </p:val>
                                        </p:tav>
                                        <p:tav tm="100000">
                                          <p:val>
                                            <p:strVal val="#ppt_w"/>
                                          </p:val>
                                        </p:tav>
                                      </p:tavLst>
                                    </p:anim>
                                    <p:anim calcmode="lin" valueType="num">
                                      <p:cBhvr>
                                        <p:cTn id="459" dur="1000" fill="hold"/>
                                        <p:tgtEl>
                                          <p:spTgt spid="836"/>
                                        </p:tgtEl>
                                        <p:attrNameLst>
                                          <p:attrName>ppt_h</p:attrName>
                                        </p:attrNameLst>
                                      </p:cBhvr>
                                      <p:tavLst>
                                        <p:tav tm="0">
                                          <p:val>
                                            <p:fltVal val="0"/>
                                          </p:val>
                                        </p:tav>
                                        <p:tav tm="100000">
                                          <p:val>
                                            <p:strVal val="#ppt_h"/>
                                          </p:val>
                                        </p:tav>
                                      </p:tavLst>
                                    </p:anim>
                                    <p:anim calcmode="lin" valueType="num">
                                      <p:cBhvr>
                                        <p:cTn id="460" dur="1000" fill="hold"/>
                                        <p:tgtEl>
                                          <p:spTgt spid="836"/>
                                        </p:tgtEl>
                                        <p:attrNameLst>
                                          <p:attrName>style.rotation</p:attrName>
                                        </p:attrNameLst>
                                      </p:cBhvr>
                                      <p:tavLst>
                                        <p:tav tm="0">
                                          <p:val>
                                            <p:fltVal val="90"/>
                                          </p:val>
                                        </p:tav>
                                        <p:tav tm="100000">
                                          <p:val>
                                            <p:fltVal val="0"/>
                                          </p:val>
                                        </p:tav>
                                      </p:tavLst>
                                    </p:anim>
                                    <p:animEffect transition="in" filter="fade">
                                      <p:cBhvr>
                                        <p:cTn id="461" dur="1000"/>
                                        <p:tgtEl>
                                          <p:spTgt spid="836"/>
                                        </p:tgtEl>
                                      </p:cBhvr>
                                    </p:animEffect>
                                  </p:childTnLst>
                                </p:cTn>
                              </p:par>
                              <p:par>
                                <p:cTn id="462" presetID="31" presetClass="entr" presetSubtype="0" fill="hold" grpId="0" nodeType="withEffect">
                                  <p:stCondLst>
                                    <p:cond delay="750"/>
                                  </p:stCondLst>
                                  <p:childTnLst>
                                    <p:set>
                                      <p:cBhvr>
                                        <p:cTn id="463" dur="1" fill="hold">
                                          <p:stCondLst>
                                            <p:cond delay="0"/>
                                          </p:stCondLst>
                                        </p:cTn>
                                        <p:tgtEl>
                                          <p:spTgt spid="837"/>
                                        </p:tgtEl>
                                        <p:attrNameLst>
                                          <p:attrName>style.visibility</p:attrName>
                                        </p:attrNameLst>
                                      </p:cBhvr>
                                      <p:to>
                                        <p:strVal val="visible"/>
                                      </p:to>
                                    </p:set>
                                    <p:anim calcmode="lin" valueType="num">
                                      <p:cBhvr>
                                        <p:cTn id="464" dur="1000" fill="hold"/>
                                        <p:tgtEl>
                                          <p:spTgt spid="837"/>
                                        </p:tgtEl>
                                        <p:attrNameLst>
                                          <p:attrName>ppt_w</p:attrName>
                                        </p:attrNameLst>
                                      </p:cBhvr>
                                      <p:tavLst>
                                        <p:tav tm="0">
                                          <p:val>
                                            <p:fltVal val="0"/>
                                          </p:val>
                                        </p:tav>
                                        <p:tav tm="100000">
                                          <p:val>
                                            <p:strVal val="#ppt_w"/>
                                          </p:val>
                                        </p:tav>
                                      </p:tavLst>
                                    </p:anim>
                                    <p:anim calcmode="lin" valueType="num">
                                      <p:cBhvr>
                                        <p:cTn id="465" dur="1000" fill="hold"/>
                                        <p:tgtEl>
                                          <p:spTgt spid="837"/>
                                        </p:tgtEl>
                                        <p:attrNameLst>
                                          <p:attrName>ppt_h</p:attrName>
                                        </p:attrNameLst>
                                      </p:cBhvr>
                                      <p:tavLst>
                                        <p:tav tm="0">
                                          <p:val>
                                            <p:fltVal val="0"/>
                                          </p:val>
                                        </p:tav>
                                        <p:tav tm="100000">
                                          <p:val>
                                            <p:strVal val="#ppt_h"/>
                                          </p:val>
                                        </p:tav>
                                      </p:tavLst>
                                    </p:anim>
                                    <p:anim calcmode="lin" valueType="num">
                                      <p:cBhvr>
                                        <p:cTn id="466" dur="1000" fill="hold"/>
                                        <p:tgtEl>
                                          <p:spTgt spid="837"/>
                                        </p:tgtEl>
                                        <p:attrNameLst>
                                          <p:attrName>style.rotation</p:attrName>
                                        </p:attrNameLst>
                                      </p:cBhvr>
                                      <p:tavLst>
                                        <p:tav tm="0">
                                          <p:val>
                                            <p:fltVal val="90"/>
                                          </p:val>
                                        </p:tav>
                                        <p:tav tm="100000">
                                          <p:val>
                                            <p:fltVal val="0"/>
                                          </p:val>
                                        </p:tav>
                                      </p:tavLst>
                                    </p:anim>
                                    <p:animEffect transition="in" filter="fade">
                                      <p:cBhvr>
                                        <p:cTn id="467" dur="1000"/>
                                        <p:tgtEl>
                                          <p:spTgt spid="837"/>
                                        </p:tgtEl>
                                      </p:cBhvr>
                                    </p:animEffect>
                                  </p:childTnLst>
                                </p:cTn>
                              </p:par>
                              <p:par>
                                <p:cTn id="468" presetID="31" presetClass="entr" presetSubtype="0" fill="hold" grpId="0" nodeType="withEffect">
                                  <p:stCondLst>
                                    <p:cond delay="750"/>
                                  </p:stCondLst>
                                  <p:childTnLst>
                                    <p:set>
                                      <p:cBhvr>
                                        <p:cTn id="469" dur="1" fill="hold">
                                          <p:stCondLst>
                                            <p:cond delay="0"/>
                                          </p:stCondLst>
                                        </p:cTn>
                                        <p:tgtEl>
                                          <p:spTgt spid="838"/>
                                        </p:tgtEl>
                                        <p:attrNameLst>
                                          <p:attrName>style.visibility</p:attrName>
                                        </p:attrNameLst>
                                      </p:cBhvr>
                                      <p:to>
                                        <p:strVal val="visible"/>
                                      </p:to>
                                    </p:set>
                                    <p:anim calcmode="lin" valueType="num">
                                      <p:cBhvr>
                                        <p:cTn id="470" dur="1000" fill="hold"/>
                                        <p:tgtEl>
                                          <p:spTgt spid="838"/>
                                        </p:tgtEl>
                                        <p:attrNameLst>
                                          <p:attrName>ppt_w</p:attrName>
                                        </p:attrNameLst>
                                      </p:cBhvr>
                                      <p:tavLst>
                                        <p:tav tm="0">
                                          <p:val>
                                            <p:fltVal val="0"/>
                                          </p:val>
                                        </p:tav>
                                        <p:tav tm="100000">
                                          <p:val>
                                            <p:strVal val="#ppt_w"/>
                                          </p:val>
                                        </p:tav>
                                      </p:tavLst>
                                    </p:anim>
                                    <p:anim calcmode="lin" valueType="num">
                                      <p:cBhvr>
                                        <p:cTn id="471" dur="1000" fill="hold"/>
                                        <p:tgtEl>
                                          <p:spTgt spid="838"/>
                                        </p:tgtEl>
                                        <p:attrNameLst>
                                          <p:attrName>ppt_h</p:attrName>
                                        </p:attrNameLst>
                                      </p:cBhvr>
                                      <p:tavLst>
                                        <p:tav tm="0">
                                          <p:val>
                                            <p:fltVal val="0"/>
                                          </p:val>
                                        </p:tav>
                                        <p:tav tm="100000">
                                          <p:val>
                                            <p:strVal val="#ppt_h"/>
                                          </p:val>
                                        </p:tav>
                                      </p:tavLst>
                                    </p:anim>
                                    <p:anim calcmode="lin" valueType="num">
                                      <p:cBhvr>
                                        <p:cTn id="472" dur="1000" fill="hold"/>
                                        <p:tgtEl>
                                          <p:spTgt spid="838"/>
                                        </p:tgtEl>
                                        <p:attrNameLst>
                                          <p:attrName>style.rotation</p:attrName>
                                        </p:attrNameLst>
                                      </p:cBhvr>
                                      <p:tavLst>
                                        <p:tav tm="0">
                                          <p:val>
                                            <p:fltVal val="90"/>
                                          </p:val>
                                        </p:tav>
                                        <p:tav tm="100000">
                                          <p:val>
                                            <p:fltVal val="0"/>
                                          </p:val>
                                        </p:tav>
                                      </p:tavLst>
                                    </p:anim>
                                    <p:animEffect transition="in" filter="fade">
                                      <p:cBhvr>
                                        <p:cTn id="473" dur="1000"/>
                                        <p:tgtEl>
                                          <p:spTgt spid="838"/>
                                        </p:tgtEl>
                                      </p:cBhvr>
                                    </p:animEffect>
                                  </p:childTnLst>
                                </p:cTn>
                              </p:par>
                              <p:par>
                                <p:cTn id="474" presetID="31" presetClass="entr" presetSubtype="0" fill="hold" grpId="0" nodeType="withEffect">
                                  <p:stCondLst>
                                    <p:cond delay="750"/>
                                  </p:stCondLst>
                                  <p:childTnLst>
                                    <p:set>
                                      <p:cBhvr>
                                        <p:cTn id="475" dur="1" fill="hold">
                                          <p:stCondLst>
                                            <p:cond delay="0"/>
                                          </p:stCondLst>
                                        </p:cTn>
                                        <p:tgtEl>
                                          <p:spTgt spid="839"/>
                                        </p:tgtEl>
                                        <p:attrNameLst>
                                          <p:attrName>style.visibility</p:attrName>
                                        </p:attrNameLst>
                                      </p:cBhvr>
                                      <p:to>
                                        <p:strVal val="visible"/>
                                      </p:to>
                                    </p:set>
                                    <p:anim calcmode="lin" valueType="num">
                                      <p:cBhvr>
                                        <p:cTn id="476" dur="1000" fill="hold"/>
                                        <p:tgtEl>
                                          <p:spTgt spid="839"/>
                                        </p:tgtEl>
                                        <p:attrNameLst>
                                          <p:attrName>ppt_w</p:attrName>
                                        </p:attrNameLst>
                                      </p:cBhvr>
                                      <p:tavLst>
                                        <p:tav tm="0">
                                          <p:val>
                                            <p:fltVal val="0"/>
                                          </p:val>
                                        </p:tav>
                                        <p:tav tm="100000">
                                          <p:val>
                                            <p:strVal val="#ppt_w"/>
                                          </p:val>
                                        </p:tav>
                                      </p:tavLst>
                                    </p:anim>
                                    <p:anim calcmode="lin" valueType="num">
                                      <p:cBhvr>
                                        <p:cTn id="477" dur="1000" fill="hold"/>
                                        <p:tgtEl>
                                          <p:spTgt spid="839"/>
                                        </p:tgtEl>
                                        <p:attrNameLst>
                                          <p:attrName>ppt_h</p:attrName>
                                        </p:attrNameLst>
                                      </p:cBhvr>
                                      <p:tavLst>
                                        <p:tav tm="0">
                                          <p:val>
                                            <p:fltVal val="0"/>
                                          </p:val>
                                        </p:tav>
                                        <p:tav tm="100000">
                                          <p:val>
                                            <p:strVal val="#ppt_h"/>
                                          </p:val>
                                        </p:tav>
                                      </p:tavLst>
                                    </p:anim>
                                    <p:anim calcmode="lin" valueType="num">
                                      <p:cBhvr>
                                        <p:cTn id="478" dur="1000" fill="hold"/>
                                        <p:tgtEl>
                                          <p:spTgt spid="839"/>
                                        </p:tgtEl>
                                        <p:attrNameLst>
                                          <p:attrName>style.rotation</p:attrName>
                                        </p:attrNameLst>
                                      </p:cBhvr>
                                      <p:tavLst>
                                        <p:tav tm="0">
                                          <p:val>
                                            <p:fltVal val="90"/>
                                          </p:val>
                                        </p:tav>
                                        <p:tav tm="100000">
                                          <p:val>
                                            <p:fltVal val="0"/>
                                          </p:val>
                                        </p:tav>
                                      </p:tavLst>
                                    </p:anim>
                                    <p:animEffect transition="in" filter="fade">
                                      <p:cBhvr>
                                        <p:cTn id="479" dur="1000"/>
                                        <p:tgtEl>
                                          <p:spTgt spid="839"/>
                                        </p:tgtEl>
                                      </p:cBhvr>
                                    </p:animEffect>
                                  </p:childTnLst>
                                </p:cTn>
                              </p:par>
                              <p:par>
                                <p:cTn id="480" presetID="31" presetClass="entr" presetSubtype="0" fill="hold" grpId="0" nodeType="withEffect">
                                  <p:stCondLst>
                                    <p:cond delay="750"/>
                                  </p:stCondLst>
                                  <p:childTnLst>
                                    <p:set>
                                      <p:cBhvr>
                                        <p:cTn id="481" dur="1" fill="hold">
                                          <p:stCondLst>
                                            <p:cond delay="0"/>
                                          </p:stCondLst>
                                        </p:cTn>
                                        <p:tgtEl>
                                          <p:spTgt spid="840"/>
                                        </p:tgtEl>
                                        <p:attrNameLst>
                                          <p:attrName>style.visibility</p:attrName>
                                        </p:attrNameLst>
                                      </p:cBhvr>
                                      <p:to>
                                        <p:strVal val="visible"/>
                                      </p:to>
                                    </p:set>
                                    <p:anim calcmode="lin" valueType="num">
                                      <p:cBhvr>
                                        <p:cTn id="482" dur="1000" fill="hold"/>
                                        <p:tgtEl>
                                          <p:spTgt spid="840"/>
                                        </p:tgtEl>
                                        <p:attrNameLst>
                                          <p:attrName>ppt_w</p:attrName>
                                        </p:attrNameLst>
                                      </p:cBhvr>
                                      <p:tavLst>
                                        <p:tav tm="0">
                                          <p:val>
                                            <p:fltVal val="0"/>
                                          </p:val>
                                        </p:tav>
                                        <p:tav tm="100000">
                                          <p:val>
                                            <p:strVal val="#ppt_w"/>
                                          </p:val>
                                        </p:tav>
                                      </p:tavLst>
                                    </p:anim>
                                    <p:anim calcmode="lin" valueType="num">
                                      <p:cBhvr>
                                        <p:cTn id="483" dur="1000" fill="hold"/>
                                        <p:tgtEl>
                                          <p:spTgt spid="840"/>
                                        </p:tgtEl>
                                        <p:attrNameLst>
                                          <p:attrName>ppt_h</p:attrName>
                                        </p:attrNameLst>
                                      </p:cBhvr>
                                      <p:tavLst>
                                        <p:tav tm="0">
                                          <p:val>
                                            <p:fltVal val="0"/>
                                          </p:val>
                                        </p:tav>
                                        <p:tav tm="100000">
                                          <p:val>
                                            <p:strVal val="#ppt_h"/>
                                          </p:val>
                                        </p:tav>
                                      </p:tavLst>
                                    </p:anim>
                                    <p:anim calcmode="lin" valueType="num">
                                      <p:cBhvr>
                                        <p:cTn id="484" dur="1000" fill="hold"/>
                                        <p:tgtEl>
                                          <p:spTgt spid="840"/>
                                        </p:tgtEl>
                                        <p:attrNameLst>
                                          <p:attrName>style.rotation</p:attrName>
                                        </p:attrNameLst>
                                      </p:cBhvr>
                                      <p:tavLst>
                                        <p:tav tm="0">
                                          <p:val>
                                            <p:fltVal val="90"/>
                                          </p:val>
                                        </p:tav>
                                        <p:tav tm="100000">
                                          <p:val>
                                            <p:fltVal val="0"/>
                                          </p:val>
                                        </p:tav>
                                      </p:tavLst>
                                    </p:anim>
                                    <p:animEffect transition="in" filter="fade">
                                      <p:cBhvr>
                                        <p:cTn id="485" dur="1000"/>
                                        <p:tgtEl>
                                          <p:spTgt spid="840"/>
                                        </p:tgtEl>
                                      </p:cBhvr>
                                    </p:animEffect>
                                  </p:childTnLst>
                                </p:cTn>
                              </p:par>
                              <p:par>
                                <p:cTn id="486" presetID="31" presetClass="entr" presetSubtype="0" fill="hold" grpId="0" nodeType="withEffect">
                                  <p:stCondLst>
                                    <p:cond delay="750"/>
                                  </p:stCondLst>
                                  <p:childTnLst>
                                    <p:set>
                                      <p:cBhvr>
                                        <p:cTn id="487" dur="1" fill="hold">
                                          <p:stCondLst>
                                            <p:cond delay="0"/>
                                          </p:stCondLst>
                                        </p:cTn>
                                        <p:tgtEl>
                                          <p:spTgt spid="841"/>
                                        </p:tgtEl>
                                        <p:attrNameLst>
                                          <p:attrName>style.visibility</p:attrName>
                                        </p:attrNameLst>
                                      </p:cBhvr>
                                      <p:to>
                                        <p:strVal val="visible"/>
                                      </p:to>
                                    </p:set>
                                    <p:anim calcmode="lin" valueType="num">
                                      <p:cBhvr>
                                        <p:cTn id="488" dur="1000" fill="hold"/>
                                        <p:tgtEl>
                                          <p:spTgt spid="841"/>
                                        </p:tgtEl>
                                        <p:attrNameLst>
                                          <p:attrName>ppt_w</p:attrName>
                                        </p:attrNameLst>
                                      </p:cBhvr>
                                      <p:tavLst>
                                        <p:tav tm="0">
                                          <p:val>
                                            <p:fltVal val="0"/>
                                          </p:val>
                                        </p:tav>
                                        <p:tav tm="100000">
                                          <p:val>
                                            <p:strVal val="#ppt_w"/>
                                          </p:val>
                                        </p:tav>
                                      </p:tavLst>
                                    </p:anim>
                                    <p:anim calcmode="lin" valueType="num">
                                      <p:cBhvr>
                                        <p:cTn id="489" dur="1000" fill="hold"/>
                                        <p:tgtEl>
                                          <p:spTgt spid="841"/>
                                        </p:tgtEl>
                                        <p:attrNameLst>
                                          <p:attrName>ppt_h</p:attrName>
                                        </p:attrNameLst>
                                      </p:cBhvr>
                                      <p:tavLst>
                                        <p:tav tm="0">
                                          <p:val>
                                            <p:fltVal val="0"/>
                                          </p:val>
                                        </p:tav>
                                        <p:tav tm="100000">
                                          <p:val>
                                            <p:strVal val="#ppt_h"/>
                                          </p:val>
                                        </p:tav>
                                      </p:tavLst>
                                    </p:anim>
                                    <p:anim calcmode="lin" valueType="num">
                                      <p:cBhvr>
                                        <p:cTn id="490" dur="1000" fill="hold"/>
                                        <p:tgtEl>
                                          <p:spTgt spid="841"/>
                                        </p:tgtEl>
                                        <p:attrNameLst>
                                          <p:attrName>style.rotation</p:attrName>
                                        </p:attrNameLst>
                                      </p:cBhvr>
                                      <p:tavLst>
                                        <p:tav tm="0">
                                          <p:val>
                                            <p:fltVal val="90"/>
                                          </p:val>
                                        </p:tav>
                                        <p:tav tm="100000">
                                          <p:val>
                                            <p:fltVal val="0"/>
                                          </p:val>
                                        </p:tav>
                                      </p:tavLst>
                                    </p:anim>
                                    <p:animEffect transition="in" filter="fade">
                                      <p:cBhvr>
                                        <p:cTn id="491" dur="1000"/>
                                        <p:tgtEl>
                                          <p:spTgt spid="841"/>
                                        </p:tgtEl>
                                      </p:cBhvr>
                                    </p:animEffect>
                                  </p:childTnLst>
                                </p:cTn>
                              </p:par>
                              <p:par>
                                <p:cTn id="492" presetID="31" presetClass="entr" presetSubtype="0" fill="hold" grpId="0" nodeType="withEffect">
                                  <p:stCondLst>
                                    <p:cond delay="750"/>
                                  </p:stCondLst>
                                  <p:childTnLst>
                                    <p:set>
                                      <p:cBhvr>
                                        <p:cTn id="493" dur="1" fill="hold">
                                          <p:stCondLst>
                                            <p:cond delay="0"/>
                                          </p:stCondLst>
                                        </p:cTn>
                                        <p:tgtEl>
                                          <p:spTgt spid="842"/>
                                        </p:tgtEl>
                                        <p:attrNameLst>
                                          <p:attrName>style.visibility</p:attrName>
                                        </p:attrNameLst>
                                      </p:cBhvr>
                                      <p:to>
                                        <p:strVal val="visible"/>
                                      </p:to>
                                    </p:set>
                                    <p:anim calcmode="lin" valueType="num">
                                      <p:cBhvr>
                                        <p:cTn id="494" dur="1000" fill="hold"/>
                                        <p:tgtEl>
                                          <p:spTgt spid="842"/>
                                        </p:tgtEl>
                                        <p:attrNameLst>
                                          <p:attrName>ppt_w</p:attrName>
                                        </p:attrNameLst>
                                      </p:cBhvr>
                                      <p:tavLst>
                                        <p:tav tm="0">
                                          <p:val>
                                            <p:fltVal val="0"/>
                                          </p:val>
                                        </p:tav>
                                        <p:tav tm="100000">
                                          <p:val>
                                            <p:strVal val="#ppt_w"/>
                                          </p:val>
                                        </p:tav>
                                      </p:tavLst>
                                    </p:anim>
                                    <p:anim calcmode="lin" valueType="num">
                                      <p:cBhvr>
                                        <p:cTn id="495" dur="1000" fill="hold"/>
                                        <p:tgtEl>
                                          <p:spTgt spid="842"/>
                                        </p:tgtEl>
                                        <p:attrNameLst>
                                          <p:attrName>ppt_h</p:attrName>
                                        </p:attrNameLst>
                                      </p:cBhvr>
                                      <p:tavLst>
                                        <p:tav tm="0">
                                          <p:val>
                                            <p:fltVal val="0"/>
                                          </p:val>
                                        </p:tav>
                                        <p:tav tm="100000">
                                          <p:val>
                                            <p:strVal val="#ppt_h"/>
                                          </p:val>
                                        </p:tav>
                                      </p:tavLst>
                                    </p:anim>
                                    <p:anim calcmode="lin" valueType="num">
                                      <p:cBhvr>
                                        <p:cTn id="496" dur="1000" fill="hold"/>
                                        <p:tgtEl>
                                          <p:spTgt spid="842"/>
                                        </p:tgtEl>
                                        <p:attrNameLst>
                                          <p:attrName>style.rotation</p:attrName>
                                        </p:attrNameLst>
                                      </p:cBhvr>
                                      <p:tavLst>
                                        <p:tav tm="0">
                                          <p:val>
                                            <p:fltVal val="90"/>
                                          </p:val>
                                        </p:tav>
                                        <p:tav tm="100000">
                                          <p:val>
                                            <p:fltVal val="0"/>
                                          </p:val>
                                        </p:tav>
                                      </p:tavLst>
                                    </p:anim>
                                    <p:animEffect transition="in" filter="fade">
                                      <p:cBhvr>
                                        <p:cTn id="497" dur="1000"/>
                                        <p:tgtEl>
                                          <p:spTgt spid="842"/>
                                        </p:tgtEl>
                                      </p:cBhvr>
                                    </p:animEffect>
                                  </p:childTnLst>
                                </p:cTn>
                              </p:par>
                              <p:par>
                                <p:cTn id="498" presetID="31" presetClass="entr" presetSubtype="0" fill="hold" grpId="0" nodeType="withEffect">
                                  <p:stCondLst>
                                    <p:cond delay="750"/>
                                  </p:stCondLst>
                                  <p:childTnLst>
                                    <p:set>
                                      <p:cBhvr>
                                        <p:cTn id="499" dur="1" fill="hold">
                                          <p:stCondLst>
                                            <p:cond delay="0"/>
                                          </p:stCondLst>
                                        </p:cTn>
                                        <p:tgtEl>
                                          <p:spTgt spid="843"/>
                                        </p:tgtEl>
                                        <p:attrNameLst>
                                          <p:attrName>style.visibility</p:attrName>
                                        </p:attrNameLst>
                                      </p:cBhvr>
                                      <p:to>
                                        <p:strVal val="visible"/>
                                      </p:to>
                                    </p:set>
                                    <p:anim calcmode="lin" valueType="num">
                                      <p:cBhvr>
                                        <p:cTn id="500" dur="1000" fill="hold"/>
                                        <p:tgtEl>
                                          <p:spTgt spid="843"/>
                                        </p:tgtEl>
                                        <p:attrNameLst>
                                          <p:attrName>ppt_w</p:attrName>
                                        </p:attrNameLst>
                                      </p:cBhvr>
                                      <p:tavLst>
                                        <p:tav tm="0">
                                          <p:val>
                                            <p:fltVal val="0"/>
                                          </p:val>
                                        </p:tav>
                                        <p:tav tm="100000">
                                          <p:val>
                                            <p:strVal val="#ppt_w"/>
                                          </p:val>
                                        </p:tav>
                                      </p:tavLst>
                                    </p:anim>
                                    <p:anim calcmode="lin" valueType="num">
                                      <p:cBhvr>
                                        <p:cTn id="501" dur="1000" fill="hold"/>
                                        <p:tgtEl>
                                          <p:spTgt spid="843"/>
                                        </p:tgtEl>
                                        <p:attrNameLst>
                                          <p:attrName>ppt_h</p:attrName>
                                        </p:attrNameLst>
                                      </p:cBhvr>
                                      <p:tavLst>
                                        <p:tav tm="0">
                                          <p:val>
                                            <p:fltVal val="0"/>
                                          </p:val>
                                        </p:tav>
                                        <p:tav tm="100000">
                                          <p:val>
                                            <p:strVal val="#ppt_h"/>
                                          </p:val>
                                        </p:tav>
                                      </p:tavLst>
                                    </p:anim>
                                    <p:anim calcmode="lin" valueType="num">
                                      <p:cBhvr>
                                        <p:cTn id="502" dur="1000" fill="hold"/>
                                        <p:tgtEl>
                                          <p:spTgt spid="843"/>
                                        </p:tgtEl>
                                        <p:attrNameLst>
                                          <p:attrName>style.rotation</p:attrName>
                                        </p:attrNameLst>
                                      </p:cBhvr>
                                      <p:tavLst>
                                        <p:tav tm="0">
                                          <p:val>
                                            <p:fltVal val="90"/>
                                          </p:val>
                                        </p:tav>
                                        <p:tav tm="100000">
                                          <p:val>
                                            <p:fltVal val="0"/>
                                          </p:val>
                                        </p:tav>
                                      </p:tavLst>
                                    </p:anim>
                                    <p:animEffect transition="in" filter="fade">
                                      <p:cBhvr>
                                        <p:cTn id="503" dur="1000"/>
                                        <p:tgtEl>
                                          <p:spTgt spid="843"/>
                                        </p:tgtEl>
                                      </p:cBhvr>
                                    </p:animEffect>
                                  </p:childTnLst>
                                </p:cTn>
                              </p:par>
                              <p:par>
                                <p:cTn id="504" presetID="31" presetClass="entr" presetSubtype="0" fill="hold" grpId="0" nodeType="withEffect">
                                  <p:stCondLst>
                                    <p:cond delay="750"/>
                                  </p:stCondLst>
                                  <p:childTnLst>
                                    <p:set>
                                      <p:cBhvr>
                                        <p:cTn id="505" dur="1" fill="hold">
                                          <p:stCondLst>
                                            <p:cond delay="0"/>
                                          </p:stCondLst>
                                        </p:cTn>
                                        <p:tgtEl>
                                          <p:spTgt spid="844"/>
                                        </p:tgtEl>
                                        <p:attrNameLst>
                                          <p:attrName>style.visibility</p:attrName>
                                        </p:attrNameLst>
                                      </p:cBhvr>
                                      <p:to>
                                        <p:strVal val="visible"/>
                                      </p:to>
                                    </p:set>
                                    <p:anim calcmode="lin" valueType="num">
                                      <p:cBhvr>
                                        <p:cTn id="506" dur="1000" fill="hold"/>
                                        <p:tgtEl>
                                          <p:spTgt spid="844"/>
                                        </p:tgtEl>
                                        <p:attrNameLst>
                                          <p:attrName>ppt_w</p:attrName>
                                        </p:attrNameLst>
                                      </p:cBhvr>
                                      <p:tavLst>
                                        <p:tav tm="0">
                                          <p:val>
                                            <p:fltVal val="0"/>
                                          </p:val>
                                        </p:tav>
                                        <p:tav tm="100000">
                                          <p:val>
                                            <p:strVal val="#ppt_w"/>
                                          </p:val>
                                        </p:tav>
                                      </p:tavLst>
                                    </p:anim>
                                    <p:anim calcmode="lin" valueType="num">
                                      <p:cBhvr>
                                        <p:cTn id="507" dur="1000" fill="hold"/>
                                        <p:tgtEl>
                                          <p:spTgt spid="844"/>
                                        </p:tgtEl>
                                        <p:attrNameLst>
                                          <p:attrName>ppt_h</p:attrName>
                                        </p:attrNameLst>
                                      </p:cBhvr>
                                      <p:tavLst>
                                        <p:tav tm="0">
                                          <p:val>
                                            <p:fltVal val="0"/>
                                          </p:val>
                                        </p:tav>
                                        <p:tav tm="100000">
                                          <p:val>
                                            <p:strVal val="#ppt_h"/>
                                          </p:val>
                                        </p:tav>
                                      </p:tavLst>
                                    </p:anim>
                                    <p:anim calcmode="lin" valueType="num">
                                      <p:cBhvr>
                                        <p:cTn id="508" dur="1000" fill="hold"/>
                                        <p:tgtEl>
                                          <p:spTgt spid="844"/>
                                        </p:tgtEl>
                                        <p:attrNameLst>
                                          <p:attrName>style.rotation</p:attrName>
                                        </p:attrNameLst>
                                      </p:cBhvr>
                                      <p:tavLst>
                                        <p:tav tm="0">
                                          <p:val>
                                            <p:fltVal val="90"/>
                                          </p:val>
                                        </p:tav>
                                        <p:tav tm="100000">
                                          <p:val>
                                            <p:fltVal val="0"/>
                                          </p:val>
                                        </p:tav>
                                      </p:tavLst>
                                    </p:anim>
                                    <p:animEffect transition="in" filter="fade">
                                      <p:cBhvr>
                                        <p:cTn id="509" dur="1000"/>
                                        <p:tgtEl>
                                          <p:spTgt spid="844"/>
                                        </p:tgtEl>
                                      </p:cBhvr>
                                    </p:animEffect>
                                  </p:childTnLst>
                                </p:cTn>
                              </p:par>
                              <p:par>
                                <p:cTn id="510" presetID="31" presetClass="entr" presetSubtype="0" fill="hold" grpId="0" nodeType="withEffect">
                                  <p:stCondLst>
                                    <p:cond delay="750"/>
                                  </p:stCondLst>
                                  <p:childTnLst>
                                    <p:set>
                                      <p:cBhvr>
                                        <p:cTn id="511" dur="1" fill="hold">
                                          <p:stCondLst>
                                            <p:cond delay="0"/>
                                          </p:stCondLst>
                                        </p:cTn>
                                        <p:tgtEl>
                                          <p:spTgt spid="845"/>
                                        </p:tgtEl>
                                        <p:attrNameLst>
                                          <p:attrName>style.visibility</p:attrName>
                                        </p:attrNameLst>
                                      </p:cBhvr>
                                      <p:to>
                                        <p:strVal val="visible"/>
                                      </p:to>
                                    </p:set>
                                    <p:anim calcmode="lin" valueType="num">
                                      <p:cBhvr>
                                        <p:cTn id="512" dur="1000" fill="hold"/>
                                        <p:tgtEl>
                                          <p:spTgt spid="845"/>
                                        </p:tgtEl>
                                        <p:attrNameLst>
                                          <p:attrName>ppt_w</p:attrName>
                                        </p:attrNameLst>
                                      </p:cBhvr>
                                      <p:tavLst>
                                        <p:tav tm="0">
                                          <p:val>
                                            <p:fltVal val="0"/>
                                          </p:val>
                                        </p:tav>
                                        <p:tav tm="100000">
                                          <p:val>
                                            <p:strVal val="#ppt_w"/>
                                          </p:val>
                                        </p:tav>
                                      </p:tavLst>
                                    </p:anim>
                                    <p:anim calcmode="lin" valueType="num">
                                      <p:cBhvr>
                                        <p:cTn id="513" dur="1000" fill="hold"/>
                                        <p:tgtEl>
                                          <p:spTgt spid="845"/>
                                        </p:tgtEl>
                                        <p:attrNameLst>
                                          <p:attrName>ppt_h</p:attrName>
                                        </p:attrNameLst>
                                      </p:cBhvr>
                                      <p:tavLst>
                                        <p:tav tm="0">
                                          <p:val>
                                            <p:fltVal val="0"/>
                                          </p:val>
                                        </p:tav>
                                        <p:tav tm="100000">
                                          <p:val>
                                            <p:strVal val="#ppt_h"/>
                                          </p:val>
                                        </p:tav>
                                      </p:tavLst>
                                    </p:anim>
                                    <p:anim calcmode="lin" valueType="num">
                                      <p:cBhvr>
                                        <p:cTn id="514" dur="1000" fill="hold"/>
                                        <p:tgtEl>
                                          <p:spTgt spid="845"/>
                                        </p:tgtEl>
                                        <p:attrNameLst>
                                          <p:attrName>style.rotation</p:attrName>
                                        </p:attrNameLst>
                                      </p:cBhvr>
                                      <p:tavLst>
                                        <p:tav tm="0">
                                          <p:val>
                                            <p:fltVal val="90"/>
                                          </p:val>
                                        </p:tav>
                                        <p:tav tm="100000">
                                          <p:val>
                                            <p:fltVal val="0"/>
                                          </p:val>
                                        </p:tav>
                                      </p:tavLst>
                                    </p:anim>
                                    <p:animEffect transition="in" filter="fade">
                                      <p:cBhvr>
                                        <p:cTn id="515" dur="1000"/>
                                        <p:tgtEl>
                                          <p:spTgt spid="845"/>
                                        </p:tgtEl>
                                      </p:cBhvr>
                                    </p:animEffect>
                                  </p:childTnLst>
                                </p:cTn>
                              </p:par>
                              <p:par>
                                <p:cTn id="516" presetID="31" presetClass="entr" presetSubtype="0" fill="hold" grpId="0" nodeType="withEffect">
                                  <p:stCondLst>
                                    <p:cond delay="750"/>
                                  </p:stCondLst>
                                  <p:childTnLst>
                                    <p:set>
                                      <p:cBhvr>
                                        <p:cTn id="517" dur="1" fill="hold">
                                          <p:stCondLst>
                                            <p:cond delay="0"/>
                                          </p:stCondLst>
                                        </p:cTn>
                                        <p:tgtEl>
                                          <p:spTgt spid="846"/>
                                        </p:tgtEl>
                                        <p:attrNameLst>
                                          <p:attrName>style.visibility</p:attrName>
                                        </p:attrNameLst>
                                      </p:cBhvr>
                                      <p:to>
                                        <p:strVal val="visible"/>
                                      </p:to>
                                    </p:set>
                                    <p:anim calcmode="lin" valueType="num">
                                      <p:cBhvr>
                                        <p:cTn id="518" dur="1000" fill="hold"/>
                                        <p:tgtEl>
                                          <p:spTgt spid="846"/>
                                        </p:tgtEl>
                                        <p:attrNameLst>
                                          <p:attrName>ppt_w</p:attrName>
                                        </p:attrNameLst>
                                      </p:cBhvr>
                                      <p:tavLst>
                                        <p:tav tm="0">
                                          <p:val>
                                            <p:fltVal val="0"/>
                                          </p:val>
                                        </p:tav>
                                        <p:tav tm="100000">
                                          <p:val>
                                            <p:strVal val="#ppt_w"/>
                                          </p:val>
                                        </p:tav>
                                      </p:tavLst>
                                    </p:anim>
                                    <p:anim calcmode="lin" valueType="num">
                                      <p:cBhvr>
                                        <p:cTn id="519" dur="1000" fill="hold"/>
                                        <p:tgtEl>
                                          <p:spTgt spid="846"/>
                                        </p:tgtEl>
                                        <p:attrNameLst>
                                          <p:attrName>ppt_h</p:attrName>
                                        </p:attrNameLst>
                                      </p:cBhvr>
                                      <p:tavLst>
                                        <p:tav tm="0">
                                          <p:val>
                                            <p:fltVal val="0"/>
                                          </p:val>
                                        </p:tav>
                                        <p:tav tm="100000">
                                          <p:val>
                                            <p:strVal val="#ppt_h"/>
                                          </p:val>
                                        </p:tav>
                                      </p:tavLst>
                                    </p:anim>
                                    <p:anim calcmode="lin" valueType="num">
                                      <p:cBhvr>
                                        <p:cTn id="520" dur="1000" fill="hold"/>
                                        <p:tgtEl>
                                          <p:spTgt spid="846"/>
                                        </p:tgtEl>
                                        <p:attrNameLst>
                                          <p:attrName>style.rotation</p:attrName>
                                        </p:attrNameLst>
                                      </p:cBhvr>
                                      <p:tavLst>
                                        <p:tav tm="0">
                                          <p:val>
                                            <p:fltVal val="90"/>
                                          </p:val>
                                        </p:tav>
                                        <p:tav tm="100000">
                                          <p:val>
                                            <p:fltVal val="0"/>
                                          </p:val>
                                        </p:tav>
                                      </p:tavLst>
                                    </p:anim>
                                    <p:animEffect transition="in" filter="fade">
                                      <p:cBhvr>
                                        <p:cTn id="521" dur="1000"/>
                                        <p:tgtEl>
                                          <p:spTgt spid="846"/>
                                        </p:tgtEl>
                                      </p:cBhvr>
                                    </p:animEffect>
                                  </p:childTnLst>
                                </p:cTn>
                              </p:par>
                              <p:par>
                                <p:cTn id="522" presetID="31" presetClass="entr" presetSubtype="0" fill="hold" grpId="0" nodeType="withEffect">
                                  <p:stCondLst>
                                    <p:cond delay="750"/>
                                  </p:stCondLst>
                                  <p:childTnLst>
                                    <p:set>
                                      <p:cBhvr>
                                        <p:cTn id="523" dur="1" fill="hold">
                                          <p:stCondLst>
                                            <p:cond delay="0"/>
                                          </p:stCondLst>
                                        </p:cTn>
                                        <p:tgtEl>
                                          <p:spTgt spid="847"/>
                                        </p:tgtEl>
                                        <p:attrNameLst>
                                          <p:attrName>style.visibility</p:attrName>
                                        </p:attrNameLst>
                                      </p:cBhvr>
                                      <p:to>
                                        <p:strVal val="visible"/>
                                      </p:to>
                                    </p:set>
                                    <p:anim calcmode="lin" valueType="num">
                                      <p:cBhvr>
                                        <p:cTn id="524" dur="1000" fill="hold"/>
                                        <p:tgtEl>
                                          <p:spTgt spid="847"/>
                                        </p:tgtEl>
                                        <p:attrNameLst>
                                          <p:attrName>ppt_w</p:attrName>
                                        </p:attrNameLst>
                                      </p:cBhvr>
                                      <p:tavLst>
                                        <p:tav tm="0">
                                          <p:val>
                                            <p:fltVal val="0"/>
                                          </p:val>
                                        </p:tav>
                                        <p:tav tm="100000">
                                          <p:val>
                                            <p:strVal val="#ppt_w"/>
                                          </p:val>
                                        </p:tav>
                                      </p:tavLst>
                                    </p:anim>
                                    <p:anim calcmode="lin" valueType="num">
                                      <p:cBhvr>
                                        <p:cTn id="525" dur="1000" fill="hold"/>
                                        <p:tgtEl>
                                          <p:spTgt spid="847"/>
                                        </p:tgtEl>
                                        <p:attrNameLst>
                                          <p:attrName>ppt_h</p:attrName>
                                        </p:attrNameLst>
                                      </p:cBhvr>
                                      <p:tavLst>
                                        <p:tav tm="0">
                                          <p:val>
                                            <p:fltVal val="0"/>
                                          </p:val>
                                        </p:tav>
                                        <p:tav tm="100000">
                                          <p:val>
                                            <p:strVal val="#ppt_h"/>
                                          </p:val>
                                        </p:tav>
                                      </p:tavLst>
                                    </p:anim>
                                    <p:anim calcmode="lin" valueType="num">
                                      <p:cBhvr>
                                        <p:cTn id="526" dur="1000" fill="hold"/>
                                        <p:tgtEl>
                                          <p:spTgt spid="847"/>
                                        </p:tgtEl>
                                        <p:attrNameLst>
                                          <p:attrName>style.rotation</p:attrName>
                                        </p:attrNameLst>
                                      </p:cBhvr>
                                      <p:tavLst>
                                        <p:tav tm="0">
                                          <p:val>
                                            <p:fltVal val="90"/>
                                          </p:val>
                                        </p:tav>
                                        <p:tav tm="100000">
                                          <p:val>
                                            <p:fltVal val="0"/>
                                          </p:val>
                                        </p:tav>
                                      </p:tavLst>
                                    </p:anim>
                                    <p:animEffect transition="in" filter="fade">
                                      <p:cBhvr>
                                        <p:cTn id="527" dur="1000"/>
                                        <p:tgtEl>
                                          <p:spTgt spid="847"/>
                                        </p:tgtEl>
                                      </p:cBhvr>
                                    </p:animEffect>
                                  </p:childTnLst>
                                </p:cTn>
                              </p:par>
                              <p:par>
                                <p:cTn id="528" presetID="31" presetClass="entr" presetSubtype="0" fill="hold" grpId="0" nodeType="withEffect">
                                  <p:stCondLst>
                                    <p:cond delay="750"/>
                                  </p:stCondLst>
                                  <p:childTnLst>
                                    <p:set>
                                      <p:cBhvr>
                                        <p:cTn id="529" dur="1" fill="hold">
                                          <p:stCondLst>
                                            <p:cond delay="0"/>
                                          </p:stCondLst>
                                        </p:cTn>
                                        <p:tgtEl>
                                          <p:spTgt spid="848"/>
                                        </p:tgtEl>
                                        <p:attrNameLst>
                                          <p:attrName>style.visibility</p:attrName>
                                        </p:attrNameLst>
                                      </p:cBhvr>
                                      <p:to>
                                        <p:strVal val="visible"/>
                                      </p:to>
                                    </p:set>
                                    <p:anim calcmode="lin" valueType="num">
                                      <p:cBhvr>
                                        <p:cTn id="530" dur="1000" fill="hold"/>
                                        <p:tgtEl>
                                          <p:spTgt spid="848"/>
                                        </p:tgtEl>
                                        <p:attrNameLst>
                                          <p:attrName>ppt_w</p:attrName>
                                        </p:attrNameLst>
                                      </p:cBhvr>
                                      <p:tavLst>
                                        <p:tav tm="0">
                                          <p:val>
                                            <p:fltVal val="0"/>
                                          </p:val>
                                        </p:tav>
                                        <p:tav tm="100000">
                                          <p:val>
                                            <p:strVal val="#ppt_w"/>
                                          </p:val>
                                        </p:tav>
                                      </p:tavLst>
                                    </p:anim>
                                    <p:anim calcmode="lin" valueType="num">
                                      <p:cBhvr>
                                        <p:cTn id="531" dur="1000" fill="hold"/>
                                        <p:tgtEl>
                                          <p:spTgt spid="848"/>
                                        </p:tgtEl>
                                        <p:attrNameLst>
                                          <p:attrName>ppt_h</p:attrName>
                                        </p:attrNameLst>
                                      </p:cBhvr>
                                      <p:tavLst>
                                        <p:tav tm="0">
                                          <p:val>
                                            <p:fltVal val="0"/>
                                          </p:val>
                                        </p:tav>
                                        <p:tav tm="100000">
                                          <p:val>
                                            <p:strVal val="#ppt_h"/>
                                          </p:val>
                                        </p:tav>
                                      </p:tavLst>
                                    </p:anim>
                                    <p:anim calcmode="lin" valueType="num">
                                      <p:cBhvr>
                                        <p:cTn id="532" dur="1000" fill="hold"/>
                                        <p:tgtEl>
                                          <p:spTgt spid="848"/>
                                        </p:tgtEl>
                                        <p:attrNameLst>
                                          <p:attrName>style.rotation</p:attrName>
                                        </p:attrNameLst>
                                      </p:cBhvr>
                                      <p:tavLst>
                                        <p:tav tm="0">
                                          <p:val>
                                            <p:fltVal val="90"/>
                                          </p:val>
                                        </p:tav>
                                        <p:tav tm="100000">
                                          <p:val>
                                            <p:fltVal val="0"/>
                                          </p:val>
                                        </p:tav>
                                      </p:tavLst>
                                    </p:anim>
                                    <p:animEffect transition="in" filter="fade">
                                      <p:cBhvr>
                                        <p:cTn id="533" dur="1000"/>
                                        <p:tgtEl>
                                          <p:spTgt spid="848"/>
                                        </p:tgtEl>
                                      </p:cBhvr>
                                    </p:animEffect>
                                  </p:childTnLst>
                                </p:cTn>
                              </p:par>
                              <p:par>
                                <p:cTn id="534" presetID="31" presetClass="entr" presetSubtype="0" fill="hold" grpId="0" nodeType="withEffect">
                                  <p:stCondLst>
                                    <p:cond delay="750"/>
                                  </p:stCondLst>
                                  <p:childTnLst>
                                    <p:set>
                                      <p:cBhvr>
                                        <p:cTn id="535" dur="1" fill="hold">
                                          <p:stCondLst>
                                            <p:cond delay="0"/>
                                          </p:stCondLst>
                                        </p:cTn>
                                        <p:tgtEl>
                                          <p:spTgt spid="849"/>
                                        </p:tgtEl>
                                        <p:attrNameLst>
                                          <p:attrName>style.visibility</p:attrName>
                                        </p:attrNameLst>
                                      </p:cBhvr>
                                      <p:to>
                                        <p:strVal val="visible"/>
                                      </p:to>
                                    </p:set>
                                    <p:anim calcmode="lin" valueType="num">
                                      <p:cBhvr>
                                        <p:cTn id="536" dur="1000" fill="hold"/>
                                        <p:tgtEl>
                                          <p:spTgt spid="849"/>
                                        </p:tgtEl>
                                        <p:attrNameLst>
                                          <p:attrName>ppt_w</p:attrName>
                                        </p:attrNameLst>
                                      </p:cBhvr>
                                      <p:tavLst>
                                        <p:tav tm="0">
                                          <p:val>
                                            <p:fltVal val="0"/>
                                          </p:val>
                                        </p:tav>
                                        <p:tav tm="100000">
                                          <p:val>
                                            <p:strVal val="#ppt_w"/>
                                          </p:val>
                                        </p:tav>
                                      </p:tavLst>
                                    </p:anim>
                                    <p:anim calcmode="lin" valueType="num">
                                      <p:cBhvr>
                                        <p:cTn id="537" dur="1000" fill="hold"/>
                                        <p:tgtEl>
                                          <p:spTgt spid="849"/>
                                        </p:tgtEl>
                                        <p:attrNameLst>
                                          <p:attrName>ppt_h</p:attrName>
                                        </p:attrNameLst>
                                      </p:cBhvr>
                                      <p:tavLst>
                                        <p:tav tm="0">
                                          <p:val>
                                            <p:fltVal val="0"/>
                                          </p:val>
                                        </p:tav>
                                        <p:tav tm="100000">
                                          <p:val>
                                            <p:strVal val="#ppt_h"/>
                                          </p:val>
                                        </p:tav>
                                      </p:tavLst>
                                    </p:anim>
                                    <p:anim calcmode="lin" valueType="num">
                                      <p:cBhvr>
                                        <p:cTn id="538" dur="1000" fill="hold"/>
                                        <p:tgtEl>
                                          <p:spTgt spid="849"/>
                                        </p:tgtEl>
                                        <p:attrNameLst>
                                          <p:attrName>style.rotation</p:attrName>
                                        </p:attrNameLst>
                                      </p:cBhvr>
                                      <p:tavLst>
                                        <p:tav tm="0">
                                          <p:val>
                                            <p:fltVal val="90"/>
                                          </p:val>
                                        </p:tav>
                                        <p:tav tm="100000">
                                          <p:val>
                                            <p:fltVal val="0"/>
                                          </p:val>
                                        </p:tav>
                                      </p:tavLst>
                                    </p:anim>
                                    <p:animEffect transition="in" filter="fade">
                                      <p:cBhvr>
                                        <p:cTn id="539" dur="1000"/>
                                        <p:tgtEl>
                                          <p:spTgt spid="849"/>
                                        </p:tgtEl>
                                      </p:cBhvr>
                                    </p:animEffect>
                                  </p:childTnLst>
                                </p:cTn>
                              </p:par>
                              <p:par>
                                <p:cTn id="540" presetID="31" presetClass="entr" presetSubtype="0" fill="hold" grpId="0" nodeType="withEffect">
                                  <p:stCondLst>
                                    <p:cond delay="750"/>
                                  </p:stCondLst>
                                  <p:childTnLst>
                                    <p:set>
                                      <p:cBhvr>
                                        <p:cTn id="541" dur="1" fill="hold">
                                          <p:stCondLst>
                                            <p:cond delay="0"/>
                                          </p:stCondLst>
                                        </p:cTn>
                                        <p:tgtEl>
                                          <p:spTgt spid="850"/>
                                        </p:tgtEl>
                                        <p:attrNameLst>
                                          <p:attrName>style.visibility</p:attrName>
                                        </p:attrNameLst>
                                      </p:cBhvr>
                                      <p:to>
                                        <p:strVal val="visible"/>
                                      </p:to>
                                    </p:set>
                                    <p:anim calcmode="lin" valueType="num">
                                      <p:cBhvr>
                                        <p:cTn id="542" dur="1000" fill="hold"/>
                                        <p:tgtEl>
                                          <p:spTgt spid="850"/>
                                        </p:tgtEl>
                                        <p:attrNameLst>
                                          <p:attrName>ppt_w</p:attrName>
                                        </p:attrNameLst>
                                      </p:cBhvr>
                                      <p:tavLst>
                                        <p:tav tm="0">
                                          <p:val>
                                            <p:fltVal val="0"/>
                                          </p:val>
                                        </p:tav>
                                        <p:tav tm="100000">
                                          <p:val>
                                            <p:strVal val="#ppt_w"/>
                                          </p:val>
                                        </p:tav>
                                      </p:tavLst>
                                    </p:anim>
                                    <p:anim calcmode="lin" valueType="num">
                                      <p:cBhvr>
                                        <p:cTn id="543" dur="1000" fill="hold"/>
                                        <p:tgtEl>
                                          <p:spTgt spid="850"/>
                                        </p:tgtEl>
                                        <p:attrNameLst>
                                          <p:attrName>ppt_h</p:attrName>
                                        </p:attrNameLst>
                                      </p:cBhvr>
                                      <p:tavLst>
                                        <p:tav tm="0">
                                          <p:val>
                                            <p:fltVal val="0"/>
                                          </p:val>
                                        </p:tav>
                                        <p:tav tm="100000">
                                          <p:val>
                                            <p:strVal val="#ppt_h"/>
                                          </p:val>
                                        </p:tav>
                                      </p:tavLst>
                                    </p:anim>
                                    <p:anim calcmode="lin" valueType="num">
                                      <p:cBhvr>
                                        <p:cTn id="544" dur="1000" fill="hold"/>
                                        <p:tgtEl>
                                          <p:spTgt spid="850"/>
                                        </p:tgtEl>
                                        <p:attrNameLst>
                                          <p:attrName>style.rotation</p:attrName>
                                        </p:attrNameLst>
                                      </p:cBhvr>
                                      <p:tavLst>
                                        <p:tav tm="0">
                                          <p:val>
                                            <p:fltVal val="90"/>
                                          </p:val>
                                        </p:tav>
                                        <p:tav tm="100000">
                                          <p:val>
                                            <p:fltVal val="0"/>
                                          </p:val>
                                        </p:tav>
                                      </p:tavLst>
                                    </p:anim>
                                    <p:animEffect transition="in" filter="fade">
                                      <p:cBhvr>
                                        <p:cTn id="545" dur="1000"/>
                                        <p:tgtEl>
                                          <p:spTgt spid="850"/>
                                        </p:tgtEl>
                                      </p:cBhvr>
                                    </p:animEffect>
                                  </p:childTnLst>
                                </p:cTn>
                              </p:par>
                              <p:par>
                                <p:cTn id="546" presetID="31" presetClass="entr" presetSubtype="0" fill="hold" grpId="0" nodeType="withEffect">
                                  <p:stCondLst>
                                    <p:cond delay="750"/>
                                  </p:stCondLst>
                                  <p:childTnLst>
                                    <p:set>
                                      <p:cBhvr>
                                        <p:cTn id="547" dur="1" fill="hold">
                                          <p:stCondLst>
                                            <p:cond delay="0"/>
                                          </p:stCondLst>
                                        </p:cTn>
                                        <p:tgtEl>
                                          <p:spTgt spid="851"/>
                                        </p:tgtEl>
                                        <p:attrNameLst>
                                          <p:attrName>style.visibility</p:attrName>
                                        </p:attrNameLst>
                                      </p:cBhvr>
                                      <p:to>
                                        <p:strVal val="visible"/>
                                      </p:to>
                                    </p:set>
                                    <p:anim calcmode="lin" valueType="num">
                                      <p:cBhvr>
                                        <p:cTn id="548" dur="1000" fill="hold"/>
                                        <p:tgtEl>
                                          <p:spTgt spid="851"/>
                                        </p:tgtEl>
                                        <p:attrNameLst>
                                          <p:attrName>ppt_w</p:attrName>
                                        </p:attrNameLst>
                                      </p:cBhvr>
                                      <p:tavLst>
                                        <p:tav tm="0">
                                          <p:val>
                                            <p:fltVal val="0"/>
                                          </p:val>
                                        </p:tav>
                                        <p:tav tm="100000">
                                          <p:val>
                                            <p:strVal val="#ppt_w"/>
                                          </p:val>
                                        </p:tav>
                                      </p:tavLst>
                                    </p:anim>
                                    <p:anim calcmode="lin" valueType="num">
                                      <p:cBhvr>
                                        <p:cTn id="549" dur="1000" fill="hold"/>
                                        <p:tgtEl>
                                          <p:spTgt spid="851"/>
                                        </p:tgtEl>
                                        <p:attrNameLst>
                                          <p:attrName>ppt_h</p:attrName>
                                        </p:attrNameLst>
                                      </p:cBhvr>
                                      <p:tavLst>
                                        <p:tav tm="0">
                                          <p:val>
                                            <p:fltVal val="0"/>
                                          </p:val>
                                        </p:tav>
                                        <p:tav tm="100000">
                                          <p:val>
                                            <p:strVal val="#ppt_h"/>
                                          </p:val>
                                        </p:tav>
                                      </p:tavLst>
                                    </p:anim>
                                    <p:anim calcmode="lin" valueType="num">
                                      <p:cBhvr>
                                        <p:cTn id="550" dur="1000" fill="hold"/>
                                        <p:tgtEl>
                                          <p:spTgt spid="851"/>
                                        </p:tgtEl>
                                        <p:attrNameLst>
                                          <p:attrName>style.rotation</p:attrName>
                                        </p:attrNameLst>
                                      </p:cBhvr>
                                      <p:tavLst>
                                        <p:tav tm="0">
                                          <p:val>
                                            <p:fltVal val="90"/>
                                          </p:val>
                                        </p:tav>
                                        <p:tav tm="100000">
                                          <p:val>
                                            <p:fltVal val="0"/>
                                          </p:val>
                                        </p:tav>
                                      </p:tavLst>
                                    </p:anim>
                                    <p:animEffect transition="in" filter="fade">
                                      <p:cBhvr>
                                        <p:cTn id="551" dur="1000"/>
                                        <p:tgtEl>
                                          <p:spTgt spid="851"/>
                                        </p:tgtEl>
                                      </p:cBhvr>
                                    </p:animEffect>
                                  </p:childTnLst>
                                </p:cTn>
                              </p:par>
                              <p:par>
                                <p:cTn id="552" presetID="31" presetClass="entr" presetSubtype="0" fill="hold" grpId="0" nodeType="withEffect">
                                  <p:stCondLst>
                                    <p:cond delay="750"/>
                                  </p:stCondLst>
                                  <p:childTnLst>
                                    <p:set>
                                      <p:cBhvr>
                                        <p:cTn id="553" dur="1" fill="hold">
                                          <p:stCondLst>
                                            <p:cond delay="0"/>
                                          </p:stCondLst>
                                        </p:cTn>
                                        <p:tgtEl>
                                          <p:spTgt spid="852"/>
                                        </p:tgtEl>
                                        <p:attrNameLst>
                                          <p:attrName>style.visibility</p:attrName>
                                        </p:attrNameLst>
                                      </p:cBhvr>
                                      <p:to>
                                        <p:strVal val="visible"/>
                                      </p:to>
                                    </p:set>
                                    <p:anim calcmode="lin" valueType="num">
                                      <p:cBhvr>
                                        <p:cTn id="554" dur="1000" fill="hold"/>
                                        <p:tgtEl>
                                          <p:spTgt spid="852"/>
                                        </p:tgtEl>
                                        <p:attrNameLst>
                                          <p:attrName>ppt_w</p:attrName>
                                        </p:attrNameLst>
                                      </p:cBhvr>
                                      <p:tavLst>
                                        <p:tav tm="0">
                                          <p:val>
                                            <p:fltVal val="0"/>
                                          </p:val>
                                        </p:tav>
                                        <p:tav tm="100000">
                                          <p:val>
                                            <p:strVal val="#ppt_w"/>
                                          </p:val>
                                        </p:tav>
                                      </p:tavLst>
                                    </p:anim>
                                    <p:anim calcmode="lin" valueType="num">
                                      <p:cBhvr>
                                        <p:cTn id="555" dur="1000" fill="hold"/>
                                        <p:tgtEl>
                                          <p:spTgt spid="852"/>
                                        </p:tgtEl>
                                        <p:attrNameLst>
                                          <p:attrName>ppt_h</p:attrName>
                                        </p:attrNameLst>
                                      </p:cBhvr>
                                      <p:tavLst>
                                        <p:tav tm="0">
                                          <p:val>
                                            <p:fltVal val="0"/>
                                          </p:val>
                                        </p:tav>
                                        <p:tav tm="100000">
                                          <p:val>
                                            <p:strVal val="#ppt_h"/>
                                          </p:val>
                                        </p:tav>
                                      </p:tavLst>
                                    </p:anim>
                                    <p:anim calcmode="lin" valueType="num">
                                      <p:cBhvr>
                                        <p:cTn id="556" dur="1000" fill="hold"/>
                                        <p:tgtEl>
                                          <p:spTgt spid="852"/>
                                        </p:tgtEl>
                                        <p:attrNameLst>
                                          <p:attrName>style.rotation</p:attrName>
                                        </p:attrNameLst>
                                      </p:cBhvr>
                                      <p:tavLst>
                                        <p:tav tm="0">
                                          <p:val>
                                            <p:fltVal val="90"/>
                                          </p:val>
                                        </p:tav>
                                        <p:tav tm="100000">
                                          <p:val>
                                            <p:fltVal val="0"/>
                                          </p:val>
                                        </p:tav>
                                      </p:tavLst>
                                    </p:anim>
                                    <p:animEffect transition="in" filter="fade">
                                      <p:cBhvr>
                                        <p:cTn id="557" dur="1000"/>
                                        <p:tgtEl>
                                          <p:spTgt spid="852"/>
                                        </p:tgtEl>
                                      </p:cBhvr>
                                    </p:animEffect>
                                  </p:childTnLst>
                                </p:cTn>
                              </p:par>
                              <p:par>
                                <p:cTn id="558" presetID="31" presetClass="entr" presetSubtype="0" fill="hold" grpId="0" nodeType="withEffect">
                                  <p:stCondLst>
                                    <p:cond delay="750"/>
                                  </p:stCondLst>
                                  <p:childTnLst>
                                    <p:set>
                                      <p:cBhvr>
                                        <p:cTn id="559" dur="1" fill="hold">
                                          <p:stCondLst>
                                            <p:cond delay="0"/>
                                          </p:stCondLst>
                                        </p:cTn>
                                        <p:tgtEl>
                                          <p:spTgt spid="853"/>
                                        </p:tgtEl>
                                        <p:attrNameLst>
                                          <p:attrName>style.visibility</p:attrName>
                                        </p:attrNameLst>
                                      </p:cBhvr>
                                      <p:to>
                                        <p:strVal val="visible"/>
                                      </p:to>
                                    </p:set>
                                    <p:anim calcmode="lin" valueType="num">
                                      <p:cBhvr>
                                        <p:cTn id="560" dur="1000" fill="hold"/>
                                        <p:tgtEl>
                                          <p:spTgt spid="853"/>
                                        </p:tgtEl>
                                        <p:attrNameLst>
                                          <p:attrName>ppt_w</p:attrName>
                                        </p:attrNameLst>
                                      </p:cBhvr>
                                      <p:tavLst>
                                        <p:tav tm="0">
                                          <p:val>
                                            <p:fltVal val="0"/>
                                          </p:val>
                                        </p:tav>
                                        <p:tav tm="100000">
                                          <p:val>
                                            <p:strVal val="#ppt_w"/>
                                          </p:val>
                                        </p:tav>
                                      </p:tavLst>
                                    </p:anim>
                                    <p:anim calcmode="lin" valueType="num">
                                      <p:cBhvr>
                                        <p:cTn id="561" dur="1000" fill="hold"/>
                                        <p:tgtEl>
                                          <p:spTgt spid="853"/>
                                        </p:tgtEl>
                                        <p:attrNameLst>
                                          <p:attrName>ppt_h</p:attrName>
                                        </p:attrNameLst>
                                      </p:cBhvr>
                                      <p:tavLst>
                                        <p:tav tm="0">
                                          <p:val>
                                            <p:fltVal val="0"/>
                                          </p:val>
                                        </p:tav>
                                        <p:tav tm="100000">
                                          <p:val>
                                            <p:strVal val="#ppt_h"/>
                                          </p:val>
                                        </p:tav>
                                      </p:tavLst>
                                    </p:anim>
                                    <p:anim calcmode="lin" valueType="num">
                                      <p:cBhvr>
                                        <p:cTn id="562" dur="1000" fill="hold"/>
                                        <p:tgtEl>
                                          <p:spTgt spid="853"/>
                                        </p:tgtEl>
                                        <p:attrNameLst>
                                          <p:attrName>style.rotation</p:attrName>
                                        </p:attrNameLst>
                                      </p:cBhvr>
                                      <p:tavLst>
                                        <p:tav tm="0">
                                          <p:val>
                                            <p:fltVal val="90"/>
                                          </p:val>
                                        </p:tav>
                                        <p:tav tm="100000">
                                          <p:val>
                                            <p:fltVal val="0"/>
                                          </p:val>
                                        </p:tav>
                                      </p:tavLst>
                                    </p:anim>
                                    <p:animEffect transition="in" filter="fade">
                                      <p:cBhvr>
                                        <p:cTn id="563" dur="1000"/>
                                        <p:tgtEl>
                                          <p:spTgt spid="853"/>
                                        </p:tgtEl>
                                      </p:cBhvr>
                                    </p:animEffect>
                                  </p:childTnLst>
                                </p:cTn>
                              </p:par>
                              <p:par>
                                <p:cTn id="564" presetID="31" presetClass="entr" presetSubtype="0" fill="hold" grpId="0" nodeType="withEffect">
                                  <p:stCondLst>
                                    <p:cond delay="750"/>
                                  </p:stCondLst>
                                  <p:childTnLst>
                                    <p:set>
                                      <p:cBhvr>
                                        <p:cTn id="565" dur="1" fill="hold">
                                          <p:stCondLst>
                                            <p:cond delay="0"/>
                                          </p:stCondLst>
                                        </p:cTn>
                                        <p:tgtEl>
                                          <p:spTgt spid="854"/>
                                        </p:tgtEl>
                                        <p:attrNameLst>
                                          <p:attrName>style.visibility</p:attrName>
                                        </p:attrNameLst>
                                      </p:cBhvr>
                                      <p:to>
                                        <p:strVal val="visible"/>
                                      </p:to>
                                    </p:set>
                                    <p:anim calcmode="lin" valueType="num">
                                      <p:cBhvr>
                                        <p:cTn id="566" dur="1000" fill="hold"/>
                                        <p:tgtEl>
                                          <p:spTgt spid="854"/>
                                        </p:tgtEl>
                                        <p:attrNameLst>
                                          <p:attrName>ppt_w</p:attrName>
                                        </p:attrNameLst>
                                      </p:cBhvr>
                                      <p:tavLst>
                                        <p:tav tm="0">
                                          <p:val>
                                            <p:fltVal val="0"/>
                                          </p:val>
                                        </p:tav>
                                        <p:tav tm="100000">
                                          <p:val>
                                            <p:strVal val="#ppt_w"/>
                                          </p:val>
                                        </p:tav>
                                      </p:tavLst>
                                    </p:anim>
                                    <p:anim calcmode="lin" valueType="num">
                                      <p:cBhvr>
                                        <p:cTn id="567" dur="1000" fill="hold"/>
                                        <p:tgtEl>
                                          <p:spTgt spid="854"/>
                                        </p:tgtEl>
                                        <p:attrNameLst>
                                          <p:attrName>ppt_h</p:attrName>
                                        </p:attrNameLst>
                                      </p:cBhvr>
                                      <p:tavLst>
                                        <p:tav tm="0">
                                          <p:val>
                                            <p:fltVal val="0"/>
                                          </p:val>
                                        </p:tav>
                                        <p:tav tm="100000">
                                          <p:val>
                                            <p:strVal val="#ppt_h"/>
                                          </p:val>
                                        </p:tav>
                                      </p:tavLst>
                                    </p:anim>
                                    <p:anim calcmode="lin" valueType="num">
                                      <p:cBhvr>
                                        <p:cTn id="568" dur="1000" fill="hold"/>
                                        <p:tgtEl>
                                          <p:spTgt spid="854"/>
                                        </p:tgtEl>
                                        <p:attrNameLst>
                                          <p:attrName>style.rotation</p:attrName>
                                        </p:attrNameLst>
                                      </p:cBhvr>
                                      <p:tavLst>
                                        <p:tav tm="0">
                                          <p:val>
                                            <p:fltVal val="90"/>
                                          </p:val>
                                        </p:tav>
                                        <p:tav tm="100000">
                                          <p:val>
                                            <p:fltVal val="0"/>
                                          </p:val>
                                        </p:tav>
                                      </p:tavLst>
                                    </p:anim>
                                    <p:animEffect transition="in" filter="fade">
                                      <p:cBhvr>
                                        <p:cTn id="569" dur="1000"/>
                                        <p:tgtEl>
                                          <p:spTgt spid="854"/>
                                        </p:tgtEl>
                                      </p:cBhvr>
                                    </p:animEffect>
                                  </p:childTnLst>
                                </p:cTn>
                              </p:par>
                              <p:par>
                                <p:cTn id="570" presetID="31" presetClass="entr" presetSubtype="0" fill="hold" grpId="0" nodeType="withEffect">
                                  <p:stCondLst>
                                    <p:cond delay="750"/>
                                  </p:stCondLst>
                                  <p:childTnLst>
                                    <p:set>
                                      <p:cBhvr>
                                        <p:cTn id="571" dur="1" fill="hold">
                                          <p:stCondLst>
                                            <p:cond delay="0"/>
                                          </p:stCondLst>
                                        </p:cTn>
                                        <p:tgtEl>
                                          <p:spTgt spid="855"/>
                                        </p:tgtEl>
                                        <p:attrNameLst>
                                          <p:attrName>style.visibility</p:attrName>
                                        </p:attrNameLst>
                                      </p:cBhvr>
                                      <p:to>
                                        <p:strVal val="visible"/>
                                      </p:to>
                                    </p:set>
                                    <p:anim calcmode="lin" valueType="num">
                                      <p:cBhvr>
                                        <p:cTn id="572" dur="1000" fill="hold"/>
                                        <p:tgtEl>
                                          <p:spTgt spid="855"/>
                                        </p:tgtEl>
                                        <p:attrNameLst>
                                          <p:attrName>ppt_w</p:attrName>
                                        </p:attrNameLst>
                                      </p:cBhvr>
                                      <p:tavLst>
                                        <p:tav tm="0">
                                          <p:val>
                                            <p:fltVal val="0"/>
                                          </p:val>
                                        </p:tav>
                                        <p:tav tm="100000">
                                          <p:val>
                                            <p:strVal val="#ppt_w"/>
                                          </p:val>
                                        </p:tav>
                                      </p:tavLst>
                                    </p:anim>
                                    <p:anim calcmode="lin" valueType="num">
                                      <p:cBhvr>
                                        <p:cTn id="573" dur="1000" fill="hold"/>
                                        <p:tgtEl>
                                          <p:spTgt spid="855"/>
                                        </p:tgtEl>
                                        <p:attrNameLst>
                                          <p:attrName>ppt_h</p:attrName>
                                        </p:attrNameLst>
                                      </p:cBhvr>
                                      <p:tavLst>
                                        <p:tav tm="0">
                                          <p:val>
                                            <p:fltVal val="0"/>
                                          </p:val>
                                        </p:tav>
                                        <p:tav tm="100000">
                                          <p:val>
                                            <p:strVal val="#ppt_h"/>
                                          </p:val>
                                        </p:tav>
                                      </p:tavLst>
                                    </p:anim>
                                    <p:anim calcmode="lin" valueType="num">
                                      <p:cBhvr>
                                        <p:cTn id="574" dur="1000" fill="hold"/>
                                        <p:tgtEl>
                                          <p:spTgt spid="855"/>
                                        </p:tgtEl>
                                        <p:attrNameLst>
                                          <p:attrName>style.rotation</p:attrName>
                                        </p:attrNameLst>
                                      </p:cBhvr>
                                      <p:tavLst>
                                        <p:tav tm="0">
                                          <p:val>
                                            <p:fltVal val="90"/>
                                          </p:val>
                                        </p:tav>
                                        <p:tav tm="100000">
                                          <p:val>
                                            <p:fltVal val="0"/>
                                          </p:val>
                                        </p:tav>
                                      </p:tavLst>
                                    </p:anim>
                                    <p:animEffect transition="in" filter="fade">
                                      <p:cBhvr>
                                        <p:cTn id="575" dur="1000"/>
                                        <p:tgtEl>
                                          <p:spTgt spid="855"/>
                                        </p:tgtEl>
                                      </p:cBhvr>
                                    </p:animEffect>
                                  </p:childTnLst>
                                </p:cTn>
                              </p:par>
                              <p:par>
                                <p:cTn id="576" presetID="31" presetClass="entr" presetSubtype="0" fill="hold" grpId="0" nodeType="withEffect">
                                  <p:stCondLst>
                                    <p:cond delay="750"/>
                                  </p:stCondLst>
                                  <p:childTnLst>
                                    <p:set>
                                      <p:cBhvr>
                                        <p:cTn id="577" dur="1" fill="hold">
                                          <p:stCondLst>
                                            <p:cond delay="0"/>
                                          </p:stCondLst>
                                        </p:cTn>
                                        <p:tgtEl>
                                          <p:spTgt spid="856"/>
                                        </p:tgtEl>
                                        <p:attrNameLst>
                                          <p:attrName>style.visibility</p:attrName>
                                        </p:attrNameLst>
                                      </p:cBhvr>
                                      <p:to>
                                        <p:strVal val="visible"/>
                                      </p:to>
                                    </p:set>
                                    <p:anim calcmode="lin" valueType="num">
                                      <p:cBhvr>
                                        <p:cTn id="578" dur="1000" fill="hold"/>
                                        <p:tgtEl>
                                          <p:spTgt spid="856"/>
                                        </p:tgtEl>
                                        <p:attrNameLst>
                                          <p:attrName>ppt_w</p:attrName>
                                        </p:attrNameLst>
                                      </p:cBhvr>
                                      <p:tavLst>
                                        <p:tav tm="0">
                                          <p:val>
                                            <p:fltVal val="0"/>
                                          </p:val>
                                        </p:tav>
                                        <p:tav tm="100000">
                                          <p:val>
                                            <p:strVal val="#ppt_w"/>
                                          </p:val>
                                        </p:tav>
                                      </p:tavLst>
                                    </p:anim>
                                    <p:anim calcmode="lin" valueType="num">
                                      <p:cBhvr>
                                        <p:cTn id="579" dur="1000" fill="hold"/>
                                        <p:tgtEl>
                                          <p:spTgt spid="856"/>
                                        </p:tgtEl>
                                        <p:attrNameLst>
                                          <p:attrName>ppt_h</p:attrName>
                                        </p:attrNameLst>
                                      </p:cBhvr>
                                      <p:tavLst>
                                        <p:tav tm="0">
                                          <p:val>
                                            <p:fltVal val="0"/>
                                          </p:val>
                                        </p:tav>
                                        <p:tav tm="100000">
                                          <p:val>
                                            <p:strVal val="#ppt_h"/>
                                          </p:val>
                                        </p:tav>
                                      </p:tavLst>
                                    </p:anim>
                                    <p:anim calcmode="lin" valueType="num">
                                      <p:cBhvr>
                                        <p:cTn id="580" dur="1000" fill="hold"/>
                                        <p:tgtEl>
                                          <p:spTgt spid="856"/>
                                        </p:tgtEl>
                                        <p:attrNameLst>
                                          <p:attrName>style.rotation</p:attrName>
                                        </p:attrNameLst>
                                      </p:cBhvr>
                                      <p:tavLst>
                                        <p:tav tm="0">
                                          <p:val>
                                            <p:fltVal val="90"/>
                                          </p:val>
                                        </p:tav>
                                        <p:tav tm="100000">
                                          <p:val>
                                            <p:fltVal val="0"/>
                                          </p:val>
                                        </p:tav>
                                      </p:tavLst>
                                    </p:anim>
                                    <p:animEffect transition="in" filter="fade">
                                      <p:cBhvr>
                                        <p:cTn id="581" dur="1000"/>
                                        <p:tgtEl>
                                          <p:spTgt spid="856"/>
                                        </p:tgtEl>
                                      </p:cBhvr>
                                    </p:animEffect>
                                  </p:childTnLst>
                                </p:cTn>
                              </p:par>
                              <p:par>
                                <p:cTn id="582" presetID="31" presetClass="entr" presetSubtype="0" fill="hold" grpId="0" nodeType="withEffect">
                                  <p:stCondLst>
                                    <p:cond delay="750"/>
                                  </p:stCondLst>
                                  <p:childTnLst>
                                    <p:set>
                                      <p:cBhvr>
                                        <p:cTn id="583" dur="1" fill="hold">
                                          <p:stCondLst>
                                            <p:cond delay="0"/>
                                          </p:stCondLst>
                                        </p:cTn>
                                        <p:tgtEl>
                                          <p:spTgt spid="857"/>
                                        </p:tgtEl>
                                        <p:attrNameLst>
                                          <p:attrName>style.visibility</p:attrName>
                                        </p:attrNameLst>
                                      </p:cBhvr>
                                      <p:to>
                                        <p:strVal val="visible"/>
                                      </p:to>
                                    </p:set>
                                    <p:anim calcmode="lin" valueType="num">
                                      <p:cBhvr>
                                        <p:cTn id="584" dur="1000" fill="hold"/>
                                        <p:tgtEl>
                                          <p:spTgt spid="857"/>
                                        </p:tgtEl>
                                        <p:attrNameLst>
                                          <p:attrName>ppt_w</p:attrName>
                                        </p:attrNameLst>
                                      </p:cBhvr>
                                      <p:tavLst>
                                        <p:tav tm="0">
                                          <p:val>
                                            <p:fltVal val="0"/>
                                          </p:val>
                                        </p:tav>
                                        <p:tav tm="100000">
                                          <p:val>
                                            <p:strVal val="#ppt_w"/>
                                          </p:val>
                                        </p:tav>
                                      </p:tavLst>
                                    </p:anim>
                                    <p:anim calcmode="lin" valueType="num">
                                      <p:cBhvr>
                                        <p:cTn id="585" dur="1000" fill="hold"/>
                                        <p:tgtEl>
                                          <p:spTgt spid="857"/>
                                        </p:tgtEl>
                                        <p:attrNameLst>
                                          <p:attrName>ppt_h</p:attrName>
                                        </p:attrNameLst>
                                      </p:cBhvr>
                                      <p:tavLst>
                                        <p:tav tm="0">
                                          <p:val>
                                            <p:fltVal val="0"/>
                                          </p:val>
                                        </p:tav>
                                        <p:tav tm="100000">
                                          <p:val>
                                            <p:strVal val="#ppt_h"/>
                                          </p:val>
                                        </p:tav>
                                      </p:tavLst>
                                    </p:anim>
                                    <p:anim calcmode="lin" valueType="num">
                                      <p:cBhvr>
                                        <p:cTn id="586" dur="1000" fill="hold"/>
                                        <p:tgtEl>
                                          <p:spTgt spid="857"/>
                                        </p:tgtEl>
                                        <p:attrNameLst>
                                          <p:attrName>style.rotation</p:attrName>
                                        </p:attrNameLst>
                                      </p:cBhvr>
                                      <p:tavLst>
                                        <p:tav tm="0">
                                          <p:val>
                                            <p:fltVal val="90"/>
                                          </p:val>
                                        </p:tav>
                                        <p:tav tm="100000">
                                          <p:val>
                                            <p:fltVal val="0"/>
                                          </p:val>
                                        </p:tav>
                                      </p:tavLst>
                                    </p:anim>
                                    <p:animEffect transition="in" filter="fade">
                                      <p:cBhvr>
                                        <p:cTn id="587" dur="1000"/>
                                        <p:tgtEl>
                                          <p:spTgt spid="857"/>
                                        </p:tgtEl>
                                      </p:cBhvr>
                                    </p:animEffect>
                                  </p:childTnLst>
                                </p:cTn>
                              </p:par>
                              <p:par>
                                <p:cTn id="588" presetID="31" presetClass="entr" presetSubtype="0" fill="hold" grpId="0" nodeType="withEffect">
                                  <p:stCondLst>
                                    <p:cond delay="750"/>
                                  </p:stCondLst>
                                  <p:childTnLst>
                                    <p:set>
                                      <p:cBhvr>
                                        <p:cTn id="589" dur="1" fill="hold">
                                          <p:stCondLst>
                                            <p:cond delay="0"/>
                                          </p:stCondLst>
                                        </p:cTn>
                                        <p:tgtEl>
                                          <p:spTgt spid="858"/>
                                        </p:tgtEl>
                                        <p:attrNameLst>
                                          <p:attrName>style.visibility</p:attrName>
                                        </p:attrNameLst>
                                      </p:cBhvr>
                                      <p:to>
                                        <p:strVal val="visible"/>
                                      </p:to>
                                    </p:set>
                                    <p:anim calcmode="lin" valueType="num">
                                      <p:cBhvr>
                                        <p:cTn id="590" dur="1000" fill="hold"/>
                                        <p:tgtEl>
                                          <p:spTgt spid="858"/>
                                        </p:tgtEl>
                                        <p:attrNameLst>
                                          <p:attrName>ppt_w</p:attrName>
                                        </p:attrNameLst>
                                      </p:cBhvr>
                                      <p:tavLst>
                                        <p:tav tm="0">
                                          <p:val>
                                            <p:fltVal val="0"/>
                                          </p:val>
                                        </p:tav>
                                        <p:tav tm="100000">
                                          <p:val>
                                            <p:strVal val="#ppt_w"/>
                                          </p:val>
                                        </p:tav>
                                      </p:tavLst>
                                    </p:anim>
                                    <p:anim calcmode="lin" valueType="num">
                                      <p:cBhvr>
                                        <p:cTn id="591" dur="1000" fill="hold"/>
                                        <p:tgtEl>
                                          <p:spTgt spid="858"/>
                                        </p:tgtEl>
                                        <p:attrNameLst>
                                          <p:attrName>ppt_h</p:attrName>
                                        </p:attrNameLst>
                                      </p:cBhvr>
                                      <p:tavLst>
                                        <p:tav tm="0">
                                          <p:val>
                                            <p:fltVal val="0"/>
                                          </p:val>
                                        </p:tav>
                                        <p:tav tm="100000">
                                          <p:val>
                                            <p:strVal val="#ppt_h"/>
                                          </p:val>
                                        </p:tav>
                                      </p:tavLst>
                                    </p:anim>
                                    <p:anim calcmode="lin" valueType="num">
                                      <p:cBhvr>
                                        <p:cTn id="592" dur="1000" fill="hold"/>
                                        <p:tgtEl>
                                          <p:spTgt spid="858"/>
                                        </p:tgtEl>
                                        <p:attrNameLst>
                                          <p:attrName>style.rotation</p:attrName>
                                        </p:attrNameLst>
                                      </p:cBhvr>
                                      <p:tavLst>
                                        <p:tav tm="0">
                                          <p:val>
                                            <p:fltVal val="90"/>
                                          </p:val>
                                        </p:tav>
                                        <p:tav tm="100000">
                                          <p:val>
                                            <p:fltVal val="0"/>
                                          </p:val>
                                        </p:tav>
                                      </p:tavLst>
                                    </p:anim>
                                    <p:animEffect transition="in" filter="fade">
                                      <p:cBhvr>
                                        <p:cTn id="593" dur="1000"/>
                                        <p:tgtEl>
                                          <p:spTgt spid="858"/>
                                        </p:tgtEl>
                                      </p:cBhvr>
                                    </p:animEffect>
                                  </p:childTnLst>
                                </p:cTn>
                              </p:par>
                              <p:par>
                                <p:cTn id="594" presetID="31" presetClass="entr" presetSubtype="0" fill="hold" grpId="0" nodeType="withEffect">
                                  <p:stCondLst>
                                    <p:cond delay="750"/>
                                  </p:stCondLst>
                                  <p:childTnLst>
                                    <p:set>
                                      <p:cBhvr>
                                        <p:cTn id="595" dur="1" fill="hold">
                                          <p:stCondLst>
                                            <p:cond delay="0"/>
                                          </p:stCondLst>
                                        </p:cTn>
                                        <p:tgtEl>
                                          <p:spTgt spid="859"/>
                                        </p:tgtEl>
                                        <p:attrNameLst>
                                          <p:attrName>style.visibility</p:attrName>
                                        </p:attrNameLst>
                                      </p:cBhvr>
                                      <p:to>
                                        <p:strVal val="visible"/>
                                      </p:to>
                                    </p:set>
                                    <p:anim calcmode="lin" valueType="num">
                                      <p:cBhvr>
                                        <p:cTn id="596" dur="1000" fill="hold"/>
                                        <p:tgtEl>
                                          <p:spTgt spid="859"/>
                                        </p:tgtEl>
                                        <p:attrNameLst>
                                          <p:attrName>ppt_w</p:attrName>
                                        </p:attrNameLst>
                                      </p:cBhvr>
                                      <p:tavLst>
                                        <p:tav tm="0">
                                          <p:val>
                                            <p:fltVal val="0"/>
                                          </p:val>
                                        </p:tav>
                                        <p:tav tm="100000">
                                          <p:val>
                                            <p:strVal val="#ppt_w"/>
                                          </p:val>
                                        </p:tav>
                                      </p:tavLst>
                                    </p:anim>
                                    <p:anim calcmode="lin" valueType="num">
                                      <p:cBhvr>
                                        <p:cTn id="597" dur="1000" fill="hold"/>
                                        <p:tgtEl>
                                          <p:spTgt spid="859"/>
                                        </p:tgtEl>
                                        <p:attrNameLst>
                                          <p:attrName>ppt_h</p:attrName>
                                        </p:attrNameLst>
                                      </p:cBhvr>
                                      <p:tavLst>
                                        <p:tav tm="0">
                                          <p:val>
                                            <p:fltVal val="0"/>
                                          </p:val>
                                        </p:tav>
                                        <p:tav tm="100000">
                                          <p:val>
                                            <p:strVal val="#ppt_h"/>
                                          </p:val>
                                        </p:tav>
                                      </p:tavLst>
                                    </p:anim>
                                    <p:anim calcmode="lin" valueType="num">
                                      <p:cBhvr>
                                        <p:cTn id="598" dur="1000" fill="hold"/>
                                        <p:tgtEl>
                                          <p:spTgt spid="859"/>
                                        </p:tgtEl>
                                        <p:attrNameLst>
                                          <p:attrName>style.rotation</p:attrName>
                                        </p:attrNameLst>
                                      </p:cBhvr>
                                      <p:tavLst>
                                        <p:tav tm="0">
                                          <p:val>
                                            <p:fltVal val="90"/>
                                          </p:val>
                                        </p:tav>
                                        <p:tav tm="100000">
                                          <p:val>
                                            <p:fltVal val="0"/>
                                          </p:val>
                                        </p:tav>
                                      </p:tavLst>
                                    </p:anim>
                                    <p:animEffect transition="in" filter="fade">
                                      <p:cBhvr>
                                        <p:cTn id="599" dur="1000"/>
                                        <p:tgtEl>
                                          <p:spTgt spid="859"/>
                                        </p:tgtEl>
                                      </p:cBhvr>
                                    </p:animEffect>
                                  </p:childTnLst>
                                </p:cTn>
                              </p:par>
                              <p:par>
                                <p:cTn id="600" presetID="31" presetClass="entr" presetSubtype="0" fill="hold" grpId="0" nodeType="withEffect">
                                  <p:stCondLst>
                                    <p:cond delay="750"/>
                                  </p:stCondLst>
                                  <p:childTnLst>
                                    <p:set>
                                      <p:cBhvr>
                                        <p:cTn id="601" dur="1" fill="hold">
                                          <p:stCondLst>
                                            <p:cond delay="0"/>
                                          </p:stCondLst>
                                        </p:cTn>
                                        <p:tgtEl>
                                          <p:spTgt spid="860"/>
                                        </p:tgtEl>
                                        <p:attrNameLst>
                                          <p:attrName>style.visibility</p:attrName>
                                        </p:attrNameLst>
                                      </p:cBhvr>
                                      <p:to>
                                        <p:strVal val="visible"/>
                                      </p:to>
                                    </p:set>
                                    <p:anim calcmode="lin" valueType="num">
                                      <p:cBhvr>
                                        <p:cTn id="602" dur="1000" fill="hold"/>
                                        <p:tgtEl>
                                          <p:spTgt spid="860"/>
                                        </p:tgtEl>
                                        <p:attrNameLst>
                                          <p:attrName>ppt_w</p:attrName>
                                        </p:attrNameLst>
                                      </p:cBhvr>
                                      <p:tavLst>
                                        <p:tav tm="0">
                                          <p:val>
                                            <p:fltVal val="0"/>
                                          </p:val>
                                        </p:tav>
                                        <p:tav tm="100000">
                                          <p:val>
                                            <p:strVal val="#ppt_w"/>
                                          </p:val>
                                        </p:tav>
                                      </p:tavLst>
                                    </p:anim>
                                    <p:anim calcmode="lin" valueType="num">
                                      <p:cBhvr>
                                        <p:cTn id="603" dur="1000" fill="hold"/>
                                        <p:tgtEl>
                                          <p:spTgt spid="860"/>
                                        </p:tgtEl>
                                        <p:attrNameLst>
                                          <p:attrName>ppt_h</p:attrName>
                                        </p:attrNameLst>
                                      </p:cBhvr>
                                      <p:tavLst>
                                        <p:tav tm="0">
                                          <p:val>
                                            <p:fltVal val="0"/>
                                          </p:val>
                                        </p:tav>
                                        <p:tav tm="100000">
                                          <p:val>
                                            <p:strVal val="#ppt_h"/>
                                          </p:val>
                                        </p:tav>
                                      </p:tavLst>
                                    </p:anim>
                                    <p:anim calcmode="lin" valueType="num">
                                      <p:cBhvr>
                                        <p:cTn id="604" dur="1000" fill="hold"/>
                                        <p:tgtEl>
                                          <p:spTgt spid="860"/>
                                        </p:tgtEl>
                                        <p:attrNameLst>
                                          <p:attrName>style.rotation</p:attrName>
                                        </p:attrNameLst>
                                      </p:cBhvr>
                                      <p:tavLst>
                                        <p:tav tm="0">
                                          <p:val>
                                            <p:fltVal val="90"/>
                                          </p:val>
                                        </p:tav>
                                        <p:tav tm="100000">
                                          <p:val>
                                            <p:fltVal val="0"/>
                                          </p:val>
                                        </p:tav>
                                      </p:tavLst>
                                    </p:anim>
                                    <p:animEffect transition="in" filter="fade">
                                      <p:cBhvr>
                                        <p:cTn id="605" dur="1000"/>
                                        <p:tgtEl>
                                          <p:spTgt spid="860"/>
                                        </p:tgtEl>
                                      </p:cBhvr>
                                    </p:animEffect>
                                  </p:childTnLst>
                                </p:cTn>
                              </p:par>
                              <p:par>
                                <p:cTn id="606" presetID="31" presetClass="entr" presetSubtype="0" fill="hold" grpId="0" nodeType="withEffect">
                                  <p:stCondLst>
                                    <p:cond delay="750"/>
                                  </p:stCondLst>
                                  <p:childTnLst>
                                    <p:set>
                                      <p:cBhvr>
                                        <p:cTn id="607" dur="1" fill="hold">
                                          <p:stCondLst>
                                            <p:cond delay="0"/>
                                          </p:stCondLst>
                                        </p:cTn>
                                        <p:tgtEl>
                                          <p:spTgt spid="861"/>
                                        </p:tgtEl>
                                        <p:attrNameLst>
                                          <p:attrName>style.visibility</p:attrName>
                                        </p:attrNameLst>
                                      </p:cBhvr>
                                      <p:to>
                                        <p:strVal val="visible"/>
                                      </p:to>
                                    </p:set>
                                    <p:anim calcmode="lin" valueType="num">
                                      <p:cBhvr>
                                        <p:cTn id="608" dur="1000" fill="hold"/>
                                        <p:tgtEl>
                                          <p:spTgt spid="861"/>
                                        </p:tgtEl>
                                        <p:attrNameLst>
                                          <p:attrName>ppt_w</p:attrName>
                                        </p:attrNameLst>
                                      </p:cBhvr>
                                      <p:tavLst>
                                        <p:tav tm="0">
                                          <p:val>
                                            <p:fltVal val="0"/>
                                          </p:val>
                                        </p:tav>
                                        <p:tav tm="100000">
                                          <p:val>
                                            <p:strVal val="#ppt_w"/>
                                          </p:val>
                                        </p:tav>
                                      </p:tavLst>
                                    </p:anim>
                                    <p:anim calcmode="lin" valueType="num">
                                      <p:cBhvr>
                                        <p:cTn id="609" dur="1000" fill="hold"/>
                                        <p:tgtEl>
                                          <p:spTgt spid="861"/>
                                        </p:tgtEl>
                                        <p:attrNameLst>
                                          <p:attrName>ppt_h</p:attrName>
                                        </p:attrNameLst>
                                      </p:cBhvr>
                                      <p:tavLst>
                                        <p:tav tm="0">
                                          <p:val>
                                            <p:fltVal val="0"/>
                                          </p:val>
                                        </p:tav>
                                        <p:tav tm="100000">
                                          <p:val>
                                            <p:strVal val="#ppt_h"/>
                                          </p:val>
                                        </p:tav>
                                      </p:tavLst>
                                    </p:anim>
                                    <p:anim calcmode="lin" valueType="num">
                                      <p:cBhvr>
                                        <p:cTn id="610" dur="1000" fill="hold"/>
                                        <p:tgtEl>
                                          <p:spTgt spid="861"/>
                                        </p:tgtEl>
                                        <p:attrNameLst>
                                          <p:attrName>style.rotation</p:attrName>
                                        </p:attrNameLst>
                                      </p:cBhvr>
                                      <p:tavLst>
                                        <p:tav tm="0">
                                          <p:val>
                                            <p:fltVal val="90"/>
                                          </p:val>
                                        </p:tav>
                                        <p:tav tm="100000">
                                          <p:val>
                                            <p:fltVal val="0"/>
                                          </p:val>
                                        </p:tav>
                                      </p:tavLst>
                                    </p:anim>
                                    <p:animEffect transition="in" filter="fade">
                                      <p:cBhvr>
                                        <p:cTn id="611" dur="1000"/>
                                        <p:tgtEl>
                                          <p:spTgt spid="861"/>
                                        </p:tgtEl>
                                      </p:cBhvr>
                                    </p:animEffect>
                                  </p:childTnLst>
                                </p:cTn>
                              </p:par>
                              <p:par>
                                <p:cTn id="612" presetID="31" presetClass="entr" presetSubtype="0" fill="hold" grpId="0" nodeType="withEffect">
                                  <p:stCondLst>
                                    <p:cond delay="750"/>
                                  </p:stCondLst>
                                  <p:childTnLst>
                                    <p:set>
                                      <p:cBhvr>
                                        <p:cTn id="613" dur="1" fill="hold">
                                          <p:stCondLst>
                                            <p:cond delay="0"/>
                                          </p:stCondLst>
                                        </p:cTn>
                                        <p:tgtEl>
                                          <p:spTgt spid="862"/>
                                        </p:tgtEl>
                                        <p:attrNameLst>
                                          <p:attrName>style.visibility</p:attrName>
                                        </p:attrNameLst>
                                      </p:cBhvr>
                                      <p:to>
                                        <p:strVal val="visible"/>
                                      </p:to>
                                    </p:set>
                                    <p:anim calcmode="lin" valueType="num">
                                      <p:cBhvr>
                                        <p:cTn id="614" dur="1000" fill="hold"/>
                                        <p:tgtEl>
                                          <p:spTgt spid="862"/>
                                        </p:tgtEl>
                                        <p:attrNameLst>
                                          <p:attrName>ppt_w</p:attrName>
                                        </p:attrNameLst>
                                      </p:cBhvr>
                                      <p:tavLst>
                                        <p:tav tm="0">
                                          <p:val>
                                            <p:fltVal val="0"/>
                                          </p:val>
                                        </p:tav>
                                        <p:tav tm="100000">
                                          <p:val>
                                            <p:strVal val="#ppt_w"/>
                                          </p:val>
                                        </p:tav>
                                      </p:tavLst>
                                    </p:anim>
                                    <p:anim calcmode="lin" valueType="num">
                                      <p:cBhvr>
                                        <p:cTn id="615" dur="1000" fill="hold"/>
                                        <p:tgtEl>
                                          <p:spTgt spid="862"/>
                                        </p:tgtEl>
                                        <p:attrNameLst>
                                          <p:attrName>ppt_h</p:attrName>
                                        </p:attrNameLst>
                                      </p:cBhvr>
                                      <p:tavLst>
                                        <p:tav tm="0">
                                          <p:val>
                                            <p:fltVal val="0"/>
                                          </p:val>
                                        </p:tav>
                                        <p:tav tm="100000">
                                          <p:val>
                                            <p:strVal val="#ppt_h"/>
                                          </p:val>
                                        </p:tav>
                                      </p:tavLst>
                                    </p:anim>
                                    <p:anim calcmode="lin" valueType="num">
                                      <p:cBhvr>
                                        <p:cTn id="616" dur="1000" fill="hold"/>
                                        <p:tgtEl>
                                          <p:spTgt spid="862"/>
                                        </p:tgtEl>
                                        <p:attrNameLst>
                                          <p:attrName>style.rotation</p:attrName>
                                        </p:attrNameLst>
                                      </p:cBhvr>
                                      <p:tavLst>
                                        <p:tav tm="0">
                                          <p:val>
                                            <p:fltVal val="90"/>
                                          </p:val>
                                        </p:tav>
                                        <p:tav tm="100000">
                                          <p:val>
                                            <p:fltVal val="0"/>
                                          </p:val>
                                        </p:tav>
                                      </p:tavLst>
                                    </p:anim>
                                    <p:animEffect transition="in" filter="fade">
                                      <p:cBhvr>
                                        <p:cTn id="617" dur="1000"/>
                                        <p:tgtEl>
                                          <p:spTgt spid="862"/>
                                        </p:tgtEl>
                                      </p:cBhvr>
                                    </p:animEffect>
                                  </p:childTnLst>
                                </p:cTn>
                              </p:par>
                              <p:par>
                                <p:cTn id="618" presetID="31" presetClass="entr" presetSubtype="0" fill="hold" grpId="0" nodeType="withEffect">
                                  <p:stCondLst>
                                    <p:cond delay="750"/>
                                  </p:stCondLst>
                                  <p:childTnLst>
                                    <p:set>
                                      <p:cBhvr>
                                        <p:cTn id="619" dur="1" fill="hold">
                                          <p:stCondLst>
                                            <p:cond delay="0"/>
                                          </p:stCondLst>
                                        </p:cTn>
                                        <p:tgtEl>
                                          <p:spTgt spid="863"/>
                                        </p:tgtEl>
                                        <p:attrNameLst>
                                          <p:attrName>style.visibility</p:attrName>
                                        </p:attrNameLst>
                                      </p:cBhvr>
                                      <p:to>
                                        <p:strVal val="visible"/>
                                      </p:to>
                                    </p:set>
                                    <p:anim calcmode="lin" valueType="num">
                                      <p:cBhvr>
                                        <p:cTn id="620" dur="1000" fill="hold"/>
                                        <p:tgtEl>
                                          <p:spTgt spid="863"/>
                                        </p:tgtEl>
                                        <p:attrNameLst>
                                          <p:attrName>ppt_w</p:attrName>
                                        </p:attrNameLst>
                                      </p:cBhvr>
                                      <p:tavLst>
                                        <p:tav tm="0">
                                          <p:val>
                                            <p:fltVal val="0"/>
                                          </p:val>
                                        </p:tav>
                                        <p:tav tm="100000">
                                          <p:val>
                                            <p:strVal val="#ppt_w"/>
                                          </p:val>
                                        </p:tav>
                                      </p:tavLst>
                                    </p:anim>
                                    <p:anim calcmode="lin" valueType="num">
                                      <p:cBhvr>
                                        <p:cTn id="621" dur="1000" fill="hold"/>
                                        <p:tgtEl>
                                          <p:spTgt spid="863"/>
                                        </p:tgtEl>
                                        <p:attrNameLst>
                                          <p:attrName>ppt_h</p:attrName>
                                        </p:attrNameLst>
                                      </p:cBhvr>
                                      <p:tavLst>
                                        <p:tav tm="0">
                                          <p:val>
                                            <p:fltVal val="0"/>
                                          </p:val>
                                        </p:tav>
                                        <p:tav tm="100000">
                                          <p:val>
                                            <p:strVal val="#ppt_h"/>
                                          </p:val>
                                        </p:tav>
                                      </p:tavLst>
                                    </p:anim>
                                    <p:anim calcmode="lin" valueType="num">
                                      <p:cBhvr>
                                        <p:cTn id="622" dur="1000" fill="hold"/>
                                        <p:tgtEl>
                                          <p:spTgt spid="863"/>
                                        </p:tgtEl>
                                        <p:attrNameLst>
                                          <p:attrName>style.rotation</p:attrName>
                                        </p:attrNameLst>
                                      </p:cBhvr>
                                      <p:tavLst>
                                        <p:tav tm="0">
                                          <p:val>
                                            <p:fltVal val="90"/>
                                          </p:val>
                                        </p:tav>
                                        <p:tav tm="100000">
                                          <p:val>
                                            <p:fltVal val="0"/>
                                          </p:val>
                                        </p:tav>
                                      </p:tavLst>
                                    </p:anim>
                                    <p:animEffect transition="in" filter="fade">
                                      <p:cBhvr>
                                        <p:cTn id="623" dur="1000"/>
                                        <p:tgtEl>
                                          <p:spTgt spid="863"/>
                                        </p:tgtEl>
                                      </p:cBhvr>
                                    </p:animEffect>
                                  </p:childTnLst>
                                </p:cTn>
                              </p:par>
                              <p:par>
                                <p:cTn id="624" presetID="31" presetClass="entr" presetSubtype="0" fill="hold" grpId="0" nodeType="withEffect">
                                  <p:stCondLst>
                                    <p:cond delay="750"/>
                                  </p:stCondLst>
                                  <p:childTnLst>
                                    <p:set>
                                      <p:cBhvr>
                                        <p:cTn id="625" dur="1" fill="hold">
                                          <p:stCondLst>
                                            <p:cond delay="0"/>
                                          </p:stCondLst>
                                        </p:cTn>
                                        <p:tgtEl>
                                          <p:spTgt spid="864"/>
                                        </p:tgtEl>
                                        <p:attrNameLst>
                                          <p:attrName>style.visibility</p:attrName>
                                        </p:attrNameLst>
                                      </p:cBhvr>
                                      <p:to>
                                        <p:strVal val="visible"/>
                                      </p:to>
                                    </p:set>
                                    <p:anim calcmode="lin" valueType="num">
                                      <p:cBhvr>
                                        <p:cTn id="626" dur="1000" fill="hold"/>
                                        <p:tgtEl>
                                          <p:spTgt spid="864"/>
                                        </p:tgtEl>
                                        <p:attrNameLst>
                                          <p:attrName>ppt_w</p:attrName>
                                        </p:attrNameLst>
                                      </p:cBhvr>
                                      <p:tavLst>
                                        <p:tav tm="0">
                                          <p:val>
                                            <p:fltVal val="0"/>
                                          </p:val>
                                        </p:tav>
                                        <p:tav tm="100000">
                                          <p:val>
                                            <p:strVal val="#ppt_w"/>
                                          </p:val>
                                        </p:tav>
                                      </p:tavLst>
                                    </p:anim>
                                    <p:anim calcmode="lin" valueType="num">
                                      <p:cBhvr>
                                        <p:cTn id="627" dur="1000" fill="hold"/>
                                        <p:tgtEl>
                                          <p:spTgt spid="864"/>
                                        </p:tgtEl>
                                        <p:attrNameLst>
                                          <p:attrName>ppt_h</p:attrName>
                                        </p:attrNameLst>
                                      </p:cBhvr>
                                      <p:tavLst>
                                        <p:tav tm="0">
                                          <p:val>
                                            <p:fltVal val="0"/>
                                          </p:val>
                                        </p:tav>
                                        <p:tav tm="100000">
                                          <p:val>
                                            <p:strVal val="#ppt_h"/>
                                          </p:val>
                                        </p:tav>
                                      </p:tavLst>
                                    </p:anim>
                                    <p:anim calcmode="lin" valueType="num">
                                      <p:cBhvr>
                                        <p:cTn id="628" dur="1000" fill="hold"/>
                                        <p:tgtEl>
                                          <p:spTgt spid="864"/>
                                        </p:tgtEl>
                                        <p:attrNameLst>
                                          <p:attrName>style.rotation</p:attrName>
                                        </p:attrNameLst>
                                      </p:cBhvr>
                                      <p:tavLst>
                                        <p:tav tm="0">
                                          <p:val>
                                            <p:fltVal val="90"/>
                                          </p:val>
                                        </p:tav>
                                        <p:tav tm="100000">
                                          <p:val>
                                            <p:fltVal val="0"/>
                                          </p:val>
                                        </p:tav>
                                      </p:tavLst>
                                    </p:anim>
                                    <p:animEffect transition="in" filter="fade">
                                      <p:cBhvr>
                                        <p:cTn id="629" dur="1000"/>
                                        <p:tgtEl>
                                          <p:spTgt spid="864"/>
                                        </p:tgtEl>
                                      </p:cBhvr>
                                    </p:animEffect>
                                  </p:childTnLst>
                                </p:cTn>
                              </p:par>
                              <p:par>
                                <p:cTn id="630" presetID="31" presetClass="entr" presetSubtype="0" fill="hold" grpId="0" nodeType="withEffect">
                                  <p:stCondLst>
                                    <p:cond delay="750"/>
                                  </p:stCondLst>
                                  <p:childTnLst>
                                    <p:set>
                                      <p:cBhvr>
                                        <p:cTn id="631" dur="1" fill="hold">
                                          <p:stCondLst>
                                            <p:cond delay="0"/>
                                          </p:stCondLst>
                                        </p:cTn>
                                        <p:tgtEl>
                                          <p:spTgt spid="865"/>
                                        </p:tgtEl>
                                        <p:attrNameLst>
                                          <p:attrName>style.visibility</p:attrName>
                                        </p:attrNameLst>
                                      </p:cBhvr>
                                      <p:to>
                                        <p:strVal val="visible"/>
                                      </p:to>
                                    </p:set>
                                    <p:anim calcmode="lin" valueType="num">
                                      <p:cBhvr>
                                        <p:cTn id="632" dur="1000" fill="hold"/>
                                        <p:tgtEl>
                                          <p:spTgt spid="865"/>
                                        </p:tgtEl>
                                        <p:attrNameLst>
                                          <p:attrName>ppt_w</p:attrName>
                                        </p:attrNameLst>
                                      </p:cBhvr>
                                      <p:tavLst>
                                        <p:tav tm="0">
                                          <p:val>
                                            <p:fltVal val="0"/>
                                          </p:val>
                                        </p:tav>
                                        <p:tav tm="100000">
                                          <p:val>
                                            <p:strVal val="#ppt_w"/>
                                          </p:val>
                                        </p:tav>
                                      </p:tavLst>
                                    </p:anim>
                                    <p:anim calcmode="lin" valueType="num">
                                      <p:cBhvr>
                                        <p:cTn id="633" dur="1000" fill="hold"/>
                                        <p:tgtEl>
                                          <p:spTgt spid="865"/>
                                        </p:tgtEl>
                                        <p:attrNameLst>
                                          <p:attrName>ppt_h</p:attrName>
                                        </p:attrNameLst>
                                      </p:cBhvr>
                                      <p:tavLst>
                                        <p:tav tm="0">
                                          <p:val>
                                            <p:fltVal val="0"/>
                                          </p:val>
                                        </p:tav>
                                        <p:tav tm="100000">
                                          <p:val>
                                            <p:strVal val="#ppt_h"/>
                                          </p:val>
                                        </p:tav>
                                      </p:tavLst>
                                    </p:anim>
                                    <p:anim calcmode="lin" valueType="num">
                                      <p:cBhvr>
                                        <p:cTn id="634" dur="1000" fill="hold"/>
                                        <p:tgtEl>
                                          <p:spTgt spid="865"/>
                                        </p:tgtEl>
                                        <p:attrNameLst>
                                          <p:attrName>style.rotation</p:attrName>
                                        </p:attrNameLst>
                                      </p:cBhvr>
                                      <p:tavLst>
                                        <p:tav tm="0">
                                          <p:val>
                                            <p:fltVal val="90"/>
                                          </p:val>
                                        </p:tav>
                                        <p:tav tm="100000">
                                          <p:val>
                                            <p:fltVal val="0"/>
                                          </p:val>
                                        </p:tav>
                                      </p:tavLst>
                                    </p:anim>
                                    <p:animEffect transition="in" filter="fade">
                                      <p:cBhvr>
                                        <p:cTn id="635" dur="1000"/>
                                        <p:tgtEl>
                                          <p:spTgt spid="865"/>
                                        </p:tgtEl>
                                      </p:cBhvr>
                                    </p:animEffect>
                                  </p:childTnLst>
                                </p:cTn>
                              </p:par>
                              <p:par>
                                <p:cTn id="636" presetID="31" presetClass="entr" presetSubtype="0" fill="hold" grpId="0" nodeType="withEffect">
                                  <p:stCondLst>
                                    <p:cond delay="750"/>
                                  </p:stCondLst>
                                  <p:childTnLst>
                                    <p:set>
                                      <p:cBhvr>
                                        <p:cTn id="637" dur="1" fill="hold">
                                          <p:stCondLst>
                                            <p:cond delay="0"/>
                                          </p:stCondLst>
                                        </p:cTn>
                                        <p:tgtEl>
                                          <p:spTgt spid="866"/>
                                        </p:tgtEl>
                                        <p:attrNameLst>
                                          <p:attrName>style.visibility</p:attrName>
                                        </p:attrNameLst>
                                      </p:cBhvr>
                                      <p:to>
                                        <p:strVal val="visible"/>
                                      </p:to>
                                    </p:set>
                                    <p:anim calcmode="lin" valueType="num">
                                      <p:cBhvr>
                                        <p:cTn id="638" dur="1000" fill="hold"/>
                                        <p:tgtEl>
                                          <p:spTgt spid="866"/>
                                        </p:tgtEl>
                                        <p:attrNameLst>
                                          <p:attrName>ppt_w</p:attrName>
                                        </p:attrNameLst>
                                      </p:cBhvr>
                                      <p:tavLst>
                                        <p:tav tm="0">
                                          <p:val>
                                            <p:fltVal val="0"/>
                                          </p:val>
                                        </p:tav>
                                        <p:tav tm="100000">
                                          <p:val>
                                            <p:strVal val="#ppt_w"/>
                                          </p:val>
                                        </p:tav>
                                      </p:tavLst>
                                    </p:anim>
                                    <p:anim calcmode="lin" valueType="num">
                                      <p:cBhvr>
                                        <p:cTn id="639" dur="1000" fill="hold"/>
                                        <p:tgtEl>
                                          <p:spTgt spid="866"/>
                                        </p:tgtEl>
                                        <p:attrNameLst>
                                          <p:attrName>ppt_h</p:attrName>
                                        </p:attrNameLst>
                                      </p:cBhvr>
                                      <p:tavLst>
                                        <p:tav tm="0">
                                          <p:val>
                                            <p:fltVal val="0"/>
                                          </p:val>
                                        </p:tav>
                                        <p:tav tm="100000">
                                          <p:val>
                                            <p:strVal val="#ppt_h"/>
                                          </p:val>
                                        </p:tav>
                                      </p:tavLst>
                                    </p:anim>
                                    <p:anim calcmode="lin" valueType="num">
                                      <p:cBhvr>
                                        <p:cTn id="640" dur="1000" fill="hold"/>
                                        <p:tgtEl>
                                          <p:spTgt spid="866"/>
                                        </p:tgtEl>
                                        <p:attrNameLst>
                                          <p:attrName>style.rotation</p:attrName>
                                        </p:attrNameLst>
                                      </p:cBhvr>
                                      <p:tavLst>
                                        <p:tav tm="0">
                                          <p:val>
                                            <p:fltVal val="90"/>
                                          </p:val>
                                        </p:tav>
                                        <p:tav tm="100000">
                                          <p:val>
                                            <p:fltVal val="0"/>
                                          </p:val>
                                        </p:tav>
                                      </p:tavLst>
                                    </p:anim>
                                    <p:animEffect transition="in" filter="fade">
                                      <p:cBhvr>
                                        <p:cTn id="641" dur="1000"/>
                                        <p:tgtEl>
                                          <p:spTgt spid="866"/>
                                        </p:tgtEl>
                                      </p:cBhvr>
                                    </p:animEffect>
                                  </p:childTnLst>
                                </p:cTn>
                              </p:par>
                              <p:par>
                                <p:cTn id="642" presetID="31" presetClass="entr" presetSubtype="0" fill="hold" grpId="0" nodeType="withEffect">
                                  <p:stCondLst>
                                    <p:cond delay="750"/>
                                  </p:stCondLst>
                                  <p:childTnLst>
                                    <p:set>
                                      <p:cBhvr>
                                        <p:cTn id="643" dur="1" fill="hold">
                                          <p:stCondLst>
                                            <p:cond delay="0"/>
                                          </p:stCondLst>
                                        </p:cTn>
                                        <p:tgtEl>
                                          <p:spTgt spid="867"/>
                                        </p:tgtEl>
                                        <p:attrNameLst>
                                          <p:attrName>style.visibility</p:attrName>
                                        </p:attrNameLst>
                                      </p:cBhvr>
                                      <p:to>
                                        <p:strVal val="visible"/>
                                      </p:to>
                                    </p:set>
                                    <p:anim calcmode="lin" valueType="num">
                                      <p:cBhvr>
                                        <p:cTn id="644" dur="1000" fill="hold"/>
                                        <p:tgtEl>
                                          <p:spTgt spid="867"/>
                                        </p:tgtEl>
                                        <p:attrNameLst>
                                          <p:attrName>ppt_w</p:attrName>
                                        </p:attrNameLst>
                                      </p:cBhvr>
                                      <p:tavLst>
                                        <p:tav tm="0">
                                          <p:val>
                                            <p:fltVal val="0"/>
                                          </p:val>
                                        </p:tav>
                                        <p:tav tm="100000">
                                          <p:val>
                                            <p:strVal val="#ppt_w"/>
                                          </p:val>
                                        </p:tav>
                                      </p:tavLst>
                                    </p:anim>
                                    <p:anim calcmode="lin" valueType="num">
                                      <p:cBhvr>
                                        <p:cTn id="645" dur="1000" fill="hold"/>
                                        <p:tgtEl>
                                          <p:spTgt spid="867"/>
                                        </p:tgtEl>
                                        <p:attrNameLst>
                                          <p:attrName>ppt_h</p:attrName>
                                        </p:attrNameLst>
                                      </p:cBhvr>
                                      <p:tavLst>
                                        <p:tav tm="0">
                                          <p:val>
                                            <p:fltVal val="0"/>
                                          </p:val>
                                        </p:tav>
                                        <p:tav tm="100000">
                                          <p:val>
                                            <p:strVal val="#ppt_h"/>
                                          </p:val>
                                        </p:tav>
                                      </p:tavLst>
                                    </p:anim>
                                    <p:anim calcmode="lin" valueType="num">
                                      <p:cBhvr>
                                        <p:cTn id="646" dur="1000" fill="hold"/>
                                        <p:tgtEl>
                                          <p:spTgt spid="867"/>
                                        </p:tgtEl>
                                        <p:attrNameLst>
                                          <p:attrName>style.rotation</p:attrName>
                                        </p:attrNameLst>
                                      </p:cBhvr>
                                      <p:tavLst>
                                        <p:tav tm="0">
                                          <p:val>
                                            <p:fltVal val="90"/>
                                          </p:val>
                                        </p:tav>
                                        <p:tav tm="100000">
                                          <p:val>
                                            <p:fltVal val="0"/>
                                          </p:val>
                                        </p:tav>
                                      </p:tavLst>
                                    </p:anim>
                                    <p:animEffect transition="in" filter="fade">
                                      <p:cBhvr>
                                        <p:cTn id="647" dur="1000"/>
                                        <p:tgtEl>
                                          <p:spTgt spid="867"/>
                                        </p:tgtEl>
                                      </p:cBhvr>
                                    </p:animEffect>
                                  </p:childTnLst>
                                </p:cTn>
                              </p:par>
                              <p:par>
                                <p:cTn id="648" presetID="31" presetClass="entr" presetSubtype="0" fill="hold" grpId="0" nodeType="withEffect">
                                  <p:stCondLst>
                                    <p:cond delay="750"/>
                                  </p:stCondLst>
                                  <p:childTnLst>
                                    <p:set>
                                      <p:cBhvr>
                                        <p:cTn id="649" dur="1" fill="hold">
                                          <p:stCondLst>
                                            <p:cond delay="0"/>
                                          </p:stCondLst>
                                        </p:cTn>
                                        <p:tgtEl>
                                          <p:spTgt spid="868"/>
                                        </p:tgtEl>
                                        <p:attrNameLst>
                                          <p:attrName>style.visibility</p:attrName>
                                        </p:attrNameLst>
                                      </p:cBhvr>
                                      <p:to>
                                        <p:strVal val="visible"/>
                                      </p:to>
                                    </p:set>
                                    <p:anim calcmode="lin" valueType="num">
                                      <p:cBhvr>
                                        <p:cTn id="650" dur="1000" fill="hold"/>
                                        <p:tgtEl>
                                          <p:spTgt spid="868"/>
                                        </p:tgtEl>
                                        <p:attrNameLst>
                                          <p:attrName>ppt_w</p:attrName>
                                        </p:attrNameLst>
                                      </p:cBhvr>
                                      <p:tavLst>
                                        <p:tav tm="0">
                                          <p:val>
                                            <p:fltVal val="0"/>
                                          </p:val>
                                        </p:tav>
                                        <p:tav tm="100000">
                                          <p:val>
                                            <p:strVal val="#ppt_w"/>
                                          </p:val>
                                        </p:tav>
                                      </p:tavLst>
                                    </p:anim>
                                    <p:anim calcmode="lin" valueType="num">
                                      <p:cBhvr>
                                        <p:cTn id="651" dur="1000" fill="hold"/>
                                        <p:tgtEl>
                                          <p:spTgt spid="868"/>
                                        </p:tgtEl>
                                        <p:attrNameLst>
                                          <p:attrName>ppt_h</p:attrName>
                                        </p:attrNameLst>
                                      </p:cBhvr>
                                      <p:tavLst>
                                        <p:tav tm="0">
                                          <p:val>
                                            <p:fltVal val="0"/>
                                          </p:val>
                                        </p:tav>
                                        <p:tav tm="100000">
                                          <p:val>
                                            <p:strVal val="#ppt_h"/>
                                          </p:val>
                                        </p:tav>
                                      </p:tavLst>
                                    </p:anim>
                                    <p:anim calcmode="lin" valueType="num">
                                      <p:cBhvr>
                                        <p:cTn id="652" dur="1000" fill="hold"/>
                                        <p:tgtEl>
                                          <p:spTgt spid="868"/>
                                        </p:tgtEl>
                                        <p:attrNameLst>
                                          <p:attrName>style.rotation</p:attrName>
                                        </p:attrNameLst>
                                      </p:cBhvr>
                                      <p:tavLst>
                                        <p:tav tm="0">
                                          <p:val>
                                            <p:fltVal val="90"/>
                                          </p:val>
                                        </p:tav>
                                        <p:tav tm="100000">
                                          <p:val>
                                            <p:fltVal val="0"/>
                                          </p:val>
                                        </p:tav>
                                      </p:tavLst>
                                    </p:anim>
                                    <p:animEffect transition="in" filter="fade">
                                      <p:cBhvr>
                                        <p:cTn id="653" dur="1000"/>
                                        <p:tgtEl>
                                          <p:spTgt spid="868"/>
                                        </p:tgtEl>
                                      </p:cBhvr>
                                    </p:animEffect>
                                  </p:childTnLst>
                                </p:cTn>
                              </p:par>
                              <p:par>
                                <p:cTn id="654" presetID="31" presetClass="entr" presetSubtype="0" fill="hold" grpId="0" nodeType="withEffect">
                                  <p:stCondLst>
                                    <p:cond delay="750"/>
                                  </p:stCondLst>
                                  <p:childTnLst>
                                    <p:set>
                                      <p:cBhvr>
                                        <p:cTn id="655" dur="1" fill="hold">
                                          <p:stCondLst>
                                            <p:cond delay="0"/>
                                          </p:stCondLst>
                                        </p:cTn>
                                        <p:tgtEl>
                                          <p:spTgt spid="869"/>
                                        </p:tgtEl>
                                        <p:attrNameLst>
                                          <p:attrName>style.visibility</p:attrName>
                                        </p:attrNameLst>
                                      </p:cBhvr>
                                      <p:to>
                                        <p:strVal val="visible"/>
                                      </p:to>
                                    </p:set>
                                    <p:anim calcmode="lin" valueType="num">
                                      <p:cBhvr>
                                        <p:cTn id="656" dur="1000" fill="hold"/>
                                        <p:tgtEl>
                                          <p:spTgt spid="869"/>
                                        </p:tgtEl>
                                        <p:attrNameLst>
                                          <p:attrName>ppt_w</p:attrName>
                                        </p:attrNameLst>
                                      </p:cBhvr>
                                      <p:tavLst>
                                        <p:tav tm="0">
                                          <p:val>
                                            <p:fltVal val="0"/>
                                          </p:val>
                                        </p:tav>
                                        <p:tav tm="100000">
                                          <p:val>
                                            <p:strVal val="#ppt_w"/>
                                          </p:val>
                                        </p:tav>
                                      </p:tavLst>
                                    </p:anim>
                                    <p:anim calcmode="lin" valueType="num">
                                      <p:cBhvr>
                                        <p:cTn id="657" dur="1000" fill="hold"/>
                                        <p:tgtEl>
                                          <p:spTgt spid="869"/>
                                        </p:tgtEl>
                                        <p:attrNameLst>
                                          <p:attrName>ppt_h</p:attrName>
                                        </p:attrNameLst>
                                      </p:cBhvr>
                                      <p:tavLst>
                                        <p:tav tm="0">
                                          <p:val>
                                            <p:fltVal val="0"/>
                                          </p:val>
                                        </p:tav>
                                        <p:tav tm="100000">
                                          <p:val>
                                            <p:strVal val="#ppt_h"/>
                                          </p:val>
                                        </p:tav>
                                      </p:tavLst>
                                    </p:anim>
                                    <p:anim calcmode="lin" valueType="num">
                                      <p:cBhvr>
                                        <p:cTn id="658" dur="1000" fill="hold"/>
                                        <p:tgtEl>
                                          <p:spTgt spid="869"/>
                                        </p:tgtEl>
                                        <p:attrNameLst>
                                          <p:attrName>style.rotation</p:attrName>
                                        </p:attrNameLst>
                                      </p:cBhvr>
                                      <p:tavLst>
                                        <p:tav tm="0">
                                          <p:val>
                                            <p:fltVal val="90"/>
                                          </p:val>
                                        </p:tav>
                                        <p:tav tm="100000">
                                          <p:val>
                                            <p:fltVal val="0"/>
                                          </p:val>
                                        </p:tav>
                                      </p:tavLst>
                                    </p:anim>
                                    <p:animEffect transition="in" filter="fade">
                                      <p:cBhvr>
                                        <p:cTn id="659" dur="1000"/>
                                        <p:tgtEl>
                                          <p:spTgt spid="869"/>
                                        </p:tgtEl>
                                      </p:cBhvr>
                                    </p:animEffect>
                                  </p:childTnLst>
                                </p:cTn>
                              </p:par>
                              <p:par>
                                <p:cTn id="660" presetID="31" presetClass="entr" presetSubtype="0" fill="hold" grpId="0" nodeType="withEffect">
                                  <p:stCondLst>
                                    <p:cond delay="750"/>
                                  </p:stCondLst>
                                  <p:childTnLst>
                                    <p:set>
                                      <p:cBhvr>
                                        <p:cTn id="661" dur="1" fill="hold">
                                          <p:stCondLst>
                                            <p:cond delay="0"/>
                                          </p:stCondLst>
                                        </p:cTn>
                                        <p:tgtEl>
                                          <p:spTgt spid="870"/>
                                        </p:tgtEl>
                                        <p:attrNameLst>
                                          <p:attrName>style.visibility</p:attrName>
                                        </p:attrNameLst>
                                      </p:cBhvr>
                                      <p:to>
                                        <p:strVal val="visible"/>
                                      </p:to>
                                    </p:set>
                                    <p:anim calcmode="lin" valueType="num">
                                      <p:cBhvr>
                                        <p:cTn id="662" dur="1000" fill="hold"/>
                                        <p:tgtEl>
                                          <p:spTgt spid="870"/>
                                        </p:tgtEl>
                                        <p:attrNameLst>
                                          <p:attrName>ppt_w</p:attrName>
                                        </p:attrNameLst>
                                      </p:cBhvr>
                                      <p:tavLst>
                                        <p:tav tm="0">
                                          <p:val>
                                            <p:fltVal val="0"/>
                                          </p:val>
                                        </p:tav>
                                        <p:tav tm="100000">
                                          <p:val>
                                            <p:strVal val="#ppt_w"/>
                                          </p:val>
                                        </p:tav>
                                      </p:tavLst>
                                    </p:anim>
                                    <p:anim calcmode="lin" valueType="num">
                                      <p:cBhvr>
                                        <p:cTn id="663" dur="1000" fill="hold"/>
                                        <p:tgtEl>
                                          <p:spTgt spid="870"/>
                                        </p:tgtEl>
                                        <p:attrNameLst>
                                          <p:attrName>ppt_h</p:attrName>
                                        </p:attrNameLst>
                                      </p:cBhvr>
                                      <p:tavLst>
                                        <p:tav tm="0">
                                          <p:val>
                                            <p:fltVal val="0"/>
                                          </p:val>
                                        </p:tav>
                                        <p:tav tm="100000">
                                          <p:val>
                                            <p:strVal val="#ppt_h"/>
                                          </p:val>
                                        </p:tav>
                                      </p:tavLst>
                                    </p:anim>
                                    <p:anim calcmode="lin" valueType="num">
                                      <p:cBhvr>
                                        <p:cTn id="664" dur="1000" fill="hold"/>
                                        <p:tgtEl>
                                          <p:spTgt spid="870"/>
                                        </p:tgtEl>
                                        <p:attrNameLst>
                                          <p:attrName>style.rotation</p:attrName>
                                        </p:attrNameLst>
                                      </p:cBhvr>
                                      <p:tavLst>
                                        <p:tav tm="0">
                                          <p:val>
                                            <p:fltVal val="90"/>
                                          </p:val>
                                        </p:tav>
                                        <p:tav tm="100000">
                                          <p:val>
                                            <p:fltVal val="0"/>
                                          </p:val>
                                        </p:tav>
                                      </p:tavLst>
                                    </p:anim>
                                    <p:animEffect transition="in" filter="fade">
                                      <p:cBhvr>
                                        <p:cTn id="665" dur="1000"/>
                                        <p:tgtEl>
                                          <p:spTgt spid="870"/>
                                        </p:tgtEl>
                                      </p:cBhvr>
                                    </p:animEffect>
                                  </p:childTnLst>
                                </p:cTn>
                              </p:par>
                              <p:par>
                                <p:cTn id="666" presetID="31" presetClass="entr" presetSubtype="0" fill="hold" grpId="0" nodeType="withEffect">
                                  <p:stCondLst>
                                    <p:cond delay="750"/>
                                  </p:stCondLst>
                                  <p:childTnLst>
                                    <p:set>
                                      <p:cBhvr>
                                        <p:cTn id="667" dur="1" fill="hold">
                                          <p:stCondLst>
                                            <p:cond delay="0"/>
                                          </p:stCondLst>
                                        </p:cTn>
                                        <p:tgtEl>
                                          <p:spTgt spid="871"/>
                                        </p:tgtEl>
                                        <p:attrNameLst>
                                          <p:attrName>style.visibility</p:attrName>
                                        </p:attrNameLst>
                                      </p:cBhvr>
                                      <p:to>
                                        <p:strVal val="visible"/>
                                      </p:to>
                                    </p:set>
                                    <p:anim calcmode="lin" valueType="num">
                                      <p:cBhvr>
                                        <p:cTn id="668" dur="1000" fill="hold"/>
                                        <p:tgtEl>
                                          <p:spTgt spid="871"/>
                                        </p:tgtEl>
                                        <p:attrNameLst>
                                          <p:attrName>ppt_w</p:attrName>
                                        </p:attrNameLst>
                                      </p:cBhvr>
                                      <p:tavLst>
                                        <p:tav tm="0">
                                          <p:val>
                                            <p:fltVal val="0"/>
                                          </p:val>
                                        </p:tav>
                                        <p:tav tm="100000">
                                          <p:val>
                                            <p:strVal val="#ppt_w"/>
                                          </p:val>
                                        </p:tav>
                                      </p:tavLst>
                                    </p:anim>
                                    <p:anim calcmode="lin" valueType="num">
                                      <p:cBhvr>
                                        <p:cTn id="669" dur="1000" fill="hold"/>
                                        <p:tgtEl>
                                          <p:spTgt spid="871"/>
                                        </p:tgtEl>
                                        <p:attrNameLst>
                                          <p:attrName>ppt_h</p:attrName>
                                        </p:attrNameLst>
                                      </p:cBhvr>
                                      <p:tavLst>
                                        <p:tav tm="0">
                                          <p:val>
                                            <p:fltVal val="0"/>
                                          </p:val>
                                        </p:tav>
                                        <p:tav tm="100000">
                                          <p:val>
                                            <p:strVal val="#ppt_h"/>
                                          </p:val>
                                        </p:tav>
                                      </p:tavLst>
                                    </p:anim>
                                    <p:anim calcmode="lin" valueType="num">
                                      <p:cBhvr>
                                        <p:cTn id="670" dur="1000" fill="hold"/>
                                        <p:tgtEl>
                                          <p:spTgt spid="871"/>
                                        </p:tgtEl>
                                        <p:attrNameLst>
                                          <p:attrName>style.rotation</p:attrName>
                                        </p:attrNameLst>
                                      </p:cBhvr>
                                      <p:tavLst>
                                        <p:tav tm="0">
                                          <p:val>
                                            <p:fltVal val="90"/>
                                          </p:val>
                                        </p:tav>
                                        <p:tav tm="100000">
                                          <p:val>
                                            <p:fltVal val="0"/>
                                          </p:val>
                                        </p:tav>
                                      </p:tavLst>
                                    </p:anim>
                                    <p:animEffect transition="in" filter="fade">
                                      <p:cBhvr>
                                        <p:cTn id="671" dur="1000"/>
                                        <p:tgtEl>
                                          <p:spTgt spid="871"/>
                                        </p:tgtEl>
                                      </p:cBhvr>
                                    </p:animEffect>
                                  </p:childTnLst>
                                </p:cTn>
                              </p:par>
                              <p:par>
                                <p:cTn id="672" presetID="31" presetClass="entr" presetSubtype="0" fill="hold" grpId="0" nodeType="withEffect">
                                  <p:stCondLst>
                                    <p:cond delay="750"/>
                                  </p:stCondLst>
                                  <p:childTnLst>
                                    <p:set>
                                      <p:cBhvr>
                                        <p:cTn id="673" dur="1" fill="hold">
                                          <p:stCondLst>
                                            <p:cond delay="0"/>
                                          </p:stCondLst>
                                        </p:cTn>
                                        <p:tgtEl>
                                          <p:spTgt spid="872"/>
                                        </p:tgtEl>
                                        <p:attrNameLst>
                                          <p:attrName>style.visibility</p:attrName>
                                        </p:attrNameLst>
                                      </p:cBhvr>
                                      <p:to>
                                        <p:strVal val="visible"/>
                                      </p:to>
                                    </p:set>
                                    <p:anim calcmode="lin" valueType="num">
                                      <p:cBhvr>
                                        <p:cTn id="674" dur="1000" fill="hold"/>
                                        <p:tgtEl>
                                          <p:spTgt spid="872"/>
                                        </p:tgtEl>
                                        <p:attrNameLst>
                                          <p:attrName>ppt_w</p:attrName>
                                        </p:attrNameLst>
                                      </p:cBhvr>
                                      <p:tavLst>
                                        <p:tav tm="0">
                                          <p:val>
                                            <p:fltVal val="0"/>
                                          </p:val>
                                        </p:tav>
                                        <p:tav tm="100000">
                                          <p:val>
                                            <p:strVal val="#ppt_w"/>
                                          </p:val>
                                        </p:tav>
                                      </p:tavLst>
                                    </p:anim>
                                    <p:anim calcmode="lin" valueType="num">
                                      <p:cBhvr>
                                        <p:cTn id="675" dur="1000" fill="hold"/>
                                        <p:tgtEl>
                                          <p:spTgt spid="872"/>
                                        </p:tgtEl>
                                        <p:attrNameLst>
                                          <p:attrName>ppt_h</p:attrName>
                                        </p:attrNameLst>
                                      </p:cBhvr>
                                      <p:tavLst>
                                        <p:tav tm="0">
                                          <p:val>
                                            <p:fltVal val="0"/>
                                          </p:val>
                                        </p:tav>
                                        <p:tav tm="100000">
                                          <p:val>
                                            <p:strVal val="#ppt_h"/>
                                          </p:val>
                                        </p:tav>
                                      </p:tavLst>
                                    </p:anim>
                                    <p:anim calcmode="lin" valueType="num">
                                      <p:cBhvr>
                                        <p:cTn id="676" dur="1000" fill="hold"/>
                                        <p:tgtEl>
                                          <p:spTgt spid="872"/>
                                        </p:tgtEl>
                                        <p:attrNameLst>
                                          <p:attrName>style.rotation</p:attrName>
                                        </p:attrNameLst>
                                      </p:cBhvr>
                                      <p:tavLst>
                                        <p:tav tm="0">
                                          <p:val>
                                            <p:fltVal val="90"/>
                                          </p:val>
                                        </p:tav>
                                        <p:tav tm="100000">
                                          <p:val>
                                            <p:fltVal val="0"/>
                                          </p:val>
                                        </p:tav>
                                      </p:tavLst>
                                    </p:anim>
                                    <p:animEffect transition="in" filter="fade">
                                      <p:cBhvr>
                                        <p:cTn id="677" dur="1000"/>
                                        <p:tgtEl>
                                          <p:spTgt spid="872"/>
                                        </p:tgtEl>
                                      </p:cBhvr>
                                    </p:animEffect>
                                  </p:childTnLst>
                                </p:cTn>
                              </p:par>
                              <p:par>
                                <p:cTn id="678" presetID="31" presetClass="entr" presetSubtype="0" fill="hold" grpId="0" nodeType="withEffect">
                                  <p:stCondLst>
                                    <p:cond delay="750"/>
                                  </p:stCondLst>
                                  <p:childTnLst>
                                    <p:set>
                                      <p:cBhvr>
                                        <p:cTn id="679" dur="1" fill="hold">
                                          <p:stCondLst>
                                            <p:cond delay="0"/>
                                          </p:stCondLst>
                                        </p:cTn>
                                        <p:tgtEl>
                                          <p:spTgt spid="873"/>
                                        </p:tgtEl>
                                        <p:attrNameLst>
                                          <p:attrName>style.visibility</p:attrName>
                                        </p:attrNameLst>
                                      </p:cBhvr>
                                      <p:to>
                                        <p:strVal val="visible"/>
                                      </p:to>
                                    </p:set>
                                    <p:anim calcmode="lin" valueType="num">
                                      <p:cBhvr>
                                        <p:cTn id="680" dur="1000" fill="hold"/>
                                        <p:tgtEl>
                                          <p:spTgt spid="873"/>
                                        </p:tgtEl>
                                        <p:attrNameLst>
                                          <p:attrName>ppt_w</p:attrName>
                                        </p:attrNameLst>
                                      </p:cBhvr>
                                      <p:tavLst>
                                        <p:tav tm="0">
                                          <p:val>
                                            <p:fltVal val="0"/>
                                          </p:val>
                                        </p:tav>
                                        <p:tav tm="100000">
                                          <p:val>
                                            <p:strVal val="#ppt_w"/>
                                          </p:val>
                                        </p:tav>
                                      </p:tavLst>
                                    </p:anim>
                                    <p:anim calcmode="lin" valueType="num">
                                      <p:cBhvr>
                                        <p:cTn id="681" dur="1000" fill="hold"/>
                                        <p:tgtEl>
                                          <p:spTgt spid="873"/>
                                        </p:tgtEl>
                                        <p:attrNameLst>
                                          <p:attrName>ppt_h</p:attrName>
                                        </p:attrNameLst>
                                      </p:cBhvr>
                                      <p:tavLst>
                                        <p:tav tm="0">
                                          <p:val>
                                            <p:fltVal val="0"/>
                                          </p:val>
                                        </p:tav>
                                        <p:tav tm="100000">
                                          <p:val>
                                            <p:strVal val="#ppt_h"/>
                                          </p:val>
                                        </p:tav>
                                      </p:tavLst>
                                    </p:anim>
                                    <p:anim calcmode="lin" valueType="num">
                                      <p:cBhvr>
                                        <p:cTn id="682" dur="1000" fill="hold"/>
                                        <p:tgtEl>
                                          <p:spTgt spid="873"/>
                                        </p:tgtEl>
                                        <p:attrNameLst>
                                          <p:attrName>style.rotation</p:attrName>
                                        </p:attrNameLst>
                                      </p:cBhvr>
                                      <p:tavLst>
                                        <p:tav tm="0">
                                          <p:val>
                                            <p:fltVal val="90"/>
                                          </p:val>
                                        </p:tav>
                                        <p:tav tm="100000">
                                          <p:val>
                                            <p:fltVal val="0"/>
                                          </p:val>
                                        </p:tav>
                                      </p:tavLst>
                                    </p:anim>
                                    <p:animEffect transition="in" filter="fade">
                                      <p:cBhvr>
                                        <p:cTn id="683" dur="1000"/>
                                        <p:tgtEl>
                                          <p:spTgt spid="873"/>
                                        </p:tgtEl>
                                      </p:cBhvr>
                                    </p:animEffect>
                                  </p:childTnLst>
                                </p:cTn>
                              </p:par>
                              <p:par>
                                <p:cTn id="684" presetID="31" presetClass="entr" presetSubtype="0" fill="hold" grpId="0" nodeType="withEffect">
                                  <p:stCondLst>
                                    <p:cond delay="750"/>
                                  </p:stCondLst>
                                  <p:childTnLst>
                                    <p:set>
                                      <p:cBhvr>
                                        <p:cTn id="685" dur="1" fill="hold">
                                          <p:stCondLst>
                                            <p:cond delay="0"/>
                                          </p:stCondLst>
                                        </p:cTn>
                                        <p:tgtEl>
                                          <p:spTgt spid="874"/>
                                        </p:tgtEl>
                                        <p:attrNameLst>
                                          <p:attrName>style.visibility</p:attrName>
                                        </p:attrNameLst>
                                      </p:cBhvr>
                                      <p:to>
                                        <p:strVal val="visible"/>
                                      </p:to>
                                    </p:set>
                                    <p:anim calcmode="lin" valueType="num">
                                      <p:cBhvr>
                                        <p:cTn id="686" dur="1000" fill="hold"/>
                                        <p:tgtEl>
                                          <p:spTgt spid="874"/>
                                        </p:tgtEl>
                                        <p:attrNameLst>
                                          <p:attrName>ppt_w</p:attrName>
                                        </p:attrNameLst>
                                      </p:cBhvr>
                                      <p:tavLst>
                                        <p:tav tm="0">
                                          <p:val>
                                            <p:fltVal val="0"/>
                                          </p:val>
                                        </p:tav>
                                        <p:tav tm="100000">
                                          <p:val>
                                            <p:strVal val="#ppt_w"/>
                                          </p:val>
                                        </p:tav>
                                      </p:tavLst>
                                    </p:anim>
                                    <p:anim calcmode="lin" valueType="num">
                                      <p:cBhvr>
                                        <p:cTn id="687" dur="1000" fill="hold"/>
                                        <p:tgtEl>
                                          <p:spTgt spid="874"/>
                                        </p:tgtEl>
                                        <p:attrNameLst>
                                          <p:attrName>ppt_h</p:attrName>
                                        </p:attrNameLst>
                                      </p:cBhvr>
                                      <p:tavLst>
                                        <p:tav tm="0">
                                          <p:val>
                                            <p:fltVal val="0"/>
                                          </p:val>
                                        </p:tav>
                                        <p:tav tm="100000">
                                          <p:val>
                                            <p:strVal val="#ppt_h"/>
                                          </p:val>
                                        </p:tav>
                                      </p:tavLst>
                                    </p:anim>
                                    <p:anim calcmode="lin" valueType="num">
                                      <p:cBhvr>
                                        <p:cTn id="688" dur="1000" fill="hold"/>
                                        <p:tgtEl>
                                          <p:spTgt spid="874"/>
                                        </p:tgtEl>
                                        <p:attrNameLst>
                                          <p:attrName>style.rotation</p:attrName>
                                        </p:attrNameLst>
                                      </p:cBhvr>
                                      <p:tavLst>
                                        <p:tav tm="0">
                                          <p:val>
                                            <p:fltVal val="90"/>
                                          </p:val>
                                        </p:tav>
                                        <p:tav tm="100000">
                                          <p:val>
                                            <p:fltVal val="0"/>
                                          </p:val>
                                        </p:tav>
                                      </p:tavLst>
                                    </p:anim>
                                    <p:animEffect transition="in" filter="fade">
                                      <p:cBhvr>
                                        <p:cTn id="689" dur="1000"/>
                                        <p:tgtEl>
                                          <p:spTgt spid="874"/>
                                        </p:tgtEl>
                                      </p:cBhvr>
                                    </p:animEffect>
                                  </p:childTnLst>
                                </p:cTn>
                              </p:par>
                              <p:par>
                                <p:cTn id="690" presetID="31" presetClass="entr" presetSubtype="0" fill="hold" grpId="0" nodeType="withEffect">
                                  <p:stCondLst>
                                    <p:cond delay="750"/>
                                  </p:stCondLst>
                                  <p:childTnLst>
                                    <p:set>
                                      <p:cBhvr>
                                        <p:cTn id="691" dur="1" fill="hold">
                                          <p:stCondLst>
                                            <p:cond delay="0"/>
                                          </p:stCondLst>
                                        </p:cTn>
                                        <p:tgtEl>
                                          <p:spTgt spid="875"/>
                                        </p:tgtEl>
                                        <p:attrNameLst>
                                          <p:attrName>style.visibility</p:attrName>
                                        </p:attrNameLst>
                                      </p:cBhvr>
                                      <p:to>
                                        <p:strVal val="visible"/>
                                      </p:to>
                                    </p:set>
                                    <p:anim calcmode="lin" valueType="num">
                                      <p:cBhvr>
                                        <p:cTn id="692" dur="1000" fill="hold"/>
                                        <p:tgtEl>
                                          <p:spTgt spid="875"/>
                                        </p:tgtEl>
                                        <p:attrNameLst>
                                          <p:attrName>ppt_w</p:attrName>
                                        </p:attrNameLst>
                                      </p:cBhvr>
                                      <p:tavLst>
                                        <p:tav tm="0">
                                          <p:val>
                                            <p:fltVal val="0"/>
                                          </p:val>
                                        </p:tav>
                                        <p:tav tm="100000">
                                          <p:val>
                                            <p:strVal val="#ppt_w"/>
                                          </p:val>
                                        </p:tav>
                                      </p:tavLst>
                                    </p:anim>
                                    <p:anim calcmode="lin" valueType="num">
                                      <p:cBhvr>
                                        <p:cTn id="693" dur="1000" fill="hold"/>
                                        <p:tgtEl>
                                          <p:spTgt spid="875"/>
                                        </p:tgtEl>
                                        <p:attrNameLst>
                                          <p:attrName>ppt_h</p:attrName>
                                        </p:attrNameLst>
                                      </p:cBhvr>
                                      <p:tavLst>
                                        <p:tav tm="0">
                                          <p:val>
                                            <p:fltVal val="0"/>
                                          </p:val>
                                        </p:tav>
                                        <p:tav tm="100000">
                                          <p:val>
                                            <p:strVal val="#ppt_h"/>
                                          </p:val>
                                        </p:tav>
                                      </p:tavLst>
                                    </p:anim>
                                    <p:anim calcmode="lin" valueType="num">
                                      <p:cBhvr>
                                        <p:cTn id="694" dur="1000" fill="hold"/>
                                        <p:tgtEl>
                                          <p:spTgt spid="875"/>
                                        </p:tgtEl>
                                        <p:attrNameLst>
                                          <p:attrName>style.rotation</p:attrName>
                                        </p:attrNameLst>
                                      </p:cBhvr>
                                      <p:tavLst>
                                        <p:tav tm="0">
                                          <p:val>
                                            <p:fltVal val="90"/>
                                          </p:val>
                                        </p:tav>
                                        <p:tav tm="100000">
                                          <p:val>
                                            <p:fltVal val="0"/>
                                          </p:val>
                                        </p:tav>
                                      </p:tavLst>
                                    </p:anim>
                                    <p:animEffect transition="in" filter="fade">
                                      <p:cBhvr>
                                        <p:cTn id="695" dur="1000"/>
                                        <p:tgtEl>
                                          <p:spTgt spid="875"/>
                                        </p:tgtEl>
                                      </p:cBhvr>
                                    </p:animEffect>
                                  </p:childTnLst>
                                </p:cTn>
                              </p:par>
                              <p:par>
                                <p:cTn id="696" presetID="31" presetClass="entr" presetSubtype="0" fill="hold" grpId="0" nodeType="withEffect">
                                  <p:stCondLst>
                                    <p:cond delay="750"/>
                                  </p:stCondLst>
                                  <p:childTnLst>
                                    <p:set>
                                      <p:cBhvr>
                                        <p:cTn id="697" dur="1" fill="hold">
                                          <p:stCondLst>
                                            <p:cond delay="0"/>
                                          </p:stCondLst>
                                        </p:cTn>
                                        <p:tgtEl>
                                          <p:spTgt spid="876"/>
                                        </p:tgtEl>
                                        <p:attrNameLst>
                                          <p:attrName>style.visibility</p:attrName>
                                        </p:attrNameLst>
                                      </p:cBhvr>
                                      <p:to>
                                        <p:strVal val="visible"/>
                                      </p:to>
                                    </p:set>
                                    <p:anim calcmode="lin" valueType="num">
                                      <p:cBhvr>
                                        <p:cTn id="698" dur="1000" fill="hold"/>
                                        <p:tgtEl>
                                          <p:spTgt spid="876"/>
                                        </p:tgtEl>
                                        <p:attrNameLst>
                                          <p:attrName>ppt_w</p:attrName>
                                        </p:attrNameLst>
                                      </p:cBhvr>
                                      <p:tavLst>
                                        <p:tav tm="0">
                                          <p:val>
                                            <p:fltVal val="0"/>
                                          </p:val>
                                        </p:tav>
                                        <p:tav tm="100000">
                                          <p:val>
                                            <p:strVal val="#ppt_w"/>
                                          </p:val>
                                        </p:tav>
                                      </p:tavLst>
                                    </p:anim>
                                    <p:anim calcmode="lin" valueType="num">
                                      <p:cBhvr>
                                        <p:cTn id="699" dur="1000" fill="hold"/>
                                        <p:tgtEl>
                                          <p:spTgt spid="876"/>
                                        </p:tgtEl>
                                        <p:attrNameLst>
                                          <p:attrName>ppt_h</p:attrName>
                                        </p:attrNameLst>
                                      </p:cBhvr>
                                      <p:tavLst>
                                        <p:tav tm="0">
                                          <p:val>
                                            <p:fltVal val="0"/>
                                          </p:val>
                                        </p:tav>
                                        <p:tav tm="100000">
                                          <p:val>
                                            <p:strVal val="#ppt_h"/>
                                          </p:val>
                                        </p:tav>
                                      </p:tavLst>
                                    </p:anim>
                                    <p:anim calcmode="lin" valueType="num">
                                      <p:cBhvr>
                                        <p:cTn id="700" dur="1000" fill="hold"/>
                                        <p:tgtEl>
                                          <p:spTgt spid="876"/>
                                        </p:tgtEl>
                                        <p:attrNameLst>
                                          <p:attrName>style.rotation</p:attrName>
                                        </p:attrNameLst>
                                      </p:cBhvr>
                                      <p:tavLst>
                                        <p:tav tm="0">
                                          <p:val>
                                            <p:fltVal val="90"/>
                                          </p:val>
                                        </p:tav>
                                        <p:tav tm="100000">
                                          <p:val>
                                            <p:fltVal val="0"/>
                                          </p:val>
                                        </p:tav>
                                      </p:tavLst>
                                    </p:anim>
                                    <p:animEffect transition="in" filter="fade">
                                      <p:cBhvr>
                                        <p:cTn id="701" dur="1000"/>
                                        <p:tgtEl>
                                          <p:spTgt spid="876"/>
                                        </p:tgtEl>
                                      </p:cBhvr>
                                    </p:animEffect>
                                  </p:childTnLst>
                                </p:cTn>
                              </p:par>
                              <p:par>
                                <p:cTn id="702" presetID="31" presetClass="entr" presetSubtype="0" fill="hold" grpId="0" nodeType="withEffect">
                                  <p:stCondLst>
                                    <p:cond delay="750"/>
                                  </p:stCondLst>
                                  <p:childTnLst>
                                    <p:set>
                                      <p:cBhvr>
                                        <p:cTn id="703" dur="1" fill="hold">
                                          <p:stCondLst>
                                            <p:cond delay="0"/>
                                          </p:stCondLst>
                                        </p:cTn>
                                        <p:tgtEl>
                                          <p:spTgt spid="877"/>
                                        </p:tgtEl>
                                        <p:attrNameLst>
                                          <p:attrName>style.visibility</p:attrName>
                                        </p:attrNameLst>
                                      </p:cBhvr>
                                      <p:to>
                                        <p:strVal val="visible"/>
                                      </p:to>
                                    </p:set>
                                    <p:anim calcmode="lin" valueType="num">
                                      <p:cBhvr>
                                        <p:cTn id="704" dur="1000" fill="hold"/>
                                        <p:tgtEl>
                                          <p:spTgt spid="877"/>
                                        </p:tgtEl>
                                        <p:attrNameLst>
                                          <p:attrName>ppt_w</p:attrName>
                                        </p:attrNameLst>
                                      </p:cBhvr>
                                      <p:tavLst>
                                        <p:tav tm="0">
                                          <p:val>
                                            <p:fltVal val="0"/>
                                          </p:val>
                                        </p:tav>
                                        <p:tav tm="100000">
                                          <p:val>
                                            <p:strVal val="#ppt_w"/>
                                          </p:val>
                                        </p:tav>
                                      </p:tavLst>
                                    </p:anim>
                                    <p:anim calcmode="lin" valueType="num">
                                      <p:cBhvr>
                                        <p:cTn id="705" dur="1000" fill="hold"/>
                                        <p:tgtEl>
                                          <p:spTgt spid="877"/>
                                        </p:tgtEl>
                                        <p:attrNameLst>
                                          <p:attrName>ppt_h</p:attrName>
                                        </p:attrNameLst>
                                      </p:cBhvr>
                                      <p:tavLst>
                                        <p:tav tm="0">
                                          <p:val>
                                            <p:fltVal val="0"/>
                                          </p:val>
                                        </p:tav>
                                        <p:tav tm="100000">
                                          <p:val>
                                            <p:strVal val="#ppt_h"/>
                                          </p:val>
                                        </p:tav>
                                      </p:tavLst>
                                    </p:anim>
                                    <p:anim calcmode="lin" valueType="num">
                                      <p:cBhvr>
                                        <p:cTn id="706" dur="1000" fill="hold"/>
                                        <p:tgtEl>
                                          <p:spTgt spid="877"/>
                                        </p:tgtEl>
                                        <p:attrNameLst>
                                          <p:attrName>style.rotation</p:attrName>
                                        </p:attrNameLst>
                                      </p:cBhvr>
                                      <p:tavLst>
                                        <p:tav tm="0">
                                          <p:val>
                                            <p:fltVal val="90"/>
                                          </p:val>
                                        </p:tav>
                                        <p:tav tm="100000">
                                          <p:val>
                                            <p:fltVal val="0"/>
                                          </p:val>
                                        </p:tav>
                                      </p:tavLst>
                                    </p:anim>
                                    <p:animEffect transition="in" filter="fade">
                                      <p:cBhvr>
                                        <p:cTn id="707" dur="1000"/>
                                        <p:tgtEl>
                                          <p:spTgt spid="877"/>
                                        </p:tgtEl>
                                      </p:cBhvr>
                                    </p:animEffect>
                                  </p:childTnLst>
                                </p:cTn>
                              </p:par>
                              <p:par>
                                <p:cTn id="708" presetID="31" presetClass="entr" presetSubtype="0" fill="hold" grpId="0" nodeType="withEffect">
                                  <p:stCondLst>
                                    <p:cond delay="750"/>
                                  </p:stCondLst>
                                  <p:childTnLst>
                                    <p:set>
                                      <p:cBhvr>
                                        <p:cTn id="709" dur="1" fill="hold">
                                          <p:stCondLst>
                                            <p:cond delay="0"/>
                                          </p:stCondLst>
                                        </p:cTn>
                                        <p:tgtEl>
                                          <p:spTgt spid="878"/>
                                        </p:tgtEl>
                                        <p:attrNameLst>
                                          <p:attrName>style.visibility</p:attrName>
                                        </p:attrNameLst>
                                      </p:cBhvr>
                                      <p:to>
                                        <p:strVal val="visible"/>
                                      </p:to>
                                    </p:set>
                                    <p:anim calcmode="lin" valueType="num">
                                      <p:cBhvr>
                                        <p:cTn id="710" dur="1000" fill="hold"/>
                                        <p:tgtEl>
                                          <p:spTgt spid="878"/>
                                        </p:tgtEl>
                                        <p:attrNameLst>
                                          <p:attrName>ppt_w</p:attrName>
                                        </p:attrNameLst>
                                      </p:cBhvr>
                                      <p:tavLst>
                                        <p:tav tm="0">
                                          <p:val>
                                            <p:fltVal val="0"/>
                                          </p:val>
                                        </p:tav>
                                        <p:tav tm="100000">
                                          <p:val>
                                            <p:strVal val="#ppt_w"/>
                                          </p:val>
                                        </p:tav>
                                      </p:tavLst>
                                    </p:anim>
                                    <p:anim calcmode="lin" valueType="num">
                                      <p:cBhvr>
                                        <p:cTn id="711" dur="1000" fill="hold"/>
                                        <p:tgtEl>
                                          <p:spTgt spid="878"/>
                                        </p:tgtEl>
                                        <p:attrNameLst>
                                          <p:attrName>ppt_h</p:attrName>
                                        </p:attrNameLst>
                                      </p:cBhvr>
                                      <p:tavLst>
                                        <p:tav tm="0">
                                          <p:val>
                                            <p:fltVal val="0"/>
                                          </p:val>
                                        </p:tav>
                                        <p:tav tm="100000">
                                          <p:val>
                                            <p:strVal val="#ppt_h"/>
                                          </p:val>
                                        </p:tav>
                                      </p:tavLst>
                                    </p:anim>
                                    <p:anim calcmode="lin" valueType="num">
                                      <p:cBhvr>
                                        <p:cTn id="712" dur="1000" fill="hold"/>
                                        <p:tgtEl>
                                          <p:spTgt spid="878"/>
                                        </p:tgtEl>
                                        <p:attrNameLst>
                                          <p:attrName>style.rotation</p:attrName>
                                        </p:attrNameLst>
                                      </p:cBhvr>
                                      <p:tavLst>
                                        <p:tav tm="0">
                                          <p:val>
                                            <p:fltVal val="90"/>
                                          </p:val>
                                        </p:tav>
                                        <p:tav tm="100000">
                                          <p:val>
                                            <p:fltVal val="0"/>
                                          </p:val>
                                        </p:tav>
                                      </p:tavLst>
                                    </p:anim>
                                    <p:animEffect transition="in" filter="fade">
                                      <p:cBhvr>
                                        <p:cTn id="713" dur="1000"/>
                                        <p:tgtEl>
                                          <p:spTgt spid="878"/>
                                        </p:tgtEl>
                                      </p:cBhvr>
                                    </p:animEffect>
                                  </p:childTnLst>
                                </p:cTn>
                              </p:par>
                              <p:par>
                                <p:cTn id="714" presetID="31" presetClass="entr" presetSubtype="0" fill="hold" grpId="0" nodeType="withEffect">
                                  <p:stCondLst>
                                    <p:cond delay="750"/>
                                  </p:stCondLst>
                                  <p:childTnLst>
                                    <p:set>
                                      <p:cBhvr>
                                        <p:cTn id="715" dur="1" fill="hold">
                                          <p:stCondLst>
                                            <p:cond delay="0"/>
                                          </p:stCondLst>
                                        </p:cTn>
                                        <p:tgtEl>
                                          <p:spTgt spid="879"/>
                                        </p:tgtEl>
                                        <p:attrNameLst>
                                          <p:attrName>style.visibility</p:attrName>
                                        </p:attrNameLst>
                                      </p:cBhvr>
                                      <p:to>
                                        <p:strVal val="visible"/>
                                      </p:to>
                                    </p:set>
                                    <p:anim calcmode="lin" valueType="num">
                                      <p:cBhvr>
                                        <p:cTn id="716" dur="1000" fill="hold"/>
                                        <p:tgtEl>
                                          <p:spTgt spid="879"/>
                                        </p:tgtEl>
                                        <p:attrNameLst>
                                          <p:attrName>ppt_w</p:attrName>
                                        </p:attrNameLst>
                                      </p:cBhvr>
                                      <p:tavLst>
                                        <p:tav tm="0">
                                          <p:val>
                                            <p:fltVal val="0"/>
                                          </p:val>
                                        </p:tav>
                                        <p:tav tm="100000">
                                          <p:val>
                                            <p:strVal val="#ppt_w"/>
                                          </p:val>
                                        </p:tav>
                                      </p:tavLst>
                                    </p:anim>
                                    <p:anim calcmode="lin" valueType="num">
                                      <p:cBhvr>
                                        <p:cTn id="717" dur="1000" fill="hold"/>
                                        <p:tgtEl>
                                          <p:spTgt spid="879"/>
                                        </p:tgtEl>
                                        <p:attrNameLst>
                                          <p:attrName>ppt_h</p:attrName>
                                        </p:attrNameLst>
                                      </p:cBhvr>
                                      <p:tavLst>
                                        <p:tav tm="0">
                                          <p:val>
                                            <p:fltVal val="0"/>
                                          </p:val>
                                        </p:tav>
                                        <p:tav tm="100000">
                                          <p:val>
                                            <p:strVal val="#ppt_h"/>
                                          </p:val>
                                        </p:tav>
                                      </p:tavLst>
                                    </p:anim>
                                    <p:anim calcmode="lin" valueType="num">
                                      <p:cBhvr>
                                        <p:cTn id="718" dur="1000" fill="hold"/>
                                        <p:tgtEl>
                                          <p:spTgt spid="879"/>
                                        </p:tgtEl>
                                        <p:attrNameLst>
                                          <p:attrName>style.rotation</p:attrName>
                                        </p:attrNameLst>
                                      </p:cBhvr>
                                      <p:tavLst>
                                        <p:tav tm="0">
                                          <p:val>
                                            <p:fltVal val="90"/>
                                          </p:val>
                                        </p:tav>
                                        <p:tav tm="100000">
                                          <p:val>
                                            <p:fltVal val="0"/>
                                          </p:val>
                                        </p:tav>
                                      </p:tavLst>
                                    </p:anim>
                                    <p:animEffect transition="in" filter="fade">
                                      <p:cBhvr>
                                        <p:cTn id="719" dur="1000"/>
                                        <p:tgtEl>
                                          <p:spTgt spid="879"/>
                                        </p:tgtEl>
                                      </p:cBhvr>
                                    </p:animEffect>
                                  </p:childTnLst>
                                </p:cTn>
                              </p:par>
                              <p:par>
                                <p:cTn id="720" presetID="31" presetClass="entr" presetSubtype="0" fill="hold" grpId="0" nodeType="withEffect">
                                  <p:stCondLst>
                                    <p:cond delay="750"/>
                                  </p:stCondLst>
                                  <p:childTnLst>
                                    <p:set>
                                      <p:cBhvr>
                                        <p:cTn id="721" dur="1" fill="hold">
                                          <p:stCondLst>
                                            <p:cond delay="0"/>
                                          </p:stCondLst>
                                        </p:cTn>
                                        <p:tgtEl>
                                          <p:spTgt spid="880"/>
                                        </p:tgtEl>
                                        <p:attrNameLst>
                                          <p:attrName>style.visibility</p:attrName>
                                        </p:attrNameLst>
                                      </p:cBhvr>
                                      <p:to>
                                        <p:strVal val="visible"/>
                                      </p:to>
                                    </p:set>
                                    <p:anim calcmode="lin" valueType="num">
                                      <p:cBhvr>
                                        <p:cTn id="722" dur="1000" fill="hold"/>
                                        <p:tgtEl>
                                          <p:spTgt spid="880"/>
                                        </p:tgtEl>
                                        <p:attrNameLst>
                                          <p:attrName>ppt_w</p:attrName>
                                        </p:attrNameLst>
                                      </p:cBhvr>
                                      <p:tavLst>
                                        <p:tav tm="0">
                                          <p:val>
                                            <p:fltVal val="0"/>
                                          </p:val>
                                        </p:tav>
                                        <p:tav tm="100000">
                                          <p:val>
                                            <p:strVal val="#ppt_w"/>
                                          </p:val>
                                        </p:tav>
                                      </p:tavLst>
                                    </p:anim>
                                    <p:anim calcmode="lin" valueType="num">
                                      <p:cBhvr>
                                        <p:cTn id="723" dur="1000" fill="hold"/>
                                        <p:tgtEl>
                                          <p:spTgt spid="880"/>
                                        </p:tgtEl>
                                        <p:attrNameLst>
                                          <p:attrName>ppt_h</p:attrName>
                                        </p:attrNameLst>
                                      </p:cBhvr>
                                      <p:tavLst>
                                        <p:tav tm="0">
                                          <p:val>
                                            <p:fltVal val="0"/>
                                          </p:val>
                                        </p:tav>
                                        <p:tav tm="100000">
                                          <p:val>
                                            <p:strVal val="#ppt_h"/>
                                          </p:val>
                                        </p:tav>
                                      </p:tavLst>
                                    </p:anim>
                                    <p:anim calcmode="lin" valueType="num">
                                      <p:cBhvr>
                                        <p:cTn id="724" dur="1000" fill="hold"/>
                                        <p:tgtEl>
                                          <p:spTgt spid="880"/>
                                        </p:tgtEl>
                                        <p:attrNameLst>
                                          <p:attrName>style.rotation</p:attrName>
                                        </p:attrNameLst>
                                      </p:cBhvr>
                                      <p:tavLst>
                                        <p:tav tm="0">
                                          <p:val>
                                            <p:fltVal val="90"/>
                                          </p:val>
                                        </p:tav>
                                        <p:tav tm="100000">
                                          <p:val>
                                            <p:fltVal val="0"/>
                                          </p:val>
                                        </p:tav>
                                      </p:tavLst>
                                    </p:anim>
                                    <p:animEffect transition="in" filter="fade">
                                      <p:cBhvr>
                                        <p:cTn id="725" dur="1000"/>
                                        <p:tgtEl>
                                          <p:spTgt spid="880"/>
                                        </p:tgtEl>
                                      </p:cBhvr>
                                    </p:animEffect>
                                  </p:childTnLst>
                                </p:cTn>
                              </p:par>
                              <p:par>
                                <p:cTn id="726" presetID="31" presetClass="entr" presetSubtype="0" fill="hold" grpId="0" nodeType="withEffect">
                                  <p:stCondLst>
                                    <p:cond delay="750"/>
                                  </p:stCondLst>
                                  <p:childTnLst>
                                    <p:set>
                                      <p:cBhvr>
                                        <p:cTn id="727" dur="1" fill="hold">
                                          <p:stCondLst>
                                            <p:cond delay="0"/>
                                          </p:stCondLst>
                                        </p:cTn>
                                        <p:tgtEl>
                                          <p:spTgt spid="881"/>
                                        </p:tgtEl>
                                        <p:attrNameLst>
                                          <p:attrName>style.visibility</p:attrName>
                                        </p:attrNameLst>
                                      </p:cBhvr>
                                      <p:to>
                                        <p:strVal val="visible"/>
                                      </p:to>
                                    </p:set>
                                    <p:anim calcmode="lin" valueType="num">
                                      <p:cBhvr>
                                        <p:cTn id="728" dur="1000" fill="hold"/>
                                        <p:tgtEl>
                                          <p:spTgt spid="881"/>
                                        </p:tgtEl>
                                        <p:attrNameLst>
                                          <p:attrName>ppt_w</p:attrName>
                                        </p:attrNameLst>
                                      </p:cBhvr>
                                      <p:tavLst>
                                        <p:tav tm="0">
                                          <p:val>
                                            <p:fltVal val="0"/>
                                          </p:val>
                                        </p:tav>
                                        <p:tav tm="100000">
                                          <p:val>
                                            <p:strVal val="#ppt_w"/>
                                          </p:val>
                                        </p:tav>
                                      </p:tavLst>
                                    </p:anim>
                                    <p:anim calcmode="lin" valueType="num">
                                      <p:cBhvr>
                                        <p:cTn id="729" dur="1000" fill="hold"/>
                                        <p:tgtEl>
                                          <p:spTgt spid="881"/>
                                        </p:tgtEl>
                                        <p:attrNameLst>
                                          <p:attrName>ppt_h</p:attrName>
                                        </p:attrNameLst>
                                      </p:cBhvr>
                                      <p:tavLst>
                                        <p:tav tm="0">
                                          <p:val>
                                            <p:fltVal val="0"/>
                                          </p:val>
                                        </p:tav>
                                        <p:tav tm="100000">
                                          <p:val>
                                            <p:strVal val="#ppt_h"/>
                                          </p:val>
                                        </p:tav>
                                      </p:tavLst>
                                    </p:anim>
                                    <p:anim calcmode="lin" valueType="num">
                                      <p:cBhvr>
                                        <p:cTn id="730" dur="1000" fill="hold"/>
                                        <p:tgtEl>
                                          <p:spTgt spid="881"/>
                                        </p:tgtEl>
                                        <p:attrNameLst>
                                          <p:attrName>style.rotation</p:attrName>
                                        </p:attrNameLst>
                                      </p:cBhvr>
                                      <p:tavLst>
                                        <p:tav tm="0">
                                          <p:val>
                                            <p:fltVal val="90"/>
                                          </p:val>
                                        </p:tav>
                                        <p:tav tm="100000">
                                          <p:val>
                                            <p:fltVal val="0"/>
                                          </p:val>
                                        </p:tav>
                                      </p:tavLst>
                                    </p:anim>
                                    <p:animEffect transition="in" filter="fade">
                                      <p:cBhvr>
                                        <p:cTn id="731" dur="1000"/>
                                        <p:tgtEl>
                                          <p:spTgt spid="881"/>
                                        </p:tgtEl>
                                      </p:cBhvr>
                                    </p:animEffect>
                                  </p:childTnLst>
                                </p:cTn>
                              </p:par>
                              <p:par>
                                <p:cTn id="732" presetID="31" presetClass="entr" presetSubtype="0" fill="hold" grpId="0" nodeType="withEffect">
                                  <p:stCondLst>
                                    <p:cond delay="750"/>
                                  </p:stCondLst>
                                  <p:childTnLst>
                                    <p:set>
                                      <p:cBhvr>
                                        <p:cTn id="733" dur="1" fill="hold">
                                          <p:stCondLst>
                                            <p:cond delay="0"/>
                                          </p:stCondLst>
                                        </p:cTn>
                                        <p:tgtEl>
                                          <p:spTgt spid="882"/>
                                        </p:tgtEl>
                                        <p:attrNameLst>
                                          <p:attrName>style.visibility</p:attrName>
                                        </p:attrNameLst>
                                      </p:cBhvr>
                                      <p:to>
                                        <p:strVal val="visible"/>
                                      </p:to>
                                    </p:set>
                                    <p:anim calcmode="lin" valueType="num">
                                      <p:cBhvr>
                                        <p:cTn id="734" dur="1000" fill="hold"/>
                                        <p:tgtEl>
                                          <p:spTgt spid="882"/>
                                        </p:tgtEl>
                                        <p:attrNameLst>
                                          <p:attrName>ppt_w</p:attrName>
                                        </p:attrNameLst>
                                      </p:cBhvr>
                                      <p:tavLst>
                                        <p:tav tm="0">
                                          <p:val>
                                            <p:fltVal val="0"/>
                                          </p:val>
                                        </p:tav>
                                        <p:tav tm="100000">
                                          <p:val>
                                            <p:strVal val="#ppt_w"/>
                                          </p:val>
                                        </p:tav>
                                      </p:tavLst>
                                    </p:anim>
                                    <p:anim calcmode="lin" valueType="num">
                                      <p:cBhvr>
                                        <p:cTn id="735" dur="1000" fill="hold"/>
                                        <p:tgtEl>
                                          <p:spTgt spid="882"/>
                                        </p:tgtEl>
                                        <p:attrNameLst>
                                          <p:attrName>ppt_h</p:attrName>
                                        </p:attrNameLst>
                                      </p:cBhvr>
                                      <p:tavLst>
                                        <p:tav tm="0">
                                          <p:val>
                                            <p:fltVal val="0"/>
                                          </p:val>
                                        </p:tav>
                                        <p:tav tm="100000">
                                          <p:val>
                                            <p:strVal val="#ppt_h"/>
                                          </p:val>
                                        </p:tav>
                                      </p:tavLst>
                                    </p:anim>
                                    <p:anim calcmode="lin" valueType="num">
                                      <p:cBhvr>
                                        <p:cTn id="736" dur="1000" fill="hold"/>
                                        <p:tgtEl>
                                          <p:spTgt spid="882"/>
                                        </p:tgtEl>
                                        <p:attrNameLst>
                                          <p:attrName>style.rotation</p:attrName>
                                        </p:attrNameLst>
                                      </p:cBhvr>
                                      <p:tavLst>
                                        <p:tav tm="0">
                                          <p:val>
                                            <p:fltVal val="90"/>
                                          </p:val>
                                        </p:tav>
                                        <p:tav tm="100000">
                                          <p:val>
                                            <p:fltVal val="0"/>
                                          </p:val>
                                        </p:tav>
                                      </p:tavLst>
                                    </p:anim>
                                    <p:animEffect transition="in" filter="fade">
                                      <p:cBhvr>
                                        <p:cTn id="737" dur="1000"/>
                                        <p:tgtEl>
                                          <p:spTgt spid="882"/>
                                        </p:tgtEl>
                                      </p:cBhvr>
                                    </p:animEffect>
                                  </p:childTnLst>
                                </p:cTn>
                              </p:par>
                              <p:par>
                                <p:cTn id="738" presetID="31" presetClass="entr" presetSubtype="0" fill="hold" grpId="0" nodeType="withEffect">
                                  <p:stCondLst>
                                    <p:cond delay="750"/>
                                  </p:stCondLst>
                                  <p:childTnLst>
                                    <p:set>
                                      <p:cBhvr>
                                        <p:cTn id="739" dur="1" fill="hold">
                                          <p:stCondLst>
                                            <p:cond delay="0"/>
                                          </p:stCondLst>
                                        </p:cTn>
                                        <p:tgtEl>
                                          <p:spTgt spid="883"/>
                                        </p:tgtEl>
                                        <p:attrNameLst>
                                          <p:attrName>style.visibility</p:attrName>
                                        </p:attrNameLst>
                                      </p:cBhvr>
                                      <p:to>
                                        <p:strVal val="visible"/>
                                      </p:to>
                                    </p:set>
                                    <p:anim calcmode="lin" valueType="num">
                                      <p:cBhvr>
                                        <p:cTn id="740" dur="1000" fill="hold"/>
                                        <p:tgtEl>
                                          <p:spTgt spid="883"/>
                                        </p:tgtEl>
                                        <p:attrNameLst>
                                          <p:attrName>ppt_w</p:attrName>
                                        </p:attrNameLst>
                                      </p:cBhvr>
                                      <p:tavLst>
                                        <p:tav tm="0">
                                          <p:val>
                                            <p:fltVal val="0"/>
                                          </p:val>
                                        </p:tav>
                                        <p:tav tm="100000">
                                          <p:val>
                                            <p:strVal val="#ppt_w"/>
                                          </p:val>
                                        </p:tav>
                                      </p:tavLst>
                                    </p:anim>
                                    <p:anim calcmode="lin" valueType="num">
                                      <p:cBhvr>
                                        <p:cTn id="741" dur="1000" fill="hold"/>
                                        <p:tgtEl>
                                          <p:spTgt spid="883"/>
                                        </p:tgtEl>
                                        <p:attrNameLst>
                                          <p:attrName>ppt_h</p:attrName>
                                        </p:attrNameLst>
                                      </p:cBhvr>
                                      <p:tavLst>
                                        <p:tav tm="0">
                                          <p:val>
                                            <p:fltVal val="0"/>
                                          </p:val>
                                        </p:tav>
                                        <p:tav tm="100000">
                                          <p:val>
                                            <p:strVal val="#ppt_h"/>
                                          </p:val>
                                        </p:tav>
                                      </p:tavLst>
                                    </p:anim>
                                    <p:anim calcmode="lin" valueType="num">
                                      <p:cBhvr>
                                        <p:cTn id="742" dur="1000" fill="hold"/>
                                        <p:tgtEl>
                                          <p:spTgt spid="883"/>
                                        </p:tgtEl>
                                        <p:attrNameLst>
                                          <p:attrName>style.rotation</p:attrName>
                                        </p:attrNameLst>
                                      </p:cBhvr>
                                      <p:tavLst>
                                        <p:tav tm="0">
                                          <p:val>
                                            <p:fltVal val="90"/>
                                          </p:val>
                                        </p:tav>
                                        <p:tav tm="100000">
                                          <p:val>
                                            <p:fltVal val="0"/>
                                          </p:val>
                                        </p:tav>
                                      </p:tavLst>
                                    </p:anim>
                                    <p:animEffect transition="in" filter="fade">
                                      <p:cBhvr>
                                        <p:cTn id="743" dur="1000"/>
                                        <p:tgtEl>
                                          <p:spTgt spid="883"/>
                                        </p:tgtEl>
                                      </p:cBhvr>
                                    </p:animEffect>
                                  </p:childTnLst>
                                </p:cTn>
                              </p:par>
                              <p:par>
                                <p:cTn id="744" presetID="31" presetClass="entr" presetSubtype="0" fill="hold" grpId="0" nodeType="withEffect">
                                  <p:stCondLst>
                                    <p:cond delay="750"/>
                                  </p:stCondLst>
                                  <p:childTnLst>
                                    <p:set>
                                      <p:cBhvr>
                                        <p:cTn id="745" dur="1" fill="hold">
                                          <p:stCondLst>
                                            <p:cond delay="0"/>
                                          </p:stCondLst>
                                        </p:cTn>
                                        <p:tgtEl>
                                          <p:spTgt spid="884"/>
                                        </p:tgtEl>
                                        <p:attrNameLst>
                                          <p:attrName>style.visibility</p:attrName>
                                        </p:attrNameLst>
                                      </p:cBhvr>
                                      <p:to>
                                        <p:strVal val="visible"/>
                                      </p:to>
                                    </p:set>
                                    <p:anim calcmode="lin" valueType="num">
                                      <p:cBhvr>
                                        <p:cTn id="746" dur="1000" fill="hold"/>
                                        <p:tgtEl>
                                          <p:spTgt spid="884"/>
                                        </p:tgtEl>
                                        <p:attrNameLst>
                                          <p:attrName>ppt_w</p:attrName>
                                        </p:attrNameLst>
                                      </p:cBhvr>
                                      <p:tavLst>
                                        <p:tav tm="0">
                                          <p:val>
                                            <p:fltVal val="0"/>
                                          </p:val>
                                        </p:tav>
                                        <p:tav tm="100000">
                                          <p:val>
                                            <p:strVal val="#ppt_w"/>
                                          </p:val>
                                        </p:tav>
                                      </p:tavLst>
                                    </p:anim>
                                    <p:anim calcmode="lin" valueType="num">
                                      <p:cBhvr>
                                        <p:cTn id="747" dur="1000" fill="hold"/>
                                        <p:tgtEl>
                                          <p:spTgt spid="884"/>
                                        </p:tgtEl>
                                        <p:attrNameLst>
                                          <p:attrName>ppt_h</p:attrName>
                                        </p:attrNameLst>
                                      </p:cBhvr>
                                      <p:tavLst>
                                        <p:tav tm="0">
                                          <p:val>
                                            <p:fltVal val="0"/>
                                          </p:val>
                                        </p:tav>
                                        <p:tav tm="100000">
                                          <p:val>
                                            <p:strVal val="#ppt_h"/>
                                          </p:val>
                                        </p:tav>
                                      </p:tavLst>
                                    </p:anim>
                                    <p:anim calcmode="lin" valueType="num">
                                      <p:cBhvr>
                                        <p:cTn id="748" dur="1000" fill="hold"/>
                                        <p:tgtEl>
                                          <p:spTgt spid="884"/>
                                        </p:tgtEl>
                                        <p:attrNameLst>
                                          <p:attrName>style.rotation</p:attrName>
                                        </p:attrNameLst>
                                      </p:cBhvr>
                                      <p:tavLst>
                                        <p:tav tm="0">
                                          <p:val>
                                            <p:fltVal val="90"/>
                                          </p:val>
                                        </p:tav>
                                        <p:tav tm="100000">
                                          <p:val>
                                            <p:fltVal val="0"/>
                                          </p:val>
                                        </p:tav>
                                      </p:tavLst>
                                    </p:anim>
                                    <p:animEffect transition="in" filter="fade">
                                      <p:cBhvr>
                                        <p:cTn id="749" dur="1000"/>
                                        <p:tgtEl>
                                          <p:spTgt spid="884"/>
                                        </p:tgtEl>
                                      </p:cBhvr>
                                    </p:animEffect>
                                  </p:childTnLst>
                                </p:cTn>
                              </p:par>
                              <p:par>
                                <p:cTn id="750" presetID="31" presetClass="entr" presetSubtype="0" fill="hold" grpId="0" nodeType="withEffect">
                                  <p:stCondLst>
                                    <p:cond delay="750"/>
                                  </p:stCondLst>
                                  <p:childTnLst>
                                    <p:set>
                                      <p:cBhvr>
                                        <p:cTn id="751" dur="1" fill="hold">
                                          <p:stCondLst>
                                            <p:cond delay="0"/>
                                          </p:stCondLst>
                                        </p:cTn>
                                        <p:tgtEl>
                                          <p:spTgt spid="885"/>
                                        </p:tgtEl>
                                        <p:attrNameLst>
                                          <p:attrName>style.visibility</p:attrName>
                                        </p:attrNameLst>
                                      </p:cBhvr>
                                      <p:to>
                                        <p:strVal val="visible"/>
                                      </p:to>
                                    </p:set>
                                    <p:anim calcmode="lin" valueType="num">
                                      <p:cBhvr>
                                        <p:cTn id="752" dur="1000" fill="hold"/>
                                        <p:tgtEl>
                                          <p:spTgt spid="885"/>
                                        </p:tgtEl>
                                        <p:attrNameLst>
                                          <p:attrName>ppt_w</p:attrName>
                                        </p:attrNameLst>
                                      </p:cBhvr>
                                      <p:tavLst>
                                        <p:tav tm="0">
                                          <p:val>
                                            <p:fltVal val="0"/>
                                          </p:val>
                                        </p:tav>
                                        <p:tav tm="100000">
                                          <p:val>
                                            <p:strVal val="#ppt_w"/>
                                          </p:val>
                                        </p:tav>
                                      </p:tavLst>
                                    </p:anim>
                                    <p:anim calcmode="lin" valueType="num">
                                      <p:cBhvr>
                                        <p:cTn id="753" dur="1000" fill="hold"/>
                                        <p:tgtEl>
                                          <p:spTgt spid="885"/>
                                        </p:tgtEl>
                                        <p:attrNameLst>
                                          <p:attrName>ppt_h</p:attrName>
                                        </p:attrNameLst>
                                      </p:cBhvr>
                                      <p:tavLst>
                                        <p:tav tm="0">
                                          <p:val>
                                            <p:fltVal val="0"/>
                                          </p:val>
                                        </p:tav>
                                        <p:tav tm="100000">
                                          <p:val>
                                            <p:strVal val="#ppt_h"/>
                                          </p:val>
                                        </p:tav>
                                      </p:tavLst>
                                    </p:anim>
                                    <p:anim calcmode="lin" valueType="num">
                                      <p:cBhvr>
                                        <p:cTn id="754" dur="1000" fill="hold"/>
                                        <p:tgtEl>
                                          <p:spTgt spid="885"/>
                                        </p:tgtEl>
                                        <p:attrNameLst>
                                          <p:attrName>style.rotation</p:attrName>
                                        </p:attrNameLst>
                                      </p:cBhvr>
                                      <p:tavLst>
                                        <p:tav tm="0">
                                          <p:val>
                                            <p:fltVal val="90"/>
                                          </p:val>
                                        </p:tav>
                                        <p:tav tm="100000">
                                          <p:val>
                                            <p:fltVal val="0"/>
                                          </p:val>
                                        </p:tav>
                                      </p:tavLst>
                                    </p:anim>
                                    <p:animEffect transition="in" filter="fade">
                                      <p:cBhvr>
                                        <p:cTn id="755" dur="1000"/>
                                        <p:tgtEl>
                                          <p:spTgt spid="885"/>
                                        </p:tgtEl>
                                      </p:cBhvr>
                                    </p:animEffect>
                                  </p:childTnLst>
                                </p:cTn>
                              </p:par>
                              <p:par>
                                <p:cTn id="756" presetID="31" presetClass="entr" presetSubtype="0" fill="hold" grpId="0" nodeType="withEffect">
                                  <p:stCondLst>
                                    <p:cond delay="750"/>
                                  </p:stCondLst>
                                  <p:childTnLst>
                                    <p:set>
                                      <p:cBhvr>
                                        <p:cTn id="757" dur="1" fill="hold">
                                          <p:stCondLst>
                                            <p:cond delay="0"/>
                                          </p:stCondLst>
                                        </p:cTn>
                                        <p:tgtEl>
                                          <p:spTgt spid="886"/>
                                        </p:tgtEl>
                                        <p:attrNameLst>
                                          <p:attrName>style.visibility</p:attrName>
                                        </p:attrNameLst>
                                      </p:cBhvr>
                                      <p:to>
                                        <p:strVal val="visible"/>
                                      </p:to>
                                    </p:set>
                                    <p:anim calcmode="lin" valueType="num">
                                      <p:cBhvr>
                                        <p:cTn id="758" dur="1000" fill="hold"/>
                                        <p:tgtEl>
                                          <p:spTgt spid="886"/>
                                        </p:tgtEl>
                                        <p:attrNameLst>
                                          <p:attrName>ppt_w</p:attrName>
                                        </p:attrNameLst>
                                      </p:cBhvr>
                                      <p:tavLst>
                                        <p:tav tm="0">
                                          <p:val>
                                            <p:fltVal val="0"/>
                                          </p:val>
                                        </p:tav>
                                        <p:tav tm="100000">
                                          <p:val>
                                            <p:strVal val="#ppt_w"/>
                                          </p:val>
                                        </p:tav>
                                      </p:tavLst>
                                    </p:anim>
                                    <p:anim calcmode="lin" valueType="num">
                                      <p:cBhvr>
                                        <p:cTn id="759" dur="1000" fill="hold"/>
                                        <p:tgtEl>
                                          <p:spTgt spid="886"/>
                                        </p:tgtEl>
                                        <p:attrNameLst>
                                          <p:attrName>ppt_h</p:attrName>
                                        </p:attrNameLst>
                                      </p:cBhvr>
                                      <p:tavLst>
                                        <p:tav tm="0">
                                          <p:val>
                                            <p:fltVal val="0"/>
                                          </p:val>
                                        </p:tav>
                                        <p:tav tm="100000">
                                          <p:val>
                                            <p:strVal val="#ppt_h"/>
                                          </p:val>
                                        </p:tav>
                                      </p:tavLst>
                                    </p:anim>
                                    <p:anim calcmode="lin" valueType="num">
                                      <p:cBhvr>
                                        <p:cTn id="760" dur="1000" fill="hold"/>
                                        <p:tgtEl>
                                          <p:spTgt spid="886"/>
                                        </p:tgtEl>
                                        <p:attrNameLst>
                                          <p:attrName>style.rotation</p:attrName>
                                        </p:attrNameLst>
                                      </p:cBhvr>
                                      <p:tavLst>
                                        <p:tav tm="0">
                                          <p:val>
                                            <p:fltVal val="90"/>
                                          </p:val>
                                        </p:tav>
                                        <p:tav tm="100000">
                                          <p:val>
                                            <p:fltVal val="0"/>
                                          </p:val>
                                        </p:tav>
                                      </p:tavLst>
                                    </p:anim>
                                    <p:animEffect transition="in" filter="fade">
                                      <p:cBhvr>
                                        <p:cTn id="761" dur="1000"/>
                                        <p:tgtEl>
                                          <p:spTgt spid="886"/>
                                        </p:tgtEl>
                                      </p:cBhvr>
                                    </p:animEffect>
                                  </p:childTnLst>
                                </p:cTn>
                              </p:par>
                              <p:par>
                                <p:cTn id="762" presetID="31" presetClass="entr" presetSubtype="0" fill="hold" grpId="0" nodeType="withEffect">
                                  <p:stCondLst>
                                    <p:cond delay="750"/>
                                  </p:stCondLst>
                                  <p:childTnLst>
                                    <p:set>
                                      <p:cBhvr>
                                        <p:cTn id="763" dur="1" fill="hold">
                                          <p:stCondLst>
                                            <p:cond delay="0"/>
                                          </p:stCondLst>
                                        </p:cTn>
                                        <p:tgtEl>
                                          <p:spTgt spid="887"/>
                                        </p:tgtEl>
                                        <p:attrNameLst>
                                          <p:attrName>style.visibility</p:attrName>
                                        </p:attrNameLst>
                                      </p:cBhvr>
                                      <p:to>
                                        <p:strVal val="visible"/>
                                      </p:to>
                                    </p:set>
                                    <p:anim calcmode="lin" valueType="num">
                                      <p:cBhvr>
                                        <p:cTn id="764" dur="1000" fill="hold"/>
                                        <p:tgtEl>
                                          <p:spTgt spid="887"/>
                                        </p:tgtEl>
                                        <p:attrNameLst>
                                          <p:attrName>ppt_w</p:attrName>
                                        </p:attrNameLst>
                                      </p:cBhvr>
                                      <p:tavLst>
                                        <p:tav tm="0">
                                          <p:val>
                                            <p:fltVal val="0"/>
                                          </p:val>
                                        </p:tav>
                                        <p:tav tm="100000">
                                          <p:val>
                                            <p:strVal val="#ppt_w"/>
                                          </p:val>
                                        </p:tav>
                                      </p:tavLst>
                                    </p:anim>
                                    <p:anim calcmode="lin" valueType="num">
                                      <p:cBhvr>
                                        <p:cTn id="765" dur="1000" fill="hold"/>
                                        <p:tgtEl>
                                          <p:spTgt spid="887"/>
                                        </p:tgtEl>
                                        <p:attrNameLst>
                                          <p:attrName>ppt_h</p:attrName>
                                        </p:attrNameLst>
                                      </p:cBhvr>
                                      <p:tavLst>
                                        <p:tav tm="0">
                                          <p:val>
                                            <p:fltVal val="0"/>
                                          </p:val>
                                        </p:tav>
                                        <p:tav tm="100000">
                                          <p:val>
                                            <p:strVal val="#ppt_h"/>
                                          </p:val>
                                        </p:tav>
                                      </p:tavLst>
                                    </p:anim>
                                    <p:anim calcmode="lin" valueType="num">
                                      <p:cBhvr>
                                        <p:cTn id="766" dur="1000" fill="hold"/>
                                        <p:tgtEl>
                                          <p:spTgt spid="887"/>
                                        </p:tgtEl>
                                        <p:attrNameLst>
                                          <p:attrName>style.rotation</p:attrName>
                                        </p:attrNameLst>
                                      </p:cBhvr>
                                      <p:tavLst>
                                        <p:tav tm="0">
                                          <p:val>
                                            <p:fltVal val="90"/>
                                          </p:val>
                                        </p:tav>
                                        <p:tav tm="100000">
                                          <p:val>
                                            <p:fltVal val="0"/>
                                          </p:val>
                                        </p:tav>
                                      </p:tavLst>
                                    </p:anim>
                                    <p:animEffect transition="in" filter="fade">
                                      <p:cBhvr>
                                        <p:cTn id="767" dur="1000"/>
                                        <p:tgtEl>
                                          <p:spTgt spid="887"/>
                                        </p:tgtEl>
                                      </p:cBhvr>
                                    </p:animEffect>
                                  </p:childTnLst>
                                </p:cTn>
                              </p:par>
                              <p:par>
                                <p:cTn id="768" presetID="31" presetClass="entr" presetSubtype="0" fill="hold" grpId="0" nodeType="withEffect">
                                  <p:stCondLst>
                                    <p:cond delay="750"/>
                                  </p:stCondLst>
                                  <p:childTnLst>
                                    <p:set>
                                      <p:cBhvr>
                                        <p:cTn id="769" dur="1" fill="hold">
                                          <p:stCondLst>
                                            <p:cond delay="0"/>
                                          </p:stCondLst>
                                        </p:cTn>
                                        <p:tgtEl>
                                          <p:spTgt spid="888"/>
                                        </p:tgtEl>
                                        <p:attrNameLst>
                                          <p:attrName>style.visibility</p:attrName>
                                        </p:attrNameLst>
                                      </p:cBhvr>
                                      <p:to>
                                        <p:strVal val="visible"/>
                                      </p:to>
                                    </p:set>
                                    <p:anim calcmode="lin" valueType="num">
                                      <p:cBhvr>
                                        <p:cTn id="770" dur="1000" fill="hold"/>
                                        <p:tgtEl>
                                          <p:spTgt spid="888"/>
                                        </p:tgtEl>
                                        <p:attrNameLst>
                                          <p:attrName>ppt_w</p:attrName>
                                        </p:attrNameLst>
                                      </p:cBhvr>
                                      <p:tavLst>
                                        <p:tav tm="0">
                                          <p:val>
                                            <p:fltVal val="0"/>
                                          </p:val>
                                        </p:tav>
                                        <p:tav tm="100000">
                                          <p:val>
                                            <p:strVal val="#ppt_w"/>
                                          </p:val>
                                        </p:tav>
                                      </p:tavLst>
                                    </p:anim>
                                    <p:anim calcmode="lin" valueType="num">
                                      <p:cBhvr>
                                        <p:cTn id="771" dur="1000" fill="hold"/>
                                        <p:tgtEl>
                                          <p:spTgt spid="888"/>
                                        </p:tgtEl>
                                        <p:attrNameLst>
                                          <p:attrName>ppt_h</p:attrName>
                                        </p:attrNameLst>
                                      </p:cBhvr>
                                      <p:tavLst>
                                        <p:tav tm="0">
                                          <p:val>
                                            <p:fltVal val="0"/>
                                          </p:val>
                                        </p:tav>
                                        <p:tav tm="100000">
                                          <p:val>
                                            <p:strVal val="#ppt_h"/>
                                          </p:val>
                                        </p:tav>
                                      </p:tavLst>
                                    </p:anim>
                                    <p:anim calcmode="lin" valueType="num">
                                      <p:cBhvr>
                                        <p:cTn id="772" dur="1000" fill="hold"/>
                                        <p:tgtEl>
                                          <p:spTgt spid="888"/>
                                        </p:tgtEl>
                                        <p:attrNameLst>
                                          <p:attrName>style.rotation</p:attrName>
                                        </p:attrNameLst>
                                      </p:cBhvr>
                                      <p:tavLst>
                                        <p:tav tm="0">
                                          <p:val>
                                            <p:fltVal val="90"/>
                                          </p:val>
                                        </p:tav>
                                        <p:tav tm="100000">
                                          <p:val>
                                            <p:fltVal val="0"/>
                                          </p:val>
                                        </p:tav>
                                      </p:tavLst>
                                    </p:anim>
                                    <p:animEffect transition="in" filter="fade">
                                      <p:cBhvr>
                                        <p:cTn id="773" dur="1000"/>
                                        <p:tgtEl>
                                          <p:spTgt spid="888"/>
                                        </p:tgtEl>
                                      </p:cBhvr>
                                    </p:animEffect>
                                  </p:childTnLst>
                                </p:cTn>
                              </p:par>
                              <p:par>
                                <p:cTn id="774" presetID="31" presetClass="entr" presetSubtype="0" fill="hold" grpId="0" nodeType="withEffect">
                                  <p:stCondLst>
                                    <p:cond delay="750"/>
                                  </p:stCondLst>
                                  <p:childTnLst>
                                    <p:set>
                                      <p:cBhvr>
                                        <p:cTn id="775" dur="1" fill="hold">
                                          <p:stCondLst>
                                            <p:cond delay="0"/>
                                          </p:stCondLst>
                                        </p:cTn>
                                        <p:tgtEl>
                                          <p:spTgt spid="889"/>
                                        </p:tgtEl>
                                        <p:attrNameLst>
                                          <p:attrName>style.visibility</p:attrName>
                                        </p:attrNameLst>
                                      </p:cBhvr>
                                      <p:to>
                                        <p:strVal val="visible"/>
                                      </p:to>
                                    </p:set>
                                    <p:anim calcmode="lin" valueType="num">
                                      <p:cBhvr>
                                        <p:cTn id="776" dur="1000" fill="hold"/>
                                        <p:tgtEl>
                                          <p:spTgt spid="889"/>
                                        </p:tgtEl>
                                        <p:attrNameLst>
                                          <p:attrName>ppt_w</p:attrName>
                                        </p:attrNameLst>
                                      </p:cBhvr>
                                      <p:tavLst>
                                        <p:tav tm="0">
                                          <p:val>
                                            <p:fltVal val="0"/>
                                          </p:val>
                                        </p:tav>
                                        <p:tav tm="100000">
                                          <p:val>
                                            <p:strVal val="#ppt_w"/>
                                          </p:val>
                                        </p:tav>
                                      </p:tavLst>
                                    </p:anim>
                                    <p:anim calcmode="lin" valueType="num">
                                      <p:cBhvr>
                                        <p:cTn id="777" dur="1000" fill="hold"/>
                                        <p:tgtEl>
                                          <p:spTgt spid="889"/>
                                        </p:tgtEl>
                                        <p:attrNameLst>
                                          <p:attrName>ppt_h</p:attrName>
                                        </p:attrNameLst>
                                      </p:cBhvr>
                                      <p:tavLst>
                                        <p:tav tm="0">
                                          <p:val>
                                            <p:fltVal val="0"/>
                                          </p:val>
                                        </p:tav>
                                        <p:tav tm="100000">
                                          <p:val>
                                            <p:strVal val="#ppt_h"/>
                                          </p:val>
                                        </p:tav>
                                      </p:tavLst>
                                    </p:anim>
                                    <p:anim calcmode="lin" valueType="num">
                                      <p:cBhvr>
                                        <p:cTn id="778" dur="1000" fill="hold"/>
                                        <p:tgtEl>
                                          <p:spTgt spid="889"/>
                                        </p:tgtEl>
                                        <p:attrNameLst>
                                          <p:attrName>style.rotation</p:attrName>
                                        </p:attrNameLst>
                                      </p:cBhvr>
                                      <p:tavLst>
                                        <p:tav tm="0">
                                          <p:val>
                                            <p:fltVal val="90"/>
                                          </p:val>
                                        </p:tav>
                                        <p:tav tm="100000">
                                          <p:val>
                                            <p:fltVal val="0"/>
                                          </p:val>
                                        </p:tav>
                                      </p:tavLst>
                                    </p:anim>
                                    <p:animEffect transition="in" filter="fade">
                                      <p:cBhvr>
                                        <p:cTn id="779" dur="1000"/>
                                        <p:tgtEl>
                                          <p:spTgt spid="889"/>
                                        </p:tgtEl>
                                      </p:cBhvr>
                                    </p:animEffect>
                                  </p:childTnLst>
                                </p:cTn>
                              </p:par>
                              <p:par>
                                <p:cTn id="780" presetID="31" presetClass="entr" presetSubtype="0" fill="hold" grpId="0" nodeType="withEffect">
                                  <p:stCondLst>
                                    <p:cond delay="750"/>
                                  </p:stCondLst>
                                  <p:childTnLst>
                                    <p:set>
                                      <p:cBhvr>
                                        <p:cTn id="781" dur="1" fill="hold">
                                          <p:stCondLst>
                                            <p:cond delay="0"/>
                                          </p:stCondLst>
                                        </p:cTn>
                                        <p:tgtEl>
                                          <p:spTgt spid="890"/>
                                        </p:tgtEl>
                                        <p:attrNameLst>
                                          <p:attrName>style.visibility</p:attrName>
                                        </p:attrNameLst>
                                      </p:cBhvr>
                                      <p:to>
                                        <p:strVal val="visible"/>
                                      </p:to>
                                    </p:set>
                                    <p:anim calcmode="lin" valueType="num">
                                      <p:cBhvr>
                                        <p:cTn id="782" dur="1000" fill="hold"/>
                                        <p:tgtEl>
                                          <p:spTgt spid="890"/>
                                        </p:tgtEl>
                                        <p:attrNameLst>
                                          <p:attrName>ppt_w</p:attrName>
                                        </p:attrNameLst>
                                      </p:cBhvr>
                                      <p:tavLst>
                                        <p:tav tm="0">
                                          <p:val>
                                            <p:fltVal val="0"/>
                                          </p:val>
                                        </p:tav>
                                        <p:tav tm="100000">
                                          <p:val>
                                            <p:strVal val="#ppt_w"/>
                                          </p:val>
                                        </p:tav>
                                      </p:tavLst>
                                    </p:anim>
                                    <p:anim calcmode="lin" valueType="num">
                                      <p:cBhvr>
                                        <p:cTn id="783" dur="1000" fill="hold"/>
                                        <p:tgtEl>
                                          <p:spTgt spid="890"/>
                                        </p:tgtEl>
                                        <p:attrNameLst>
                                          <p:attrName>ppt_h</p:attrName>
                                        </p:attrNameLst>
                                      </p:cBhvr>
                                      <p:tavLst>
                                        <p:tav tm="0">
                                          <p:val>
                                            <p:fltVal val="0"/>
                                          </p:val>
                                        </p:tav>
                                        <p:tav tm="100000">
                                          <p:val>
                                            <p:strVal val="#ppt_h"/>
                                          </p:val>
                                        </p:tav>
                                      </p:tavLst>
                                    </p:anim>
                                    <p:anim calcmode="lin" valueType="num">
                                      <p:cBhvr>
                                        <p:cTn id="784" dur="1000" fill="hold"/>
                                        <p:tgtEl>
                                          <p:spTgt spid="890"/>
                                        </p:tgtEl>
                                        <p:attrNameLst>
                                          <p:attrName>style.rotation</p:attrName>
                                        </p:attrNameLst>
                                      </p:cBhvr>
                                      <p:tavLst>
                                        <p:tav tm="0">
                                          <p:val>
                                            <p:fltVal val="90"/>
                                          </p:val>
                                        </p:tav>
                                        <p:tav tm="100000">
                                          <p:val>
                                            <p:fltVal val="0"/>
                                          </p:val>
                                        </p:tav>
                                      </p:tavLst>
                                    </p:anim>
                                    <p:animEffect transition="in" filter="fade">
                                      <p:cBhvr>
                                        <p:cTn id="785" dur="1000"/>
                                        <p:tgtEl>
                                          <p:spTgt spid="890"/>
                                        </p:tgtEl>
                                      </p:cBhvr>
                                    </p:animEffect>
                                  </p:childTnLst>
                                </p:cTn>
                              </p:par>
                              <p:par>
                                <p:cTn id="786" presetID="31" presetClass="entr" presetSubtype="0" fill="hold" grpId="0" nodeType="withEffect">
                                  <p:stCondLst>
                                    <p:cond delay="750"/>
                                  </p:stCondLst>
                                  <p:childTnLst>
                                    <p:set>
                                      <p:cBhvr>
                                        <p:cTn id="787" dur="1" fill="hold">
                                          <p:stCondLst>
                                            <p:cond delay="0"/>
                                          </p:stCondLst>
                                        </p:cTn>
                                        <p:tgtEl>
                                          <p:spTgt spid="891"/>
                                        </p:tgtEl>
                                        <p:attrNameLst>
                                          <p:attrName>style.visibility</p:attrName>
                                        </p:attrNameLst>
                                      </p:cBhvr>
                                      <p:to>
                                        <p:strVal val="visible"/>
                                      </p:to>
                                    </p:set>
                                    <p:anim calcmode="lin" valueType="num">
                                      <p:cBhvr>
                                        <p:cTn id="788" dur="1000" fill="hold"/>
                                        <p:tgtEl>
                                          <p:spTgt spid="891"/>
                                        </p:tgtEl>
                                        <p:attrNameLst>
                                          <p:attrName>ppt_w</p:attrName>
                                        </p:attrNameLst>
                                      </p:cBhvr>
                                      <p:tavLst>
                                        <p:tav tm="0">
                                          <p:val>
                                            <p:fltVal val="0"/>
                                          </p:val>
                                        </p:tav>
                                        <p:tav tm="100000">
                                          <p:val>
                                            <p:strVal val="#ppt_w"/>
                                          </p:val>
                                        </p:tav>
                                      </p:tavLst>
                                    </p:anim>
                                    <p:anim calcmode="lin" valueType="num">
                                      <p:cBhvr>
                                        <p:cTn id="789" dur="1000" fill="hold"/>
                                        <p:tgtEl>
                                          <p:spTgt spid="891"/>
                                        </p:tgtEl>
                                        <p:attrNameLst>
                                          <p:attrName>ppt_h</p:attrName>
                                        </p:attrNameLst>
                                      </p:cBhvr>
                                      <p:tavLst>
                                        <p:tav tm="0">
                                          <p:val>
                                            <p:fltVal val="0"/>
                                          </p:val>
                                        </p:tav>
                                        <p:tav tm="100000">
                                          <p:val>
                                            <p:strVal val="#ppt_h"/>
                                          </p:val>
                                        </p:tav>
                                      </p:tavLst>
                                    </p:anim>
                                    <p:anim calcmode="lin" valueType="num">
                                      <p:cBhvr>
                                        <p:cTn id="790" dur="1000" fill="hold"/>
                                        <p:tgtEl>
                                          <p:spTgt spid="891"/>
                                        </p:tgtEl>
                                        <p:attrNameLst>
                                          <p:attrName>style.rotation</p:attrName>
                                        </p:attrNameLst>
                                      </p:cBhvr>
                                      <p:tavLst>
                                        <p:tav tm="0">
                                          <p:val>
                                            <p:fltVal val="90"/>
                                          </p:val>
                                        </p:tav>
                                        <p:tav tm="100000">
                                          <p:val>
                                            <p:fltVal val="0"/>
                                          </p:val>
                                        </p:tav>
                                      </p:tavLst>
                                    </p:anim>
                                    <p:animEffect transition="in" filter="fade">
                                      <p:cBhvr>
                                        <p:cTn id="791" dur="1000"/>
                                        <p:tgtEl>
                                          <p:spTgt spid="891"/>
                                        </p:tgtEl>
                                      </p:cBhvr>
                                    </p:animEffect>
                                  </p:childTnLst>
                                </p:cTn>
                              </p:par>
                              <p:par>
                                <p:cTn id="792" presetID="31" presetClass="entr" presetSubtype="0" fill="hold" grpId="0" nodeType="withEffect">
                                  <p:stCondLst>
                                    <p:cond delay="750"/>
                                  </p:stCondLst>
                                  <p:childTnLst>
                                    <p:set>
                                      <p:cBhvr>
                                        <p:cTn id="793" dur="1" fill="hold">
                                          <p:stCondLst>
                                            <p:cond delay="0"/>
                                          </p:stCondLst>
                                        </p:cTn>
                                        <p:tgtEl>
                                          <p:spTgt spid="892"/>
                                        </p:tgtEl>
                                        <p:attrNameLst>
                                          <p:attrName>style.visibility</p:attrName>
                                        </p:attrNameLst>
                                      </p:cBhvr>
                                      <p:to>
                                        <p:strVal val="visible"/>
                                      </p:to>
                                    </p:set>
                                    <p:anim calcmode="lin" valueType="num">
                                      <p:cBhvr>
                                        <p:cTn id="794" dur="1000" fill="hold"/>
                                        <p:tgtEl>
                                          <p:spTgt spid="892"/>
                                        </p:tgtEl>
                                        <p:attrNameLst>
                                          <p:attrName>ppt_w</p:attrName>
                                        </p:attrNameLst>
                                      </p:cBhvr>
                                      <p:tavLst>
                                        <p:tav tm="0">
                                          <p:val>
                                            <p:fltVal val="0"/>
                                          </p:val>
                                        </p:tav>
                                        <p:tav tm="100000">
                                          <p:val>
                                            <p:strVal val="#ppt_w"/>
                                          </p:val>
                                        </p:tav>
                                      </p:tavLst>
                                    </p:anim>
                                    <p:anim calcmode="lin" valueType="num">
                                      <p:cBhvr>
                                        <p:cTn id="795" dur="1000" fill="hold"/>
                                        <p:tgtEl>
                                          <p:spTgt spid="892"/>
                                        </p:tgtEl>
                                        <p:attrNameLst>
                                          <p:attrName>ppt_h</p:attrName>
                                        </p:attrNameLst>
                                      </p:cBhvr>
                                      <p:tavLst>
                                        <p:tav tm="0">
                                          <p:val>
                                            <p:fltVal val="0"/>
                                          </p:val>
                                        </p:tav>
                                        <p:tav tm="100000">
                                          <p:val>
                                            <p:strVal val="#ppt_h"/>
                                          </p:val>
                                        </p:tav>
                                      </p:tavLst>
                                    </p:anim>
                                    <p:anim calcmode="lin" valueType="num">
                                      <p:cBhvr>
                                        <p:cTn id="796" dur="1000" fill="hold"/>
                                        <p:tgtEl>
                                          <p:spTgt spid="892"/>
                                        </p:tgtEl>
                                        <p:attrNameLst>
                                          <p:attrName>style.rotation</p:attrName>
                                        </p:attrNameLst>
                                      </p:cBhvr>
                                      <p:tavLst>
                                        <p:tav tm="0">
                                          <p:val>
                                            <p:fltVal val="90"/>
                                          </p:val>
                                        </p:tav>
                                        <p:tav tm="100000">
                                          <p:val>
                                            <p:fltVal val="0"/>
                                          </p:val>
                                        </p:tav>
                                      </p:tavLst>
                                    </p:anim>
                                    <p:animEffect transition="in" filter="fade">
                                      <p:cBhvr>
                                        <p:cTn id="797" dur="1000"/>
                                        <p:tgtEl>
                                          <p:spTgt spid="892"/>
                                        </p:tgtEl>
                                      </p:cBhvr>
                                    </p:animEffect>
                                  </p:childTnLst>
                                </p:cTn>
                              </p:par>
                              <p:par>
                                <p:cTn id="798" presetID="31" presetClass="entr" presetSubtype="0" fill="hold" grpId="0" nodeType="withEffect">
                                  <p:stCondLst>
                                    <p:cond delay="750"/>
                                  </p:stCondLst>
                                  <p:childTnLst>
                                    <p:set>
                                      <p:cBhvr>
                                        <p:cTn id="799" dur="1" fill="hold">
                                          <p:stCondLst>
                                            <p:cond delay="0"/>
                                          </p:stCondLst>
                                        </p:cTn>
                                        <p:tgtEl>
                                          <p:spTgt spid="893"/>
                                        </p:tgtEl>
                                        <p:attrNameLst>
                                          <p:attrName>style.visibility</p:attrName>
                                        </p:attrNameLst>
                                      </p:cBhvr>
                                      <p:to>
                                        <p:strVal val="visible"/>
                                      </p:to>
                                    </p:set>
                                    <p:anim calcmode="lin" valueType="num">
                                      <p:cBhvr>
                                        <p:cTn id="800" dur="1000" fill="hold"/>
                                        <p:tgtEl>
                                          <p:spTgt spid="893"/>
                                        </p:tgtEl>
                                        <p:attrNameLst>
                                          <p:attrName>ppt_w</p:attrName>
                                        </p:attrNameLst>
                                      </p:cBhvr>
                                      <p:tavLst>
                                        <p:tav tm="0">
                                          <p:val>
                                            <p:fltVal val="0"/>
                                          </p:val>
                                        </p:tav>
                                        <p:tav tm="100000">
                                          <p:val>
                                            <p:strVal val="#ppt_w"/>
                                          </p:val>
                                        </p:tav>
                                      </p:tavLst>
                                    </p:anim>
                                    <p:anim calcmode="lin" valueType="num">
                                      <p:cBhvr>
                                        <p:cTn id="801" dur="1000" fill="hold"/>
                                        <p:tgtEl>
                                          <p:spTgt spid="893"/>
                                        </p:tgtEl>
                                        <p:attrNameLst>
                                          <p:attrName>ppt_h</p:attrName>
                                        </p:attrNameLst>
                                      </p:cBhvr>
                                      <p:tavLst>
                                        <p:tav tm="0">
                                          <p:val>
                                            <p:fltVal val="0"/>
                                          </p:val>
                                        </p:tav>
                                        <p:tav tm="100000">
                                          <p:val>
                                            <p:strVal val="#ppt_h"/>
                                          </p:val>
                                        </p:tav>
                                      </p:tavLst>
                                    </p:anim>
                                    <p:anim calcmode="lin" valueType="num">
                                      <p:cBhvr>
                                        <p:cTn id="802" dur="1000" fill="hold"/>
                                        <p:tgtEl>
                                          <p:spTgt spid="893"/>
                                        </p:tgtEl>
                                        <p:attrNameLst>
                                          <p:attrName>style.rotation</p:attrName>
                                        </p:attrNameLst>
                                      </p:cBhvr>
                                      <p:tavLst>
                                        <p:tav tm="0">
                                          <p:val>
                                            <p:fltVal val="90"/>
                                          </p:val>
                                        </p:tav>
                                        <p:tav tm="100000">
                                          <p:val>
                                            <p:fltVal val="0"/>
                                          </p:val>
                                        </p:tav>
                                      </p:tavLst>
                                    </p:anim>
                                    <p:animEffect transition="in" filter="fade">
                                      <p:cBhvr>
                                        <p:cTn id="803" dur="1000"/>
                                        <p:tgtEl>
                                          <p:spTgt spid="893"/>
                                        </p:tgtEl>
                                      </p:cBhvr>
                                    </p:animEffect>
                                  </p:childTnLst>
                                </p:cTn>
                              </p:par>
                              <p:par>
                                <p:cTn id="804" presetID="31" presetClass="entr" presetSubtype="0" fill="hold" grpId="0" nodeType="withEffect">
                                  <p:stCondLst>
                                    <p:cond delay="750"/>
                                  </p:stCondLst>
                                  <p:childTnLst>
                                    <p:set>
                                      <p:cBhvr>
                                        <p:cTn id="805" dur="1" fill="hold">
                                          <p:stCondLst>
                                            <p:cond delay="0"/>
                                          </p:stCondLst>
                                        </p:cTn>
                                        <p:tgtEl>
                                          <p:spTgt spid="894"/>
                                        </p:tgtEl>
                                        <p:attrNameLst>
                                          <p:attrName>style.visibility</p:attrName>
                                        </p:attrNameLst>
                                      </p:cBhvr>
                                      <p:to>
                                        <p:strVal val="visible"/>
                                      </p:to>
                                    </p:set>
                                    <p:anim calcmode="lin" valueType="num">
                                      <p:cBhvr>
                                        <p:cTn id="806" dur="1000" fill="hold"/>
                                        <p:tgtEl>
                                          <p:spTgt spid="894"/>
                                        </p:tgtEl>
                                        <p:attrNameLst>
                                          <p:attrName>ppt_w</p:attrName>
                                        </p:attrNameLst>
                                      </p:cBhvr>
                                      <p:tavLst>
                                        <p:tav tm="0">
                                          <p:val>
                                            <p:fltVal val="0"/>
                                          </p:val>
                                        </p:tav>
                                        <p:tav tm="100000">
                                          <p:val>
                                            <p:strVal val="#ppt_w"/>
                                          </p:val>
                                        </p:tav>
                                      </p:tavLst>
                                    </p:anim>
                                    <p:anim calcmode="lin" valueType="num">
                                      <p:cBhvr>
                                        <p:cTn id="807" dur="1000" fill="hold"/>
                                        <p:tgtEl>
                                          <p:spTgt spid="894"/>
                                        </p:tgtEl>
                                        <p:attrNameLst>
                                          <p:attrName>ppt_h</p:attrName>
                                        </p:attrNameLst>
                                      </p:cBhvr>
                                      <p:tavLst>
                                        <p:tav tm="0">
                                          <p:val>
                                            <p:fltVal val="0"/>
                                          </p:val>
                                        </p:tav>
                                        <p:tav tm="100000">
                                          <p:val>
                                            <p:strVal val="#ppt_h"/>
                                          </p:val>
                                        </p:tav>
                                      </p:tavLst>
                                    </p:anim>
                                    <p:anim calcmode="lin" valueType="num">
                                      <p:cBhvr>
                                        <p:cTn id="808" dur="1000" fill="hold"/>
                                        <p:tgtEl>
                                          <p:spTgt spid="894"/>
                                        </p:tgtEl>
                                        <p:attrNameLst>
                                          <p:attrName>style.rotation</p:attrName>
                                        </p:attrNameLst>
                                      </p:cBhvr>
                                      <p:tavLst>
                                        <p:tav tm="0">
                                          <p:val>
                                            <p:fltVal val="90"/>
                                          </p:val>
                                        </p:tav>
                                        <p:tav tm="100000">
                                          <p:val>
                                            <p:fltVal val="0"/>
                                          </p:val>
                                        </p:tav>
                                      </p:tavLst>
                                    </p:anim>
                                    <p:animEffect transition="in" filter="fade">
                                      <p:cBhvr>
                                        <p:cTn id="809" dur="1000"/>
                                        <p:tgtEl>
                                          <p:spTgt spid="894"/>
                                        </p:tgtEl>
                                      </p:cBhvr>
                                    </p:animEffect>
                                  </p:childTnLst>
                                </p:cTn>
                              </p:par>
                              <p:par>
                                <p:cTn id="810" presetID="31" presetClass="entr" presetSubtype="0" fill="hold" grpId="0" nodeType="withEffect">
                                  <p:stCondLst>
                                    <p:cond delay="750"/>
                                  </p:stCondLst>
                                  <p:childTnLst>
                                    <p:set>
                                      <p:cBhvr>
                                        <p:cTn id="811" dur="1" fill="hold">
                                          <p:stCondLst>
                                            <p:cond delay="0"/>
                                          </p:stCondLst>
                                        </p:cTn>
                                        <p:tgtEl>
                                          <p:spTgt spid="895"/>
                                        </p:tgtEl>
                                        <p:attrNameLst>
                                          <p:attrName>style.visibility</p:attrName>
                                        </p:attrNameLst>
                                      </p:cBhvr>
                                      <p:to>
                                        <p:strVal val="visible"/>
                                      </p:to>
                                    </p:set>
                                    <p:anim calcmode="lin" valueType="num">
                                      <p:cBhvr>
                                        <p:cTn id="812" dur="1000" fill="hold"/>
                                        <p:tgtEl>
                                          <p:spTgt spid="895"/>
                                        </p:tgtEl>
                                        <p:attrNameLst>
                                          <p:attrName>ppt_w</p:attrName>
                                        </p:attrNameLst>
                                      </p:cBhvr>
                                      <p:tavLst>
                                        <p:tav tm="0">
                                          <p:val>
                                            <p:fltVal val="0"/>
                                          </p:val>
                                        </p:tav>
                                        <p:tav tm="100000">
                                          <p:val>
                                            <p:strVal val="#ppt_w"/>
                                          </p:val>
                                        </p:tav>
                                      </p:tavLst>
                                    </p:anim>
                                    <p:anim calcmode="lin" valueType="num">
                                      <p:cBhvr>
                                        <p:cTn id="813" dur="1000" fill="hold"/>
                                        <p:tgtEl>
                                          <p:spTgt spid="895"/>
                                        </p:tgtEl>
                                        <p:attrNameLst>
                                          <p:attrName>ppt_h</p:attrName>
                                        </p:attrNameLst>
                                      </p:cBhvr>
                                      <p:tavLst>
                                        <p:tav tm="0">
                                          <p:val>
                                            <p:fltVal val="0"/>
                                          </p:val>
                                        </p:tav>
                                        <p:tav tm="100000">
                                          <p:val>
                                            <p:strVal val="#ppt_h"/>
                                          </p:val>
                                        </p:tav>
                                      </p:tavLst>
                                    </p:anim>
                                    <p:anim calcmode="lin" valueType="num">
                                      <p:cBhvr>
                                        <p:cTn id="814" dur="1000" fill="hold"/>
                                        <p:tgtEl>
                                          <p:spTgt spid="895"/>
                                        </p:tgtEl>
                                        <p:attrNameLst>
                                          <p:attrName>style.rotation</p:attrName>
                                        </p:attrNameLst>
                                      </p:cBhvr>
                                      <p:tavLst>
                                        <p:tav tm="0">
                                          <p:val>
                                            <p:fltVal val="90"/>
                                          </p:val>
                                        </p:tav>
                                        <p:tav tm="100000">
                                          <p:val>
                                            <p:fltVal val="0"/>
                                          </p:val>
                                        </p:tav>
                                      </p:tavLst>
                                    </p:anim>
                                    <p:animEffect transition="in" filter="fade">
                                      <p:cBhvr>
                                        <p:cTn id="815" dur="1000"/>
                                        <p:tgtEl>
                                          <p:spTgt spid="895"/>
                                        </p:tgtEl>
                                      </p:cBhvr>
                                    </p:animEffect>
                                  </p:childTnLst>
                                </p:cTn>
                              </p:par>
                              <p:par>
                                <p:cTn id="816" presetID="31" presetClass="entr" presetSubtype="0" fill="hold" grpId="0" nodeType="withEffect">
                                  <p:stCondLst>
                                    <p:cond delay="750"/>
                                  </p:stCondLst>
                                  <p:childTnLst>
                                    <p:set>
                                      <p:cBhvr>
                                        <p:cTn id="817" dur="1" fill="hold">
                                          <p:stCondLst>
                                            <p:cond delay="0"/>
                                          </p:stCondLst>
                                        </p:cTn>
                                        <p:tgtEl>
                                          <p:spTgt spid="896"/>
                                        </p:tgtEl>
                                        <p:attrNameLst>
                                          <p:attrName>style.visibility</p:attrName>
                                        </p:attrNameLst>
                                      </p:cBhvr>
                                      <p:to>
                                        <p:strVal val="visible"/>
                                      </p:to>
                                    </p:set>
                                    <p:anim calcmode="lin" valueType="num">
                                      <p:cBhvr>
                                        <p:cTn id="818" dur="1000" fill="hold"/>
                                        <p:tgtEl>
                                          <p:spTgt spid="896"/>
                                        </p:tgtEl>
                                        <p:attrNameLst>
                                          <p:attrName>ppt_w</p:attrName>
                                        </p:attrNameLst>
                                      </p:cBhvr>
                                      <p:tavLst>
                                        <p:tav tm="0">
                                          <p:val>
                                            <p:fltVal val="0"/>
                                          </p:val>
                                        </p:tav>
                                        <p:tav tm="100000">
                                          <p:val>
                                            <p:strVal val="#ppt_w"/>
                                          </p:val>
                                        </p:tav>
                                      </p:tavLst>
                                    </p:anim>
                                    <p:anim calcmode="lin" valueType="num">
                                      <p:cBhvr>
                                        <p:cTn id="819" dur="1000" fill="hold"/>
                                        <p:tgtEl>
                                          <p:spTgt spid="896"/>
                                        </p:tgtEl>
                                        <p:attrNameLst>
                                          <p:attrName>ppt_h</p:attrName>
                                        </p:attrNameLst>
                                      </p:cBhvr>
                                      <p:tavLst>
                                        <p:tav tm="0">
                                          <p:val>
                                            <p:fltVal val="0"/>
                                          </p:val>
                                        </p:tav>
                                        <p:tav tm="100000">
                                          <p:val>
                                            <p:strVal val="#ppt_h"/>
                                          </p:val>
                                        </p:tav>
                                      </p:tavLst>
                                    </p:anim>
                                    <p:anim calcmode="lin" valueType="num">
                                      <p:cBhvr>
                                        <p:cTn id="820" dur="1000" fill="hold"/>
                                        <p:tgtEl>
                                          <p:spTgt spid="896"/>
                                        </p:tgtEl>
                                        <p:attrNameLst>
                                          <p:attrName>style.rotation</p:attrName>
                                        </p:attrNameLst>
                                      </p:cBhvr>
                                      <p:tavLst>
                                        <p:tav tm="0">
                                          <p:val>
                                            <p:fltVal val="90"/>
                                          </p:val>
                                        </p:tav>
                                        <p:tav tm="100000">
                                          <p:val>
                                            <p:fltVal val="0"/>
                                          </p:val>
                                        </p:tav>
                                      </p:tavLst>
                                    </p:anim>
                                    <p:animEffect transition="in" filter="fade">
                                      <p:cBhvr>
                                        <p:cTn id="821" dur="1000"/>
                                        <p:tgtEl>
                                          <p:spTgt spid="896"/>
                                        </p:tgtEl>
                                      </p:cBhvr>
                                    </p:animEffect>
                                  </p:childTnLst>
                                </p:cTn>
                              </p:par>
                              <p:par>
                                <p:cTn id="822" presetID="31" presetClass="entr" presetSubtype="0" fill="hold" grpId="0" nodeType="withEffect">
                                  <p:stCondLst>
                                    <p:cond delay="750"/>
                                  </p:stCondLst>
                                  <p:childTnLst>
                                    <p:set>
                                      <p:cBhvr>
                                        <p:cTn id="823" dur="1" fill="hold">
                                          <p:stCondLst>
                                            <p:cond delay="0"/>
                                          </p:stCondLst>
                                        </p:cTn>
                                        <p:tgtEl>
                                          <p:spTgt spid="897"/>
                                        </p:tgtEl>
                                        <p:attrNameLst>
                                          <p:attrName>style.visibility</p:attrName>
                                        </p:attrNameLst>
                                      </p:cBhvr>
                                      <p:to>
                                        <p:strVal val="visible"/>
                                      </p:to>
                                    </p:set>
                                    <p:anim calcmode="lin" valueType="num">
                                      <p:cBhvr>
                                        <p:cTn id="824" dur="1000" fill="hold"/>
                                        <p:tgtEl>
                                          <p:spTgt spid="897"/>
                                        </p:tgtEl>
                                        <p:attrNameLst>
                                          <p:attrName>ppt_w</p:attrName>
                                        </p:attrNameLst>
                                      </p:cBhvr>
                                      <p:tavLst>
                                        <p:tav tm="0">
                                          <p:val>
                                            <p:fltVal val="0"/>
                                          </p:val>
                                        </p:tav>
                                        <p:tav tm="100000">
                                          <p:val>
                                            <p:strVal val="#ppt_w"/>
                                          </p:val>
                                        </p:tav>
                                      </p:tavLst>
                                    </p:anim>
                                    <p:anim calcmode="lin" valueType="num">
                                      <p:cBhvr>
                                        <p:cTn id="825" dur="1000" fill="hold"/>
                                        <p:tgtEl>
                                          <p:spTgt spid="897"/>
                                        </p:tgtEl>
                                        <p:attrNameLst>
                                          <p:attrName>ppt_h</p:attrName>
                                        </p:attrNameLst>
                                      </p:cBhvr>
                                      <p:tavLst>
                                        <p:tav tm="0">
                                          <p:val>
                                            <p:fltVal val="0"/>
                                          </p:val>
                                        </p:tav>
                                        <p:tav tm="100000">
                                          <p:val>
                                            <p:strVal val="#ppt_h"/>
                                          </p:val>
                                        </p:tav>
                                      </p:tavLst>
                                    </p:anim>
                                    <p:anim calcmode="lin" valueType="num">
                                      <p:cBhvr>
                                        <p:cTn id="826" dur="1000" fill="hold"/>
                                        <p:tgtEl>
                                          <p:spTgt spid="897"/>
                                        </p:tgtEl>
                                        <p:attrNameLst>
                                          <p:attrName>style.rotation</p:attrName>
                                        </p:attrNameLst>
                                      </p:cBhvr>
                                      <p:tavLst>
                                        <p:tav tm="0">
                                          <p:val>
                                            <p:fltVal val="90"/>
                                          </p:val>
                                        </p:tav>
                                        <p:tav tm="100000">
                                          <p:val>
                                            <p:fltVal val="0"/>
                                          </p:val>
                                        </p:tav>
                                      </p:tavLst>
                                    </p:anim>
                                    <p:animEffect transition="in" filter="fade">
                                      <p:cBhvr>
                                        <p:cTn id="827" dur="1000"/>
                                        <p:tgtEl>
                                          <p:spTgt spid="897"/>
                                        </p:tgtEl>
                                      </p:cBhvr>
                                    </p:animEffect>
                                  </p:childTnLst>
                                </p:cTn>
                              </p:par>
                              <p:par>
                                <p:cTn id="828" presetID="31" presetClass="entr" presetSubtype="0" fill="hold" grpId="0" nodeType="withEffect">
                                  <p:stCondLst>
                                    <p:cond delay="750"/>
                                  </p:stCondLst>
                                  <p:childTnLst>
                                    <p:set>
                                      <p:cBhvr>
                                        <p:cTn id="829" dur="1" fill="hold">
                                          <p:stCondLst>
                                            <p:cond delay="0"/>
                                          </p:stCondLst>
                                        </p:cTn>
                                        <p:tgtEl>
                                          <p:spTgt spid="898"/>
                                        </p:tgtEl>
                                        <p:attrNameLst>
                                          <p:attrName>style.visibility</p:attrName>
                                        </p:attrNameLst>
                                      </p:cBhvr>
                                      <p:to>
                                        <p:strVal val="visible"/>
                                      </p:to>
                                    </p:set>
                                    <p:anim calcmode="lin" valueType="num">
                                      <p:cBhvr>
                                        <p:cTn id="830" dur="1000" fill="hold"/>
                                        <p:tgtEl>
                                          <p:spTgt spid="898"/>
                                        </p:tgtEl>
                                        <p:attrNameLst>
                                          <p:attrName>ppt_w</p:attrName>
                                        </p:attrNameLst>
                                      </p:cBhvr>
                                      <p:tavLst>
                                        <p:tav tm="0">
                                          <p:val>
                                            <p:fltVal val="0"/>
                                          </p:val>
                                        </p:tav>
                                        <p:tav tm="100000">
                                          <p:val>
                                            <p:strVal val="#ppt_w"/>
                                          </p:val>
                                        </p:tav>
                                      </p:tavLst>
                                    </p:anim>
                                    <p:anim calcmode="lin" valueType="num">
                                      <p:cBhvr>
                                        <p:cTn id="831" dur="1000" fill="hold"/>
                                        <p:tgtEl>
                                          <p:spTgt spid="898"/>
                                        </p:tgtEl>
                                        <p:attrNameLst>
                                          <p:attrName>ppt_h</p:attrName>
                                        </p:attrNameLst>
                                      </p:cBhvr>
                                      <p:tavLst>
                                        <p:tav tm="0">
                                          <p:val>
                                            <p:fltVal val="0"/>
                                          </p:val>
                                        </p:tav>
                                        <p:tav tm="100000">
                                          <p:val>
                                            <p:strVal val="#ppt_h"/>
                                          </p:val>
                                        </p:tav>
                                      </p:tavLst>
                                    </p:anim>
                                    <p:anim calcmode="lin" valueType="num">
                                      <p:cBhvr>
                                        <p:cTn id="832" dur="1000" fill="hold"/>
                                        <p:tgtEl>
                                          <p:spTgt spid="898"/>
                                        </p:tgtEl>
                                        <p:attrNameLst>
                                          <p:attrName>style.rotation</p:attrName>
                                        </p:attrNameLst>
                                      </p:cBhvr>
                                      <p:tavLst>
                                        <p:tav tm="0">
                                          <p:val>
                                            <p:fltVal val="90"/>
                                          </p:val>
                                        </p:tav>
                                        <p:tav tm="100000">
                                          <p:val>
                                            <p:fltVal val="0"/>
                                          </p:val>
                                        </p:tav>
                                      </p:tavLst>
                                    </p:anim>
                                    <p:animEffect transition="in" filter="fade">
                                      <p:cBhvr>
                                        <p:cTn id="833" dur="1000"/>
                                        <p:tgtEl>
                                          <p:spTgt spid="898"/>
                                        </p:tgtEl>
                                      </p:cBhvr>
                                    </p:animEffect>
                                  </p:childTnLst>
                                </p:cTn>
                              </p:par>
                              <p:par>
                                <p:cTn id="834" presetID="31" presetClass="entr" presetSubtype="0" fill="hold" grpId="0" nodeType="withEffect">
                                  <p:stCondLst>
                                    <p:cond delay="750"/>
                                  </p:stCondLst>
                                  <p:childTnLst>
                                    <p:set>
                                      <p:cBhvr>
                                        <p:cTn id="835" dur="1" fill="hold">
                                          <p:stCondLst>
                                            <p:cond delay="0"/>
                                          </p:stCondLst>
                                        </p:cTn>
                                        <p:tgtEl>
                                          <p:spTgt spid="899"/>
                                        </p:tgtEl>
                                        <p:attrNameLst>
                                          <p:attrName>style.visibility</p:attrName>
                                        </p:attrNameLst>
                                      </p:cBhvr>
                                      <p:to>
                                        <p:strVal val="visible"/>
                                      </p:to>
                                    </p:set>
                                    <p:anim calcmode="lin" valueType="num">
                                      <p:cBhvr>
                                        <p:cTn id="836" dur="1000" fill="hold"/>
                                        <p:tgtEl>
                                          <p:spTgt spid="899"/>
                                        </p:tgtEl>
                                        <p:attrNameLst>
                                          <p:attrName>ppt_w</p:attrName>
                                        </p:attrNameLst>
                                      </p:cBhvr>
                                      <p:tavLst>
                                        <p:tav tm="0">
                                          <p:val>
                                            <p:fltVal val="0"/>
                                          </p:val>
                                        </p:tav>
                                        <p:tav tm="100000">
                                          <p:val>
                                            <p:strVal val="#ppt_w"/>
                                          </p:val>
                                        </p:tav>
                                      </p:tavLst>
                                    </p:anim>
                                    <p:anim calcmode="lin" valueType="num">
                                      <p:cBhvr>
                                        <p:cTn id="837" dur="1000" fill="hold"/>
                                        <p:tgtEl>
                                          <p:spTgt spid="899"/>
                                        </p:tgtEl>
                                        <p:attrNameLst>
                                          <p:attrName>ppt_h</p:attrName>
                                        </p:attrNameLst>
                                      </p:cBhvr>
                                      <p:tavLst>
                                        <p:tav tm="0">
                                          <p:val>
                                            <p:fltVal val="0"/>
                                          </p:val>
                                        </p:tav>
                                        <p:tav tm="100000">
                                          <p:val>
                                            <p:strVal val="#ppt_h"/>
                                          </p:val>
                                        </p:tav>
                                      </p:tavLst>
                                    </p:anim>
                                    <p:anim calcmode="lin" valueType="num">
                                      <p:cBhvr>
                                        <p:cTn id="838" dur="1000" fill="hold"/>
                                        <p:tgtEl>
                                          <p:spTgt spid="899"/>
                                        </p:tgtEl>
                                        <p:attrNameLst>
                                          <p:attrName>style.rotation</p:attrName>
                                        </p:attrNameLst>
                                      </p:cBhvr>
                                      <p:tavLst>
                                        <p:tav tm="0">
                                          <p:val>
                                            <p:fltVal val="90"/>
                                          </p:val>
                                        </p:tav>
                                        <p:tav tm="100000">
                                          <p:val>
                                            <p:fltVal val="0"/>
                                          </p:val>
                                        </p:tav>
                                      </p:tavLst>
                                    </p:anim>
                                    <p:animEffect transition="in" filter="fade">
                                      <p:cBhvr>
                                        <p:cTn id="839" dur="1000"/>
                                        <p:tgtEl>
                                          <p:spTgt spid="899"/>
                                        </p:tgtEl>
                                      </p:cBhvr>
                                    </p:animEffect>
                                  </p:childTnLst>
                                </p:cTn>
                              </p:par>
                              <p:par>
                                <p:cTn id="840" presetID="31" presetClass="entr" presetSubtype="0" fill="hold" grpId="0" nodeType="withEffect">
                                  <p:stCondLst>
                                    <p:cond delay="750"/>
                                  </p:stCondLst>
                                  <p:childTnLst>
                                    <p:set>
                                      <p:cBhvr>
                                        <p:cTn id="841" dur="1" fill="hold">
                                          <p:stCondLst>
                                            <p:cond delay="0"/>
                                          </p:stCondLst>
                                        </p:cTn>
                                        <p:tgtEl>
                                          <p:spTgt spid="900"/>
                                        </p:tgtEl>
                                        <p:attrNameLst>
                                          <p:attrName>style.visibility</p:attrName>
                                        </p:attrNameLst>
                                      </p:cBhvr>
                                      <p:to>
                                        <p:strVal val="visible"/>
                                      </p:to>
                                    </p:set>
                                    <p:anim calcmode="lin" valueType="num">
                                      <p:cBhvr>
                                        <p:cTn id="842" dur="1000" fill="hold"/>
                                        <p:tgtEl>
                                          <p:spTgt spid="900"/>
                                        </p:tgtEl>
                                        <p:attrNameLst>
                                          <p:attrName>ppt_w</p:attrName>
                                        </p:attrNameLst>
                                      </p:cBhvr>
                                      <p:tavLst>
                                        <p:tav tm="0">
                                          <p:val>
                                            <p:fltVal val="0"/>
                                          </p:val>
                                        </p:tav>
                                        <p:tav tm="100000">
                                          <p:val>
                                            <p:strVal val="#ppt_w"/>
                                          </p:val>
                                        </p:tav>
                                      </p:tavLst>
                                    </p:anim>
                                    <p:anim calcmode="lin" valueType="num">
                                      <p:cBhvr>
                                        <p:cTn id="843" dur="1000" fill="hold"/>
                                        <p:tgtEl>
                                          <p:spTgt spid="900"/>
                                        </p:tgtEl>
                                        <p:attrNameLst>
                                          <p:attrName>ppt_h</p:attrName>
                                        </p:attrNameLst>
                                      </p:cBhvr>
                                      <p:tavLst>
                                        <p:tav tm="0">
                                          <p:val>
                                            <p:fltVal val="0"/>
                                          </p:val>
                                        </p:tav>
                                        <p:tav tm="100000">
                                          <p:val>
                                            <p:strVal val="#ppt_h"/>
                                          </p:val>
                                        </p:tav>
                                      </p:tavLst>
                                    </p:anim>
                                    <p:anim calcmode="lin" valueType="num">
                                      <p:cBhvr>
                                        <p:cTn id="844" dur="1000" fill="hold"/>
                                        <p:tgtEl>
                                          <p:spTgt spid="900"/>
                                        </p:tgtEl>
                                        <p:attrNameLst>
                                          <p:attrName>style.rotation</p:attrName>
                                        </p:attrNameLst>
                                      </p:cBhvr>
                                      <p:tavLst>
                                        <p:tav tm="0">
                                          <p:val>
                                            <p:fltVal val="90"/>
                                          </p:val>
                                        </p:tav>
                                        <p:tav tm="100000">
                                          <p:val>
                                            <p:fltVal val="0"/>
                                          </p:val>
                                        </p:tav>
                                      </p:tavLst>
                                    </p:anim>
                                    <p:animEffect transition="in" filter="fade">
                                      <p:cBhvr>
                                        <p:cTn id="845" dur="1000"/>
                                        <p:tgtEl>
                                          <p:spTgt spid="900"/>
                                        </p:tgtEl>
                                      </p:cBhvr>
                                    </p:animEffect>
                                  </p:childTnLst>
                                </p:cTn>
                              </p:par>
                              <p:par>
                                <p:cTn id="846" presetID="31" presetClass="entr" presetSubtype="0" fill="hold" grpId="0" nodeType="withEffect">
                                  <p:stCondLst>
                                    <p:cond delay="750"/>
                                  </p:stCondLst>
                                  <p:childTnLst>
                                    <p:set>
                                      <p:cBhvr>
                                        <p:cTn id="847" dur="1" fill="hold">
                                          <p:stCondLst>
                                            <p:cond delay="0"/>
                                          </p:stCondLst>
                                        </p:cTn>
                                        <p:tgtEl>
                                          <p:spTgt spid="901"/>
                                        </p:tgtEl>
                                        <p:attrNameLst>
                                          <p:attrName>style.visibility</p:attrName>
                                        </p:attrNameLst>
                                      </p:cBhvr>
                                      <p:to>
                                        <p:strVal val="visible"/>
                                      </p:to>
                                    </p:set>
                                    <p:anim calcmode="lin" valueType="num">
                                      <p:cBhvr>
                                        <p:cTn id="848" dur="1000" fill="hold"/>
                                        <p:tgtEl>
                                          <p:spTgt spid="901"/>
                                        </p:tgtEl>
                                        <p:attrNameLst>
                                          <p:attrName>ppt_w</p:attrName>
                                        </p:attrNameLst>
                                      </p:cBhvr>
                                      <p:tavLst>
                                        <p:tav tm="0">
                                          <p:val>
                                            <p:fltVal val="0"/>
                                          </p:val>
                                        </p:tav>
                                        <p:tav tm="100000">
                                          <p:val>
                                            <p:strVal val="#ppt_w"/>
                                          </p:val>
                                        </p:tav>
                                      </p:tavLst>
                                    </p:anim>
                                    <p:anim calcmode="lin" valueType="num">
                                      <p:cBhvr>
                                        <p:cTn id="849" dur="1000" fill="hold"/>
                                        <p:tgtEl>
                                          <p:spTgt spid="901"/>
                                        </p:tgtEl>
                                        <p:attrNameLst>
                                          <p:attrName>ppt_h</p:attrName>
                                        </p:attrNameLst>
                                      </p:cBhvr>
                                      <p:tavLst>
                                        <p:tav tm="0">
                                          <p:val>
                                            <p:fltVal val="0"/>
                                          </p:val>
                                        </p:tav>
                                        <p:tav tm="100000">
                                          <p:val>
                                            <p:strVal val="#ppt_h"/>
                                          </p:val>
                                        </p:tav>
                                      </p:tavLst>
                                    </p:anim>
                                    <p:anim calcmode="lin" valueType="num">
                                      <p:cBhvr>
                                        <p:cTn id="850" dur="1000" fill="hold"/>
                                        <p:tgtEl>
                                          <p:spTgt spid="901"/>
                                        </p:tgtEl>
                                        <p:attrNameLst>
                                          <p:attrName>style.rotation</p:attrName>
                                        </p:attrNameLst>
                                      </p:cBhvr>
                                      <p:tavLst>
                                        <p:tav tm="0">
                                          <p:val>
                                            <p:fltVal val="90"/>
                                          </p:val>
                                        </p:tav>
                                        <p:tav tm="100000">
                                          <p:val>
                                            <p:fltVal val="0"/>
                                          </p:val>
                                        </p:tav>
                                      </p:tavLst>
                                    </p:anim>
                                    <p:animEffect transition="in" filter="fade">
                                      <p:cBhvr>
                                        <p:cTn id="851" dur="1000"/>
                                        <p:tgtEl>
                                          <p:spTgt spid="901"/>
                                        </p:tgtEl>
                                      </p:cBhvr>
                                    </p:animEffect>
                                  </p:childTnLst>
                                </p:cTn>
                              </p:par>
                              <p:par>
                                <p:cTn id="852" presetID="31" presetClass="entr" presetSubtype="0" fill="hold" grpId="0" nodeType="withEffect">
                                  <p:stCondLst>
                                    <p:cond delay="750"/>
                                  </p:stCondLst>
                                  <p:childTnLst>
                                    <p:set>
                                      <p:cBhvr>
                                        <p:cTn id="853" dur="1" fill="hold">
                                          <p:stCondLst>
                                            <p:cond delay="0"/>
                                          </p:stCondLst>
                                        </p:cTn>
                                        <p:tgtEl>
                                          <p:spTgt spid="902"/>
                                        </p:tgtEl>
                                        <p:attrNameLst>
                                          <p:attrName>style.visibility</p:attrName>
                                        </p:attrNameLst>
                                      </p:cBhvr>
                                      <p:to>
                                        <p:strVal val="visible"/>
                                      </p:to>
                                    </p:set>
                                    <p:anim calcmode="lin" valueType="num">
                                      <p:cBhvr>
                                        <p:cTn id="854" dur="1000" fill="hold"/>
                                        <p:tgtEl>
                                          <p:spTgt spid="902"/>
                                        </p:tgtEl>
                                        <p:attrNameLst>
                                          <p:attrName>ppt_w</p:attrName>
                                        </p:attrNameLst>
                                      </p:cBhvr>
                                      <p:tavLst>
                                        <p:tav tm="0">
                                          <p:val>
                                            <p:fltVal val="0"/>
                                          </p:val>
                                        </p:tav>
                                        <p:tav tm="100000">
                                          <p:val>
                                            <p:strVal val="#ppt_w"/>
                                          </p:val>
                                        </p:tav>
                                      </p:tavLst>
                                    </p:anim>
                                    <p:anim calcmode="lin" valueType="num">
                                      <p:cBhvr>
                                        <p:cTn id="855" dur="1000" fill="hold"/>
                                        <p:tgtEl>
                                          <p:spTgt spid="902"/>
                                        </p:tgtEl>
                                        <p:attrNameLst>
                                          <p:attrName>ppt_h</p:attrName>
                                        </p:attrNameLst>
                                      </p:cBhvr>
                                      <p:tavLst>
                                        <p:tav tm="0">
                                          <p:val>
                                            <p:fltVal val="0"/>
                                          </p:val>
                                        </p:tav>
                                        <p:tav tm="100000">
                                          <p:val>
                                            <p:strVal val="#ppt_h"/>
                                          </p:val>
                                        </p:tav>
                                      </p:tavLst>
                                    </p:anim>
                                    <p:anim calcmode="lin" valueType="num">
                                      <p:cBhvr>
                                        <p:cTn id="856" dur="1000" fill="hold"/>
                                        <p:tgtEl>
                                          <p:spTgt spid="902"/>
                                        </p:tgtEl>
                                        <p:attrNameLst>
                                          <p:attrName>style.rotation</p:attrName>
                                        </p:attrNameLst>
                                      </p:cBhvr>
                                      <p:tavLst>
                                        <p:tav tm="0">
                                          <p:val>
                                            <p:fltVal val="90"/>
                                          </p:val>
                                        </p:tav>
                                        <p:tav tm="100000">
                                          <p:val>
                                            <p:fltVal val="0"/>
                                          </p:val>
                                        </p:tav>
                                      </p:tavLst>
                                    </p:anim>
                                    <p:animEffect transition="in" filter="fade">
                                      <p:cBhvr>
                                        <p:cTn id="857" dur="1000"/>
                                        <p:tgtEl>
                                          <p:spTgt spid="902"/>
                                        </p:tgtEl>
                                      </p:cBhvr>
                                    </p:animEffect>
                                  </p:childTnLst>
                                </p:cTn>
                              </p:par>
                              <p:par>
                                <p:cTn id="858" presetID="31" presetClass="entr" presetSubtype="0" fill="hold" grpId="0" nodeType="withEffect">
                                  <p:stCondLst>
                                    <p:cond delay="750"/>
                                  </p:stCondLst>
                                  <p:childTnLst>
                                    <p:set>
                                      <p:cBhvr>
                                        <p:cTn id="859" dur="1" fill="hold">
                                          <p:stCondLst>
                                            <p:cond delay="0"/>
                                          </p:stCondLst>
                                        </p:cTn>
                                        <p:tgtEl>
                                          <p:spTgt spid="903"/>
                                        </p:tgtEl>
                                        <p:attrNameLst>
                                          <p:attrName>style.visibility</p:attrName>
                                        </p:attrNameLst>
                                      </p:cBhvr>
                                      <p:to>
                                        <p:strVal val="visible"/>
                                      </p:to>
                                    </p:set>
                                    <p:anim calcmode="lin" valueType="num">
                                      <p:cBhvr>
                                        <p:cTn id="860" dur="1000" fill="hold"/>
                                        <p:tgtEl>
                                          <p:spTgt spid="903"/>
                                        </p:tgtEl>
                                        <p:attrNameLst>
                                          <p:attrName>ppt_w</p:attrName>
                                        </p:attrNameLst>
                                      </p:cBhvr>
                                      <p:tavLst>
                                        <p:tav tm="0">
                                          <p:val>
                                            <p:fltVal val="0"/>
                                          </p:val>
                                        </p:tav>
                                        <p:tav tm="100000">
                                          <p:val>
                                            <p:strVal val="#ppt_w"/>
                                          </p:val>
                                        </p:tav>
                                      </p:tavLst>
                                    </p:anim>
                                    <p:anim calcmode="lin" valueType="num">
                                      <p:cBhvr>
                                        <p:cTn id="861" dur="1000" fill="hold"/>
                                        <p:tgtEl>
                                          <p:spTgt spid="903"/>
                                        </p:tgtEl>
                                        <p:attrNameLst>
                                          <p:attrName>ppt_h</p:attrName>
                                        </p:attrNameLst>
                                      </p:cBhvr>
                                      <p:tavLst>
                                        <p:tav tm="0">
                                          <p:val>
                                            <p:fltVal val="0"/>
                                          </p:val>
                                        </p:tav>
                                        <p:tav tm="100000">
                                          <p:val>
                                            <p:strVal val="#ppt_h"/>
                                          </p:val>
                                        </p:tav>
                                      </p:tavLst>
                                    </p:anim>
                                    <p:anim calcmode="lin" valueType="num">
                                      <p:cBhvr>
                                        <p:cTn id="862" dur="1000" fill="hold"/>
                                        <p:tgtEl>
                                          <p:spTgt spid="903"/>
                                        </p:tgtEl>
                                        <p:attrNameLst>
                                          <p:attrName>style.rotation</p:attrName>
                                        </p:attrNameLst>
                                      </p:cBhvr>
                                      <p:tavLst>
                                        <p:tav tm="0">
                                          <p:val>
                                            <p:fltVal val="90"/>
                                          </p:val>
                                        </p:tav>
                                        <p:tav tm="100000">
                                          <p:val>
                                            <p:fltVal val="0"/>
                                          </p:val>
                                        </p:tav>
                                      </p:tavLst>
                                    </p:anim>
                                    <p:animEffect transition="in" filter="fade">
                                      <p:cBhvr>
                                        <p:cTn id="863" dur="1000"/>
                                        <p:tgtEl>
                                          <p:spTgt spid="903"/>
                                        </p:tgtEl>
                                      </p:cBhvr>
                                    </p:animEffect>
                                  </p:childTnLst>
                                </p:cTn>
                              </p:par>
                              <p:par>
                                <p:cTn id="864" presetID="31" presetClass="entr" presetSubtype="0" fill="hold" grpId="0" nodeType="withEffect">
                                  <p:stCondLst>
                                    <p:cond delay="750"/>
                                  </p:stCondLst>
                                  <p:childTnLst>
                                    <p:set>
                                      <p:cBhvr>
                                        <p:cTn id="865" dur="1" fill="hold">
                                          <p:stCondLst>
                                            <p:cond delay="0"/>
                                          </p:stCondLst>
                                        </p:cTn>
                                        <p:tgtEl>
                                          <p:spTgt spid="904"/>
                                        </p:tgtEl>
                                        <p:attrNameLst>
                                          <p:attrName>style.visibility</p:attrName>
                                        </p:attrNameLst>
                                      </p:cBhvr>
                                      <p:to>
                                        <p:strVal val="visible"/>
                                      </p:to>
                                    </p:set>
                                    <p:anim calcmode="lin" valueType="num">
                                      <p:cBhvr>
                                        <p:cTn id="866" dur="1000" fill="hold"/>
                                        <p:tgtEl>
                                          <p:spTgt spid="904"/>
                                        </p:tgtEl>
                                        <p:attrNameLst>
                                          <p:attrName>ppt_w</p:attrName>
                                        </p:attrNameLst>
                                      </p:cBhvr>
                                      <p:tavLst>
                                        <p:tav tm="0">
                                          <p:val>
                                            <p:fltVal val="0"/>
                                          </p:val>
                                        </p:tav>
                                        <p:tav tm="100000">
                                          <p:val>
                                            <p:strVal val="#ppt_w"/>
                                          </p:val>
                                        </p:tav>
                                      </p:tavLst>
                                    </p:anim>
                                    <p:anim calcmode="lin" valueType="num">
                                      <p:cBhvr>
                                        <p:cTn id="867" dur="1000" fill="hold"/>
                                        <p:tgtEl>
                                          <p:spTgt spid="904"/>
                                        </p:tgtEl>
                                        <p:attrNameLst>
                                          <p:attrName>ppt_h</p:attrName>
                                        </p:attrNameLst>
                                      </p:cBhvr>
                                      <p:tavLst>
                                        <p:tav tm="0">
                                          <p:val>
                                            <p:fltVal val="0"/>
                                          </p:val>
                                        </p:tav>
                                        <p:tav tm="100000">
                                          <p:val>
                                            <p:strVal val="#ppt_h"/>
                                          </p:val>
                                        </p:tav>
                                      </p:tavLst>
                                    </p:anim>
                                    <p:anim calcmode="lin" valueType="num">
                                      <p:cBhvr>
                                        <p:cTn id="868" dur="1000" fill="hold"/>
                                        <p:tgtEl>
                                          <p:spTgt spid="904"/>
                                        </p:tgtEl>
                                        <p:attrNameLst>
                                          <p:attrName>style.rotation</p:attrName>
                                        </p:attrNameLst>
                                      </p:cBhvr>
                                      <p:tavLst>
                                        <p:tav tm="0">
                                          <p:val>
                                            <p:fltVal val="90"/>
                                          </p:val>
                                        </p:tav>
                                        <p:tav tm="100000">
                                          <p:val>
                                            <p:fltVal val="0"/>
                                          </p:val>
                                        </p:tav>
                                      </p:tavLst>
                                    </p:anim>
                                    <p:animEffect transition="in" filter="fade">
                                      <p:cBhvr>
                                        <p:cTn id="869" dur="1000"/>
                                        <p:tgtEl>
                                          <p:spTgt spid="904"/>
                                        </p:tgtEl>
                                      </p:cBhvr>
                                    </p:animEffect>
                                  </p:childTnLst>
                                </p:cTn>
                              </p:par>
                              <p:par>
                                <p:cTn id="870" presetID="31" presetClass="entr" presetSubtype="0" fill="hold" grpId="0" nodeType="withEffect">
                                  <p:stCondLst>
                                    <p:cond delay="750"/>
                                  </p:stCondLst>
                                  <p:childTnLst>
                                    <p:set>
                                      <p:cBhvr>
                                        <p:cTn id="871" dur="1" fill="hold">
                                          <p:stCondLst>
                                            <p:cond delay="0"/>
                                          </p:stCondLst>
                                        </p:cTn>
                                        <p:tgtEl>
                                          <p:spTgt spid="905"/>
                                        </p:tgtEl>
                                        <p:attrNameLst>
                                          <p:attrName>style.visibility</p:attrName>
                                        </p:attrNameLst>
                                      </p:cBhvr>
                                      <p:to>
                                        <p:strVal val="visible"/>
                                      </p:to>
                                    </p:set>
                                    <p:anim calcmode="lin" valueType="num">
                                      <p:cBhvr>
                                        <p:cTn id="872" dur="1000" fill="hold"/>
                                        <p:tgtEl>
                                          <p:spTgt spid="905"/>
                                        </p:tgtEl>
                                        <p:attrNameLst>
                                          <p:attrName>ppt_w</p:attrName>
                                        </p:attrNameLst>
                                      </p:cBhvr>
                                      <p:tavLst>
                                        <p:tav tm="0">
                                          <p:val>
                                            <p:fltVal val="0"/>
                                          </p:val>
                                        </p:tav>
                                        <p:tav tm="100000">
                                          <p:val>
                                            <p:strVal val="#ppt_w"/>
                                          </p:val>
                                        </p:tav>
                                      </p:tavLst>
                                    </p:anim>
                                    <p:anim calcmode="lin" valueType="num">
                                      <p:cBhvr>
                                        <p:cTn id="873" dur="1000" fill="hold"/>
                                        <p:tgtEl>
                                          <p:spTgt spid="905"/>
                                        </p:tgtEl>
                                        <p:attrNameLst>
                                          <p:attrName>ppt_h</p:attrName>
                                        </p:attrNameLst>
                                      </p:cBhvr>
                                      <p:tavLst>
                                        <p:tav tm="0">
                                          <p:val>
                                            <p:fltVal val="0"/>
                                          </p:val>
                                        </p:tav>
                                        <p:tav tm="100000">
                                          <p:val>
                                            <p:strVal val="#ppt_h"/>
                                          </p:val>
                                        </p:tav>
                                      </p:tavLst>
                                    </p:anim>
                                    <p:anim calcmode="lin" valueType="num">
                                      <p:cBhvr>
                                        <p:cTn id="874" dur="1000" fill="hold"/>
                                        <p:tgtEl>
                                          <p:spTgt spid="905"/>
                                        </p:tgtEl>
                                        <p:attrNameLst>
                                          <p:attrName>style.rotation</p:attrName>
                                        </p:attrNameLst>
                                      </p:cBhvr>
                                      <p:tavLst>
                                        <p:tav tm="0">
                                          <p:val>
                                            <p:fltVal val="90"/>
                                          </p:val>
                                        </p:tav>
                                        <p:tav tm="100000">
                                          <p:val>
                                            <p:fltVal val="0"/>
                                          </p:val>
                                        </p:tav>
                                      </p:tavLst>
                                    </p:anim>
                                    <p:animEffect transition="in" filter="fade">
                                      <p:cBhvr>
                                        <p:cTn id="875" dur="1000"/>
                                        <p:tgtEl>
                                          <p:spTgt spid="905"/>
                                        </p:tgtEl>
                                      </p:cBhvr>
                                    </p:animEffect>
                                  </p:childTnLst>
                                </p:cTn>
                              </p:par>
                              <p:par>
                                <p:cTn id="876" presetID="31" presetClass="entr" presetSubtype="0" fill="hold" grpId="0" nodeType="withEffect">
                                  <p:stCondLst>
                                    <p:cond delay="750"/>
                                  </p:stCondLst>
                                  <p:childTnLst>
                                    <p:set>
                                      <p:cBhvr>
                                        <p:cTn id="877" dur="1" fill="hold">
                                          <p:stCondLst>
                                            <p:cond delay="0"/>
                                          </p:stCondLst>
                                        </p:cTn>
                                        <p:tgtEl>
                                          <p:spTgt spid="906"/>
                                        </p:tgtEl>
                                        <p:attrNameLst>
                                          <p:attrName>style.visibility</p:attrName>
                                        </p:attrNameLst>
                                      </p:cBhvr>
                                      <p:to>
                                        <p:strVal val="visible"/>
                                      </p:to>
                                    </p:set>
                                    <p:anim calcmode="lin" valueType="num">
                                      <p:cBhvr>
                                        <p:cTn id="878" dur="1000" fill="hold"/>
                                        <p:tgtEl>
                                          <p:spTgt spid="906"/>
                                        </p:tgtEl>
                                        <p:attrNameLst>
                                          <p:attrName>ppt_w</p:attrName>
                                        </p:attrNameLst>
                                      </p:cBhvr>
                                      <p:tavLst>
                                        <p:tav tm="0">
                                          <p:val>
                                            <p:fltVal val="0"/>
                                          </p:val>
                                        </p:tav>
                                        <p:tav tm="100000">
                                          <p:val>
                                            <p:strVal val="#ppt_w"/>
                                          </p:val>
                                        </p:tav>
                                      </p:tavLst>
                                    </p:anim>
                                    <p:anim calcmode="lin" valueType="num">
                                      <p:cBhvr>
                                        <p:cTn id="879" dur="1000" fill="hold"/>
                                        <p:tgtEl>
                                          <p:spTgt spid="906"/>
                                        </p:tgtEl>
                                        <p:attrNameLst>
                                          <p:attrName>ppt_h</p:attrName>
                                        </p:attrNameLst>
                                      </p:cBhvr>
                                      <p:tavLst>
                                        <p:tav tm="0">
                                          <p:val>
                                            <p:fltVal val="0"/>
                                          </p:val>
                                        </p:tav>
                                        <p:tav tm="100000">
                                          <p:val>
                                            <p:strVal val="#ppt_h"/>
                                          </p:val>
                                        </p:tav>
                                      </p:tavLst>
                                    </p:anim>
                                    <p:anim calcmode="lin" valueType="num">
                                      <p:cBhvr>
                                        <p:cTn id="880" dur="1000" fill="hold"/>
                                        <p:tgtEl>
                                          <p:spTgt spid="906"/>
                                        </p:tgtEl>
                                        <p:attrNameLst>
                                          <p:attrName>style.rotation</p:attrName>
                                        </p:attrNameLst>
                                      </p:cBhvr>
                                      <p:tavLst>
                                        <p:tav tm="0">
                                          <p:val>
                                            <p:fltVal val="90"/>
                                          </p:val>
                                        </p:tav>
                                        <p:tav tm="100000">
                                          <p:val>
                                            <p:fltVal val="0"/>
                                          </p:val>
                                        </p:tav>
                                      </p:tavLst>
                                    </p:anim>
                                    <p:animEffect transition="in" filter="fade">
                                      <p:cBhvr>
                                        <p:cTn id="881" dur="1000"/>
                                        <p:tgtEl>
                                          <p:spTgt spid="906"/>
                                        </p:tgtEl>
                                      </p:cBhvr>
                                    </p:animEffect>
                                  </p:childTnLst>
                                </p:cTn>
                              </p:par>
                              <p:par>
                                <p:cTn id="882" presetID="31" presetClass="entr" presetSubtype="0" fill="hold" grpId="0" nodeType="withEffect">
                                  <p:stCondLst>
                                    <p:cond delay="750"/>
                                  </p:stCondLst>
                                  <p:childTnLst>
                                    <p:set>
                                      <p:cBhvr>
                                        <p:cTn id="883" dur="1" fill="hold">
                                          <p:stCondLst>
                                            <p:cond delay="0"/>
                                          </p:stCondLst>
                                        </p:cTn>
                                        <p:tgtEl>
                                          <p:spTgt spid="907"/>
                                        </p:tgtEl>
                                        <p:attrNameLst>
                                          <p:attrName>style.visibility</p:attrName>
                                        </p:attrNameLst>
                                      </p:cBhvr>
                                      <p:to>
                                        <p:strVal val="visible"/>
                                      </p:to>
                                    </p:set>
                                    <p:anim calcmode="lin" valueType="num">
                                      <p:cBhvr>
                                        <p:cTn id="884" dur="1000" fill="hold"/>
                                        <p:tgtEl>
                                          <p:spTgt spid="907"/>
                                        </p:tgtEl>
                                        <p:attrNameLst>
                                          <p:attrName>ppt_w</p:attrName>
                                        </p:attrNameLst>
                                      </p:cBhvr>
                                      <p:tavLst>
                                        <p:tav tm="0">
                                          <p:val>
                                            <p:fltVal val="0"/>
                                          </p:val>
                                        </p:tav>
                                        <p:tav tm="100000">
                                          <p:val>
                                            <p:strVal val="#ppt_w"/>
                                          </p:val>
                                        </p:tav>
                                      </p:tavLst>
                                    </p:anim>
                                    <p:anim calcmode="lin" valueType="num">
                                      <p:cBhvr>
                                        <p:cTn id="885" dur="1000" fill="hold"/>
                                        <p:tgtEl>
                                          <p:spTgt spid="907"/>
                                        </p:tgtEl>
                                        <p:attrNameLst>
                                          <p:attrName>ppt_h</p:attrName>
                                        </p:attrNameLst>
                                      </p:cBhvr>
                                      <p:tavLst>
                                        <p:tav tm="0">
                                          <p:val>
                                            <p:fltVal val="0"/>
                                          </p:val>
                                        </p:tav>
                                        <p:tav tm="100000">
                                          <p:val>
                                            <p:strVal val="#ppt_h"/>
                                          </p:val>
                                        </p:tav>
                                      </p:tavLst>
                                    </p:anim>
                                    <p:anim calcmode="lin" valueType="num">
                                      <p:cBhvr>
                                        <p:cTn id="886" dur="1000" fill="hold"/>
                                        <p:tgtEl>
                                          <p:spTgt spid="907"/>
                                        </p:tgtEl>
                                        <p:attrNameLst>
                                          <p:attrName>style.rotation</p:attrName>
                                        </p:attrNameLst>
                                      </p:cBhvr>
                                      <p:tavLst>
                                        <p:tav tm="0">
                                          <p:val>
                                            <p:fltVal val="90"/>
                                          </p:val>
                                        </p:tav>
                                        <p:tav tm="100000">
                                          <p:val>
                                            <p:fltVal val="0"/>
                                          </p:val>
                                        </p:tav>
                                      </p:tavLst>
                                    </p:anim>
                                    <p:animEffect transition="in" filter="fade">
                                      <p:cBhvr>
                                        <p:cTn id="887" dur="1000"/>
                                        <p:tgtEl>
                                          <p:spTgt spid="907"/>
                                        </p:tgtEl>
                                      </p:cBhvr>
                                    </p:animEffect>
                                  </p:childTnLst>
                                </p:cTn>
                              </p:par>
                              <p:par>
                                <p:cTn id="888" presetID="31" presetClass="entr" presetSubtype="0" fill="hold" grpId="0" nodeType="withEffect">
                                  <p:stCondLst>
                                    <p:cond delay="750"/>
                                  </p:stCondLst>
                                  <p:childTnLst>
                                    <p:set>
                                      <p:cBhvr>
                                        <p:cTn id="889" dur="1" fill="hold">
                                          <p:stCondLst>
                                            <p:cond delay="0"/>
                                          </p:stCondLst>
                                        </p:cTn>
                                        <p:tgtEl>
                                          <p:spTgt spid="908"/>
                                        </p:tgtEl>
                                        <p:attrNameLst>
                                          <p:attrName>style.visibility</p:attrName>
                                        </p:attrNameLst>
                                      </p:cBhvr>
                                      <p:to>
                                        <p:strVal val="visible"/>
                                      </p:to>
                                    </p:set>
                                    <p:anim calcmode="lin" valueType="num">
                                      <p:cBhvr>
                                        <p:cTn id="890" dur="1000" fill="hold"/>
                                        <p:tgtEl>
                                          <p:spTgt spid="908"/>
                                        </p:tgtEl>
                                        <p:attrNameLst>
                                          <p:attrName>ppt_w</p:attrName>
                                        </p:attrNameLst>
                                      </p:cBhvr>
                                      <p:tavLst>
                                        <p:tav tm="0">
                                          <p:val>
                                            <p:fltVal val="0"/>
                                          </p:val>
                                        </p:tav>
                                        <p:tav tm="100000">
                                          <p:val>
                                            <p:strVal val="#ppt_w"/>
                                          </p:val>
                                        </p:tav>
                                      </p:tavLst>
                                    </p:anim>
                                    <p:anim calcmode="lin" valueType="num">
                                      <p:cBhvr>
                                        <p:cTn id="891" dur="1000" fill="hold"/>
                                        <p:tgtEl>
                                          <p:spTgt spid="908"/>
                                        </p:tgtEl>
                                        <p:attrNameLst>
                                          <p:attrName>ppt_h</p:attrName>
                                        </p:attrNameLst>
                                      </p:cBhvr>
                                      <p:tavLst>
                                        <p:tav tm="0">
                                          <p:val>
                                            <p:fltVal val="0"/>
                                          </p:val>
                                        </p:tav>
                                        <p:tav tm="100000">
                                          <p:val>
                                            <p:strVal val="#ppt_h"/>
                                          </p:val>
                                        </p:tav>
                                      </p:tavLst>
                                    </p:anim>
                                    <p:anim calcmode="lin" valueType="num">
                                      <p:cBhvr>
                                        <p:cTn id="892" dur="1000" fill="hold"/>
                                        <p:tgtEl>
                                          <p:spTgt spid="908"/>
                                        </p:tgtEl>
                                        <p:attrNameLst>
                                          <p:attrName>style.rotation</p:attrName>
                                        </p:attrNameLst>
                                      </p:cBhvr>
                                      <p:tavLst>
                                        <p:tav tm="0">
                                          <p:val>
                                            <p:fltVal val="90"/>
                                          </p:val>
                                        </p:tav>
                                        <p:tav tm="100000">
                                          <p:val>
                                            <p:fltVal val="0"/>
                                          </p:val>
                                        </p:tav>
                                      </p:tavLst>
                                    </p:anim>
                                    <p:animEffect transition="in" filter="fade">
                                      <p:cBhvr>
                                        <p:cTn id="893" dur="1000"/>
                                        <p:tgtEl>
                                          <p:spTgt spid="908"/>
                                        </p:tgtEl>
                                      </p:cBhvr>
                                    </p:animEffect>
                                  </p:childTnLst>
                                </p:cTn>
                              </p:par>
                              <p:par>
                                <p:cTn id="894" presetID="31" presetClass="entr" presetSubtype="0" fill="hold" grpId="0" nodeType="withEffect">
                                  <p:stCondLst>
                                    <p:cond delay="750"/>
                                  </p:stCondLst>
                                  <p:childTnLst>
                                    <p:set>
                                      <p:cBhvr>
                                        <p:cTn id="895" dur="1" fill="hold">
                                          <p:stCondLst>
                                            <p:cond delay="0"/>
                                          </p:stCondLst>
                                        </p:cTn>
                                        <p:tgtEl>
                                          <p:spTgt spid="909"/>
                                        </p:tgtEl>
                                        <p:attrNameLst>
                                          <p:attrName>style.visibility</p:attrName>
                                        </p:attrNameLst>
                                      </p:cBhvr>
                                      <p:to>
                                        <p:strVal val="visible"/>
                                      </p:to>
                                    </p:set>
                                    <p:anim calcmode="lin" valueType="num">
                                      <p:cBhvr>
                                        <p:cTn id="896" dur="1000" fill="hold"/>
                                        <p:tgtEl>
                                          <p:spTgt spid="909"/>
                                        </p:tgtEl>
                                        <p:attrNameLst>
                                          <p:attrName>ppt_w</p:attrName>
                                        </p:attrNameLst>
                                      </p:cBhvr>
                                      <p:tavLst>
                                        <p:tav tm="0">
                                          <p:val>
                                            <p:fltVal val="0"/>
                                          </p:val>
                                        </p:tav>
                                        <p:tav tm="100000">
                                          <p:val>
                                            <p:strVal val="#ppt_w"/>
                                          </p:val>
                                        </p:tav>
                                      </p:tavLst>
                                    </p:anim>
                                    <p:anim calcmode="lin" valueType="num">
                                      <p:cBhvr>
                                        <p:cTn id="897" dur="1000" fill="hold"/>
                                        <p:tgtEl>
                                          <p:spTgt spid="909"/>
                                        </p:tgtEl>
                                        <p:attrNameLst>
                                          <p:attrName>ppt_h</p:attrName>
                                        </p:attrNameLst>
                                      </p:cBhvr>
                                      <p:tavLst>
                                        <p:tav tm="0">
                                          <p:val>
                                            <p:fltVal val="0"/>
                                          </p:val>
                                        </p:tav>
                                        <p:tav tm="100000">
                                          <p:val>
                                            <p:strVal val="#ppt_h"/>
                                          </p:val>
                                        </p:tav>
                                      </p:tavLst>
                                    </p:anim>
                                    <p:anim calcmode="lin" valueType="num">
                                      <p:cBhvr>
                                        <p:cTn id="898" dur="1000" fill="hold"/>
                                        <p:tgtEl>
                                          <p:spTgt spid="909"/>
                                        </p:tgtEl>
                                        <p:attrNameLst>
                                          <p:attrName>style.rotation</p:attrName>
                                        </p:attrNameLst>
                                      </p:cBhvr>
                                      <p:tavLst>
                                        <p:tav tm="0">
                                          <p:val>
                                            <p:fltVal val="90"/>
                                          </p:val>
                                        </p:tav>
                                        <p:tav tm="100000">
                                          <p:val>
                                            <p:fltVal val="0"/>
                                          </p:val>
                                        </p:tav>
                                      </p:tavLst>
                                    </p:anim>
                                    <p:animEffect transition="in" filter="fade">
                                      <p:cBhvr>
                                        <p:cTn id="899" dur="1000"/>
                                        <p:tgtEl>
                                          <p:spTgt spid="909"/>
                                        </p:tgtEl>
                                      </p:cBhvr>
                                    </p:animEffect>
                                  </p:childTnLst>
                                </p:cTn>
                              </p:par>
                              <p:par>
                                <p:cTn id="900" presetID="31" presetClass="entr" presetSubtype="0" fill="hold" grpId="0" nodeType="withEffect">
                                  <p:stCondLst>
                                    <p:cond delay="750"/>
                                  </p:stCondLst>
                                  <p:childTnLst>
                                    <p:set>
                                      <p:cBhvr>
                                        <p:cTn id="901" dur="1" fill="hold">
                                          <p:stCondLst>
                                            <p:cond delay="0"/>
                                          </p:stCondLst>
                                        </p:cTn>
                                        <p:tgtEl>
                                          <p:spTgt spid="910"/>
                                        </p:tgtEl>
                                        <p:attrNameLst>
                                          <p:attrName>style.visibility</p:attrName>
                                        </p:attrNameLst>
                                      </p:cBhvr>
                                      <p:to>
                                        <p:strVal val="visible"/>
                                      </p:to>
                                    </p:set>
                                    <p:anim calcmode="lin" valueType="num">
                                      <p:cBhvr>
                                        <p:cTn id="902" dur="1000" fill="hold"/>
                                        <p:tgtEl>
                                          <p:spTgt spid="910"/>
                                        </p:tgtEl>
                                        <p:attrNameLst>
                                          <p:attrName>ppt_w</p:attrName>
                                        </p:attrNameLst>
                                      </p:cBhvr>
                                      <p:tavLst>
                                        <p:tav tm="0">
                                          <p:val>
                                            <p:fltVal val="0"/>
                                          </p:val>
                                        </p:tav>
                                        <p:tav tm="100000">
                                          <p:val>
                                            <p:strVal val="#ppt_w"/>
                                          </p:val>
                                        </p:tav>
                                      </p:tavLst>
                                    </p:anim>
                                    <p:anim calcmode="lin" valueType="num">
                                      <p:cBhvr>
                                        <p:cTn id="903" dur="1000" fill="hold"/>
                                        <p:tgtEl>
                                          <p:spTgt spid="910"/>
                                        </p:tgtEl>
                                        <p:attrNameLst>
                                          <p:attrName>ppt_h</p:attrName>
                                        </p:attrNameLst>
                                      </p:cBhvr>
                                      <p:tavLst>
                                        <p:tav tm="0">
                                          <p:val>
                                            <p:fltVal val="0"/>
                                          </p:val>
                                        </p:tav>
                                        <p:tav tm="100000">
                                          <p:val>
                                            <p:strVal val="#ppt_h"/>
                                          </p:val>
                                        </p:tav>
                                      </p:tavLst>
                                    </p:anim>
                                    <p:anim calcmode="lin" valueType="num">
                                      <p:cBhvr>
                                        <p:cTn id="904" dur="1000" fill="hold"/>
                                        <p:tgtEl>
                                          <p:spTgt spid="910"/>
                                        </p:tgtEl>
                                        <p:attrNameLst>
                                          <p:attrName>style.rotation</p:attrName>
                                        </p:attrNameLst>
                                      </p:cBhvr>
                                      <p:tavLst>
                                        <p:tav tm="0">
                                          <p:val>
                                            <p:fltVal val="90"/>
                                          </p:val>
                                        </p:tav>
                                        <p:tav tm="100000">
                                          <p:val>
                                            <p:fltVal val="0"/>
                                          </p:val>
                                        </p:tav>
                                      </p:tavLst>
                                    </p:anim>
                                    <p:animEffect transition="in" filter="fade">
                                      <p:cBhvr>
                                        <p:cTn id="905" dur="1000"/>
                                        <p:tgtEl>
                                          <p:spTgt spid="910"/>
                                        </p:tgtEl>
                                      </p:cBhvr>
                                    </p:animEffect>
                                  </p:childTnLst>
                                </p:cTn>
                              </p:par>
                              <p:par>
                                <p:cTn id="906" presetID="31" presetClass="entr" presetSubtype="0" fill="hold" grpId="0" nodeType="withEffect">
                                  <p:stCondLst>
                                    <p:cond delay="750"/>
                                  </p:stCondLst>
                                  <p:childTnLst>
                                    <p:set>
                                      <p:cBhvr>
                                        <p:cTn id="907" dur="1" fill="hold">
                                          <p:stCondLst>
                                            <p:cond delay="0"/>
                                          </p:stCondLst>
                                        </p:cTn>
                                        <p:tgtEl>
                                          <p:spTgt spid="911"/>
                                        </p:tgtEl>
                                        <p:attrNameLst>
                                          <p:attrName>style.visibility</p:attrName>
                                        </p:attrNameLst>
                                      </p:cBhvr>
                                      <p:to>
                                        <p:strVal val="visible"/>
                                      </p:to>
                                    </p:set>
                                    <p:anim calcmode="lin" valueType="num">
                                      <p:cBhvr>
                                        <p:cTn id="908" dur="1000" fill="hold"/>
                                        <p:tgtEl>
                                          <p:spTgt spid="911"/>
                                        </p:tgtEl>
                                        <p:attrNameLst>
                                          <p:attrName>ppt_w</p:attrName>
                                        </p:attrNameLst>
                                      </p:cBhvr>
                                      <p:tavLst>
                                        <p:tav tm="0">
                                          <p:val>
                                            <p:fltVal val="0"/>
                                          </p:val>
                                        </p:tav>
                                        <p:tav tm="100000">
                                          <p:val>
                                            <p:strVal val="#ppt_w"/>
                                          </p:val>
                                        </p:tav>
                                      </p:tavLst>
                                    </p:anim>
                                    <p:anim calcmode="lin" valueType="num">
                                      <p:cBhvr>
                                        <p:cTn id="909" dur="1000" fill="hold"/>
                                        <p:tgtEl>
                                          <p:spTgt spid="911"/>
                                        </p:tgtEl>
                                        <p:attrNameLst>
                                          <p:attrName>ppt_h</p:attrName>
                                        </p:attrNameLst>
                                      </p:cBhvr>
                                      <p:tavLst>
                                        <p:tav tm="0">
                                          <p:val>
                                            <p:fltVal val="0"/>
                                          </p:val>
                                        </p:tav>
                                        <p:tav tm="100000">
                                          <p:val>
                                            <p:strVal val="#ppt_h"/>
                                          </p:val>
                                        </p:tav>
                                      </p:tavLst>
                                    </p:anim>
                                    <p:anim calcmode="lin" valueType="num">
                                      <p:cBhvr>
                                        <p:cTn id="910" dur="1000" fill="hold"/>
                                        <p:tgtEl>
                                          <p:spTgt spid="911"/>
                                        </p:tgtEl>
                                        <p:attrNameLst>
                                          <p:attrName>style.rotation</p:attrName>
                                        </p:attrNameLst>
                                      </p:cBhvr>
                                      <p:tavLst>
                                        <p:tav tm="0">
                                          <p:val>
                                            <p:fltVal val="90"/>
                                          </p:val>
                                        </p:tav>
                                        <p:tav tm="100000">
                                          <p:val>
                                            <p:fltVal val="0"/>
                                          </p:val>
                                        </p:tav>
                                      </p:tavLst>
                                    </p:anim>
                                    <p:animEffect transition="in" filter="fade">
                                      <p:cBhvr>
                                        <p:cTn id="911" dur="1000"/>
                                        <p:tgtEl>
                                          <p:spTgt spid="911"/>
                                        </p:tgtEl>
                                      </p:cBhvr>
                                    </p:animEffect>
                                  </p:childTnLst>
                                </p:cTn>
                              </p:par>
                              <p:par>
                                <p:cTn id="912" presetID="31" presetClass="entr" presetSubtype="0" fill="hold" grpId="0" nodeType="withEffect">
                                  <p:stCondLst>
                                    <p:cond delay="750"/>
                                  </p:stCondLst>
                                  <p:childTnLst>
                                    <p:set>
                                      <p:cBhvr>
                                        <p:cTn id="913" dur="1" fill="hold">
                                          <p:stCondLst>
                                            <p:cond delay="0"/>
                                          </p:stCondLst>
                                        </p:cTn>
                                        <p:tgtEl>
                                          <p:spTgt spid="912"/>
                                        </p:tgtEl>
                                        <p:attrNameLst>
                                          <p:attrName>style.visibility</p:attrName>
                                        </p:attrNameLst>
                                      </p:cBhvr>
                                      <p:to>
                                        <p:strVal val="visible"/>
                                      </p:to>
                                    </p:set>
                                    <p:anim calcmode="lin" valueType="num">
                                      <p:cBhvr>
                                        <p:cTn id="914" dur="1000" fill="hold"/>
                                        <p:tgtEl>
                                          <p:spTgt spid="912"/>
                                        </p:tgtEl>
                                        <p:attrNameLst>
                                          <p:attrName>ppt_w</p:attrName>
                                        </p:attrNameLst>
                                      </p:cBhvr>
                                      <p:tavLst>
                                        <p:tav tm="0">
                                          <p:val>
                                            <p:fltVal val="0"/>
                                          </p:val>
                                        </p:tav>
                                        <p:tav tm="100000">
                                          <p:val>
                                            <p:strVal val="#ppt_w"/>
                                          </p:val>
                                        </p:tav>
                                      </p:tavLst>
                                    </p:anim>
                                    <p:anim calcmode="lin" valueType="num">
                                      <p:cBhvr>
                                        <p:cTn id="915" dur="1000" fill="hold"/>
                                        <p:tgtEl>
                                          <p:spTgt spid="912"/>
                                        </p:tgtEl>
                                        <p:attrNameLst>
                                          <p:attrName>ppt_h</p:attrName>
                                        </p:attrNameLst>
                                      </p:cBhvr>
                                      <p:tavLst>
                                        <p:tav tm="0">
                                          <p:val>
                                            <p:fltVal val="0"/>
                                          </p:val>
                                        </p:tav>
                                        <p:tav tm="100000">
                                          <p:val>
                                            <p:strVal val="#ppt_h"/>
                                          </p:val>
                                        </p:tav>
                                      </p:tavLst>
                                    </p:anim>
                                    <p:anim calcmode="lin" valueType="num">
                                      <p:cBhvr>
                                        <p:cTn id="916" dur="1000" fill="hold"/>
                                        <p:tgtEl>
                                          <p:spTgt spid="912"/>
                                        </p:tgtEl>
                                        <p:attrNameLst>
                                          <p:attrName>style.rotation</p:attrName>
                                        </p:attrNameLst>
                                      </p:cBhvr>
                                      <p:tavLst>
                                        <p:tav tm="0">
                                          <p:val>
                                            <p:fltVal val="90"/>
                                          </p:val>
                                        </p:tav>
                                        <p:tav tm="100000">
                                          <p:val>
                                            <p:fltVal val="0"/>
                                          </p:val>
                                        </p:tav>
                                      </p:tavLst>
                                    </p:anim>
                                    <p:animEffect transition="in" filter="fade">
                                      <p:cBhvr>
                                        <p:cTn id="917" dur="1000"/>
                                        <p:tgtEl>
                                          <p:spTgt spid="912"/>
                                        </p:tgtEl>
                                      </p:cBhvr>
                                    </p:animEffect>
                                  </p:childTnLst>
                                </p:cTn>
                              </p:par>
                              <p:par>
                                <p:cTn id="918" presetID="31" presetClass="entr" presetSubtype="0" fill="hold" grpId="0" nodeType="withEffect">
                                  <p:stCondLst>
                                    <p:cond delay="750"/>
                                  </p:stCondLst>
                                  <p:childTnLst>
                                    <p:set>
                                      <p:cBhvr>
                                        <p:cTn id="919" dur="1" fill="hold">
                                          <p:stCondLst>
                                            <p:cond delay="0"/>
                                          </p:stCondLst>
                                        </p:cTn>
                                        <p:tgtEl>
                                          <p:spTgt spid="913"/>
                                        </p:tgtEl>
                                        <p:attrNameLst>
                                          <p:attrName>style.visibility</p:attrName>
                                        </p:attrNameLst>
                                      </p:cBhvr>
                                      <p:to>
                                        <p:strVal val="visible"/>
                                      </p:to>
                                    </p:set>
                                    <p:anim calcmode="lin" valueType="num">
                                      <p:cBhvr>
                                        <p:cTn id="920" dur="1000" fill="hold"/>
                                        <p:tgtEl>
                                          <p:spTgt spid="913"/>
                                        </p:tgtEl>
                                        <p:attrNameLst>
                                          <p:attrName>ppt_w</p:attrName>
                                        </p:attrNameLst>
                                      </p:cBhvr>
                                      <p:tavLst>
                                        <p:tav tm="0">
                                          <p:val>
                                            <p:fltVal val="0"/>
                                          </p:val>
                                        </p:tav>
                                        <p:tav tm="100000">
                                          <p:val>
                                            <p:strVal val="#ppt_w"/>
                                          </p:val>
                                        </p:tav>
                                      </p:tavLst>
                                    </p:anim>
                                    <p:anim calcmode="lin" valueType="num">
                                      <p:cBhvr>
                                        <p:cTn id="921" dur="1000" fill="hold"/>
                                        <p:tgtEl>
                                          <p:spTgt spid="913"/>
                                        </p:tgtEl>
                                        <p:attrNameLst>
                                          <p:attrName>ppt_h</p:attrName>
                                        </p:attrNameLst>
                                      </p:cBhvr>
                                      <p:tavLst>
                                        <p:tav tm="0">
                                          <p:val>
                                            <p:fltVal val="0"/>
                                          </p:val>
                                        </p:tav>
                                        <p:tav tm="100000">
                                          <p:val>
                                            <p:strVal val="#ppt_h"/>
                                          </p:val>
                                        </p:tav>
                                      </p:tavLst>
                                    </p:anim>
                                    <p:anim calcmode="lin" valueType="num">
                                      <p:cBhvr>
                                        <p:cTn id="922" dur="1000" fill="hold"/>
                                        <p:tgtEl>
                                          <p:spTgt spid="913"/>
                                        </p:tgtEl>
                                        <p:attrNameLst>
                                          <p:attrName>style.rotation</p:attrName>
                                        </p:attrNameLst>
                                      </p:cBhvr>
                                      <p:tavLst>
                                        <p:tav tm="0">
                                          <p:val>
                                            <p:fltVal val="90"/>
                                          </p:val>
                                        </p:tav>
                                        <p:tav tm="100000">
                                          <p:val>
                                            <p:fltVal val="0"/>
                                          </p:val>
                                        </p:tav>
                                      </p:tavLst>
                                    </p:anim>
                                    <p:animEffect transition="in" filter="fade">
                                      <p:cBhvr>
                                        <p:cTn id="923" dur="1000"/>
                                        <p:tgtEl>
                                          <p:spTgt spid="913"/>
                                        </p:tgtEl>
                                      </p:cBhvr>
                                    </p:animEffect>
                                  </p:childTnLst>
                                </p:cTn>
                              </p:par>
                              <p:par>
                                <p:cTn id="924" presetID="31" presetClass="entr" presetSubtype="0" fill="hold" grpId="0" nodeType="withEffect">
                                  <p:stCondLst>
                                    <p:cond delay="750"/>
                                  </p:stCondLst>
                                  <p:childTnLst>
                                    <p:set>
                                      <p:cBhvr>
                                        <p:cTn id="925" dur="1" fill="hold">
                                          <p:stCondLst>
                                            <p:cond delay="0"/>
                                          </p:stCondLst>
                                        </p:cTn>
                                        <p:tgtEl>
                                          <p:spTgt spid="914"/>
                                        </p:tgtEl>
                                        <p:attrNameLst>
                                          <p:attrName>style.visibility</p:attrName>
                                        </p:attrNameLst>
                                      </p:cBhvr>
                                      <p:to>
                                        <p:strVal val="visible"/>
                                      </p:to>
                                    </p:set>
                                    <p:anim calcmode="lin" valueType="num">
                                      <p:cBhvr>
                                        <p:cTn id="926" dur="1000" fill="hold"/>
                                        <p:tgtEl>
                                          <p:spTgt spid="914"/>
                                        </p:tgtEl>
                                        <p:attrNameLst>
                                          <p:attrName>ppt_w</p:attrName>
                                        </p:attrNameLst>
                                      </p:cBhvr>
                                      <p:tavLst>
                                        <p:tav tm="0">
                                          <p:val>
                                            <p:fltVal val="0"/>
                                          </p:val>
                                        </p:tav>
                                        <p:tav tm="100000">
                                          <p:val>
                                            <p:strVal val="#ppt_w"/>
                                          </p:val>
                                        </p:tav>
                                      </p:tavLst>
                                    </p:anim>
                                    <p:anim calcmode="lin" valueType="num">
                                      <p:cBhvr>
                                        <p:cTn id="927" dur="1000" fill="hold"/>
                                        <p:tgtEl>
                                          <p:spTgt spid="914"/>
                                        </p:tgtEl>
                                        <p:attrNameLst>
                                          <p:attrName>ppt_h</p:attrName>
                                        </p:attrNameLst>
                                      </p:cBhvr>
                                      <p:tavLst>
                                        <p:tav tm="0">
                                          <p:val>
                                            <p:fltVal val="0"/>
                                          </p:val>
                                        </p:tav>
                                        <p:tav tm="100000">
                                          <p:val>
                                            <p:strVal val="#ppt_h"/>
                                          </p:val>
                                        </p:tav>
                                      </p:tavLst>
                                    </p:anim>
                                    <p:anim calcmode="lin" valueType="num">
                                      <p:cBhvr>
                                        <p:cTn id="928" dur="1000" fill="hold"/>
                                        <p:tgtEl>
                                          <p:spTgt spid="914"/>
                                        </p:tgtEl>
                                        <p:attrNameLst>
                                          <p:attrName>style.rotation</p:attrName>
                                        </p:attrNameLst>
                                      </p:cBhvr>
                                      <p:tavLst>
                                        <p:tav tm="0">
                                          <p:val>
                                            <p:fltVal val="90"/>
                                          </p:val>
                                        </p:tav>
                                        <p:tav tm="100000">
                                          <p:val>
                                            <p:fltVal val="0"/>
                                          </p:val>
                                        </p:tav>
                                      </p:tavLst>
                                    </p:anim>
                                    <p:animEffect transition="in" filter="fade">
                                      <p:cBhvr>
                                        <p:cTn id="929" dur="1000"/>
                                        <p:tgtEl>
                                          <p:spTgt spid="914"/>
                                        </p:tgtEl>
                                      </p:cBhvr>
                                    </p:animEffect>
                                  </p:childTnLst>
                                </p:cTn>
                              </p:par>
                              <p:par>
                                <p:cTn id="930" presetID="31" presetClass="entr" presetSubtype="0" fill="hold" grpId="0" nodeType="withEffect">
                                  <p:stCondLst>
                                    <p:cond delay="750"/>
                                  </p:stCondLst>
                                  <p:childTnLst>
                                    <p:set>
                                      <p:cBhvr>
                                        <p:cTn id="931" dur="1" fill="hold">
                                          <p:stCondLst>
                                            <p:cond delay="0"/>
                                          </p:stCondLst>
                                        </p:cTn>
                                        <p:tgtEl>
                                          <p:spTgt spid="915"/>
                                        </p:tgtEl>
                                        <p:attrNameLst>
                                          <p:attrName>style.visibility</p:attrName>
                                        </p:attrNameLst>
                                      </p:cBhvr>
                                      <p:to>
                                        <p:strVal val="visible"/>
                                      </p:to>
                                    </p:set>
                                    <p:anim calcmode="lin" valueType="num">
                                      <p:cBhvr>
                                        <p:cTn id="932" dur="1000" fill="hold"/>
                                        <p:tgtEl>
                                          <p:spTgt spid="915"/>
                                        </p:tgtEl>
                                        <p:attrNameLst>
                                          <p:attrName>ppt_w</p:attrName>
                                        </p:attrNameLst>
                                      </p:cBhvr>
                                      <p:tavLst>
                                        <p:tav tm="0">
                                          <p:val>
                                            <p:fltVal val="0"/>
                                          </p:val>
                                        </p:tav>
                                        <p:tav tm="100000">
                                          <p:val>
                                            <p:strVal val="#ppt_w"/>
                                          </p:val>
                                        </p:tav>
                                      </p:tavLst>
                                    </p:anim>
                                    <p:anim calcmode="lin" valueType="num">
                                      <p:cBhvr>
                                        <p:cTn id="933" dur="1000" fill="hold"/>
                                        <p:tgtEl>
                                          <p:spTgt spid="915"/>
                                        </p:tgtEl>
                                        <p:attrNameLst>
                                          <p:attrName>ppt_h</p:attrName>
                                        </p:attrNameLst>
                                      </p:cBhvr>
                                      <p:tavLst>
                                        <p:tav tm="0">
                                          <p:val>
                                            <p:fltVal val="0"/>
                                          </p:val>
                                        </p:tav>
                                        <p:tav tm="100000">
                                          <p:val>
                                            <p:strVal val="#ppt_h"/>
                                          </p:val>
                                        </p:tav>
                                      </p:tavLst>
                                    </p:anim>
                                    <p:anim calcmode="lin" valueType="num">
                                      <p:cBhvr>
                                        <p:cTn id="934" dur="1000" fill="hold"/>
                                        <p:tgtEl>
                                          <p:spTgt spid="915"/>
                                        </p:tgtEl>
                                        <p:attrNameLst>
                                          <p:attrName>style.rotation</p:attrName>
                                        </p:attrNameLst>
                                      </p:cBhvr>
                                      <p:tavLst>
                                        <p:tav tm="0">
                                          <p:val>
                                            <p:fltVal val="90"/>
                                          </p:val>
                                        </p:tav>
                                        <p:tav tm="100000">
                                          <p:val>
                                            <p:fltVal val="0"/>
                                          </p:val>
                                        </p:tav>
                                      </p:tavLst>
                                    </p:anim>
                                    <p:animEffect transition="in" filter="fade">
                                      <p:cBhvr>
                                        <p:cTn id="935" dur="1000"/>
                                        <p:tgtEl>
                                          <p:spTgt spid="915"/>
                                        </p:tgtEl>
                                      </p:cBhvr>
                                    </p:animEffect>
                                  </p:childTnLst>
                                </p:cTn>
                              </p:par>
                              <p:par>
                                <p:cTn id="936" presetID="31" presetClass="entr" presetSubtype="0" fill="hold" grpId="0" nodeType="withEffect">
                                  <p:stCondLst>
                                    <p:cond delay="750"/>
                                  </p:stCondLst>
                                  <p:childTnLst>
                                    <p:set>
                                      <p:cBhvr>
                                        <p:cTn id="937" dur="1" fill="hold">
                                          <p:stCondLst>
                                            <p:cond delay="0"/>
                                          </p:stCondLst>
                                        </p:cTn>
                                        <p:tgtEl>
                                          <p:spTgt spid="916"/>
                                        </p:tgtEl>
                                        <p:attrNameLst>
                                          <p:attrName>style.visibility</p:attrName>
                                        </p:attrNameLst>
                                      </p:cBhvr>
                                      <p:to>
                                        <p:strVal val="visible"/>
                                      </p:to>
                                    </p:set>
                                    <p:anim calcmode="lin" valueType="num">
                                      <p:cBhvr>
                                        <p:cTn id="938" dur="1000" fill="hold"/>
                                        <p:tgtEl>
                                          <p:spTgt spid="916"/>
                                        </p:tgtEl>
                                        <p:attrNameLst>
                                          <p:attrName>ppt_w</p:attrName>
                                        </p:attrNameLst>
                                      </p:cBhvr>
                                      <p:tavLst>
                                        <p:tav tm="0">
                                          <p:val>
                                            <p:fltVal val="0"/>
                                          </p:val>
                                        </p:tav>
                                        <p:tav tm="100000">
                                          <p:val>
                                            <p:strVal val="#ppt_w"/>
                                          </p:val>
                                        </p:tav>
                                      </p:tavLst>
                                    </p:anim>
                                    <p:anim calcmode="lin" valueType="num">
                                      <p:cBhvr>
                                        <p:cTn id="939" dur="1000" fill="hold"/>
                                        <p:tgtEl>
                                          <p:spTgt spid="916"/>
                                        </p:tgtEl>
                                        <p:attrNameLst>
                                          <p:attrName>ppt_h</p:attrName>
                                        </p:attrNameLst>
                                      </p:cBhvr>
                                      <p:tavLst>
                                        <p:tav tm="0">
                                          <p:val>
                                            <p:fltVal val="0"/>
                                          </p:val>
                                        </p:tav>
                                        <p:tav tm="100000">
                                          <p:val>
                                            <p:strVal val="#ppt_h"/>
                                          </p:val>
                                        </p:tav>
                                      </p:tavLst>
                                    </p:anim>
                                    <p:anim calcmode="lin" valueType="num">
                                      <p:cBhvr>
                                        <p:cTn id="940" dur="1000" fill="hold"/>
                                        <p:tgtEl>
                                          <p:spTgt spid="916"/>
                                        </p:tgtEl>
                                        <p:attrNameLst>
                                          <p:attrName>style.rotation</p:attrName>
                                        </p:attrNameLst>
                                      </p:cBhvr>
                                      <p:tavLst>
                                        <p:tav tm="0">
                                          <p:val>
                                            <p:fltVal val="90"/>
                                          </p:val>
                                        </p:tav>
                                        <p:tav tm="100000">
                                          <p:val>
                                            <p:fltVal val="0"/>
                                          </p:val>
                                        </p:tav>
                                      </p:tavLst>
                                    </p:anim>
                                    <p:animEffect transition="in" filter="fade">
                                      <p:cBhvr>
                                        <p:cTn id="941" dur="1000"/>
                                        <p:tgtEl>
                                          <p:spTgt spid="916"/>
                                        </p:tgtEl>
                                      </p:cBhvr>
                                    </p:animEffect>
                                  </p:childTnLst>
                                </p:cTn>
                              </p:par>
                              <p:par>
                                <p:cTn id="942" presetID="31" presetClass="entr" presetSubtype="0" fill="hold" grpId="0" nodeType="withEffect">
                                  <p:stCondLst>
                                    <p:cond delay="750"/>
                                  </p:stCondLst>
                                  <p:childTnLst>
                                    <p:set>
                                      <p:cBhvr>
                                        <p:cTn id="943" dur="1" fill="hold">
                                          <p:stCondLst>
                                            <p:cond delay="0"/>
                                          </p:stCondLst>
                                        </p:cTn>
                                        <p:tgtEl>
                                          <p:spTgt spid="917"/>
                                        </p:tgtEl>
                                        <p:attrNameLst>
                                          <p:attrName>style.visibility</p:attrName>
                                        </p:attrNameLst>
                                      </p:cBhvr>
                                      <p:to>
                                        <p:strVal val="visible"/>
                                      </p:to>
                                    </p:set>
                                    <p:anim calcmode="lin" valueType="num">
                                      <p:cBhvr>
                                        <p:cTn id="944" dur="1000" fill="hold"/>
                                        <p:tgtEl>
                                          <p:spTgt spid="917"/>
                                        </p:tgtEl>
                                        <p:attrNameLst>
                                          <p:attrName>ppt_w</p:attrName>
                                        </p:attrNameLst>
                                      </p:cBhvr>
                                      <p:tavLst>
                                        <p:tav tm="0">
                                          <p:val>
                                            <p:fltVal val="0"/>
                                          </p:val>
                                        </p:tav>
                                        <p:tav tm="100000">
                                          <p:val>
                                            <p:strVal val="#ppt_w"/>
                                          </p:val>
                                        </p:tav>
                                      </p:tavLst>
                                    </p:anim>
                                    <p:anim calcmode="lin" valueType="num">
                                      <p:cBhvr>
                                        <p:cTn id="945" dur="1000" fill="hold"/>
                                        <p:tgtEl>
                                          <p:spTgt spid="917"/>
                                        </p:tgtEl>
                                        <p:attrNameLst>
                                          <p:attrName>ppt_h</p:attrName>
                                        </p:attrNameLst>
                                      </p:cBhvr>
                                      <p:tavLst>
                                        <p:tav tm="0">
                                          <p:val>
                                            <p:fltVal val="0"/>
                                          </p:val>
                                        </p:tav>
                                        <p:tav tm="100000">
                                          <p:val>
                                            <p:strVal val="#ppt_h"/>
                                          </p:val>
                                        </p:tav>
                                      </p:tavLst>
                                    </p:anim>
                                    <p:anim calcmode="lin" valueType="num">
                                      <p:cBhvr>
                                        <p:cTn id="946" dur="1000" fill="hold"/>
                                        <p:tgtEl>
                                          <p:spTgt spid="917"/>
                                        </p:tgtEl>
                                        <p:attrNameLst>
                                          <p:attrName>style.rotation</p:attrName>
                                        </p:attrNameLst>
                                      </p:cBhvr>
                                      <p:tavLst>
                                        <p:tav tm="0">
                                          <p:val>
                                            <p:fltVal val="90"/>
                                          </p:val>
                                        </p:tav>
                                        <p:tav tm="100000">
                                          <p:val>
                                            <p:fltVal val="0"/>
                                          </p:val>
                                        </p:tav>
                                      </p:tavLst>
                                    </p:anim>
                                    <p:animEffect transition="in" filter="fade">
                                      <p:cBhvr>
                                        <p:cTn id="947" dur="1000"/>
                                        <p:tgtEl>
                                          <p:spTgt spid="917"/>
                                        </p:tgtEl>
                                      </p:cBhvr>
                                    </p:animEffect>
                                  </p:childTnLst>
                                </p:cTn>
                              </p:par>
                              <p:par>
                                <p:cTn id="948" presetID="31" presetClass="entr" presetSubtype="0" fill="hold" grpId="0" nodeType="withEffect">
                                  <p:stCondLst>
                                    <p:cond delay="750"/>
                                  </p:stCondLst>
                                  <p:childTnLst>
                                    <p:set>
                                      <p:cBhvr>
                                        <p:cTn id="949" dur="1" fill="hold">
                                          <p:stCondLst>
                                            <p:cond delay="0"/>
                                          </p:stCondLst>
                                        </p:cTn>
                                        <p:tgtEl>
                                          <p:spTgt spid="918"/>
                                        </p:tgtEl>
                                        <p:attrNameLst>
                                          <p:attrName>style.visibility</p:attrName>
                                        </p:attrNameLst>
                                      </p:cBhvr>
                                      <p:to>
                                        <p:strVal val="visible"/>
                                      </p:to>
                                    </p:set>
                                    <p:anim calcmode="lin" valueType="num">
                                      <p:cBhvr>
                                        <p:cTn id="950" dur="1000" fill="hold"/>
                                        <p:tgtEl>
                                          <p:spTgt spid="918"/>
                                        </p:tgtEl>
                                        <p:attrNameLst>
                                          <p:attrName>ppt_w</p:attrName>
                                        </p:attrNameLst>
                                      </p:cBhvr>
                                      <p:tavLst>
                                        <p:tav tm="0">
                                          <p:val>
                                            <p:fltVal val="0"/>
                                          </p:val>
                                        </p:tav>
                                        <p:tav tm="100000">
                                          <p:val>
                                            <p:strVal val="#ppt_w"/>
                                          </p:val>
                                        </p:tav>
                                      </p:tavLst>
                                    </p:anim>
                                    <p:anim calcmode="lin" valueType="num">
                                      <p:cBhvr>
                                        <p:cTn id="951" dur="1000" fill="hold"/>
                                        <p:tgtEl>
                                          <p:spTgt spid="918"/>
                                        </p:tgtEl>
                                        <p:attrNameLst>
                                          <p:attrName>ppt_h</p:attrName>
                                        </p:attrNameLst>
                                      </p:cBhvr>
                                      <p:tavLst>
                                        <p:tav tm="0">
                                          <p:val>
                                            <p:fltVal val="0"/>
                                          </p:val>
                                        </p:tav>
                                        <p:tav tm="100000">
                                          <p:val>
                                            <p:strVal val="#ppt_h"/>
                                          </p:val>
                                        </p:tav>
                                      </p:tavLst>
                                    </p:anim>
                                    <p:anim calcmode="lin" valueType="num">
                                      <p:cBhvr>
                                        <p:cTn id="952" dur="1000" fill="hold"/>
                                        <p:tgtEl>
                                          <p:spTgt spid="918"/>
                                        </p:tgtEl>
                                        <p:attrNameLst>
                                          <p:attrName>style.rotation</p:attrName>
                                        </p:attrNameLst>
                                      </p:cBhvr>
                                      <p:tavLst>
                                        <p:tav tm="0">
                                          <p:val>
                                            <p:fltVal val="90"/>
                                          </p:val>
                                        </p:tav>
                                        <p:tav tm="100000">
                                          <p:val>
                                            <p:fltVal val="0"/>
                                          </p:val>
                                        </p:tav>
                                      </p:tavLst>
                                    </p:anim>
                                    <p:animEffect transition="in" filter="fade">
                                      <p:cBhvr>
                                        <p:cTn id="953" dur="1000"/>
                                        <p:tgtEl>
                                          <p:spTgt spid="918"/>
                                        </p:tgtEl>
                                      </p:cBhvr>
                                    </p:animEffect>
                                  </p:childTnLst>
                                </p:cTn>
                              </p:par>
                              <p:par>
                                <p:cTn id="954" presetID="31" presetClass="entr" presetSubtype="0" fill="hold" grpId="0" nodeType="withEffect">
                                  <p:stCondLst>
                                    <p:cond delay="750"/>
                                  </p:stCondLst>
                                  <p:childTnLst>
                                    <p:set>
                                      <p:cBhvr>
                                        <p:cTn id="955" dur="1" fill="hold">
                                          <p:stCondLst>
                                            <p:cond delay="0"/>
                                          </p:stCondLst>
                                        </p:cTn>
                                        <p:tgtEl>
                                          <p:spTgt spid="919"/>
                                        </p:tgtEl>
                                        <p:attrNameLst>
                                          <p:attrName>style.visibility</p:attrName>
                                        </p:attrNameLst>
                                      </p:cBhvr>
                                      <p:to>
                                        <p:strVal val="visible"/>
                                      </p:to>
                                    </p:set>
                                    <p:anim calcmode="lin" valueType="num">
                                      <p:cBhvr>
                                        <p:cTn id="956" dur="1000" fill="hold"/>
                                        <p:tgtEl>
                                          <p:spTgt spid="919"/>
                                        </p:tgtEl>
                                        <p:attrNameLst>
                                          <p:attrName>ppt_w</p:attrName>
                                        </p:attrNameLst>
                                      </p:cBhvr>
                                      <p:tavLst>
                                        <p:tav tm="0">
                                          <p:val>
                                            <p:fltVal val="0"/>
                                          </p:val>
                                        </p:tav>
                                        <p:tav tm="100000">
                                          <p:val>
                                            <p:strVal val="#ppt_w"/>
                                          </p:val>
                                        </p:tav>
                                      </p:tavLst>
                                    </p:anim>
                                    <p:anim calcmode="lin" valueType="num">
                                      <p:cBhvr>
                                        <p:cTn id="957" dur="1000" fill="hold"/>
                                        <p:tgtEl>
                                          <p:spTgt spid="919"/>
                                        </p:tgtEl>
                                        <p:attrNameLst>
                                          <p:attrName>ppt_h</p:attrName>
                                        </p:attrNameLst>
                                      </p:cBhvr>
                                      <p:tavLst>
                                        <p:tav tm="0">
                                          <p:val>
                                            <p:fltVal val="0"/>
                                          </p:val>
                                        </p:tav>
                                        <p:tav tm="100000">
                                          <p:val>
                                            <p:strVal val="#ppt_h"/>
                                          </p:val>
                                        </p:tav>
                                      </p:tavLst>
                                    </p:anim>
                                    <p:anim calcmode="lin" valueType="num">
                                      <p:cBhvr>
                                        <p:cTn id="958" dur="1000" fill="hold"/>
                                        <p:tgtEl>
                                          <p:spTgt spid="919"/>
                                        </p:tgtEl>
                                        <p:attrNameLst>
                                          <p:attrName>style.rotation</p:attrName>
                                        </p:attrNameLst>
                                      </p:cBhvr>
                                      <p:tavLst>
                                        <p:tav tm="0">
                                          <p:val>
                                            <p:fltVal val="90"/>
                                          </p:val>
                                        </p:tav>
                                        <p:tav tm="100000">
                                          <p:val>
                                            <p:fltVal val="0"/>
                                          </p:val>
                                        </p:tav>
                                      </p:tavLst>
                                    </p:anim>
                                    <p:animEffect transition="in" filter="fade">
                                      <p:cBhvr>
                                        <p:cTn id="959" dur="1000"/>
                                        <p:tgtEl>
                                          <p:spTgt spid="919"/>
                                        </p:tgtEl>
                                      </p:cBhvr>
                                    </p:animEffect>
                                  </p:childTnLst>
                                </p:cTn>
                              </p:par>
                              <p:par>
                                <p:cTn id="960" presetID="31" presetClass="entr" presetSubtype="0" fill="hold" grpId="0" nodeType="withEffect">
                                  <p:stCondLst>
                                    <p:cond delay="750"/>
                                  </p:stCondLst>
                                  <p:childTnLst>
                                    <p:set>
                                      <p:cBhvr>
                                        <p:cTn id="961" dur="1" fill="hold">
                                          <p:stCondLst>
                                            <p:cond delay="0"/>
                                          </p:stCondLst>
                                        </p:cTn>
                                        <p:tgtEl>
                                          <p:spTgt spid="920"/>
                                        </p:tgtEl>
                                        <p:attrNameLst>
                                          <p:attrName>style.visibility</p:attrName>
                                        </p:attrNameLst>
                                      </p:cBhvr>
                                      <p:to>
                                        <p:strVal val="visible"/>
                                      </p:to>
                                    </p:set>
                                    <p:anim calcmode="lin" valueType="num">
                                      <p:cBhvr>
                                        <p:cTn id="962" dur="1000" fill="hold"/>
                                        <p:tgtEl>
                                          <p:spTgt spid="920"/>
                                        </p:tgtEl>
                                        <p:attrNameLst>
                                          <p:attrName>ppt_w</p:attrName>
                                        </p:attrNameLst>
                                      </p:cBhvr>
                                      <p:tavLst>
                                        <p:tav tm="0">
                                          <p:val>
                                            <p:fltVal val="0"/>
                                          </p:val>
                                        </p:tav>
                                        <p:tav tm="100000">
                                          <p:val>
                                            <p:strVal val="#ppt_w"/>
                                          </p:val>
                                        </p:tav>
                                      </p:tavLst>
                                    </p:anim>
                                    <p:anim calcmode="lin" valueType="num">
                                      <p:cBhvr>
                                        <p:cTn id="963" dur="1000" fill="hold"/>
                                        <p:tgtEl>
                                          <p:spTgt spid="920"/>
                                        </p:tgtEl>
                                        <p:attrNameLst>
                                          <p:attrName>ppt_h</p:attrName>
                                        </p:attrNameLst>
                                      </p:cBhvr>
                                      <p:tavLst>
                                        <p:tav tm="0">
                                          <p:val>
                                            <p:fltVal val="0"/>
                                          </p:val>
                                        </p:tav>
                                        <p:tav tm="100000">
                                          <p:val>
                                            <p:strVal val="#ppt_h"/>
                                          </p:val>
                                        </p:tav>
                                      </p:tavLst>
                                    </p:anim>
                                    <p:anim calcmode="lin" valueType="num">
                                      <p:cBhvr>
                                        <p:cTn id="964" dur="1000" fill="hold"/>
                                        <p:tgtEl>
                                          <p:spTgt spid="920"/>
                                        </p:tgtEl>
                                        <p:attrNameLst>
                                          <p:attrName>style.rotation</p:attrName>
                                        </p:attrNameLst>
                                      </p:cBhvr>
                                      <p:tavLst>
                                        <p:tav tm="0">
                                          <p:val>
                                            <p:fltVal val="90"/>
                                          </p:val>
                                        </p:tav>
                                        <p:tav tm="100000">
                                          <p:val>
                                            <p:fltVal val="0"/>
                                          </p:val>
                                        </p:tav>
                                      </p:tavLst>
                                    </p:anim>
                                    <p:animEffect transition="in" filter="fade">
                                      <p:cBhvr>
                                        <p:cTn id="965" dur="1000"/>
                                        <p:tgtEl>
                                          <p:spTgt spid="920"/>
                                        </p:tgtEl>
                                      </p:cBhvr>
                                    </p:animEffect>
                                  </p:childTnLst>
                                </p:cTn>
                              </p:par>
                              <p:par>
                                <p:cTn id="966" presetID="31" presetClass="entr" presetSubtype="0" fill="hold" grpId="0" nodeType="withEffect">
                                  <p:stCondLst>
                                    <p:cond delay="750"/>
                                  </p:stCondLst>
                                  <p:childTnLst>
                                    <p:set>
                                      <p:cBhvr>
                                        <p:cTn id="967" dur="1" fill="hold">
                                          <p:stCondLst>
                                            <p:cond delay="0"/>
                                          </p:stCondLst>
                                        </p:cTn>
                                        <p:tgtEl>
                                          <p:spTgt spid="921"/>
                                        </p:tgtEl>
                                        <p:attrNameLst>
                                          <p:attrName>style.visibility</p:attrName>
                                        </p:attrNameLst>
                                      </p:cBhvr>
                                      <p:to>
                                        <p:strVal val="visible"/>
                                      </p:to>
                                    </p:set>
                                    <p:anim calcmode="lin" valueType="num">
                                      <p:cBhvr>
                                        <p:cTn id="968" dur="1000" fill="hold"/>
                                        <p:tgtEl>
                                          <p:spTgt spid="921"/>
                                        </p:tgtEl>
                                        <p:attrNameLst>
                                          <p:attrName>ppt_w</p:attrName>
                                        </p:attrNameLst>
                                      </p:cBhvr>
                                      <p:tavLst>
                                        <p:tav tm="0">
                                          <p:val>
                                            <p:fltVal val="0"/>
                                          </p:val>
                                        </p:tav>
                                        <p:tav tm="100000">
                                          <p:val>
                                            <p:strVal val="#ppt_w"/>
                                          </p:val>
                                        </p:tav>
                                      </p:tavLst>
                                    </p:anim>
                                    <p:anim calcmode="lin" valueType="num">
                                      <p:cBhvr>
                                        <p:cTn id="969" dur="1000" fill="hold"/>
                                        <p:tgtEl>
                                          <p:spTgt spid="921"/>
                                        </p:tgtEl>
                                        <p:attrNameLst>
                                          <p:attrName>ppt_h</p:attrName>
                                        </p:attrNameLst>
                                      </p:cBhvr>
                                      <p:tavLst>
                                        <p:tav tm="0">
                                          <p:val>
                                            <p:fltVal val="0"/>
                                          </p:val>
                                        </p:tav>
                                        <p:tav tm="100000">
                                          <p:val>
                                            <p:strVal val="#ppt_h"/>
                                          </p:val>
                                        </p:tav>
                                      </p:tavLst>
                                    </p:anim>
                                    <p:anim calcmode="lin" valueType="num">
                                      <p:cBhvr>
                                        <p:cTn id="970" dur="1000" fill="hold"/>
                                        <p:tgtEl>
                                          <p:spTgt spid="921"/>
                                        </p:tgtEl>
                                        <p:attrNameLst>
                                          <p:attrName>style.rotation</p:attrName>
                                        </p:attrNameLst>
                                      </p:cBhvr>
                                      <p:tavLst>
                                        <p:tav tm="0">
                                          <p:val>
                                            <p:fltVal val="90"/>
                                          </p:val>
                                        </p:tav>
                                        <p:tav tm="100000">
                                          <p:val>
                                            <p:fltVal val="0"/>
                                          </p:val>
                                        </p:tav>
                                      </p:tavLst>
                                    </p:anim>
                                    <p:animEffect transition="in" filter="fade">
                                      <p:cBhvr>
                                        <p:cTn id="971" dur="1000"/>
                                        <p:tgtEl>
                                          <p:spTgt spid="921"/>
                                        </p:tgtEl>
                                      </p:cBhvr>
                                    </p:animEffect>
                                  </p:childTnLst>
                                </p:cTn>
                              </p:par>
                              <p:par>
                                <p:cTn id="972" presetID="31" presetClass="entr" presetSubtype="0" fill="hold" grpId="0" nodeType="withEffect">
                                  <p:stCondLst>
                                    <p:cond delay="750"/>
                                  </p:stCondLst>
                                  <p:childTnLst>
                                    <p:set>
                                      <p:cBhvr>
                                        <p:cTn id="973" dur="1" fill="hold">
                                          <p:stCondLst>
                                            <p:cond delay="0"/>
                                          </p:stCondLst>
                                        </p:cTn>
                                        <p:tgtEl>
                                          <p:spTgt spid="922"/>
                                        </p:tgtEl>
                                        <p:attrNameLst>
                                          <p:attrName>style.visibility</p:attrName>
                                        </p:attrNameLst>
                                      </p:cBhvr>
                                      <p:to>
                                        <p:strVal val="visible"/>
                                      </p:to>
                                    </p:set>
                                    <p:anim calcmode="lin" valueType="num">
                                      <p:cBhvr>
                                        <p:cTn id="974" dur="1000" fill="hold"/>
                                        <p:tgtEl>
                                          <p:spTgt spid="922"/>
                                        </p:tgtEl>
                                        <p:attrNameLst>
                                          <p:attrName>ppt_w</p:attrName>
                                        </p:attrNameLst>
                                      </p:cBhvr>
                                      <p:tavLst>
                                        <p:tav tm="0">
                                          <p:val>
                                            <p:fltVal val="0"/>
                                          </p:val>
                                        </p:tav>
                                        <p:tav tm="100000">
                                          <p:val>
                                            <p:strVal val="#ppt_w"/>
                                          </p:val>
                                        </p:tav>
                                      </p:tavLst>
                                    </p:anim>
                                    <p:anim calcmode="lin" valueType="num">
                                      <p:cBhvr>
                                        <p:cTn id="975" dur="1000" fill="hold"/>
                                        <p:tgtEl>
                                          <p:spTgt spid="922"/>
                                        </p:tgtEl>
                                        <p:attrNameLst>
                                          <p:attrName>ppt_h</p:attrName>
                                        </p:attrNameLst>
                                      </p:cBhvr>
                                      <p:tavLst>
                                        <p:tav tm="0">
                                          <p:val>
                                            <p:fltVal val="0"/>
                                          </p:val>
                                        </p:tav>
                                        <p:tav tm="100000">
                                          <p:val>
                                            <p:strVal val="#ppt_h"/>
                                          </p:val>
                                        </p:tav>
                                      </p:tavLst>
                                    </p:anim>
                                    <p:anim calcmode="lin" valueType="num">
                                      <p:cBhvr>
                                        <p:cTn id="976" dur="1000" fill="hold"/>
                                        <p:tgtEl>
                                          <p:spTgt spid="922"/>
                                        </p:tgtEl>
                                        <p:attrNameLst>
                                          <p:attrName>style.rotation</p:attrName>
                                        </p:attrNameLst>
                                      </p:cBhvr>
                                      <p:tavLst>
                                        <p:tav tm="0">
                                          <p:val>
                                            <p:fltVal val="90"/>
                                          </p:val>
                                        </p:tav>
                                        <p:tav tm="100000">
                                          <p:val>
                                            <p:fltVal val="0"/>
                                          </p:val>
                                        </p:tav>
                                      </p:tavLst>
                                    </p:anim>
                                    <p:animEffect transition="in" filter="fade">
                                      <p:cBhvr>
                                        <p:cTn id="977" dur="1000"/>
                                        <p:tgtEl>
                                          <p:spTgt spid="922"/>
                                        </p:tgtEl>
                                      </p:cBhvr>
                                    </p:animEffect>
                                  </p:childTnLst>
                                </p:cTn>
                              </p:par>
                              <p:par>
                                <p:cTn id="978" presetID="31" presetClass="entr" presetSubtype="0" fill="hold" grpId="0" nodeType="withEffect">
                                  <p:stCondLst>
                                    <p:cond delay="750"/>
                                  </p:stCondLst>
                                  <p:childTnLst>
                                    <p:set>
                                      <p:cBhvr>
                                        <p:cTn id="979" dur="1" fill="hold">
                                          <p:stCondLst>
                                            <p:cond delay="0"/>
                                          </p:stCondLst>
                                        </p:cTn>
                                        <p:tgtEl>
                                          <p:spTgt spid="923"/>
                                        </p:tgtEl>
                                        <p:attrNameLst>
                                          <p:attrName>style.visibility</p:attrName>
                                        </p:attrNameLst>
                                      </p:cBhvr>
                                      <p:to>
                                        <p:strVal val="visible"/>
                                      </p:to>
                                    </p:set>
                                    <p:anim calcmode="lin" valueType="num">
                                      <p:cBhvr>
                                        <p:cTn id="980" dur="1000" fill="hold"/>
                                        <p:tgtEl>
                                          <p:spTgt spid="923"/>
                                        </p:tgtEl>
                                        <p:attrNameLst>
                                          <p:attrName>ppt_w</p:attrName>
                                        </p:attrNameLst>
                                      </p:cBhvr>
                                      <p:tavLst>
                                        <p:tav tm="0">
                                          <p:val>
                                            <p:fltVal val="0"/>
                                          </p:val>
                                        </p:tav>
                                        <p:tav tm="100000">
                                          <p:val>
                                            <p:strVal val="#ppt_w"/>
                                          </p:val>
                                        </p:tav>
                                      </p:tavLst>
                                    </p:anim>
                                    <p:anim calcmode="lin" valueType="num">
                                      <p:cBhvr>
                                        <p:cTn id="981" dur="1000" fill="hold"/>
                                        <p:tgtEl>
                                          <p:spTgt spid="923"/>
                                        </p:tgtEl>
                                        <p:attrNameLst>
                                          <p:attrName>ppt_h</p:attrName>
                                        </p:attrNameLst>
                                      </p:cBhvr>
                                      <p:tavLst>
                                        <p:tav tm="0">
                                          <p:val>
                                            <p:fltVal val="0"/>
                                          </p:val>
                                        </p:tav>
                                        <p:tav tm="100000">
                                          <p:val>
                                            <p:strVal val="#ppt_h"/>
                                          </p:val>
                                        </p:tav>
                                      </p:tavLst>
                                    </p:anim>
                                    <p:anim calcmode="lin" valueType="num">
                                      <p:cBhvr>
                                        <p:cTn id="982" dur="1000" fill="hold"/>
                                        <p:tgtEl>
                                          <p:spTgt spid="923"/>
                                        </p:tgtEl>
                                        <p:attrNameLst>
                                          <p:attrName>style.rotation</p:attrName>
                                        </p:attrNameLst>
                                      </p:cBhvr>
                                      <p:tavLst>
                                        <p:tav tm="0">
                                          <p:val>
                                            <p:fltVal val="90"/>
                                          </p:val>
                                        </p:tav>
                                        <p:tav tm="100000">
                                          <p:val>
                                            <p:fltVal val="0"/>
                                          </p:val>
                                        </p:tav>
                                      </p:tavLst>
                                    </p:anim>
                                    <p:animEffect transition="in" filter="fade">
                                      <p:cBhvr>
                                        <p:cTn id="983" dur="1000"/>
                                        <p:tgtEl>
                                          <p:spTgt spid="923"/>
                                        </p:tgtEl>
                                      </p:cBhvr>
                                    </p:animEffect>
                                  </p:childTnLst>
                                </p:cTn>
                              </p:par>
                              <p:par>
                                <p:cTn id="984" presetID="31" presetClass="entr" presetSubtype="0" fill="hold" grpId="0" nodeType="withEffect">
                                  <p:stCondLst>
                                    <p:cond delay="750"/>
                                  </p:stCondLst>
                                  <p:childTnLst>
                                    <p:set>
                                      <p:cBhvr>
                                        <p:cTn id="985" dur="1" fill="hold">
                                          <p:stCondLst>
                                            <p:cond delay="0"/>
                                          </p:stCondLst>
                                        </p:cTn>
                                        <p:tgtEl>
                                          <p:spTgt spid="924"/>
                                        </p:tgtEl>
                                        <p:attrNameLst>
                                          <p:attrName>style.visibility</p:attrName>
                                        </p:attrNameLst>
                                      </p:cBhvr>
                                      <p:to>
                                        <p:strVal val="visible"/>
                                      </p:to>
                                    </p:set>
                                    <p:anim calcmode="lin" valueType="num">
                                      <p:cBhvr>
                                        <p:cTn id="986" dur="1000" fill="hold"/>
                                        <p:tgtEl>
                                          <p:spTgt spid="924"/>
                                        </p:tgtEl>
                                        <p:attrNameLst>
                                          <p:attrName>ppt_w</p:attrName>
                                        </p:attrNameLst>
                                      </p:cBhvr>
                                      <p:tavLst>
                                        <p:tav tm="0">
                                          <p:val>
                                            <p:fltVal val="0"/>
                                          </p:val>
                                        </p:tav>
                                        <p:tav tm="100000">
                                          <p:val>
                                            <p:strVal val="#ppt_w"/>
                                          </p:val>
                                        </p:tav>
                                      </p:tavLst>
                                    </p:anim>
                                    <p:anim calcmode="lin" valueType="num">
                                      <p:cBhvr>
                                        <p:cTn id="987" dur="1000" fill="hold"/>
                                        <p:tgtEl>
                                          <p:spTgt spid="924"/>
                                        </p:tgtEl>
                                        <p:attrNameLst>
                                          <p:attrName>ppt_h</p:attrName>
                                        </p:attrNameLst>
                                      </p:cBhvr>
                                      <p:tavLst>
                                        <p:tav tm="0">
                                          <p:val>
                                            <p:fltVal val="0"/>
                                          </p:val>
                                        </p:tav>
                                        <p:tav tm="100000">
                                          <p:val>
                                            <p:strVal val="#ppt_h"/>
                                          </p:val>
                                        </p:tav>
                                      </p:tavLst>
                                    </p:anim>
                                    <p:anim calcmode="lin" valueType="num">
                                      <p:cBhvr>
                                        <p:cTn id="988" dur="1000" fill="hold"/>
                                        <p:tgtEl>
                                          <p:spTgt spid="924"/>
                                        </p:tgtEl>
                                        <p:attrNameLst>
                                          <p:attrName>style.rotation</p:attrName>
                                        </p:attrNameLst>
                                      </p:cBhvr>
                                      <p:tavLst>
                                        <p:tav tm="0">
                                          <p:val>
                                            <p:fltVal val="90"/>
                                          </p:val>
                                        </p:tav>
                                        <p:tav tm="100000">
                                          <p:val>
                                            <p:fltVal val="0"/>
                                          </p:val>
                                        </p:tav>
                                      </p:tavLst>
                                    </p:anim>
                                    <p:animEffect transition="in" filter="fade">
                                      <p:cBhvr>
                                        <p:cTn id="989" dur="1000"/>
                                        <p:tgtEl>
                                          <p:spTgt spid="924"/>
                                        </p:tgtEl>
                                      </p:cBhvr>
                                    </p:animEffect>
                                  </p:childTnLst>
                                </p:cTn>
                              </p:par>
                              <p:par>
                                <p:cTn id="990" presetID="31" presetClass="entr" presetSubtype="0" fill="hold" grpId="0" nodeType="withEffect">
                                  <p:stCondLst>
                                    <p:cond delay="750"/>
                                  </p:stCondLst>
                                  <p:childTnLst>
                                    <p:set>
                                      <p:cBhvr>
                                        <p:cTn id="991" dur="1" fill="hold">
                                          <p:stCondLst>
                                            <p:cond delay="0"/>
                                          </p:stCondLst>
                                        </p:cTn>
                                        <p:tgtEl>
                                          <p:spTgt spid="925"/>
                                        </p:tgtEl>
                                        <p:attrNameLst>
                                          <p:attrName>style.visibility</p:attrName>
                                        </p:attrNameLst>
                                      </p:cBhvr>
                                      <p:to>
                                        <p:strVal val="visible"/>
                                      </p:to>
                                    </p:set>
                                    <p:anim calcmode="lin" valueType="num">
                                      <p:cBhvr>
                                        <p:cTn id="992" dur="1000" fill="hold"/>
                                        <p:tgtEl>
                                          <p:spTgt spid="925"/>
                                        </p:tgtEl>
                                        <p:attrNameLst>
                                          <p:attrName>ppt_w</p:attrName>
                                        </p:attrNameLst>
                                      </p:cBhvr>
                                      <p:tavLst>
                                        <p:tav tm="0">
                                          <p:val>
                                            <p:fltVal val="0"/>
                                          </p:val>
                                        </p:tav>
                                        <p:tav tm="100000">
                                          <p:val>
                                            <p:strVal val="#ppt_w"/>
                                          </p:val>
                                        </p:tav>
                                      </p:tavLst>
                                    </p:anim>
                                    <p:anim calcmode="lin" valueType="num">
                                      <p:cBhvr>
                                        <p:cTn id="993" dur="1000" fill="hold"/>
                                        <p:tgtEl>
                                          <p:spTgt spid="925"/>
                                        </p:tgtEl>
                                        <p:attrNameLst>
                                          <p:attrName>ppt_h</p:attrName>
                                        </p:attrNameLst>
                                      </p:cBhvr>
                                      <p:tavLst>
                                        <p:tav tm="0">
                                          <p:val>
                                            <p:fltVal val="0"/>
                                          </p:val>
                                        </p:tav>
                                        <p:tav tm="100000">
                                          <p:val>
                                            <p:strVal val="#ppt_h"/>
                                          </p:val>
                                        </p:tav>
                                      </p:tavLst>
                                    </p:anim>
                                    <p:anim calcmode="lin" valueType="num">
                                      <p:cBhvr>
                                        <p:cTn id="994" dur="1000" fill="hold"/>
                                        <p:tgtEl>
                                          <p:spTgt spid="925"/>
                                        </p:tgtEl>
                                        <p:attrNameLst>
                                          <p:attrName>style.rotation</p:attrName>
                                        </p:attrNameLst>
                                      </p:cBhvr>
                                      <p:tavLst>
                                        <p:tav tm="0">
                                          <p:val>
                                            <p:fltVal val="90"/>
                                          </p:val>
                                        </p:tav>
                                        <p:tav tm="100000">
                                          <p:val>
                                            <p:fltVal val="0"/>
                                          </p:val>
                                        </p:tav>
                                      </p:tavLst>
                                    </p:anim>
                                    <p:animEffect transition="in" filter="fade">
                                      <p:cBhvr>
                                        <p:cTn id="995" dur="1000"/>
                                        <p:tgtEl>
                                          <p:spTgt spid="925"/>
                                        </p:tgtEl>
                                      </p:cBhvr>
                                    </p:animEffect>
                                  </p:childTnLst>
                                </p:cTn>
                              </p:par>
                              <p:par>
                                <p:cTn id="996" presetID="31" presetClass="entr" presetSubtype="0" fill="hold" grpId="0" nodeType="withEffect">
                                  <p:stCondLst>
                                    <p:cond delay="750"/>
                                  </p:stCondLst>
                                  <p:childTnLst>
                                    <p:set>
                                      <p:cBhvr>
                                        <p:cTn id="997" dur="1" fill="hold">
                                          <p:stCondLst>
                                            <p:cond delay="0"/>
                                          </p:stCondLst>
                                        </p:cTn>
                                        <p:tgtEl>
                                          <p:spTgt spid="926"/>
                                        </p:tgtEl>
                                        <p:attrNameLst>
                                          <p:attrName>style.visibility</p:attrName>
                                        </p:attrNameLst>
                                      </p:cBhvr>
                                      <p:to>
                                        <p:strVal val="visible"/>
                                      </p:to>
                                    </p:set>
                                    <p:anim calcmode="lin" valueType="num">
                                      <p:cBhvr>
                                        <p:cTn id="998" dur="1000" fill="hold"/>
                                        <p:tgtEl>
                                          <p:spTgt spid="926"/>
                                        </p:tgtEl>
                                        <p:attrNameLst>
                                          <p:attrName>ppt_w</p:attrName>
                                        </p:attrNameLst>
                                      </p:cBhvr>
                                      <p:tavLst>
                                        <p:tav tm="0">
                                          <p:val>
                                            <p:fltVal val="0"/>
                                          </p:val>
                                        </p:tav>
                                        <p:tav tm="100000">
                                          <p:val>
                                            <p:strVal val="#ppt_w"/>
                                          </p:val>
                                        </p:tav>
                                      </p:tavLst>
                                    </p:anim>
                                    <p:anim calcmode="lin" valueType="num">
                                      <p:cBhvr>
                                        <p:cTn id="999" dur="1000" fill="hold"/>
                                        <p:tgtEl>
                                          <p:spTgt spid="926"/>
                                        </p:tgtEl>
                                        <p:attrNameLst>
                                          <p:attrName>ppt_h</p:attrName>
                                        </p:attrNameLst>
                                      </p:cBhvr>
                                      <p:tavLst>
                                        <p:tav tm="0">
                                          <p:val>
                                            <p:fltVal val="0"/>
                                          </p:val>
                                        </p:tav>
                                        <p:tav tm="100000">
                                          <p:val>
                                            <p:strVal val="#ppt_h"/>
                                          </p:val>
                                        </p:tav>
                                      </p:tavLst>
                                    </p:anim>
                                    <p:anim calcmode="lin" valueType="num">
                                      <p:cBhvr>
                                        <p:cTn id="1000" dur="1000" fill="hold"/>
                                        <p:tgtEl>
                                          <p:spTgt spid="926"/>
                                        </p:tgtEl>
                                        <p:attrNameLst>
                                          <p:attrName>style.rotation</p:attrName>
                                        </p:attrNameLst>
                                      </p:cBhvr>
                                      <p:tavLst>
                                        <p:tav tm="0">
                                          <p:val>
                                            <p:fltVal val="90"/>
                                          </p:val>
                                        </p:tav>
                                        <p:tav tm="100000">
                                          <p:val>
                                            <p:fltVal val="0"/>
                                          </p:val>
                                        </p:tav>
                                      </p:tavLst>
                                    </p:anim>
                                    <p:animEffect transition="in" filter="fade">
                                      <p:cBhvr>
                                        <p:cTn id="1001" dur="1000"/>
                                        <p:tgtEl>
                                          <p:spTgt spid="926"/>
                                        </p:tgtEl>
                                      </p:cBhvr>
                                    </p:animEffect>
                                  </p:childTnLst>
                                </p:cTn>
                              </p:par>
                              <p:par>
                                <p:cTn id="1002" presetID="31" presetClass="entr" presetSubtype="0" fill="hold" grpId="0" nodeType="withEffect">
                                  <p:stCondLst>
                                    <p:cond delay="750"/>
                                  </p:stCondLst>
                                  <p:childTnLst>
                                    <p:set>
                                      <p:cBhvr>
                                        <p:cTn id="1003" dur="1" fill="hold">
                                          <p:stCondLst>
                                            <p:cond delay="0"/>
                                          </p:stCondLst>
                                        </p:cTn>
                                        <p:tgtEl>
                                          <p:spTgt spid="927"/>
                                        </p:tgtEl>
                                        <p:attrNameLst>
                                          <p:attrName>style.visibility</p:attrName>
                                        </p:attrNameLst>
                                      </p:cBhvr>
                                      <p:to>
                                        <p:strVal val="visible"/>
                                      </p:to>
                                    </p:set>
                                    <p:anim calcmode="lin" valueType="num">
                                      <p:cBhvr>
                                        <p:cTn id="1004" dur="1000" fill="hold"/>
                                        <p:tgtEl>
                                          <p:spTgt spid="927"/>
                                        </p:tgtEl>
                                        <p:attrNameLst>
                                          <p:attrName>ppt_w</p:attrName>
                                        </p:attrNameLst>
                                      </p:cBhvr>
                                      <p:tavLst>
                                        <p:tav tm="0">
                                          <p:val>
                                            <p:fltVal val="0"/>
                                          </p:val>
                                        </p:tav>
                                        <p:tav tm="100000">
                                          <p:val>
                                            <p:strVal val="#ppt_w"/>
                                          </p:val>
                                        </p:tav>
                                      </p:tavLst>
                                    </p:anim>
                                    <p:anim calcmode="lin" valueType="num">
                                      <p:cBhvr>
                                        <p:cTn id="1005" dur="1000" fill="hold"/>
                                        <p:tgtEl>
                                          <p:spTgt spid="927"/>
                                        </p:tgtEl>
                                        <p:attrNameLst>
                                          <p:attrName>ppt_h</p:attrName>
                                        </p:attrNameLst>
                                      </p:cBhvr>
                                      <p:tavLst>
                                        <p:tav tm="0">
                                          <p:val>
                                            <p:fltVal val="0"/>
                                          </p:val>
                                        </p:tav>
                                        <p:tav tm="100000">
                                          <p:val>
                                            <p:strVal val="#ppt_h"/>
                                          </p:val>
                                        </p:tav>
                                      </p:tavLst>
                                    </p:anim>
                                    <p:anim calcmode="lin" valueType="num">
                                      <p:cBhvr>
                                        <p:cTn id="1006" dur="1000" fill="hold"/>
                                        <p:tgtEl>
                                          <p:spTgt spid="927"/>
                                        </p:tgtEl>
                                        <p:attrNameLst>
                                          <p:attrName>style.rotation</p:attrName>
                                        </p:attrNameLst>
                                      </p:cBhvr>
                                      <p:tavLst>
                                        <p:tav tm="0">
                                          <p:val>
                                            <p:fltVal val="90"/>
                                          </p:val>
                                        </p:tav>
                                        <p:tav tm="100000">
                                          <p:val>
                                            <p:fltVal val="0"/>
                                          </p:val>
                                        </p:tav>
                                      </p:tavLst>
                                    </p:anim>
                                    <p:animEffect transition="in" filter="fade">
                                      <p:cBhvr>
                                        <p:cTn id="1007" dur="1000"/>
                                        <p:tgtEl>
                                          <p:spTgt spid="927"/>
                                        </p:tgtEl>
                                      </p:cBhvr>
                                    </p:animEffect>
                                  </p:childTnLst>
                                </p:cTn>
                              </p:par>
                              <p:par>
                                <p:cTn id="1008" presetID="31" presetClass="entr" presetSubtype="0" fill="hold" grpId="0" nodeType="withEffect">
                                  <p:stCondLst>
                                    <p:cond delay="750"/>
                                  </p:stCondLst>
                                  <p:childTnLst>
                                    <p:set>
                                      <p:cBhvr>
                                        <p:cTn id="1009" dur="1" fill="hold">
                                          <p:stCondLst>
                                            <p:cond delay="0"/>
                                          </p:stCondLst>
                                        </p:cTn>
                                        <p:tgtEl>
                                          <p:spTgt spid="928"/>
                                        </p:tgtEl>
                                        <p:attrNameLst>
                                          <p:attrName>style.visibility</p:attrName>
                                        </p:attrNameLst>
                                      </p:cBhvr>
                                      <p:to>
                                        <p:strVal val="visible"/>
                                      </p:to>
                                    </p:set>
                                    <p:anim calcmode="lin" valueType="num">
                                      <p:cBhvr>
                                        <p:cTn id="1010" dur="1000" fill="hold"/>
                                        <p:tgtEl>
                                          <p:spTgt spid="928"/>
                                        </p:tgtEl>
                                        <p:attrNameLst>
                                          <p:attrName>ppt_w</p:attrName>
                                        </p:attrNameLst>
                                      </p:cBhvr>
                                      <p:tavLst>
                                        <p:tav tm="0">
                                          <p:val>
                                            <p:fltVal val="0"/>
                                          </p:val>
                                        </p:tav>
                                        <p:tav tm="100000">
                                          <p:val>
                                            <p:strVal val="#ppt_w"/>
                                          </p:val>
                                        </p:tav>
                                      </p:tavLst>
                                    </p:anim>
                                    <p:anim calcmode="lin" valueType="num">
                                      <p:cBhvr>
                                        <p:cTn id="1011" dur="1000" fill="hold"/>
                                        <p:tgtEl>
                                          <p:spTgt spid="928"/>
                                        </p:tgtEl>
                                        <p:attrNameLst>
                                          <p:attrName>ppt_h</p:attrName>
                                        </p:attrNameLst>
                                      </p:cBhvr>
                                      <p:tavLst>
                                        <p:tav tm="0">
                                          <p:val>
                                            <p:fltVal val="0"/>
                                          </p:val>
                                        </p:tav>
                                        <p:tav tm="100000">
                                          <p:val>
                                            <p:strVal val="#ppt_h"/>
                                          </p:val>
                                        </p:tav>
                                      </p:tavLst>
                                    </p:anim>
                                    <p:anim calcmode="lin" valueType="num">
                                      <p:cBhvr>
                                        <p:cTn id="1012" dur="1000" fill="hold"/>
                                        <p:tgtEl>
                                          <p:spTgt spid="928"/>
                                        </p:tgtEl>
                                        <p:attrNameLst>
                                          <p:attrName>style.rotation</p:attrName>
                                        </p:attrNameLst>
                                      </p:cBhvr>
                                      <p:tavLst>
                                        <p:tav tm="0">
                                          <p:val>
                                            <p:fltVal val="90"/>
                                          </p:val>
                                        </p:tav>
                                        <p:tav tm="100000">
                                          <p:val>
                                            <p:fltVal val="0"/>
                                          </p:val>
                                        </p:tav>
                                      </p:tavLst>
                                    </p:anim>
                                    <p:animEffect transition="in" filter="fade">
                                      <p:cBhvr>
                                        <p:cTn id="1013" dur="1000"/>
                                        <p:tgtEl>
                                          <p:spTgt spid="928"/>
                                        </p:tgtEl>
                                      </p:cBhvr>
                                    </p:animEffect>
                                  </p:childTnLst>
                                </p:cTn>
                              </p:par>
                              <p:par>
                                <p:cTn id="1014" presetID="31" presetClass="entr" presetSubtype="0" fill="hold" grpId="0" nodeType="withEffect">
                                  <p:stCondLst>
                                    <p:cond delay="750"/>
                                  </p:stCondLst>
                                  <p:childTnLst>
                                    <p:set>
                                      <p:cBhvr>
                                        <p:cTn id="1015" dur="1" fill="hold">
                                          <p:stCondLst>
                                            <p:cond delay="0"/>
                                          </p:stCondLst>
                                        </p:cTn>
                                        <p:tgtEl>
                                          <p:spTgt spid="929"/>
                                        </p:tgtEl>
                                        <p:attrNameLst>
                                          <p:attrName>style.visibility</p:attrName>
                                        </p:attrNameLst>
                                      </p:cBhvr>
                                      <p:to>
                                        <p:strVal val="visible"/>
                                      </p:to>
                                    </p:set>
                                    <p:anim calcmode="lin" valueType="num">
                                      <p:cBhvr>
                                        <p:cTn id="1016" dur="1000" fill="hold"/>
                                        <p:tgtEl>
                                          <p:spTgt spid="929"/>
                                        </p:tgtEl>
                                        <p:attrNameLst>
                                          <p:attrName>ppt_w</p:attrName>
                                        </p:attrNameLst>
                                      </p:cBhvr>
                                      <p:tavLst>
                                        <p:tav tm="0">
                                          <p:val>
                                            <p:fltVal val="0"/>
                                          </p:val>
                                        </p:tav>
                                        <p:tav tm="100000">
                                          <p:val>
                                            <p:strVal val="#ppt_w"/>
                                          </p:val>
                                        </p:tav>
                                      </p:tavLst>
                                    </p:anim>
                                    <p:anim calcmode="lin" valueType="num">
                                      <p:cBhvr>
                                        <p:cTn id="1017" dur="1000" fill="hold"/>
                                        <p:tgtEl>
                                          <p:spTgt spid="929"/>
                                        </p:tgtEl>
                                        <p:attrNameLst>
                                          <p:attrName>ppt_h</p:attrName>
                                        </p:attrNameLst>
                                      </p:cBhvr>
                                      <p:tavLst>
                                        <p:tav tm="0">
                                          <p:val>
                                            <p:fltVal val="0"/>
                                          </p:val>
                                        </p:tav>
                                        <p:tav tm="100000">
                                          <p:val>
                                            <p:strVal val="#ppt_h"/>
                                          </p:val>
                                        </p:tav>
                                      </p:tavLst>
                                    </p:anim>
                                    <p:anim calcmode="lin" valueType="num">
                                      <p:cBhvr>
                                        <p:cTn id="1018" dur="1000" fill="hold"/>
                                        <p:tgtEl>
                                          <p:spTgt spid="929"/>
                                        </p:tgtEl>
                                        <p:attrNameLst>
                                          <p:attrName>style.rotation</p:attrName>
                                        </p:attrNameLst>
                                      </p:cBhvr>
                                      <p:tavLst>
                                        <p:tav tm="0">
                                          <p:val>
                                            <p:fltVal val="90"/>
                                          </p:val>
                                        </p:tav>
                                        <p:tav tm="100000">
                                          <p:val>
                                            <p:fltVal val="0"/>
                                          </p:val>
                                        </p:tav>
                                      </p:tavLst>
                                    </p:anim>
                                    <p:animEffect transition="in" filter="fade">
                                      <p:cBhvr>
                                        <p:cTn id="1019" dur="1000"/>
                                        <p:tgtEl>
                                          <p:spTgt spid="929"/>
                                        </p:tgtEl>
                                      </p:cBhvr>
                                    </p:animEffect>
                                  </p:childTnLst>
                                </p:cTn>
                              </p:par>
                              <p:par>
                                <p:cTn id="1020" presetID="31" presetClass="entr" presetSubtype="0" fill="hold" grpId="0" nodeType="withEffect">
                                  <p:stCondLst>
                                    <p:cond delay="750"/>
                                  </p:stCondLst>
                                  <p:childTnLst>
                                    <p:set>
                                      <p:cBhvr>
                                        <p:cTn id="1021" dur="1" fill="hold">
                                          <p:stCondLst>
                                            <p:cond delay="0"/>
                                          </p:stCondLst>
                                        </p:cTn>
                                        <p:tgtEl>
                                          <p:spTgt spid="930"/>
                                        </p:tgtEl>
                                        <p:attrNameLst>
                                          <p:attrName>style.visibility</p:attrName>
                                        </p:attrNameLst>
                                      </p:cBhvr>
                                      <p:to>
                                        <p:strVal val="visible"/>
                                      </p:to>
                                    </p:set>
                                    <p:anim calcmode="lin" valueType="num">
                                      <p:cBhvr>
                                        <p:cTn id="1022" dur="1000" fill="hold"/>
                                        <p:tgtEl>
                                          <p:spTgt spid="930"/>
                                        </p:tgtEl>
                                        <p:attrNameLst>
                                          <p:attrName>ppt_w</p:attrName>
                                        </p:attrNameLst>
                                      </p:cBhvr>
                                      <p:tavLst>
                                        <p:tav tm="0">
                                          <p:val>
                                            <p:fltVal val="0"/>
                                          </p:val>
                                        </p:tav>
                                        <p:tav tm="100000">
                                          <p:val>
                                            <p:strVal val="#ppt_w"/>
                                          </p:val>
                                        </p:tav>
                                      </p:tavLst>
                                    </p:anim>
                                    <p:anim calcmode="lin" valueType="num">
                                      <p:cBhvr>
                                        <p:cTn id="1023" dur="1000" fill="hold"/>
                                        <p:tgtEl>
                                          <p:spTgt spid="930"/>
                                        </p:tgtEl>
                                        <p:attrNameLst>
                                          <p:attrName>ppt_h</p:attrName>
                                        </p:attrNameLst>
                                      </p:cBhvr>
                                      <p:tavLst>
                                        <p:tav tm="0">
                                          <p:val>
                                            <p:fltVal val="0"/>
                                          </p:val>
                                        </p:tav>
                                        <p:tav tm="100000">
                                          <p:val>
                                            <p:strVal val="#ppt_h"/>
                                          </p:val>
                                        </p:tav>
                                      </p:tavLst>
                                    </p:anim>
                                    <p:anim calcmode="lin" valueType="num">
                                      <p:cBhvr>
                                        <p:cTn id="1024" dur="1000" fill="hold"/>
                                        <p:tgtEl>
                                          <p:spTgt spid="930"/>
                                        </p:tgtEl>
                                        <p:attrNameLst>
                                          <p:attrName>style.rotation</p:attrName>
                                        </p:attrNameLst>
                                      </p:cBhvr>
                                      <p:tavLst>
                                        <p:tav tm="0">
                                          <p:val>
                                            <p:fltVal val="90"/>
                                          </p:val>
                                        </p:tav>
                                        <p:tav tm="100000">
                                          <p:val>
                                            <p:fltVal val="0"/>
                                          </p:val>
                                        </p:tav>
                                      </p:tavLst>
                                    </p:anim>
                                    <p:animEffect transition="in" filter="fade">
                                      <p:cBhvr>
                                        <p:cTn id="1025" dur="1000"/>
                                        <p:tgtEl>
                                          <p:spTgt spid="930"/>
                                        </p:tgtEl>
                                      </p:cBhvr>
                                    </p:animEffect>
                                  </p:childTnLst>
                                </p:cTn>
                              </p:par>
                              <p:par>
                                <p:cTn id="1026" presetID="31" presetClass="entr" presetSubtype="0" fill="hold" grpId="0" nodeType="withEffect">
                                  <p:stCondLst>
                                    <p:cond delay="750"/>
                                  </p:stCondLst>
                                  <p:childTnLst>
                                    <p:set>
                                      <p:cBhvr>
                                        <p:cTn id="1027" dur="1" fill="hold">
                                          <p:stCondLst>
                                            <p:cond delay="0"/>
                                          </p:stCondLst>
                                        </p:cTn>
                                        <p:tgtEl>
                                          <p:spTgt spid="931"/>
                                        </p:tgtEl>
                                        <p:attrNameLst>
                                          <p:attrName>style.visibility</p:attrName>
                                        </p:attrNameLst>
                                      </p:cBhvr>
                                      <p:to>
                                        <p:strVal val="visible"/>
                                      </p:to>
                                    </p:set>
                                    <p:anim calcmode="lin" valueType="num">
                                      <p:cBhvr>
                                        <p:cTn id="1028" dur="1000" fill="hold"/>
                                        <p:tgtEl>
                                          <p:spTgt spid="931"/>
                                        </p:tgtEl>
                                        <p:attrNameLst>
                                          <p:attrName>ppt_w</p:attrName>
                                        </p:attrNameLst>
                                      </p:cBhvr>
                                      <p:tavLst>
                                        <p:tav tm="0">
                                          <p:val>
                                            <p:fltVal val="0"/>
                                          </p:val>
                                        </p:tav>
                                        <p:tav tm="100000">
                                          <p:val>
                                            <p:strVal val="#ppt_w"/>
                                          </p:val>
                                        </p:tav>
                                      </p:tavLst>
                                    </p:anim>
                                    <p:anim calcmode="lin" valueType="num">
                                      <p:cBhvr>
                                        <p:cTn id="1029" dur="1000" fill="hold"/>
                                        <p:tgtEl>
                                          <p:spTgt spid="931"/>
                                        </p:tgtEl>
                                        <p:attrNameLst>
                                          <p:attrName>ppt_h</p:attrName>
                                        </p:attrNameLst>
                                      </p:cBhvr>
                                      <p:tavLst>
                                        <p:tav tm="0">
                                          <p:val>
                                            <p:fltVal val="0"/>
                                          </p:val>
                                        </p:tav>
                                        <p:tav tm="100000">
                                          <p:val>
                                            <p:strVal val="#ppt_h"/>
                                          </p:val>
                                        </p:tav>
                                      </p:tavLst>
                                    </p:anim>
                                    <p:anim calcmode="lin" valueType="num">
                                      <p:cBhvr>
                                        <p:cTn id="1030" dur="1000" fill="hold"/>
                                        <p:tgtEl>
                                          <p:spTgt spid="931"/>
                                        </p:tgtEl>
                                        <p:attrNameLst>
                                          <p:attrName>style.rotation</p:attrName>
                                        </p:attrNameLst>
                                      </p:cBhvr>
                                      <p:tavLst>
                                        <p:tav tm="0">
                                          <p:val>
                                            <p:fltVal val="90"/>
                                          </p:val>
                                        </p:tav>
                                        <p:tav tm="100000">
                                          <p:val>
                                            <p:fltVal val="0"/>
                                          </p:val>
                                        </p:tav>
                                      </p:tavLst>
                                    </p:anim>
                                    <p:animEffect transition="in" filter="fade">
                                      <p:cBhvr>
                                        <p:cTn id="1031" dur="1000"/>
                                        <p:tgtEl>
                                          <p:spTgt spid="931"/>
                                        </p:tgtEl>
                                      </p:cBhvr>
                                    </p:animEffect>
                                  </p:childTnLst>
                                </p:cTn>
                              </p:par>
                              <p:par>
                                <p:cTn id="1032" presetID="31" presetClass="entr" presetSubtype="0" fill="hold" grpId="0" nodeType="withEffect">
                                  <p:stCondLst>
                                    <p:cond delay="750"/>
                                  </p:stCondLst>
                                  <p:childTnLst>
                                    <p:set>
                                      <p:cBhvr>
                                        <p:cTn id="1033" dur="1" fill="hold">
                                          <p:stCondLst>
                                            <p:cond delay="0"/>
                                          </p:stCondLst>
                                        </p:cTn>
                                        <p:tgtEl>
                                          <p:spTgt spid="932"/>
                                        </p:tgtEl>
                                        <p:attrNameLst>
                                          <p:attrName>style.visibility</p:attrName>
                                        </p:attrNameLst>
                                      </p:cBhvr>
                                      <p:to>
                                        <p:strVal val="visible"/>
                                      </p:to>
                                    </p:set>
                                    <p:anim calcmode="lin" valueType="num">
                                      <p:cBhvr>
                                        <p:cTn id="1034" dur="1000" fill="hold"/>
                                        <p:tgtEl>
                                          <p:spTgt spid="932"/>
                                        </p:tgtEl>
                                        <p:attrNameLst>
                                          <p:attrName>ppt_w</p:attrName>
                                        </p:attrNameLst>
                                      </p:cBhvr>
                                      <p:tavLst>
                                        <p:tav tm="0">
                                          <p:val>
                                            <p:fltVal val="0"/>
                                          </p:val>
                                        </p:tav>
                                        <p:tav tm="100000">
                                          <p:val>
                                            <p:strVal val="#ppt_w"/>
                                          </p:val>
                                        </p:tav>
                                      </p:tavLst>
                                    </p:anim>
                                    <p:anim calcmode="lin" valueType="num">
                                      <p:cBhvr>
                                        <p:cTn id="1035" dur="1000" fill="hold"/>
                                        <p:tgtEl>
                                          <p:spTgt spid="932"/>
                                        </p:tgtEl>
                                        <p:attrNameLst>
                                          <p:attrName>ppt_h</p:attrName>
                                        </p:attrNameLst>
                                      </p:cBhvr>
                                      <p:tavLst>
                                        <p:tav tm="0">
                                          <p:val>
                                            <p:fltVal val="0"/>
                                          </p:val>
                                        </p:tav>
                                        <p:tav tm="100000">
                                          <p:val>
                                            <p:strVal val="#ppt_h"/>
                                          </p:val>
                                        </p:tav>
                                      </p:tavLst>
                                    </p:anim>
                                    <p:anim calcmode="lin" valueType="num">
                                      <p:cBhvr>
                                        <p:cTn id="1036" dur="1000" fill="hold"/>
                                        <p:tgtEl>
                                          <p:spTgt spid="932"/>
                                        </p:tgtEl>
                                        <p:attrNameLst>
                                          <p:attrName>style.rotation</p:attrName>
                                        </p:attrNameLst>
                                      </p:cBhvr>
                                      <p:tavLst>
                                        <p:tav tm="0">
                                          <p:val>
                                            <p:fltVal val="90"/>
                                          </p:val>
                                        </p:tav>
                                        <p:tav tm="100000">
                                          <p:val>
                                            <p:fltVal val="0"/>
                                          </p:val>
                                        </p:tav>
                                      </p:tavLst>
                                    </p:anim>
                                    <p:animEffect transition="in" filter="fade">
                                      <p:cBhvr>
                                        <p:cTn id="1037" dur="1000"/>
                                        <p:tgtEl>
                                          <p:spTgt spid="932"/>
                                        </p:tgtEl>
                                      </p:cBhvr>
                                    </p:animEffect>
                                  </p:childTnLst>
                                </p:cTn>
                              </p:par>
                              <p:par>
                                <p:cTn id="1038" presetID="31" presetClass="entr" presetSubtype="0" fill="hold" grpId="0" nodeType="withEffect">
                                  <p:stCondLst>
                                    <p:cond delay="750"/>
                                  </p:stCondLst>
                                  <p:childTnLst>
                                    <p:set>
                                      <p:cBhvr>
                                        <p:cTn id="1039" dur="1" fill="hold">
                                          <p:stCondLst>
                                            <p:cond delay="0"/>
                                          </p:stCondLst>
                                        </p:cTn>
                                        <p:tgtEl>
                                          <p:spTgt spid="933"/>
                                        </p:tgtEl>
                                        <p:attrNameLst>
                                          <p:attrName>style.visibility</p:attrName>
                                        </p:attrNameLst>
                                      </p:cBhvr>
                                      <p:to>
                                        <p:strVal val="visible"/>
                                      </p:to>
                                    </p:set>
                                    <p:anim calcmode="lin" valueType="num">
                                      <p:cBhvr>
                                        <p:cTn id="1040" dur="1000" fill="hold"/>
                                        <p:tgtEl>
                                          <p:spTgt spid="933"/>
                                        </p:tgtEl>
                                        <p:attrNameLst>
                                          <p:attrName>ppt_w</p:attrName>
                                        </p:attrNameLst>
                                      </p:cBhvr>
                                      <p:tavLst>
                                        <p:tav tm="0">
                                          <p:val>
                                            <p:fltVal val="0"/>
                                          </p:val>
                                        </p:tav>
                                        <p:tav tm="100000">
                                          <p:val>
                                            <p:strVal val="#ppt_w"/>
                                          </p:val>
                                        </p:tav>
                                      </p:tavLst>
                                    </p:anim>
                                    <p:anim calcmode="lin" valueType="num">
                                      <p:cBhvr>
                                        <p:cTn id="1041" dur="1000" fill="hold"/>
                                        <p:tgtEl>
                                          <p:spTgt spid="933"/>
                                        </p:tgtEl>
                                        <p:attrNameLst>
                                          <p:attrName>ppt_h</p:attrName>
                                        </p:attrNameLst>
                                      </p:cBhvr>
                                      <p:tavLst>
                                        <p:tav tm="0">
                                          <p:val>
                                            <p:fltVal val="0"/>
                                          </p:val>
                                        </p:tav>
                                        <p:tav tm="100000">
                                          <p:val>
                                            <p:strVal val="#ppt_h"/>
                                          </p:val>
                                        </p:tav>
                                      </p:tavLst>
                                    </p:anim>
                                    <p:anim calcmode="lin" valueType="num">
                                      <p:cBhvr>
                                        <p:cTn id="1042" dur="1000" fill="hold"/>
                                        <p:tgtEl>
                                          <p:spTgt spid="933"/>
                                        </p:tgtEl>
                                        <p:attrNameLst>
                                          <p:attrName>style.rotation</p:attrName>
                                        </p:attrNameLst>
                                      </p:cBhvr>
                                      <p:tavLst>
                                        <p:tav tm="0">
                                          <p:val>
                                            <p:fltVal val="90"/>
                                          </p:val>
                                        </p:tav>
                                        <p:tav tm="100000">
                                          <p:val>
                                            <p:fltVal val="0"/>
                                          </p:val>
                                        </p:tav>
                                      </p:tavLst>
                                    </p:anim>
                                    <p:animEffect transition="in" filter="fade">
                                      <p:cBhvr>
                                        <p:cTn id="1043" dur="1000"/>
                                        <p:tgtEl>
                                          <p:spTgt spid="933"/>
                                        </p:tgtEl>
                                      </p:cBhvr>
                                    </p:animEffect>
                                  </p:childTnLst>
                                </p:cTn>
                              </p:par>
                              <p:par>
                                <p:cTn id="1044" presetID="31" presetClass="entr" presetSubtype="0" fill="hold" grpId="0" nodeType="withEffect">
                                  <p:stCondLst>
                                    <p:cond delay="750"/>
                                  </p:stCondLst>
                                  <p:childTnLst>
                                    <p:set>
                                      <p:cBhvr>
                                        <p:cTn id="1045" dur="1" fill="hold">
                                          <p:stCondLst>
                                            <p:cond delay="0"/>
                                          </p:stCondLst>
                                        </p:cTn>
                                        <p:tgtEl>
                                          <p:spTgt spid="934"/>
                                        </p:tgtEl>
                                        <p:attrNameLst>
                                          <p:attrName>style.visibility</p:attrName>
                                        </p:attrNameLst>
                                      </p:cBhvr>
                                      <p:to>
                                        <p:strVal val="visible"/>
                                      </p:to>
                                    </p:set>
                                    <p:anim calcmode="lin" valueType="num">
                                      <p:cBhvr>
                                        <p:cTn id="1046" dur="1000" fill="hold"/>
                                        <p:tgtEl>
                                          <p:spTgt spid="934"/>
                                        </p:tgtEl>
                                        <p:attrNameLst>
                                          <p:attrName>ppt_w</p:attrName>
                                        </p:attrNameLst>
                                      </p:cBhvr>
                                      <p:tavLst>
                                        <p:tav tm="0">
                                          <p:val>
                                            <p:fltVal val="0"/>
                                          </p:val>
                                        </p:tav>
                                        <p:tav tm="100000">
                                          <p:val>
                                            <p:strVal val="#ppt_w"/>
                                          </p:val>
                                        </p:tav>
                                      </p:tavLst>
                                    </p:anim>
                                    <p:anim calcmode="lin" valueType="num">
                                      <p:cBhvr>
                                        <p:cTn id="1047" dur="1000" fill="hold"/>
                                        <p:tgtEl>
                                          <p:spTgt spid="934"/>
                                        </p:tgtEl>
                                        <p:attrNameLst>
                                          <p:attrName>ppt_h</p:attrName>
                                        </p:attrNameLst>
                                      </p:cBhvr>
                                      <p:tavLst>
                                        <p:tav tm="0">
                                          <p:val>
                                            <p:fltVal val="0"/>
                                          </p:val>
                                        </p:tav>
                                        <p:tav tm="100000">
                                          <p:val>
                                            <p:strVal val="#ppt_h"/>
                                          </p:val>
                                        </p:tav>
                                      </p:tavLst>
                                    </p:anim>
                                    <p:anim calcmode="lin" valueType="num">
                                      <p:cBhvr>
                                        <p:cTn id="1048" dur="1000" fill="hold"/>
                                        <p:tgtEl>
                                          <p:spTgt spid="934"/>
                                        </p:tgtEl>
                                        <p:attrNameLst>
                                          <p:attrName>style.rotation</p:attrName>
                                        </p:attrNameLst>
                                      </p:cBhvr>
                                      <p:tavLst>
                                        <p:tav tm="0">
                                          <p:val>
                                            <p:fltVal val="90"/>
                                          </p:val>
                                        </p:tav>
                                        <p:tav tm="100000">
                                          <p:val>
                                            <p:fltVal val="0"/>
                                          </p:val>
                                        </p:tav>
                                      </p:tavLst>
                                    </p:anim>
                                    <p:animEffect transition="in" filter="fade">
                                      <p:cBhvr>
                                        <p:cTn id="1049" dur="1000"/>
                                        <p:tgtEl>
                                          <p:spTgt spid="934"/>
                                        </p:tgtEl>
                                      </p:cBhvr>
                                    </p:animEffect>
                                  </p:childTnLst>
                                </p:cTn>
                              </p:par>
                              <p:par>
                                <p:cTn id="1050" presetID="31" presetClass="entr" presetSubtype="0" fill="hold" grpId="0" nodeType="withEffect">
                                  <p:stCondLst>
                                    <p:cond delay="750"/>
                                  </p:stCondLst>
                                  <p:childTnLst>
                                    <p:set>
                                      <p:cBhvr>
                                        <p:cTn id="1051" dur="1" fill="hold">
                                          <p:stCondLst>
                                            <p:cond delay="0"/>
                                          </p:stCondLst>
                                        </p:cTn>
                                        <p:tgtEl>
                                          <p:spTgt spid="935"/>
                                        </p:tgtEl>
                                        <p:attrNameLst>
                                          <p:attrName>style.visibility</p:attrName>
                                        </p:attrNameLst>
                                      </p:cBhvr>
                                      <p:to>
                                        <p:strVal val="visible"/>
                                      </p:to>
                                    </p:set>
                                    <p:anim calcmode="lin" valueType="num">
                                      <p:cBhvr>
                                        <p:cTn id="1052" dur="1000" fill="hold"/>
                                        <p:tgtEl>
                                          <p:spTgt spid="935"/>
                                        </p:tgtEl>
                                        <p:attrNameLst>
                                          <p:attrName>ppt_w</p:attrName>
                                        </p:attrNameLst>
                                      </p:cBhvr>
                                      <p:tavLst>
                                        <p:tav tm="0">
                                          <p:val>
                                            <p:fltVal val="0"/>
                                          </p:val>
                                        </p:tav>
                                        <p:tav tm="100000">
                                          <p:val>
                                            <p:strVal val="#ppt_w"/>
                                          </p:val>
                                        </p:tav>
                                      </p:tavLst>
                                    </p:anim>
                                    <p:anim calcmode="lin" valueType="num">
                                      <p:cBhvr>
                                        <p:cTn id="1053" dur="1000" fill="hold"/>
                                        <p:tgtEl>
                                          <p:spTgt spid="935"/>
                                        </p:tgtEl>
                                        <p:attrNameLst>
                                          <p:attrName>ppt_h</p:attrName>
                                        </p:attrNameLst>
                                      </p:cBhvr>
                                      <p:tavLst>
                                        <p:tav tm="0">
                                          <p:val>
                                            <p:fltVal val="0"/>
                                          </p:val>
                                        </p:tav>
                                        <p:tav tm="100000">
                                          <p:val>
                                            <p:strVal val="#ppt_h"/>
                                          </p:val>
                                        </p:tav>
                                      </p:tavLst>
                                    </p:anim>
                                    <p:anim calcmode="lin" valueType="num">
                                      <p:cBhvr>
                                        <p:cTn id="1054" dur="1000" fill="hold"/>
                                        <p:tgtEl>
                                          <p:spTgt spid="935"/>
                                        </p:tgtEl>
                                        <p:attrNameLst>
                                          <p:attrName>style.rotation</p:attrName>
                                        </p:attrNameLst>
                                      </p:cBhvr>
                                      <p:tavLst>
                                        <p:tav tm="0">
                                          <p:val>
                                            <p:fltVal val="90"/>
                                          </p:val>
                                        </p:tav>
                                        <p:tav tm="100000">
                                          <p:val>
                                            <p:fltVal val="0"/>
                                          </p:val>
                                        </p:tav>
                                      </p:tavLst>
                                    </p:anim>
                                    <p:animEffect transition="in" filter="fade">
                                      <p:cBhvr>
                                        <p:cTn id="1055" dur="1000"/>
                                        <p:tgtEl>
                                          <p:spTgt spid="935"/>
                                        </p:tgtEl>
                                      </p:cBhvr>
                                    </p:animEffect>
                                  </p:childTnLst>
                                </p:cTn>
                              </p:par>
                              <p:par>
                                <p:cTn id="1056" presetID="31" presetClass="entr" presetSubtype="0" fill="hold" grpId="0" nodeType="withEffect">
                                  <p:stCondLst>
                                    <p:cond delay="750"/>
                                  </p:stCondLst>
                                  <p:childTnLst>
                                    <p:set>
                                      <p:cBhvr>
                                        <p:cTn id="1057" dur="1" fill="hold">
                                          <p:stCondLst>
                                            <p:cond delay="0"/>
                                          </p:stCondLst>
                                        </p:cTn>
                                        <p:tgtEl>
                                          <p:spTgt spid="936"/>
                                        </p:tgtEl>
                                        <p:attrNameLst>
                                          <p:attrName>style.visibility</p:attrName>
                                        </p:attrNameLst>
                                      </p:cBhvr>
                                      <p:to>
                                        <p:strVal val="visible"/>
                                      </p:to>
                                    </p:set>
                                    <p:anim calcmode="lin" valueType="num">
                                      <p:cBhvr>
                                        <p:cTn id="1058" dur="1000" fill="hold"/>
                                        <p:tgtEl>
                                          <p:spTgt spid="936"/>
                                        </p:tgtEl>
                                        <p:attrNameLst>
                                          <p:attrName>ppt_w</p:attrName>
                                        </p:attrNameLst>
                                      </p:cBhvr>
                                      <p:tavLst>
                                        <p:tav tm="0">
                                          <p:val>
                                            <p:fltVal val="0"/>
                                          </p:val>
                                        </p:tav>
                                        <p:tav tm="100000">
                                          <p:val>
                                            <p:strVal val="#ppt_w"/>
                                          </p:val>
                                        </p:tav>
                                      </p:tavLst>
                                    </p:anim>
                                    <p:anim calcmode="lin" valueType="num">
                                      <p:cBhvr>
                                        <p:cTn id="1059" dur="1000" fill="hold"/>
                                        <p:tgtEl>
                                          <p:spTgt spid="936"/>
                                        </p:tgtEl>
                                        <p:attrNameLst>
                                          <p:attrName>ppt_h</p:attrName>
                                        </p:attrNameLst>
                                      </p:cBhvr>
                                      <p:tavLst>
                                        <p:tav tm="0">
                                          <p:val>
                                            <p:fltVal val="0"/>
                                          </p:val>
                                        </p:tav>
                                        <p:tav tm="100000">
                                          <p:val>
                                            <p:strVal val="#ppt_h"/>
                                          </p:val>
                                        </p:tav>
                                      </p:tavLst>
                                    </p:anim>
                                    <p:anim calcmode="lin" valueType="num">
                                      <p:cBhvr>
                                        <p:cTn id="1060" dur="1000" fill="hold"/>
                                        <p:tgtEl>
                                          <p:spTgt spid="936"/>
                                        </p:tgtEl>
                                        <p:attrNameLst>
                                          <p:attrName>style.rotation</p:attrName>
                                        </p:attrNameLst>
                                      </p:cBhvr>
                                      <p:tavLst>
                                        <p:tav tm="0">
                                          <p:val>
                                            <p:fltVal val="90"/>
                                          </p:val>
                                        </p:tav>
                                        <p:tav tm="100000">
                                          <p:val>
                                            <p:fltVal val="0"/>
                                          </p:val>
                                        </p:tav>
                                      </p:tavLst>
                                    </p:anim>
                                    <p:animEffect transition="in" filter="fade">
                                      <p:cBhvr>
                                        <p:cTn id="1061" dur="1000"/>
                                        <p:tgtEl>
                                          <p:spTgt spid="936"/>
                                        </p:tgtEl>
                                      </p:cBhvr>
                                    </p:animEffect>
                                  </p:childTnLst>
                                </p:cTn>
                              </p:par>
                              <p:par>
                                <p:cTn id="1062" presetID="31" presetClass="entr" presetSubtype="0" fill="hold" grpId="0" nodeType="withEffect">
                                  <p:stCondLst>
                                    <p:cond delay="750"/>
                                  </p:stCondLst>
                                  <p:childTnLst>
                                    <p:set>
                                      <p:cBhvr>
                                        <p:cTn id="1063" dur="1" fill="hold">
                                          <p:stCondLst>
                                            <p:cond delay="0"/>
                                          </p:stCondLst>
                                        </p:cTn>
                                        <p:tgtEl>
                                          <p:spTgt spid="937"/>
                                        </p:tgtEl>
                                        <p:attrNameLst>
                                          <p:attrName>style.visibility</p:attrName>
                                        </p:attrNameLst>
                                      </p:cBhvr>
                                      <p:to>
                                        <p:strVal val="visible"/>
                                      </p:to>
                                    </p:set>
                                    <p:anim calcmode="lin" valueType="num">
                                      <p:cBhvr>
                                        <p:cTn id="1064" dur="1000" fill="hold"/>
                                        <p:tgtEl>
                                          <p:spTgt spid="937"/>
                                        </p:tgtEl>
                                        <p:attrNameLst>
                                          <p:attrName>ppt_w</p:attrName>
                                        </p:attrNameLst>
                                      </p:cBhvr>
                                      <p:tavLst>
                                        <p:tav tm="0">
                                          <p:val>
                                            <p:fltVal val="0"/>
                                          </p:val>
                                        </p:tav>
                                        <p:tav tm="100000">
                                          <p:val>
                                            <p:strVal val="#ppt_w"/>
                                          </p:val>
                                        </p:tav>
                                      </p:tavLst>
                                    </p:anim>
                                    <p:anim calcmode="lin" valueType="num">
                                      <p:cBhvr>
                                        <p:cTn id="1065" dur="1000" fill="hold"/>
                                        <p:tgtEl>
                                          <p:spTgt spid="937"/>
                                        </p:tgtEl>
                                        <p:attrNameLst>
                                          <p:attrName>ppt_h</p:attrName>
                                        </p:attrNameLst>
                                      </p:cBhvr>
                                      <p:tavLst>
                                        <p:tav tm="0">
                                          <p:val>
                                            <p:fltVal val="0"/>
                                          </p:val>
                                        </p:tav>
                                        <p:tav tm="100000">
                                          <p:val>
                                            <p:strVal val="#ppt_h"/>
                                          </p:val>
                                        </p:tav>
                                      </p:tavLst>
                                    </p:anim>
                                    <p:anim calcmode="lin" valueType="num">
                                      <p:cBhvr>
                                        <p:cTn id="1066" dur="1000" fill="hold"/>
                                        <p:tgtEl>
                                          <p:spTgt spid="937"/>
                                        </p:tgtEl>
                                        <p:attrNameLst>
                                          <p:attrName>style.rotation</p:attrName>
                                        </p:attrNameLst>
                                      </p:cBhvr>
                                      <p:tavLst>
                                        <p:tav tm="0">
                                          <p:val>
                                            <p:fltVal val="90"/>
                                          </p:val>
                                        </p:tav>
                                        <p:tav tm="100000">
                                          <p:val>
                                            <p:fltVal val="0"/>
                                          </p:val>
                                        </p:tav>
                                      </p:tavLst>
                                    </p:anim>
                                    <p:animEffect transition="in" filter="fade">
                                      <p:cBhvr>
                                        <p:cTn id="1067" dur="1000"/>
                                        <p:tgtEl>
                                          <p:spTgt spid="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 grpId="0" animBg="1"/>
      <p:bldP spid="775" grpId="0" animBg="1"/>
      <p:bldP spid="776" grpId="0" animBg="1"/>
      <p:bldP spid="777" grpId="0" animBg="1"/>
      <p:bldP spid="778" grpId="0" animBg="1"/>
      <p:bldP spid="779" grpId="0" animBg="1"/>
      <p:bldP spid="780" grpId="0" animBg="1"/>
      <p:bldP spid="781" grpId="0" animBg="1"/>
      <p:bldP spid="782" grpId="0" animBg="1"/>
      <p:bldP spid="783" grpId="0" animBg="1"/>
      <p:bldP spid="784" grpId="0" animBg="1"/>
      <p:bldP spid="785" grpId="0" animBg="1"/>
      <p:bldP spid="786" grpId="0" animBg="1"/>
      <p:bldP spid="787" grpId="0" animBg="1"/>
      <p:bldP spid="788" grpId="0" animBg="1"/>
      <p:bldP spid="789" grpId="0" animBg="1"/>
      <p:bldP spid="790" grpId="0" animBg="1"/>
      <p:bldP spid="791" grpId="0" animBg="1"/>
      <p:bldP spid="792" grpId="0" animBg="1"/>
      <p:bldP spid="793" grpId="0" animBg="1"/>
      <p:bldP spid="794" grpId="0" animBg="1"/>
      <p:bldP spid="795" grpId="0" animBg="1"/>
      <p:bldP spid="796" grpId="0" animBg="1"/>
      <p:bldP spid="797" grpId="0" animBg="1"/>
      <p:bldP spid="798" grpId="0" animBg="1"/>
      <p:bldP spid="799" grpId="0" animBg="1"/>
      <p:bldP spid="800" grpId="0" animBg="1"/>
      <p:bldP spid="801" grpId="0" animBg="1"/>
      <p:bldP spid="802" grpId="0" animBg="1"/>
      <p:bldP spid="803" grpId="0" animBg="1"/>
      <p:bldP spid="804" grpId="0" animBg="1"/>
      <p:bldP spid="805" grpId="0" animBg="1"/>
      <p:bldP spid="806" grpId="0" animBg="1"/>
      <p:bldP spid="807" grpId="0" animBg="1"/>
      <p:bldP spid="808" grpId="0" animBg="1"/>
      <p:bldP spid="809" grpId="0" animBg="1"/>
      <p:bldP spid="810" grpId="0" animBg="1"/>
      <p:bldP spid="811" grpId="0" animBg="1"/>
      <p:bldP spid="812" grpId="0" animBg="1"/>
      <p:bldP spid="813" grpId="0" animBg="1"/>
      <p:bldP spid="814" grpId="0" animBg="1"/>
      <p:bldP spid="815" grpId="0" animBg="1"/>
      <p:bldP spid="816" grpId="0" animBg="1"/>
      <p:bldP spid="817" grpId="0" animBg="1"/>
      <p:bldP spid="818" grpId="0" animBg="1"/>
      <p:bldP spid="819" grpId="0" animBg="1"/>
      <p:bldP spid="820" grpId="0" animBg="1"/>
      <p:bldP spid="821" grpId="0" animBg="1"/>
      <p:bldP spid="822" grpId="0" animBg="1"/>
      <p:bldP spid="823" grpId="0" animBg="1"/>
      <p:bldP spid="824" grpId="0" animBg="1"/>
      <p:bldP spid="825" grpId="0" animBg="1"/>
      <p:bldP spid="826" grpId="0" animBg="1"/>
      <p:bldP spid="827" grpId="0" animBg="1"/>
      <p:bldP spid="828" grpId="0" animBg="1"/>
      <p:bldP spid="829" grpId="0" animBg="1"/>
      <p:bldP spid="830" grpId="0" animBg="1"/>
      <p:bldP spid="831" grpId="0" animBg="1"/>
      <p:bldP spid="832" grpId="0" animBg="1"/>
      <p:bldP spid="833" grpId="0" animBg="1"/>
      <p:bldP spid="834" grpId="0" animBg="1"/>
      <p:bldP spid="835" grpId="0" animBg="1"/>
      <p:bldP spid="836" grpId="0" animBg="1"/>
      <p:bldP spid="837" grpId="0" animBg="1"/>
      <p:bldP spid="838" grpId="0" animBg="1"/>
      <p:bldP spid="839" grpId="0" animBg="1"/>
      <p:bldP spid="840" grpId="0" animBg="1"/>
      <p:bldP spid="841" grpId="0" animBg="1"/>
      <p:bldP spid="842" grpId="0" animBg="1"/>
      <p:bldP spid="843" grpId="0" animBg="1"/>
      <p:bldP spid="844" grpId="0" animBg="1"/>
      <p:bldP spid="845" grpId="0" animBg="1"/>
      <p:bldP spid="846" grpId="0" animBg="1"/>
      <p:bldP spid="847" grpId="0" animBg="1"/>
      <p:bldP spid="848" grpId="0" animBg="1"/>
      <p:bldP spid="849" grpId="0" animBg="1"/>
      <p:bldP spid="850" grpId="0" animBg="1"/>
      <p:bldP spid="851" grpId="0" animBg="1"/>
      <p:bldP spid="852" grpId="0" animBg="1"/>
      <p:bldP spid="853" grpId="0" animBg="1"/>
      <p:bldP spid="854" grpId="0" animBg="1"/>
      <p:bldP spid="855" grpId="0" animBg="1"/>
      <p:bldP spid="856" grpId="0" animBg="1"/>
      <p:bldP spid="857" grpId="0" animBg="1"/>
      <p:bldP spid="858" grpId="0" animBg="1"/>
      <p:bldP spid="859" grpId="0" animBg="1"/>
      <p:bldP spid="860" grpId="0" animBg="1"/>
      <p:bldP spid="861" grpId="0" animBg="1"/>
      <p:bldP spid="862" grpId="0" animBg="1"/>
      <p:bldP spid="863" grpId="0" animBg="1"/>
      <p:bldP spid="864" grpId="0" animBg="1"/>
      <p:bldP spid="865" grpId="0" animBg="1"/>
      <p:bldP spid="866" grpId="0" animBg="1"/>
      <p:bldP spid="867" grpId="0" animBg="1"/>
      <p:bldP spid="868" grpId="0" animBg="1"/>
      <p:bldP spid="869" grpId="0" animBg="1"/>
      <p:bldP spid="870" grpId="0" animBg="1"/>
      <p:bldP spid="871" grpId="0" animBg="1"/>
      <p:bldP spid="872" grpId="0" animBg="1"/>
      <p:bldP spid="873" grpId="0" animBg="1"/>
      <p:bldP spid="874" grpId="0" animBg="1"/>
      <p:bldP spid="875" grpId="0" animBg="1"/>
      <p:bldP spid="876" grpId="0" animBg="1"/>
      <p:bldP spid="877" grpId="0" animBg="1"/>
      <p:bldP spid="878" grpId="0" animBg="1"/>
      <p:bldP spid="879" grpId="0" animBg="1"/>
      <p:bldP spid="880" grpId="0" animBg="1"/>
      <p:bldP spid="881" grpId="0" animBg="1"/>
      <p:bldP spid="882" grpId="0" animBg="1"/>
      <p:bldP spid="883" grpId="0" animBg="1"/>
      <p:bldP spid="884" grpId="0" animBg="1"/>
      <p:bldP spid="885" grpId="0" animBg="1"/>
      <p:bldP spid="886" grpId="0" animBg="1"/>
      <p:bldP spid="887" grpId="0" animBg="1"/>
      <p:bldP spid="888" grpId="0" animBg="1"/>
      <p:bldP spid="889" grpId="0" animBg="1"/>
      <p:bldP spid="890" grpId="0" animBg="1"/>
      <p:bldP spid="891" grpId="0" animBg="1"/>
      <p:bldP spid="892" grpId="0" animBg="1"/>
      <p:bldP spid="893" grpId="0" animBg="1"/>
      <p:bldP spid="894" grpId="0" animBg="1"/>
      <p:bldP spid="895" grpId="0" animBg="1"/>
      <p:bldP spid="896" grpId="0" animBg="1"/>
      <p:bldP spid="897" grpId="0" animBg="1"/>
      <p:bldP spid="898" grpId="0" animBg="1"/>
      <p:bldP spid="899" grpId="0" animBg="1"/>
      <p:bldP spid="900" grpId="0" animBg="1"/>
      <p:bldP spid="901" grpId="0" animBg="1"/>
      <p:bldP spid="902" grpId="0" animBg="1"/>
      <p:bldP spid="903" grpId="0" animBg="1"/>
      <p:bldP spid="904" grpId="0" animBg="1"/>
      <p:bldP spid="905" grpId="0" animBg="1"/>
      <p:bldP spid="906" grpId="0" animBg="1"/>
      <p:bldP spid="907" grpId="0" animBg="1"/>
      <p:bldP spid="908" grpId="0" animBg="1"/>
      <p:bldP spid="909" grpId="0" animBg="1"/>
      <p:bldP spid="910" grpId="0" animBg="1"/>
      <p:bldP spid="911" grpId="0" animBg="1"/>
      <p:bldP spid="912" grpId="0" animBg="1"/>
      <p:bldP spid="913" grpId="0" animBg="1"/>
      <p:bldP spid="914" grpId="0" animBg="1"/>
      <p:bldP spid="915" grpId="0" animBg="1"/>
      <p:bldP spid="916" grpId="0" animBg="1"/>
      <p:bldP spid="917" grpId="0" animBg="1"/>
      <p:bldP spid="918" grpId="0" animBg="1"/>
      <p:bldP spid="919" grpId="0" animBg="1"/>
      <p:bldP spid="920" grpId="0" animBg="1"/>
      <p:bldP spid="921" grpId="0" animBg="1"/>
      <p:bldP spid="922" grpId="0" animBg="1"/>
      <p:bldP spid="923" grpId="0" animBg="1"/>
      <p:bldP spid="924" grpId="0" animBg="1"/>
      <p:bldP spid="925" grpId="0" animBg="1"/>
      <p:bldP spid="926" grpId="0" animBg="1"/>
      <p:bldP spid="927" grpId="0" animBg="1"/>
      <p:bldP spid="928" grpId="0" animBg="1"/>
      <p:bldP spid="929" grpId="0" animBg="1"/>
      <p:bldP spid="930" grpId="0" animBg="1"/>
      <p:bldP spid="931" grpId="0" animBg="1"/>
      <p:bldP spid="932" grpId="0" animBg="1"/>
      <p:bldP spid="933" grpId="0" animBg="1"/>
      <p:bldP spid="934" grpId="0" animBg="1"/>
      <p:bldP spid="935" grpId="0" animBg="1"/>
      <p:bldP spid="936" grpId="0" animBg="1"/>
      <p:bldP spid="937" grpId="0" animBg="1"/>
      <p:bldP spid="28" grpId="0" animBg="1"/>
      <p:bldP spid="28" grpId="1" animBg="1"/>
      <p:bldP spid="28" grpId="2" animBg="1"/>
      <p:bldP spid="29" grpId="0" animBg="1"/>
      <p:bldP spid="29" grpId="1" animBg="1"/>
      <p:bldP spid="30" grpId="0" animBg="1"/>
      <p:bldP spid="30" grpId="1" animBg="1"/>
      <p:bldP spid="31" grpId="0" animBg="1"/>
      <p:bldP spid="31" grpId="1" animBg="1"/>
      <p:bldP spid="31" grpId="2" animBg="1"/>
      <p:bldP spid="41" grpId="0"/>
      <p:bldP spid="42" grpId="0"/>
      <p:bldP spid="44" grpId="0"/>
      <p:bldP spid="45" grpId="0"/>
      <p:bldP spid="46" grpId="0"/>
      <p:bldP spid="47" grpId="0"/>
      <p:bldP spid="40" grpId="0" animBg="1"/>
      <p:bldP spid="43" grpId="0" animBg="1"/>
      <p:bldP spid="671" grpId="0"/>
      <p:bldP spid="671" grpId="1"/>
      <p:bldP spid="9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Freeform 191"/>
          <p:cNvSpPr/>
          <p:nvPr/>
        </p:nvSpPr>
        <p:spPr bwMode="auto">
          <a:xfrm>
            <a:off x="9979163" y="1889886"/>
            <a:ext cx="89145" cy="77073"/>
          </a:xfrm>
          <a:custGeom>
            <a:avLst/>
            <a:gdLst>
              <a:gd name="T0" fmla="*/ 41 w 81"/>
              <a:gd name="T1" fmla="*/ 0 h 70"/>
              <a:gd name="T2" fmla="*/ 24 w 81"/>
              <a:gd name="T3" fmla="*/ 4 h 70"/>
              <a:gd name="T4" fmla="*/ 9 w 81"/>
              <a:gd name="T5" fmla="*/ 51 h 70"/>
              <a:gd name="T6" fmla="*/ 41 w 81"/>
              <a:gd name="T7" fmla="*/ 70 h 70"/>
              <a:gd name="T8" fmla="*/ 57 w 81"/>
              <a:gd name="T9" fmla="*/ 66 h 70"/>
              <a:gd name="T10" fmla="*/ 72 w 81"/>
              <a:gd name="T11" fmla="*/ 19 h 70"/>
              <a:gd name="T12" fmla="*/ 41 w 81"/>
              <a:gd name="T13" fmla="*/ 0 h 70"/>
            </a:gdLst>
            <a:ahLst/>
            <a:cxnLst>
              <a:cxn ang="0">
                <a:pos x="T0" y="T1"/>
              </a:cxn>
              <a:cxn ang="0">
                <a:pos x="T2" y="T3"/>
              </a:cxn>
              <a:cxn ang="0">
                <a:pos x="T4" y="T5"/>
              </a:cxn>
              <a:cxn ang="0">
                <a:pos x="T6" y="T7"/>
              </a:cxn>
              <a:cxn ang="0">
                <a:pos x="T8" y="T9"/>
              </a:cxn>
              <a:cxn ang="0">
                <a:pos x="T10" y="T11"/>
              </a:cxn>
              <a:cxn ang="0">
                <a:pos x="T12" y="T13"/>
              </a:cxn>
            </a:cxnLst>
            <a:rect l="0" t="0" r="r" b="b"/>
            <a:pathLst>
              <a:path w="81" h="70">
                <a:moveTo>
                  <a:pt x="41" y="0"/>
                </a:moveTo>
                <a:cubicBezTo>
                  <a:pt x="35" y="0"/>
                  <a:pt x="30" y="1"/>
                  <a:pt x="24" y="4"/>
                </a:cubicBezTo>
                <a:cubicBezTo>
                  <a:pt x="7" y="13"/>
                  <a:pt x="0" y="34"/>
                  <a:pt x="9" y="51"/>
                </a:cubicBezTo>
                <a:cubicBezTo>
                  <a:pt x="16" y="64"/>
                  <a:pt x="28" y="70"/>
                  <a:pt x="41" y="70"/>
                </a:cubicBezTo>
                <a:cubicBezTo>
                  <a:pt x="46" y="70"/>
                  <a:pt x="52" y="69"/>
                  <a:pt x="57" y="66"/>
                </a:cubicBezTo>
                <a:cubicBezTo>
                  <a:pt x="75" y="57"/>
                  <a:pt x="81" y="36"/>
                  <a:pt x="72" y="19"/>
                </a:cubicBezTo>
                <a:cubicBezTo>
                  <a:pt x="66" y="6"/>
                  <a:pt x="53" y="0"/>
                  <a:pt x="4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5" name="Freeform 197"/>
          <p:cNvSpPr/>
          <p:nvPr/>
        </p:nvSpPr>
        <p:spPr bwMode="auto">
          <a:xfrm>
            <a:off x="10480604" y="1897779"/>
            <a:ext cx="59430" cy="33894"/>
          </a:xfrm>
          <a:custGeom>
            <a:avLst/>
            <a:gdLst>
              <a:gd name="T0" fmla="*/ 1 w 54"/>
              <a:gd name="T1" fmla="*/ 0 h 31"/>
              <a:gd name="T2" fmla="*/ 4 w 54"/>
              <a:gd name="T3" fmla="*/ 16 h 31"/>
              <a:gd name="T4" fmla="*/ 28 w 54"/>
              <a:gd name="T5" fmla="*/ 31 h 31"/>
              <a:gd name="T6" fmla="*/ 41 w 54"/>
              <a:gd name="T7" fmla="*/ 28 h 31"/>
              <a:gd name="T8" fmla="*/ 54 w 54"/>
              <a:gd name="T9" fmla="*/ 14 h 31"/>
              <a:gd name="T10" fmla="*/ 35 w 54"/>
              <a:gd name="T11" fmla="*/ 18 h 31"/>
              <a:gd name="T12" fmla="*/ 1 w 54"/>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4" h="31">
                <a:moveTo>
                  <a:pt x="1" y="0"/>
                </a:moveTo>
                <a:cubicBezTo>
                  <a:pt x="0" y="5"/>
                  <a:pt x="1" y="11"/>
                  <a:pt x="4" y="16"/>
                </a:cubicBezTo>
                <a:cubicBezTo>
                  <a:pt x="9" y="26"/>
                  <a:pt x="18" y="31"/>
                  <a:pt x="28" y="31"/>
                </a:cubicBezTo>
                <a:cubicBezTo>
                  <a:pt x="33" y="31"/>
                  <a:pt x="37" y="30"/>
                  <a:pt x="41" y="28"/>
                </a:cubicBezTo>
                <a:cubicBezTo>
                  <a:pt x="47" y="25"/>
                  <a:pt x="51" y="19"/>
                  <a:pt x="54" y="14"/>
                </a:cubicBezTo>
                <a:cubicBezTo>
                  <a:pt x="48" y="17"/>
                  <a:pt x="41" y="18"/>
                  <a:pt x="35" y="18"/>
                </a:cubicBezTo>
                <a:cubicBezTo>
                  <a:pt x="22" y="18"/>
                  <a:pt x="9" y="11"/>
                  <a:pt x="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1" name="Freeform 203"/>
          <p:cNvSpPr>
            <a:spLocks noEditPoints="1"/>
          </p:cNvSpPr>
          <p:nvPr/>
        </p:nvSpPr>
        <p:spPr bwMode="auto">
          <a:xfrm>
            <a:off x="8926601" y="2991199"/>
            <a:ext cx="62680" cy="53394"/>
          </a:xfrm>
          <a:custGeom>
            <a:avLst/>
            <a:gdLst>
              <a:gd name="T0" fmla="*/ 45 w 57"/>
              <a:gd name="T1" fmla="*/ 6 h 49"/>
              <a:gd name="T2" fmla="*/ 40 w 57"/>
              <a:gd name="T3" fmla="*/ 47 h 49"/>
              <a:gd name="T4" fmla="*/ 51 w 57"/>
              <a:gd name="T5" fmla="*/ 13 h 49"/>
              <a:gd name="T6" fmla="*/ 45 w 57"/>
              <a:gd name="T7" fmla="*/ 6 h 49"/>
              <a:gd name="T8" fmla="*/ 28 w 57"/>
              <a:gd name="T9" fmla="*/ 0 h 49"/>
              <a:gd name="T10" fmla="*/ 17 w 57"/>
              <a:gd name="T11" fmla="*/ 3 h 49"/>
              <a:gd name="T12" fmla="*/ 6 w 57"/>
              <a:gd name="T13" fmla="*/ 36 h 49"/>
              <a:gd name="T14" fmla="*/ 29 w 57"/>
              <a:gd name="T15" fmla="*/ 49 h 49"/>
              <a:gd name="T16" fmla="*/ 35 w 57"/>
              <a:gd name="T17" fmla="*/ 49 h 49"/>
              <a:gd name="T18" fmla="*/ 41 w 57"/>
              <a:gd name="T19" fmla="*/ 3 h 49"/>
              <a:gd name="T20" fmla="*/ 28 w 57"/>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7" h="49">
                <a:moveTo>
                  <a:pt x="45" y="6"/>
                </a:moveTo>
                <a:cubicBezTo>
                  <a:pt x="40" y="47"/>
                  <a:pt x="40" y="47"/>
                  <a:pt x="40" y="47"/>
                </a:cubicBezTo>
                <a:cubicBezTo>
                  <a:pt x="52" y="40"/>
                  <a:pt x="57" y="25"/>
                  <a:pt x="51" y="13"/>
                </a:cubicBezTo>
                <a:cubicBezTo>
                  <a:pt x="49" y="10"/>
                  <a:pt x="47" y="8"/>
                  <a:pt x="45" y="6"/>
                </a:cubicBezTo>
                <a:moveTo>
                  <a:pt x="28" y="0"/>
                </a:moveTo>
                <a:cubicBezTo>
                  <a:pt x="25" y="0"/>
                  <a:pt x="21" y="1"/>
                  <a:pt x="17" y="3"/>
                </a:cubicBezTo>
                <a:cubicBezTo>
                  <a:pt x="5" y="9"/>
                  <a:pt x="0" y="24"/>
                  <a:pt x="6" y="36"/>
                </a:cubicBezTo>
                <a:cubicBezTo>
                  <a:pt x="11" y="45"/>
                  <a:pt x="20" y="49"/>
                  <a:pt x="29" y="49"/>
                </a:cubicBezTo>
                <a:cubicBezTo>
                  <a:pt x="31" y="49"/>
                  <a:pt x="33" y="49"/>
                  <a:pt x="35" y="49"/>
                </a:cubicBezTo>
                <a:cubicBezTo>
                  <a:pt x="41" y="3"/>
                  <a:pt x="41" y="3"/>
                  <a:pt x="41" y="3"/>
                </a:cubicBezTo>
                <a:cubicBezTo>
                  <a:pt x="37" y="1"/>
                  <a:pt x="33" y="0"/>
                  <a:pt x="28"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2" name="Freeform 204"/>
          <p:cNvSpPr/>
          <p:nvPr/>
        </p:nvSpPr>
        <p:spPr bwMode="auto">
          <a:xfrm>
            <a:off x="8965138" y="2994449"/>
            <a:ext cx="11143" cy="50144"/>
          </a:xfrm>
          <a:custGeom>
            <a:avLst/>
            <a:gdLst>
              <a:gd name="T0" fmla="*/ 6 w 10"/>
              <a:gd name="T1" fmla="*/ 0 h 46"/>
              <a:gd name="T2" fmla="*/ 0 w 10"/>
              <a:gd name="T3" fmla="*/ 46 h 46"/>
              <a:gd name="T4" fmla="*/ 5 w 10"/>
              <a:gd name="T5" fmla="*/ 44 h 46"/>
              <a:gd name="T6" fmla="*/ 5 w 10"/>
              <a:gd name="T7" fmla="*/ 44 h 46"/>
              <a:gd name="T8" fmla="*/ 10 w 10"/>
              <a:gd name="T9" fmla="*/ 3 h 46"/>
              <a:gd name="T10" fmla="*/ 6 w 10"/>
              <a:gd name="T11" fmla="*/ 0 h 46"/>
            </a:gdLst>
            <a:ahLst/>
            <a:cxnLst>
              <a:cxn ang="0">
                <a:pos x="T0" y="T1"/>
              </a:cxn>
              <a:cxn ang="0">
                <a:pos x="T2" y="T3"/>
              </a:cxn>
              <a:cxn ang="0">
                <a:pos x="T4" y="T5"/>
              </a:cxn>
              <a:cxn ang="0">
                <a:pos x="T6" y="T7"/>
              </a:cxn>
              <a:cxn ang="0">
                <a:pos x="T8" y="T9"/>
              </a:cxn>
              <a:cxn ang="0">
                <a:pos x="T10" y="T11"/>
              </a:cxn>
            </a:cxnLst>
            <a:rect l="0" t="0" r="r" b="b"/>
            <a:pathLst>
              <a:path w="10" h="46">
                <a:moveTo>
                  <a:pt x="6" y="0"/>
                </a:moveTo>
                <a:cubicBezTo>
                  <a:pt x="0" y="46"/>
                  <a:pt x="0" y="46"/>
                  <a:pt x="0" y="46"/>
                </a:cubicBezTo>
                <a:cubicBezTo>
                  <a:pt x="2" y="45"/>
                  <a:pt x="3" y="45"/>
                  <a:pt x="5" y="44"/>
                </a:cubicBezTo>
                <a:cubicBezTo>
                  <a:pt x="5" y="44"/>
                  <a:pt x="5" y="44"/>
                  <a:pt x="5" y="44"/>
                </a:cubicBezTo>
                <a:cubicBezTo>
                  <a:pt x="10" y="3"/>
                  <a:pt x="10" y="3"/>
                  <a:pt x="10" y="3"/>
                </a:cubicBezTo>
                <a:cubicBezTo>
                  <a:pt x="9" y="2"/>
                  <a:pt x="8" y="1"/>
                  <a:pt x="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0" name="Freeform 212"/>
          <p:cNvSpPr/>
          <p:nvPr/>
        </p:nvSpPr>
        <p:spPr bwMode="auto">
          <a:xfrm>
            <a:off x="6958100" y="4905850"/>
            <a:ext cx="132789" cy="117467"/>
          </a:xfrm>
          <a:custGeom>
            <a:avLst/>
            <a:gdLst>
              <a:gd name="T0" fmla="*/ 61 w 121"/>
              <a:gd name="T1" fmla="*/ 0 h 107"/>
              <a:gd name="T2" fmla="*/ 36 w 121"/>
              <a:gd name="T3" fmla="*/ 7 h 107"/>
              <a:gd name="T4" fmla="*/ 14 w 121"/>
              <a:gd name="T5" fmla="*/ 78 h 107"/>
              <a:gd name="T6" fmla="*/ 61 w 121"/>
              <a:gd name="T7" fmla="*/ 107 h 107"/>
              <a:gd name="T8" fmla="*/ 86 w 121"/>
              <a:gd name="T9" fmla="*/ 101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7"/>
                </a:cubicBezTo>
                <a:cubicBezTo>
                  <a:pt x="10" y="20"/>
                  <a:pt x="0" y="52"/>
                  <a:pt x="14" y="78"/>
                </a:cubicBezTo>
                <a:cubicBezTo>
                  <a:pt x="23" y="96"/>
                  <a:pt x="42" y="107"/>
                  <a:pt x="61" y="107"/>
                </a:cubicBezTo>
                <a:cubicBezTo>
                  <a:pt x="69" y="107"/>
                  <a:pt x="78" y="105"/>
                  <a:pt x="86" y="101"/>
                </a:cubicBezTo>
                <a:cubicBezTo>
                  <a:pt x="111" y="87"/>
                  <a:pt x="121" y="55"/>
                  <a:pt x="108" y="29"/>
                </a:cubicBezTo>
                <a:cubicBezTo>
                  <a:pt x="98" y="11"/>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1" name="Freeform 213"/>
          <p:cNvSpPr/>
          <p:nvPr/>
        </p:nvSpPr>
        <p:spPr bwMode="auto">
          <a:xfrm>
            <a:off x="9823624" y="1364301"/>
            <a:ext cx="133718" cy="116074"/>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4" y="96"/>
                  <a:pt x="42" y="106"/>
                  <a:pt x="61" y="106"/>
                </a:cubicBezTo>
                <a:cubicBezTo>
                  <a:pt x="69" y="106"/>
                  <a:pt x="78" y="104"/>
                  <a:pt x="86" y="100"/>
                </a:cubicBezTo>
                <a:cubicBezTo>
                  <a:pt x="112" y="86"/>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2" name="Freeform 214"/>
          <p:cNvSpPr/>
          <p:nvPr/>
        </p:nvSpPr>
        <p:spPr bwMode="auto">
          <a:xfrm>
            <a:off x="9197751" y="1893136"/>
            <a:ext cx="132789" cy="117467"/>
          </a:xfrm>
          <a:custGeom>
            <a:avLst/>
            <a:gdLst>
              <a:gd name="T0" fmla="*/ 61 w 121"/>
              <a:gd name="T1" fmla="*/ 0 h 107"/>
              <a:gd name="T2" fmla="*/ 36 w 121"/>
              <a:gd name="T3" fmla="*/ 6 h 107"/>
              <a:gd name="T4" fmla="*/ 14 w 121"/>
              <a:gd name="T5" fmla="*/ 78 h 107"/>
              <a:gd name="T6" fmla="*/ 61 w 121"/>
              <a:gd name="T7" fmla="*/ 107 h 107"/>
              <a:gd name="T8" fmla="*/ 85 w 121"/>
              <a:gd name="T9" fmla="*/ 100 h 107"/>
              <a:gd name="T10" fmla="*/ 108 w 121"/>
              <a:gd name="T11" fmla="*/ 29 h 107"/>
              <a:gd name="T12" fmla="*/ 61 w 121"/>
              <a:gd name="T13" fmla="*/ 0 h 107"/>
            </a:gdLst>
            <a:ahLst/>
            <a:cxnLst>
              <a:cxn ang="0">
                <a:pos x="T0" y="T1"/>
              </a:cxn>
              <a:cxn ang="0">
                <a:pos x="T2" y="T3"/>
              </a:cxn>
              <a:cxn ang="0">
                <a:pos x="T4" y="T5"/>
              </a:cxn>
              <a:cxn ang="0">
                <a:pos x="T6" y="T7"/>
              </a:cxn>
              <a:cxn ang="0">
                <a:pos x="T8" y="T9"/>
              </a:cxn>
              <a:cxn ang="0">
                <a:pos x="T10" y="T11"/>
              </a:cxn>
              <a:cxn ang="0">
                <a:pos x="T12" y="T13"/>
              </a:cxn>
            </a:cxnLst>
            <a:rect l="0" t="0" r="r" b="b"/>
            <a:pathLst>
              <a:path w="121" h="107">
                <a:moveTo>
                  <a:pt x="61" y="0"/>
                </a:moveTo>
                <a:cubicBezTo>
                  <a:pt x="52" y="0"/>
                  <a:pt x="44" y="2"/>
                  <a:pt x="36" y="6"/>
                </a:cubicBezTo>
                <a:cubicBezTo>
                  <a:pt x="10" y="20"/>
                  <a:pt x="0" y="52"/>
                  <a:pt x="14" y="78"/>
                </a:cubicBezTo>
                <a:cubicBezTo>
                  <a:pt x="23" y="96"/>
                  <a:pt x="42" y="107"/>
                  <a:pt x="61" y="107"/>
                </a:cubicBezTo>
                <a:cubicBezTo>
                  <a:pt x="69" y="107"/>
                  <a:pt x="77" y="105"/>
                  <a:pt x="85" y="100"/>
                </a:cubicBezTo>
                <a:cubicBezTo>
                  <a:pt x="111" y="87"/>
                  <a:pt x="121" y="55"/>
                  <a:pt x="108" y="29"/>
                </a:cubicBezTo>
                <a:cubicBezTo>
                  <a:pt x="98" y="11"/>
                  <a:pt x="80" y="0"/>
                  <a:pt x="6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3" name="Freeform 215"/>
          <p:cNvSpPr/>
          <p:nvPr/>
        </p:nvSpPr>
        <p:spPr bwMode="auto">
          <a:xfrm>
            <a:off x="10156989" y="1648451"/>
            <a:ext cx="103074" cy="91002"/>
          </a:xfrm>
          <a:custGeom>
            <a:avLst/>
            <a:gdLst>
              <a:gd name="T0" fmla="*/ 47 w 94"/>
              <a:gd name="T1" fmla="*/ 0 h 83"/>
              <a:gd name="T2" fmla="*/ 28 w 94"/>
              <a:gd name="T3" fmla="*/ 5 h 83"/>
              <a:gd name="T4" fmla="*/ 11 w 94"/>
              <a:gd name="T5" fmla="*/ 61 h 83"/>
              <a:gd name="T6" fmla="*/ 47 w 94"/>
              <a:gd name="T7" fmla="*/ 83 h 83"/>
              <a:gd name="T8" fmla="*/ 66 w 94"/>
              <a:gd name="T9" fmla="*/ 78 h 83"/>
              <a:gd name="T10" fmla="*/ 84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1" y="0"/>
                  <a:pt x="34" y="2"/>
                  <a:pt x="28" y="5"/>
                </a:cubicBezTo>
                <a:cubicBezTo>
                  <a:pt x="8" y="16"/>
                  <a:pt x="0" y="41"/>
                  <a:pt x="11" y="61"/>
                </a:cubicBezTo>
                <a:cubicBezTo>
                  <a:pt x="18" y="75"/>
                  <a:pt x="32" y="83"/>
                  <a:pt x="47" y="83"/>
                </a:cubicBezTo>
                <a:cubicBezTo>
                  <a:pt x="54" y="83"/>
                  <a:pt x="60" y="81"/>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5" name="Freeform 217"/>
          <p:cNvSpPr/>
          <p:nvPr/>
        </p:nvSpPr>
        <p:spPr bwMode="auto">
          <a:xfrm>
            <a:off x="10467604" y="1826277"/>
            <a:ext cx="103074" cy="86824"/>
          </a:xfrm>
          <a:custGeom>
            <a:avLst/>
            <a:gdLst>
              <a:gd name="T0" fmla="*/ 47 w 94"/>
              <a:gd name="T1" fmla="*/ 0 h 79"/>
              <a:gd name="T2" fmla="*/ 28 w 94"/>
              <a:gd name="T3" fmla="*/ 5 h 79"/>
              <a:gd name="T4" fmla="*/ 11 w 94"/>
              <a:gd name="T5" fmla="*/ 61 h 79"/>
              <a:gd name="T6" fmla="*/ 13 w 94"/>
              <a:gd name="T7" fmla="*/ 65 h 79"/>
              <a:gd name="T8" fmla="*/ 27 w 94"/>
              <a:gd name="T9" fmla="*/ 44 h 79"/>
              <a:gd name="T10" fmla="*/ 40 w 94"/>
              <a:gd name="T11" fmla="*/ 41 h 79"/>
              <a:gd name="T12" fmla="*/ 65 w 94"/>
              <a:gd name="T13" fmla="*/ 56 h 79"/>
              <a:gd name="T14" fmla="*/ 66 w 94"/>
              <a:gd name="T15" fmla="*/ 79 h 79"/>
              <a:gd name="T16" fmla="*/ 66 w 94"/>
              <a:gd name="T17" fmla="*/ 78 h 79"/>
              <a:gd name="T18" fmla="*/ 84 w 94"/>
              <a:gd name="T19" fmla="*/ 22 h 79"/>
              <a:gd name="T20" fmla="*/ 47 w 94"/>
              <a:gd name="T2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4" h="79">
                <a:moveTo>
                  <a:pt x="47" y="0"/>
                </a:moveTo>
                <a:cubicBezTo>
                  <a:pt x="41" y="0"/>
                  <a:pt x="34" y="2"/>
                  <a:pt x="28" y="5"/>
                </a:cubicBezTo>
                <a:cubicBezTo>
                  <a:pt x="8" y="16"/>
                  <a:pt x="0" y="41"/>
                  <a:pt x="11" y="61"/>
                </a:cubicBezTo>
                <a:cubicBezTo>
                  <a:pt x="11" y="62"/>
                  <a:pt x="12" y="64"/>
                  <a:pt x="13" y="65"/>
                </a:cubicBezTo>
                <a:cubicBezTo>
                  <a:pt x="14" y="56"/>
                  <a:pt x="19" y="48"/>
                  <a:pt x="27" y="44"/>
                </a:cubicBezTo>
                <a:cubicBezTo>
                  <a:pt x="32" y="42"/>
                  <a:pt x="36" y="41"/>
                  <a:pt x="40" y="41"/>
                </a:cubicBezTo>
                <a:cubicBezTo>
                  <a:pt x="50" y="41"/>
                  <a:pt x="60" y="46"/>
                  <a:pt x="65" y="56"/>
                </a:cubicBezTo>
                <a:cubicBezTo>
                  <a:pt x="69" y="63"/>
                  <a:pt x="69" y="71"/>
                  <a:pt x="66" y="79"/>
                </a:cubicBezTo>
                <a:cubicBezTo>
                  <a:pt x="66" y="78"/>
                  <a:pt x="66" y="78"/>
                  <a:pt x="66" y="78"/>
                </a:cubicBezTo>
                <a:cubicBezTo>
                  <a:pt x="87" y="68"/>
                  <a:pt x="94" y="43"/>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6" name="Freeform 218"/>
          <p:cNvSpPr/>
          <p:nvPr/>
        </p:nvSpPr>
        <p:spPr bwMode="auto">
          <a:xfrm>
            <a:off x="10481997" y="1871314"/>
            <a:ext cx="61287" cy="45966"/>
          </a:xfrm>
          <a:custGeom>
            <a:avLst/>
            <a:gdLst>
              <a:gd name="T0" fmla="*/ 27 w 56"/>
              <a:gd name="T1" fmla="*/ 0 h 42"/>
              <a:gd name="T2" fmla="*/ 14 w 56"/>
              <a:gd name="T3" fmla="*/ 3 h 42"/>
              <a:gd name="T4" fmla="*/ 0 w 56"/>
              <a:gd name="T5" fmla="*/ 24 h 42"/>
              <a:gd name="T6" fmla="*/ 34 w 56"/>
              <a:gd name="T7" fmla="*/ 42 h 42"/>
              <a:gd name="T8" fmla="*/ 53 w 56"/>
              <a:gd name="T9" fmla="*/ 38 h 42"/>
              <a:gd name="T10" fmla="*/ 52 w 56"/>
              <a:gd name="T11" fmla="*/ 15 h 42"/>
              <a:gd name="T12" fmla="*/ 27 w 56"/>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6" h="42">
                <a:moveTo>
                  <a:pt x="27" y="0"/>
                </a:moveTo>
                <a:cubicBezTo>
                  <a:pt x="23" y="0"/>
                  <a:pt x="19" y="1"/>
                  <a:pt x="14" y="3"/>
                </a:cubicBezTo>
                <a:cubicBezTo>
                  <a:pt x="6" y="7"/>
                  <a:pt x="1" y="15"/>
                  <a:pt x="0" y="24"/>
                </a:cubicBezTo>
                <a:cubicBezTo>
                  <a:pt x="8" y="35"/>
                  <a:pt x="21" y="42"/>
                  <a:pt x="34" y="42"/>
                </a:cubicBezTo>
                <a:cubicBezTo>
                  <a:pt x="40" y="42"/>
                  <a:pt x="47" y="41"/>
                  <a:pt x="53" y="38"/>
                </a:cubicBezTo>
                <a:cubicBezTo>
                  <a:pt x="56" y="30"/>
                  <a:pt x="56" y="22"/>
                  <a:pt x="52" y="15"/>
                </a:cubicBezTo>
                <a:cubicBezTo>
                  <a:pt x="47" y="5"/>
                  <a:pt x="37" y="0"/>
                  <a:pt x="27" y="0"/>
                </a:cubicBezTo>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7" name="Freeform 219"/>
          <p:cNvSpPr/>
          <p:nvPr/>
        </p:nvSpPr>
        <p:spPr bwMode="auto">
          <a:xfrm>
            <a:off x="10575321" y="1336908"/>
            <a:ext cx="98431" cy="90074"/>
          </a:xfrm>
          <a:custGeom>
            <a:avLst/>
            <a:gdLst>
              <a:gd name="T0" fmla="*/ 43 w 90"/>
              <a:gd name="T1" fmla="*/ 0 h 82"/>
              <a:gd name="T2" fmla="*/ 24 w 90"/>
              <a:gd name="T3" fmla="*/ 4 h 82"/>
              <a:gd name="T4" fmla="*/ 19 w 90"/>
              <a:gd name="T5" fmla="*/ 7 h 82"/>
              <a:gd name="T6" fmla="*/ 3 w 90"/>
              <a:gd name="T7" fmla="*/ 30 h 82"/>
              <a:gd name="T8" fmla="*/ 6 w 90"/>
              <a:gd name="T9" fmla="*/ 60 h 82"/>
              <a:gd name="T10" fmla="*/ 43 w 90"/>
              <a:gd name="T11" fmla="*/ 82 h 82"/>
              <a:gd name="T12" fmla="*/ 62 w 90"/>
              <a:gd name="T13" fmla="*/ 78 h 82"/>
              <a:gd name="T14" fmla="*/ 79 w 90"/>
              <a:gd name="T15" fmla="*/ 22 h 82"/>
              <a:gd name="T16" fmla="*/ 43 w 90"/>
              <a:gd name="T1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82">
                <a:moveTo>
                  <a:pt x="43" y="0"/>
                </a:moveTo>
                <a:cubicBezTo>
                  <a:pt x="36" y="0"/>
                  <a:pt x="30" y="1"/>
                  <a:pt x="24" y="4"/>
                </a:cubicBezTo>
                <a:cubicBezTo>
                  <a:pt x="22" y="5"/>
                  <a:pt x="21" y="6"/>
                  <a:pt x="19" y="7"/>
                </a:cubicBezTo>
                <a:cubicBezTo>
                  <a:pt x="3" y="30"/>
                  <a:pt x="3" y="30"/>
                  <a:pt x="3" y="30"/>
                </a:cubicBezTo>
                <a:cubicBezTo>
                  <a:pt x="0" y="40"/>
                  <a:pt x="1" y="51"/>
                  <a:pt x="6" y="60"/>
                </a:cubicBezTo>
                <a:cubicBezTo>
                  <a:pt x="14" y="74"/>
                  <a:pt x="28" y="82"/>
                  <a:pt x="43" y="82"/>
                </a:cubicBezTo>
                <a:cubicBezTo>
                  <a:pt x="49" y="82"/>
                  <a:pt x="56" y="81"/>
                  <a:pt x="62" y="78"/>
                </a:cubicBezTo>
                <a:cubicBezTo>
                  <a:pt x="82" y="67"/>
                  <a:pt x="90" y="42"/>
                  <a:pt x="79" y="22"/>
                </a:cubicBezTo>
                <a:cubicBezTo>
                  <a:pt x="72" y="8"/>
                  <a:pt x="58" y="0"/>
                  <a:pt x="43"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8" name="Freeform 220"/>
          <p:cNvSpPr/>
          <p:nvPr/>
        </p:nvSpPr>
        <p:spPr bwMode="auto">
          <a:xfrm>
            <a:off x="10578571" y="1344336"/>
            <a:ext cx="17643" cy="25536"/>
          </a:xfrm>
          <a:custGeom>
            <a:avLst/>
            <a:gdLst>
              <a:gd name="T0" fmla="*/ 16 w 16"/>
              <a:gd name="T1" fmla="*/ 0 h 23"/>
              <a:gd name="T2" fmla="*/ 0 w 16"/>
              <a:gd name="T3" fmla="*/ 23 h 23"/>
              <a:gd name="T4" fmla="*/ 16 w 16"/>
              <a:gd name="T5" fmla="*/ 0 h 23"/>
            </a:gdLst>
            <a:ahLst/>
            <a:cxnLst>
              <a:cxn ang="0">
                <a:pos x="T0" y="T1"/>
              </a:cxn>
              <a:cxn ang="0">
                <a:pos x="T2" y="T3"/>
              </a:cxn>
              <a:cxn ang="0">
                <a:pos x="T4" y="T5"/>
              </a:cxn>
            </a:cxnLst>
            <a:rect l="0" t="0" r="r" b="b"/>
            <a:pathLst>
              <a:path w="16" h="23">
                <a:moveTo>
                  <a:pt x="16" y="0"/>
                </a:moveTo>
                <a:cubicBezTo>
                  <a:pt x="8" y="6"/>
                  <a:pt x="2" y="14"/>
                  <a:pt x="0" y="23"/>
                </a:cubicBezTo>
                <a:cubicBezTo>
                  <a:pt x="16" y="0"/>
                  <a:pt x="16" y="0"/>
                  <a:pt x="16"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4" name="Freeform 226"/>
          <p:cNvSpPr/>
          <p:nvPr/>
        </p:nvSpPr>
        <p:spPr bwMode="auto">
          <a:xfrm>
            <a:off x="7496685" y="5041889"/>
            <a:ext cx="65002" cy="57109"/>
          </a:xfrm>
          <a:custGeom>
            <a:avLst/>
            <a:gdLst>
              <a:gd name="T0" fmla="*/ 29 w 59"/>
              <a:gd name="T1" fmla="*/ 0 h 52"/>
              <a:gd name="T2" fmla="*/ 18 w 59"/>
              <a:gd name="T3" fmla="*/ 3 h 52"/>
              <a:gd name="T4" fmla="*/ 7 w 59"/>
              <a:gd name="T5" fmla="*/ 38 h 52"/>
              <a:gd name="T6" fmla="*/ 29 w 59"/>
              <a:gd name="T7" fmla="*/ 52 h 52"/>
              <a:gd name="T8" fmla="*/ 41 w 59"/>
              <a:gd name="T9" fmla="*/ 49 h 52"/>
              <a:gd name="T10" fmla="*/ 52 w 59"/>
              <a:gd name="T11" fmla="*/ 14 h 52"/>
              <a:gd name="T12" fmla="*/ 29 w 59"/>
              <a:gd name="T13" fmla="*/ 0 h 52"/>
            </a:gdLst>
            <a:ahLst/>
            <a:cxnLst>
              <a:cxn ang="0">
                <a:pos x="T0" y="T1"/>
              </a:cxn>
              <a:cxn ang="0">
                <a:pos x="T2" y="T3"/>
              </a:cxn>
              <a:cxn ang="0">
                <a:pos x="T4" y="T5"/>
              </a:cxn>
              <a:cxn ang="0">
                <a:pos x="T6" y="T7"/>
              </a:cxn>
              <a:cxn ang="0">
                <a:pos x="T8" y="T9"/>
              </a:cxn>
              <a:cxn ang="0">
                <a:pos x="T10" y="T11"/>
              </a:cxn>
              <a:cxn ang="0">
                <a:pos x="T12" y="T13"/>
              </a:cxn>
            </a:cxnLst>
            <a:rect l="0" t="0" r="r" b="b"/>
            <a:pathLst>
              <a:path w="59" h="52">
                <a:moveTo>
                  <a:pt x="29" y="0"/>
                </a:moveTo>
                <a:cubicBezTo>
                  <a:pt x="25" y="0"/>
                  <a:pt x="21" y="1"/>
                  <a:pt x="18" y="3"/>
                </a:cubicBezTo>
                <a:cubicBezTo>
                  <a:pt x="5" y="10"/>
                  <a:pt x="0" y="25"/>
                  <a:pt x="7" y="38"/>
                </a:cubicBezTo>
                <a:cubicBezTo>
                  <a:pt x="11" y="47"/>
                  <a:pt x="20" y="52"/>
                  <a:pt x="29" y="52"/>
                </a:cubicBezTo>
                <a:cubicBezTo>
                  <a:pt x="33" y="52"/>
                  <a:pt x="38" y="51"/>
                  <a:pt x="41" y="49"/>
                </a:cubicBezTo>
                <a:cubicBezTo>
                  <a:pt x="54" y="42"/>
                  <a:pt x="59" y="27"/>
                  <a:pt x="52" y="14"/>
                </a:cubicBezTo>
                <a:cubicBezTo>
                  <a:pt x="48" y="5"/>
                  <a:pt x="39" y="0"/>
                  <a:pt x="29"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5" name="Freeform 227"/>
          <p:cNvSpPr/>
          <p:nvPr/>
        </p:nvSpPr>
        <p:spPr bwMode="auto">
          <a:xfrm>
            <a:off x="7915945" y="3330603"/>
            <a:ext cx="134182" cy="116539"/>
          </a:xfrm>
          <a:custGeom>
            <a:avLst/>
            <a:gdLst>
              <a:gd name="T0" fmla="*/ 61 w 122"/>
              <a:gd name="T1" fmla="*/ 0 h 106"/>
              <a:gd name="T2" fmla="*/ 36 w 122"/>
              <a:gd name="T3" fmla="*/ 6 h 106"/>
              <a:gd name="T4" fmla="*/ 14 w 122"/>
              <a:gd name="T5" fmla="*/ 78 h 106"/>
              <a:gd name="T6" fmla="*/ 61 w 122"/>
              <a:gd name="T7" fmla="*/ 106 h 106"/>
              <a:gd name="T8" fmla="*/ 86 w 122"/>
              <a:gd name="T9" fmla="*/ 100 h 106"/>
              <a:gd name="T10" fmla="*/ 108 w 122"/>
              <a:gd name="T11" fmla="*/ 28 h 106"/>
              <a:gd name="T12" fmla="*/ 61 w 122"/>
              <a:gd name="T13" fmla="*/ 0 h 106"/>
            </a:gdLst>
            <a:ahLst/>
            <a:cxnLst>
              <a:cxn ang="0">
                <a:pos x="T0" y="T1"/>
              </a:cxn>
              <a:cxn ang="0">
                <a:pos x="T2" y="T3"/>
              </a:cxn>
              <a:cxn ang="0">
                <a:pos x="T4" y="T5"/>
              </a:cxn>
              <a:cxn ang="0">
                <a:pos x="T6" y="T7"/>
              </a:cxn>
              <a:cxn ang="0">
                <a:pos x="T8" y="T9"/>
              </a:cxn>
              <a:cxn ang="0">
                <a:pos x="T10" y="T11"/>
              </a:cxn>
              <a:cxn ang="0">
                <a:pos x="T12" y="T13"/>
              </a:cxn>
            </a:cxnLst>
            <a:rect l="0" t="0" r="r" b="b"/>
            <a:pathLst>
              <a:path w="122" h="106">
                <a:moveTo>
                  <a:pt x="61" y="0"/>
                </a:moveTo>
                <a:cubicBezTo>
                  <a:pt x="53" y="0"/>
                  <a:pt x="44" y="2"/>
                  <a:pt x="36" y="6"/>
                </a:cubicBezTo>
                <a:cubicBezTo>
                  <a:pt x="10" y="20"/>
                  <a:pt x="0" y="52"/>
                  <a:pt x="14" y="78"/>
                </a:cubicBezTo>
                <a:cubicBezTo>
                  <a:pt x="23" y="96"/>
                  <a:pt x="42" y="106"/>
                  <a:pt x="61" y="106"/>
                </a:cubicBezTo>
                <a:cubicBezTo>
                  <a:pt x="69" y="106"/>
                  <a:pt x="78" y="104"/>
                  <a:pt x="86" y="100"/>
                </a:cubicBezTo>
                <a:cubicBezTo>
                  <a:pt x="112" y="87"/>
                  <a:pt x="122" y="54"/>
                  <a:pt x="108" y="28"/>
                </a:cubicBezTo>
                <a:cubicBezTo>
                  <a:pt x="99" y="10"/>
                  <a:pt x="80" y="0"/>
                  <a:pt x="61"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6" name="Freeform 228"/>
          <p:cNvSpPr>
            <a:spLocks noEditPoints="1"/>
          </p:cNvSpPr>
          <p:nvPr/>
        </p:nvSpPr>
        <p:spPr bwMode="auto">
          <a:xfrm>
            <a:off x="7979554" y="4881706"/>
            <a:ext cx="102145" cy="91002"/>
          </a:xfrm>
          <a:custGeom>
            <a:avLst/>
            <a:gdLst>
              <a:gd name="T0" fmla="*/ 63 w 93"/>
              <a:gd name="T1" fmla="*/ 79 h 83"/>
              <a:gd name="T2" fmla="*/ 41 w 93"/>
              <a:gd name="T3" fmla="*/ 82 h 83"/>
              <a:gd name="T4" fmla="*/ 47 w 93"/>
              <a:gd name="T5" fmla="*/ 83 h 83"/>
              <a:gd name="T6" fmla="*/ 63 w 93"/>
              <a:gd name="T7" fmla="*/ 79 h 83"/>
              <a:gd name="T8" fmla="*/ 47 w 93"/>
              <a:gd name="T9" fmla="*/ 0 h 83"/>
              <a:gd name="T10" fmla="*/ 28 w 93"/>
              <a:gd name="T11" fmla="*/ 5 h 83"/>
              <a:gd name="T12" fmla="*/ 10 w 93"/>
              <a:gd name="T13" fmla="*/ 60 h 83"/>
              <a:gd name="T14" fmla="*/ 29 w 93"/>
              <a:gd name="T15" fmla="*/ 78 h 83"/>
              <a:gd name="T16" fmla="*/ 73 w 93"/>
              <a:gd name="T17" fmla="*/ 73 h 83"/>
              <a:gd name="T18" fmla="*/ 84 w 93"/>
              <a:gd name="T19" fmla="*/ 22 h 83"/>
              <a:gd name="T20" fmla="*/ 47 w 93"/>
              <a:gd name="T21"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83">
                <a:moveTo>
                  <a:pt x="63" y="79"/>
                </a:moveTo>
                <a:cubicBezTo>
                  <a:pt x="41" y="82"/>
                  <a:pt x="41" y="82"/>
                  <a:pt x="41" y="82"/>
                </a:cubicBezTo>
                <a:cubicBezTo>
                  <a:pt x="43" y="82"/>
                  <a:pt x="45" y="83"/>
                  <a:pt x="47" y="83"/>
                </a:cubicBezTo>
                <a:cubicBezTo>
                  <a:pt x="52" y="83"/>
                  <a:pt x="58" y="82"/>
                  <a:pt x="63" y="79"/>
                </a:cubicBezTo>
                <a:moveTo>
                  <a:pt x="47" y="0"/>
                </a:moveTo>
                <a:cubicBezTo>
                  <a:pt x="40" y="0"/>
                  <a:pt x="34" y="1"/>
                  <a:pt x="28" y="5"/>
                </a:cubicBezTo>
                <a:cubicBezTo>
                  <a:pt x="8" y="15"/>
                  <a:pt x="0" y="40"/>
                  <a:pt x="10" y="60"/>
                </a:cubicBezTo>
                <a:cubicBezTo>
                  <a:pt x="15" y="69"/>
                  <a:pt x="21" y="75"/>
                  <a:pt x="29" y="78"/>
                </a:cubicBezTo>
                <a:cubicBezTo>
                  <a:pt x="73" y="73"/>
                  <a:pt x="73" y="73"/>
                  <a:pt x="73" y="73"/>
                </a:cubicBezTo>
                <a:cubicBezTo>
                  <a:pt x="88" y="61"/>
                  <a:pt x="93" y="40"/>
                  <a:pt x="84"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7" name="Freeform 229"/>
          <p:cNvSpPr/>
          <p:nvPr/>
        </p:nvSpPr>
        <p:spPr bwMode="auto">
          <a:xfrm>
            <a:off x="8011590" y="4961565"/>
            <a:ext cx="48287" cy="10215"/>
          </a:xfrm>
          <a:custGeom>
            <a:avLst/>
            <a:gdLst>
              <a:gd name="T0" fmla="*/ 44 w 44"/>
              <a:gd name="T1" fmla="*/ 0 h 9"/>
              <a:gd name="T2" fmla="*/ 0 w 44"/>
              <a:gd name="T3" fmla="*/ 5 h 9"/>
              <a:gd name="T4" fmla="*/ 12 w 44"/>
              <a:gd name="T5" fmla="*/ 9 h 9"/>
              <a:gd name="T6" fmla="*/ 34 w 44"/>
              <a:gd name="T7" fmla="*/ 6 h 9"/>
              <a:gd name="T8" fmla="*/ 37 w 44"/>
              <a:gd name="T9" fmla="*/ 5 h 9"/>
              <a:gd name="T10" fmla="*/ 44 w 44"/>
              <a:gd name="T11" fmla="*/ 0 h 9"/>
            </a:gdLst>
            <a:ahLst/>
            <a:cxnLst>
              <a:cxn ang="0">
                <a:pos x="T0" y="T1"/>
              </a:cxn>
              <a:cxn ang="0">
                <a:pos x="T2" y="T3"/>
              </a:cxn>
              <a:cxn ang="0">
                <a:pos x="T4" y="T5"/>
              </a:cxn>
              <a:cxn ang="0">
                <a:pos x="T6" y="T7"/>
              </a:cxn>
              <a:cxn ang="0">
                <a:pos x="T8" y="T9"/>
              </a:cxn>
              <a:cxn ang="0">
                <a:pos x="T10" y="T11"/>
              </a:cxn>
            </a:cxnLst>
            <a:rect l="0" t="0" r="r" b="b"/>
            <a:pathLst>
              <a:path w="44" h="9">
                <a:moveTo>
                  <a:pt x="44" y="0"/>
                </a:moveTo>
                <a:cubicBezTo>
                  <a:pt x="0" y="5"/>
                  <a:pt x="0" y="5"/>
                  <a:pt x="0" y="5"/>
                </a:cubicBezTo>
                <a:cubicBezTo>
                  <a:pt x="4" y="7"/>
                  <a:pt x="8" y="8"/>
                  <a:pt x="12" y="9"/>
                </a:cubicBezTo>
                <a:cubicBezTo>
                  <a:pt x="34" y="6"/>
                  <a:pt x="34" y="6"/>
                  <a:pt x="34" y="6"/>
                </a:cubicBezTo>
                <a:cubicBezTo>
                  <a:pt x="35" y="6"/>
                  <a:pt x="36" y="5"/>
                  <a:pt x="37" y="5"/>
                </a:cubicBezTo>
                <a:cubicBezTo>
                  <a:pt x="40" y="3"/>
                  <a:pt x="42" y="2"/>
                  <a:pt x="44"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68" name="Freeform 230"/>
          <p:cNvSpPr/>
          <p:nvPr/>
        </p:nvSpPr>
        <p:spPr bwMode="auto">
          <a:xfrm>
            <a:off x="8940066" y="2299396"/>
            <a:ext cx="64537" cy="56180"/>
          </a:xfrm>
          <a:custGeom>
            <a:avLst/>
            <a:gdLst>
              <a:gd name="T0" fmla="*/ 30 w 59"/>
              <a:gd name="T1" fmla="*/ 0 h 51"/>
              <a:gd name="T2" fmla="*/ 18 w 59"/>
              <a:gd name="T3" fmla="*/ 3 h 51"/>
              <a:gd name="T4" fmla="*/ 7 w 59"/>
              <a:gd name="T5" fmla="*/ 38 h 51"/>
              <a:gd name="T6" fmla="*/ 30 w 59"/>
              <a:gd name="T7" fmla="*/ 51 h 51"/>
              <a:gd name="T8" fmla="*/ 42 w 59"/>
              <a:gd name="T9" fmla="*/ 48 h 51"/>
              <a:gd name="T10" fmla="*/ 52 w 59"/>
              <a:gd name="T11" fmla="*/ 14 h 51"/>
              <a:gd name="T12" fmla="*/ 30 w 59"/>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9" h="51">
                <a:moveTo>
                  <a:pt x="30" y="0"/>
                </a:moveTo>
                <a:cubicBezTo>
                  <a:pt x="26" y="0"/>
                  <a:pt x="22" y="1"/>
                  <a:pt x="18" y="3"/>
                </a:cubicBezTo>
                <a:cubicBezTo>
                  <a:pt x="5" y="10"/>
                  <a:pt x="0" y="25"/>
                  <a:pt x="7" y="38"/>
                </a:cubicBezTo>
                <a:cubicBezTo>
                  <a:pt x="12" y="46"/>
                  <a:pt x="20" y="51"/>
                  <a:pt x="30" y="51"/>
                </a:cubicBezTo>
                <a:cubicBezTo>
                  <a:pt x="34" y="51"/>
                  <a:pt x="38" y="50"/>
                  <a:pt x="42" y="48"/>
                </a:cubicBezTo>
                <a:cubicBezTo>
                  <a:pt x="54" y="42"/>
                  <a:pt x="59" y="26"/>
                  <a:pt x="52" y="14"/>
                </a:cubicBezTo>
                <a:cubicBezTo>
                  <a:pt x="48" y="5"/>
                  <a:pt x="39" y="0"/>
                  <a:pt x="3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9" name="Freeform 231"/>
          <p:cNvSpPr/>
          <p:nvPr/>
        </p:nvSpPr>
        <p:spPr bwMode="auto">
          <a:xfrm>
            <a:off x="9674120" y="1862492"/>
            <a:ext cx="63609" cy="56180"/>
          </a:xfrm>
          <a:custGeom>
            <a:avLst/>
            <a:gdLst>
              <a:gd name="T0" fmla="*/ 29 w 58"/>
              <a:gd name="T1" fmla="*/ 0 h 51"/>
              <a:gd name="T2" fmla="*/ 17 w 58"/>
              <a:gd name="T3" fmla="*/ 3 h 51"/>
              <a:gd name="T4" fmla="*/ 6 w 58"/>
              <a:gd name="T5" fmla="*/ 37 h 51"/>
              <a:gd name="T6" fmla="*/ 29 w 58"/>
              <a:gd name="T7" fmla="*/ 51 h 51"/>
              <a:gd name="T8" fmla="*/ 41 w 58"/>
              <a:gd name="T9" fmla="*/ 48 h 51"/>
              <a:gd name="T10" fmla="*/ 52 w 58"/>
              <a:gd name="T11" fmla="*/ 13 h 51"/>
              <a:gd name="T12" fmla="*/ 29 w 58"/>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58" h="51">
                <a:moveTo>
                  <a:pt x="29" y="0"/>
                </a:moveTo>
                <a:cubicBezTo>
                  <a:pt x="25" y="0"/>
                  <a:pt x="21" y="1"/>
                  <a:pt x="17" y="3"/>
                </a:cubicBezTo>
                <a:cubicBezTo>
                  <a:pt x="5" y="9"/>
                  <a:pt x="0" y="25"/>
                  <a:pt x="6" y="37"/>
                </a:cubicBezTo>
                <a:cubicBezTo>
                  <a:pt x="11" y="46"/>
                  <a:pt x="20" y="51"/>
                  <a:pt x="29" y="51"/>
                </a:cubicBezTo>
                <a:cubicBezTo>
                  <a:pt x="33" y="51"/>
                  <a:pt x="37" y="50"/>
                  <a:pt x="41" y="48"/>
                </a:cubicBezTo>
                <a:cubicBezTo>
                  <a:pt x="53" y="41"/>
                  <a:pt x="58" y="26"/>
                  <a:pt x="52" y="13"/>
                </a:cubicBezTo>
                <a:cubicBezTo>
                  <a:pt x="47" y="5"/>
                  <a:pt x="38" y="0"/>
                  <a:pt x="29"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4" name="Freeform 196"/>
          <p:cNvSpPr/>
          <p:nvPr/>
        </p:nvSpPr>
        <p:spPr bwMode="auto">
          <a:xfrm>
            <a:off x="7951232" y="2632429"/>
            <a:ext cx="69180" cy="60359"/>
          </a:xfrm>
          <a:custGeom>
            <a:avLst/>
            <a:gdLst>
              <a:gd name="T0" fmla="*/ 31 w 63"/>
              <a:gd name="T1" fmla="*/ 0 h 55"/>
              <a:gd name="T2" fmla="*/ 19 w 63"/>
              <a:gd name="T3" fmla="*/ 3 h 55"/>
              <a:gd name="T4" fmla="*/ 7 w 63"/>
              <a:gd name="T5" fmla="*/ 40 h 55"/>
              <a:gd name="T6" fmla="*/ 31 w 63"/>
              <a:gd name="T7" fmla="*/ 55 h 55"/>
              <a:gd name="T8" fmla="*/ 44 w 63"/>
              <a:gd name="T9" fmla="*/ 52 h 55"/>
              <a:gd name="T10" fmla="*/ 56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3" y="1"/>
                  <a:pt x="19" y="3"/>
                </a:cubicBezTo>
                <a:cubicBezTo>
                  <a:pt x="5" y="10"/>
                  <a:pt x="0" y="27"/>
                  <a:pt x="7" y="40"/>
                </a:cubicBezTo>
                <a:cubicBezTo>
                  <a:pt x="12" y="50"/>
                  <a:pt x="21" y="55"/>
                  <a:pt x="31" y="55"/>
                </a:cubicBezTo>
                <a:cubicBezTo>
                  <a:pt x="36" y="55"/>
                  <a:pt x="40" y="54"/>
                  <a:pt x="44" y="52"/>
                </a:cubicBezTo>
                <a:cubicBezTo>
                  <a:pt x="58" y="45"/>
                  <a:pt x="63" y="28"/>
                  <a:pt x="56" y="15"/>
                </a:cubicBezTo>
                <a:cubicBezTo>
                  <a:pt x="51"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3" name="Freeform 205"/>
          <p:cNvSpPr>
            <a:spLocks noEditPoints="1"/>
          </p:cNvSpPr>
          <p:nvPr/>
        </p:nvSpPr>
        <p:spPr bwMode="auto">
          <a:xfrm>
            <a:off x="7246132" y="3185872"/>
            <a:ext cx="57109" cy="54787"/>
          </a:xfrm>
          <a:custGeom>
            <a:avLst/>
            <a:gdLst>
              <a:gd name="T0" fmla="*/ 1 w 52"/>
              <a:gd name="T1" fmla="*/ 23 h 50"/>
              <a:gd name="T2" fmla="*/ 4 w 52"/>
              <a:gd name="T3" fmla="*/ 37 h 50"/>
              <a:gd name="T4" fmla="*/ 26 w 52"/>
              <a:gd name="T5" fmla="*/ 50 h 50"/>
              <a:gd name="T6" fmla="*/ 37 w 52"/>
              <a:gd name="T7" fmla="*/ 47 h 50"/>
              <a:gd name="T8" fmla="*/ 42 w 52"/>
              <a:gd name="T9" fmla="*/ 44 h 50"/>
              <a:gd name="T10" fmla="*/ 1 w 52"/>
              <a:gd name="T11" fmla="*/ 23 h 50"/>
              <a:gd name="T12" fmla="*/ 26 w 52"/>
              <a:gd name="T13" fmla="*/ 0 h 50"/>
              <a:gd name="T14" fmla="*/ 14 w 52"/>
              <a:gd name="T15" fmla="*/ 3 h 50"/>
              <a:gd name="T16" fmla="*/ 2 w 52"/>
              <a:gd name="T17" fmla="*/ 18 h 50"/>
              <a:gd name="T18" fmla="*/ 45 w 52"/>
              <a:gd name="T19" fmla="*/ 40 h 50"/>
              <a:gd name="T20" fmla="*/ 48 w 52"/>
              <a:gd name="T21" fmla="*/ 14 h 50"/>
              <a:gd name="T22" fmla="*/ 26 w 52"/>
              <a:gd name="T23"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0">
                <a:moveTo>
                  <a:pt x="1" y="23"/>
                </a:moveTo>
                <a:cubicBezTo>
                  <a:pt x="0" y="28"/>
                  <a:pt x="1" y="32"/>
                  <a:pt x="4" y="37"/>
                </a:cubicBezTo>
                <a:cubicBezTo>
                  <a:pt x="8" y="45"/>
                  <a:pt x="17" y="50"/>
                  <a:pt x="26" y="50"/>
                </a:cubicBezTo>
                <a:cubicBezTo>
                  <a:pt x="29" y="50"/>
                  <a:pt x="33" y="49"/>
                  <a:pt x="37" y="47"/>
                </a:cubicBezTo>
                <a:cubicBezTo>
                  <a:pt x="39" y="46"/>
                  <a:pt x="40" y="45"/>
                  <a:pt x="42" y="44"/>
                </a:cubicBezTo>
                <a:cubicBezTo>
                  <a:pt x="1" y="23"/>
                  <a:pt x="1" y="23"/>
                  <a:pt x="1" y="23"/>
                </a:cubicBezTo>
                <a:moveTo>
                  <a:pt x="26" y="0"/>
                </a:moveTo>
                <a:cubicBezTo>
                  <a:pt x="22" y="0"/>
                  <a:pt x="18" y="1"/>
                  <a:pt x="14" y="3"/>
                </a:cubicBezTo>
                <a:cubicBezTo>
                  <a:pt x="8" y="6"/>
                  <a:pt x="4" y="12"/>
                  <a:pt x="2" y="18"/>
                </a:cubicBezTo>
                <a:cubicBezTo>
                  <a:pt x="45" y="40"/>
                  <a:pt x="45" y="40"/>
                  <a:pt x="45" y="40"/>
                </a:cubicBezTo>
                <a:cubicBezTo>
                  <a:pt x="51" y="33"/>
                  <a:pt x="52" y="22"/>
                  <a:pt x="48" y="14"/>
                </a:cubicBezTo>
                <a:cubicBezTo>
                  <a:pt x="43" y="5"/>
                  <a:pt x="35" y="0"/>
                  <a:pt x="26"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4" name="Freeform 206"/>
          <p:cNvSpPr/>
          <p:nvPr/>
        </p:nvSpPr>
        <p:spPr bwMode="auto">
          <a:xfrm>
            <a:off x="7247061" y="3205836"/>
            <a:ext cx="48287" cy="28322"/>
          </a:xfrm>
          <a:custGeom>
            <a:avLst/>
            <a:gdLst>
              <a:gd name="T0" fmla="*/ 1 w 44"/>
              <a:gd name="T1" fmla="*/ 0 h 26"/>
              <a:gd name="T2" fmla="*/ 0 w 44"/>
              <a:gd name="T3" fmla="*/ 5 h 26"/>
              <a:gd name="T4" fmla="*/ 41 w 44"/>
              <a:gd name="T5" fmla="*/ 26 h 26"/>
              <a:gd name="T6" fmla="*/ 44 w 44"/>
              <a:gd name="T7" fmla="*/ 22 h 26"/>
              <a:gd name="T8" fmla="*/ 1 w 44"/>
              <a:gd name="T9" fmla="*/ 0 h 26"/>
            </a:gdLst>
            <a:ahLst/>
            <a:cxnLst>
              <a:cxn ang="0">
                <a:pos x="T0" y="T1"/>
              </a:cxn>
              <a:cxn ang="0">
                <a:pos x="T2" y="T3"/>
              </a:cxn>
              <a:cxn ang="0">
                <a:pos x="T4" y="T5"/>
              </a:cxn>
              <a:cxn ang="0">
                <a:pos x="T6" y="T7"/>
              </a:cxn>
              <a:cxn ang="0">
                <a:pos x="T8" y="T9"/>
              </a:cxn>
            </a:cxnLst>
            <a:rect l="0" t="0" r="r" b="b"/>
            <a:pathLst>
              <a:path w="44" h="26">
                <a:moveTo>
                  <a:pt x="1" y="0"/>
                </a:moveTo>
                <a:cubicBezTo>
                  <a:pt x="0" y="2"/>
                  <a:pt x="0" y="3"/>
                  <a:pt x="0" y="5"/>
                </a:cubicBezTo>
                <a:cubicBezTo>
                  <a:pt x="41" y="26"/>
                  <a:pt x="41" y="26"/>
                  <a:pt x="41" y="26"/>
                </a:cubicBezTo>
                <a:cubicBezTo>
                  <a:pt x="42" y="25"/>
                  <a:pt x="43" y="24"/>
                  <a:pt x="44" y="22"/>
                </a:cubicBezTo>
                <a:cubicBezTo>
                  <a:pt x="1" y="0"/>
                  <a:pt x="1" y="0"/>
                  <a:pt x="1"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1" name="Freeform 233"/>
          <p:cNvSpPr/>
          <p:nvPr/>
        </p:nvSpPr>
        <p:spPr bwMode="auto">
          <a:xfrm>
            <a:off x="6686022" y="2869685"/>
            <a:ext cx="93324" cy="81252"/>
          </a:xfrm>
          <a:custGeom>
            <a:avLst/>
            <a:gdLst>
              <a:gd name="T0" fmla="*/ 42 w 85"/>
              <a:gd name="T1" fmla="*/ 0 h 74"/>
              <a:gd name="T2" fmla="*/ 25 w 85"/>
              <a:gd name="T3" fmla="*/ 4 h 74"/>
              <a:gd name="T4" fmla="*/ 9 w 85"/>
              <a:gd name="T5" fmla="*/ 54 h 74"/>
              <a:gd name="T6" fmla="*/ 42 w 85"/>
              <a:gd name="T7" fmla="*/ 74 h 74"/>
              <a:gd name="T8" fmla="*/ 60 w 85"/>
              <a:gd name="T9" fmla="*/ 70 h 74"/>
              <a:gd name="T10" fmla="*/ 75 w 85"/>
              <a:gd name="T11" fmla="*/ 20 h 74"/>
              <a:gd name="T12" fmla="*/ 42 w 85"/>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85" h="74">
                <a:moveTo>
                  <a:pt x="42" y="0"/>
                </a:moveTo>
                <a:cubicBezTo>
                  <a:pt x="36" y="0"/>
                  <a:pt x="30" y="1"/>
                  <a:pt x="25" y="4"/>
                </a:cubicBezTo>
                <a:cubicBezTo>
                  <a:pt x="7" y="14"/>
                  <a:pt x="0" y="36"/>
                  <a:pt x="9" y="54"/>
                </a:cubicBezTo>
                <a:cubicBezTo>
                  <a:pt x="16" y="67"/>
                  <a:pt x="29" y="74"/>
                  <a:pt x="42" y="74"/>
                </a:cubicBezTo>
                <a:cubicBezTo>
                  <a:pt x="48" y="74"/>
                  <a:pt x="54" y="73"/>
                  <a:pt x="60" y="70"/>
                </a:cubicBezTo>
                <a:cubicBezTo>
                  <a:pt x="78" y="60"/>
                  <a:pt x="85" y="38"/>
                  <a:pt x="75" y="20"/>
                </a:cubicBezTo>
                <a:cubicBezTo>
                  <a:pt x="69" y="7"/>
                  <a:pt x="56" y="0"/>
                  <a:pt x="42"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6" name="Freeform 198"/>
          <p:cNvSpPr/>
          <p:nvPr/>
        </p:nvSpPr>
        <p:spPr bwMode="auto">
          <a:xfrm>
            <a:off x="1534873" y="4992505"/>
            <a:ext cx="69180" cy="60359"/>
          </a:xfrm>
          <a:custGeom>
            <a:avLst/>
            <a:gdLst>
              <a:gd name="T0" fmla="*/ 31 w 63"/>
              <a:gd name="T1" fmla="*/ 0 h 55"/>
              <a:gd name="T2" fmla="*/ 18 w 63"/>
              <a:gd name="T3" fmla="*/ 3 h 55"/>
              <a:gd name="T4" fmla="*/ 7 w 63"/>
              <a:gd name="T5" fmla="*/ 41 h 55"/>
              <a:gd name="T6" fmla="*/ 31 w 63"/>
              <a:gd name="T7" fmla="*/ 55 h 55"/>
              <a:gd name="T8" fmla="*/ 44 w 63"/>
              <a:gd name="T9" fmla="*/ 52 h 55"/>
              <a:gd name="T10" fmla="*/ 55 w 63"/>
              <a:gd name="T11" fmla="*/ 15 h 55"/>
              <a:gd name="T12" fmla="*/ 31 w 63"/>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3" h="55">
                <a:moveTo>
                  <a:pt x="31" y="0"/>
                </a:moveTo>
                <a:cubicBezTo>
                  <a:pt x="27" y="0"/>
                  <a:pt x="22" y="1"/>
                  <a:pt x="18" y="3"/>
                </a:cubicBezTo>
                <a:cubicBezTo>
                  <a:pt x="5" y="10"/>
                  <a:pt x="0" y="27"/>
                  <a:pt x="7" y="41"/>
                </a:cubicBezTo>
                <a:cubicBezTo>
                  <a:pt x="12" y="50"/>
                  <a:pt x="21" y="55"/>
                  <a:pt x="31" y="55"/>
                </a:cubicBezTo>
                <a:cubicBezTo>
                  <a:pt x="35" y="55"/>
                  <a:pt x="40" y="54"/>
                  <a:pt x="44" y="52"/>
                </a:cubicBezTo>
                <a:cubicBezTo>
                  <a:pt x="57" y="45"/>
                  <a:pt x="63" y="28"/>
                  <a:pt x="55" y="15"/>
                </a:cubicBezTo>
                <a:cubicBezTo>
                  <a:pt x="51" y="6"/>
                  <a:pt x="41" y="0"/>
                  <a:pt x="31"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37" name="Freeform 199"/>
          <p:cNvSpPr/>
          <p:nvPr/>
        </p:nvSpPr>
        <p:spPr bwMode="auto">
          <a:xfrm>
            <a:off x="2329948" y="4122822"/>
            <a:ext cx="68252" cy="60359"/>
          </a:xfrm>
          <a:custGeom>
            <a:avLst/>
            <a:gdLst>
              <a:gd name="T0" fmla="*/ 31 w 62"/>
              <a:gd name="T1" fmla="*/ 0 h 55"/>
              <a:gd name="T2" fmla="*/ 18 w 62"/>
              <a:gd name="T3" fmla="*/ 3 h 55"/>
              <a:gd name="T4" fmla="*/ 7 w 62"/>
              <a:gd name="T5" fmla="*/ 40 h 55"/>
              <a:gd name="T6" fmla="*/ 31 w 62"/>
              <a:gd name="T7" fmla="*/ 55 h 55"/>
              <a:gd name="T8" fmla="*/ 44 w 62"/>
              <a:gd name="T9" fmla="*/ 52 h 55"/>
              <a:gd name="T10" fmla="*/ 55 w 62"/>
              <a:gd name="T11" fmla="*/ 14 h 55"/>
              <a:gd name="T12" fmla="*/ 31 w 62"/>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62" h="55">
                <a:moveTo>
                  <a:pt x="31" y="0"/>
                </a:moveTo>
                <a:cubicBezTo>
                  <a:pt x="27" y="0"/>
                  <a:pt x="22" y="1"/>
                  <a:pt x="18" y="3"/>
                </a:cubicBezTo>
                <a:cubicBezTo>
                  <a:pt x="5" y="10"/>
                  <a:pt x="0" y="27"/>
                  <a:pt x="7" y="40"/>
                </a:cubicBezTo>
                <a:cubicBezTo>
                  <a:pt x="12" y="49"/>
                  <a:pt x="21" y="55"/>
                  <a:pt x="31" y="55"/>
                </a:cubicBezTo>
                <a:cubicBezTo>
                  <a:pt x="35" y="55"/>
                  <a:pt x="40" y="54"/>
                  <a:pt x="44" y="52"/>
                </a:cubicBezTo>
                <a:cubicBezTo>
                  <a:pt x="57" y="45"/>
                  <a:pt x="62" y="28"/>
                  <a:pt x="55" y="14"/>
                </a:cubicBezTo>
                <a:cubicBezTo>
                  <a:pt x="50" y="5"/>
                  <a:pt x="41" y="0"/>
                  <a:pt x="31"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8" name="Freeform 200"/>
          <p:cNvSpPr/>
          <p:nvPr/>
        </p:nvSpPr>
        <p:spPr bwMode="auto">
          <a:xfrm>
            <a:off x="2330678" y="3672601"/>
            <a:ext cx="62680" cy="55252"/>
          </a:xfrm>
          <a:custGeom>
            <a:avLst/>
            <a:gdLst>
              <a:gd name="T0" fmla="*/ 29 w 57"/>
              <a:gd name="T1" fmla="*/ 0 h 50"/>
              <a:gd name="T2" fmla="*/ 17 w 57"/>
              <a:gd name="T3" fmla="*/ 3 h 50"/>
              <a:gd name="T4" fmla="*/ 7 w 57"/>
              <a:gd name="T5" fmla="*/ 37 h 50"/>
              <a:gd name="T6" fmla="*/ 29 w 57"/>
              <a:gd name="T7" fmla="*/ 50 h 50"/>
              <a:gd name="T8" fmla="*/ 41 w 57"/>
              <a:gd name="T9" fmla="*/ 47 h 50"/>
              <a:gd name="T10" fmla="*/ 51 w 57"/>
              <a:gd name="T11" fmla="*/ 14 h 50"/>
              <a:gd name="T12" fmla="*/ 29 w 57"/>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7" h="50">
                <a:moveTo>
                  <a:pt x="29" y="0"/>
                </a:moveTo>
                <a:cubicBezTo>
                  <a:pt x="25" y="0"/>
                  <a:pt x="21" y="1"/>
                  <a:pt x="17" y="3"/>
                </a:cubicBezTo>
                <a:cubicBezTo>
                  <a:pt x="5" y="10"/>
                  <a:pt x="0" y="25"/>
                  <a:pt x="7" y="37"/>
                </a:cubicBezTo>
                <a:cubicBezTo>
                  <a:pt x="11" y="45"/>
                  <a:pt x="20" y="50"/>
                  <a:pt x="29" y="50"/>
                </a:cubicBezTo>
                <a:cubicBezTo>
                  <a:pt x="33" y="50"/>
                  <a:pt x="37" y="49"/>
                  <a:pt x="41" y="47"/>
                </a:cubicBezTo>
                <a:cubicBezTo>
                  <a:pt x="53" y="41"/>
                  <a:pt x="57" y="26"/>
                  <a:pt x="51" y="14"/>
                </a:cubicBezTo>
                <a:cubicBezTo>
                  <a:pt x="47" y="5"/>
                  <a:pt x="38" y="0"/>
                  <a:pt x="29" y="0"/>
                </a:cubicBezTo>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4" name="Freeform 216"/>
          <p:cNvSpPr/>
          <p:nvPr/>
        </p:nvSpPr>
        <p:spPr bwMode="auto">
          <a:xfrm>
            <a:off x="1485657" y="4628032"/>
            <a:ext cx="103074" cy="91467"/>
          </a:xfrm>
          <a:custGeom>
            <a:avLst/>
            <a:gdLst>
              <a:gd name="T0" fmla="*/ 47 w 94"/>
              <a:gd name="T1" fmla="*/ 0 h 83"/>
              <a:gd name="T2" fmla="*/ 28 w 94"/>
              <a:gd name="T3" fmla="*/ 5 h 83"/>
              <a:gd name="T4" fmla="*/ 10 w 94"/>
              <a:gd name="T5" fmla="*/ 61 h 83"/>
              <a:gd name="T6" fmla="*/ 47 w 94"/>
              <a:gd name="T7" fmla="*/ 83 h 83"/>
              <a:gd name="T8" fmla="*/ 66 w 94"/>
              <a:gd name="T9" fmla="*/ 78 h 83"/>
              <a:gd name="T10" fmla="*/ 83 w 94"/>
              <a:gd name="T11" fmla="*/ 22 h 83"/>
              <a:gd name="T12" fmla="*/ 47 w 94"/>
              <a:gd name="T13" fmla="*/ 0 h 83"/>
            </a:gdLst>
            <a:ahLst/>
            <a:cxnLst>
              <a:cxn ang="0">
                <a:pos x="T0" y="T1"/>
              </a:cxn>
              <a:cxn ang="0">
                <a:pos x="T2" y="T3"/>
              </a:cxn>
              <a:cxn ang="0">
                <a:pos x="T4" y="T5"/>
              </a:cxn>
              <a:cxn ang="0">
                <a:pos x="T6" y="T7"/>
              </a:cxn>
              <a:cxn ang="0">
                <a:pos x="T8" y="T9"/>
              </a:cxn>
              <a:cxn ang="0">
                <a:pos x="T10" y="T11"/>
              </a:cxn>
              <a:cxn ang="0">
                <a:pos x="T12" y="T13"/>
              </a:cxn>
            </a:cxnLst>
            <a:rect l="0" t="0" r="r" b="b"/>
            <a:pathLst>
              <a:path w="94" h="83">
                <a:moveTo>
                  <a:pt x="47" y="0"/>
                </a:moveTo>
                <a:cubicBezTo>
                  <a:pt x="40" y="0"/>
                  <a:pt x="34" y="2"/>
                  <a:pt x="28" y="5"/>
                </a:cubicBezTo>
                <a:cubicBezTo>
                  <a:pt x="7" y="16"/>
                  <a:pt x="0" y="41"/>
                  <a:pt x="10" y="61"/>
                </a:cubicBezTo>
                <a:cubicBezTo>
                  <a:pt x="18" y="75"/>
                  <a:pt x="32" y="83"/>
                  <a:pt x="47" y="83"/>
                </a:cubicBezTo>
                <a:cubicBezTo>
                  <a:pt x="53" y="83"/>
                  <a:pt x="60" y="81"/>
                  <a:pt x="66" y="78"/>
                </a:cubicBezTo>
                <a:cubicBezTo>
                  <a:pt x="86" y="68"/>
                  <a:pt x="94" y="43"/>
                  <a:pt x="83" y="22"/>
                </a:cubicBezTo>
                <a:cubicBezTo>
                  <a:pt x="76" y="8"/>
                  <a:pt x="62" y="0"/>
                  <a:pt x="47" y="0"/>
                </a:cubicBezTo>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259" name="Freeform 221"/>
          <p:cNvSpPr/>
          <p:nvPr/>
        </p:nvSpPr>
        <p:spPr bwMode="auto">
          <a:xfrm>
            <a:off x="998145" y="4789607"/>
            <a:ext cx="103538" cy="90074"/>
          </a:xfrm>
          <a:custGeom>
            <a:avLst/>
            <a:gdLst>
              <a:gd name="T0" fmla="*/ 47 w 94"/>
              <a:gd name="T1" fmla="*/ 0 h 82"/>
              <a:gd name="T2" fmla="*/ 27 w 94"/>
              <a:gd name="T3" fmla="*/ 4 h 82"/>
              <a:gd name="T4" fmla="*/ 10 w 94"/>
              <a:gd name="T5" fmla="*/ 60 h 82"/>
              <a:gd name="T6" fmla="*/ 47 w 94"/>
              <a:gd name="T7" fmla="*/ 82 h 82"/>
              <a:gd name="T8" fmla="*/ 66 w 94"/>
              <a:gd name="T9" fmla="*/ 78 h 82"/>
              <a:gd name="T10" fmla="*/ 83 w 94"/>
              <a:gd name="T11" fmla="*/ 22 h 82"/>
              <a:gd name="T12" fmla="*/ 47 w 94"/>
              <a:gd name="T13" fmla="*/ 0 h 82"/>
            </a:gdLst>
            <a:ahLst/>
            <a:cxnLst>
              <a:cxn ang="0">
                <a:pos x="T0" y="T1"/>
              </a:cxn>
              <a:cxn ang="0">
                <a:pos x="T2" y="T3"/>
              </a:cxn>
              <a:cxn ang="0">
                <a:pos x="T4" y="T5"/>
              </a:cxn>
              <a:cxn ang="0">
                <a:pos x="T6" y="T7"/>
              </a:cxn>
              <a:cxn ang="0">
                <a:pos x="T8" y="T9"/>
              </a:cxn>
              <a:cxn ang="0">
                <a:pos x="T10" y="T11"/>
              </a:cxn>
              <a:cxn ang="0">
                <a:pos x="T12" y="T13"/>
              </a:cxn>
            </a:cxnLst>
            <a:rect l="0" t="0" r="r" b="b"/>
            <a:pathLst>
              <a:path w="94" h="82">
                <a:moveTo>
                  <a:pt x="47" y="0"/>
                </a:moveTo>
                <a:cubicBezTo>
                  <a:pt x="40" y="0"/>
                  <a:pt x="34" y="1"/>
                  <a:pt x="27" y="4"/>
                </a:cubicBezTo>
                <a:cubicBezTo>
                  <a:pt x="7" y="15"/>
                  <a:pt x="0" y="40"/>
                  <a:pt x="10" y="60"/>
                </a:cubicBezTo>
                <a:cubicBezTo>
                  <a:pt x="18" y="74"/>
                  <a:pt x="32" y="82"/>
                  <a:pt x="47" y="82"/>
                </a:cubicBezTo>
                <a:cubicBezTo>
                  <a:pt x="53" y="82"/>
                  <a:pt x="60" y="81"/>
                  <a:pt x="66" y="78"/>
                </a:cubicBezTo>
                <a:cubicBezTo>
                  <a:pt x="86" y="67"/>
                  <a:pt x="94" y="42"/>
                  <a:pt x="83"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0" name="Freeform 222"/>
          <p:cNvSpPr>
            <a:spLocks noEditPoints="1"/>
          </p:cNvSpPr>
          <p:nvPr/>
        </p:nvSpPr>
        <p:spPr bwMode="auto">
          <a:xfrm>
            <a:off x="1900009" y="4061535"/>
            <a:ext cx="96574" cy="91002"/>
          </a:xfrm>
          <a:custGeom>
            <a:avLst/>
            <a:gdLst>
              <a:gd name="T0" fmla="*/ 87 w 88"/>
              <a:gd name="T1" fmla="*/ 53 h 83"/>
              <a:gd name="T2" fmla="*/ 76 w 88"/>
              <a:gd name="T3" fmla="*/ 55 h 83"/>
              <a:gd name="T4" fmla="*/ 50 w 88"/>
              <a:gd name="T5" fmla="*/ 83 h 83"/>
              <a:gd name="T6" fmla="*/ 66 w 88"/>
              <a:gd name="T7" fmla="*/ 78 h 83"/>
              <a:gd name="T8" fmla="*/ 87 w 88"/>
              <a:gd name="T9" fmla="*/ 53 h 83"/>
              <a:gd name="T10" fmla="*/ 88 w 88"/>
              <a:gd name="T11" fmla="*/ 46 h 83"/>
              <a:gd name="T12" fmla="*/ 84 w 88"/>
              <a:gd name="T13" fmla="*/ 49 h 83"/>
              <a:gd name="T14" fmla="*/ 88 w 88"/>
              <a:gd name="T15" fmla="*/ 48 h 83"/>
              <a:gd name="T16" fmla="*/ 88 w 88"/>
              <a:gd name="T17" fmla="*/ 46 h 83"/>
              <a:gd name="T18" fmla="*/ 47 w 88"/>
              <a:gd name="T19" fmla="*/ 0 h 83"/>
              <a:gd name="T20" fmla="*/ 28 w 88"/>
              <a:gd name="T21" fmla="*/ 5 h 83"/>
              <a:gd name="T22" fmla="*/ 11 w 88"/>
              <a:gd name="T23" fmla="*/ 61 h 83"/>
              <a:gd name="T24" fmla="*/ 43 w 88"/>
              <a:gd name="T25" fmla="*/ 82 h 83"/>
              <a:gd name="T26" fmla="*/ 73 w 88"/>
              <a:gd name="T27" fmla="*/ 51 h 83"/>
              <a:gd name="T28" fmla="*/ 72 w 88"/>
              <a:gd name="T29" fmla="*/ 50 h 83"/>
              <a:gd name="T30" fmla="*/ 88 w 88"/>
              <a:gd name="T31" fmla="*/ 40 h 83"/>
              <a:gd name="T32" fmla="*/ 84 w 88"/>
              <a:gd name="T33" fmla="*/ 22 h 83"/>
              <a:gd name="T34" fmla="*/ 47 w 88"/>
              <a:gd name="T35"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8" h="83">
                <a:moveTo>
                  <a:pt x="87" y="53"/>
                </a:moveTo>
                <a:cubicBezTo>
                  <a:pt x="76" y="55"/>
                  <a:pt x="76" y="55"/>
                  <a:pt x="76" y="55"/>
                </a:cubicBezTo>
                <a:cubicBezTo>
                  <a:pt x="50" y="83"/>
                  <a:pt x="50" y="83"/>
                  <a:pt x="50" y="83"/>
                </a:cubicBezTo>
                <a:cubicBezTo>
                  <a:pt x="55" y="82"/>
                  <a:pt x="61" y="81"/>
                  <a:pt x="66" y="78"/>
                </a:cubicBezTo>
                <a:cubicBezTo>
                  <a:pt x="77" y="73"/>
                  <a:pt x="84" y="63"/>
                  <a:pt x="87" y="53"/>
                </a:cubicBezTo>
                <a:moveTo>
                  <a:pt x="88" y="46"/>
                </a:moveTo>
                <a:cubicBezTo>
                  <a:pt x="84" y="49"/>
                  <a:pt x="84" y="49"/>
                  <a:pt x="84" y="49"/>
                </a:cubicBezTo>
                <a:cubicBezTo>
                  <a:pt x="88" y="48"/>
                  <a:pt x="88" y="48"/>
                  <a:pt x="88" y="48"/>
                </a:cubicBezTo>
                <a:cubicBezTo>
                  <a:pt x="88" y="47"/>
                  <a:pt x="88" y="46"/>
                  <a:pt x="88" y="46"/>
                </a:cubicBezTo>
                <a:moveTo>
                  <a:pt x="47" y="0"/>
                </a:moveTo>
                <a:cubicBezTo>
                  <a:pt x="41" y="0"/>
                  <a:pt x="34" y="1"/>
                  <a:pt x="28" y="5"/>
                </a:cubicBezTo>
                <a:cubicBezTo>
                  <a:pt x="8" y="15"/>
                  <a:pt x="0" y="40"/>
                  <a:pt x="11" y="61"/>
                </a:cubicBezTo>
                <a:cubicBezTo>
                  <a:pt x="17" y="73"/>
                  <a:pt x="30" y="81"/>
                  <a:pt x="43" y="82"/>
                </a:cubicBezTo>
                <a:cubicBezTo>
                  <a:pt x="73" y="51"/>
                  <a:pt x="73" y="51"/>
                  <a:pt x="73" y="51"/>
                </a:cubicBezTo>
                <a:cubicBezTo>
                  <a:pt x="72" y="50"/>
                  <a:pt x="72" y="50"/>
                  <a:pt x="72" y="50"/>
                </a:cubicBezTo>
                <a:cubicBezTo>
                  <a:pt x="88" y="40"/>
                  <a:pt x="88" y="40"/>
                  <a:pt x="88" y="40"/>
                </a:cubicBezTo>
                <a:cubicBezTo>
                  <a:pt x="88" y="34"/>
                  <a:pt x="87" y="28"/>
                  <a:pt x="84" y="22"/>
                </a:cubicBezTo>
                <a:cubicBezTo>
                  <a:pt x="76" y="8"/>
                  <a:pt x="62" y="0"/>
                  <a:pt x="47"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1" name="Freeform 223"/>
          <p:cNvSpPr/>
          <p:nvPr/>
        </p:nvSpPr>
        <p:spPr bwMode="auto">
          <a:xfrm>
            <a:off x="1946903" y="4105179"/>
            <a:ext cx="49680" cy="47358"/>
          </a:xfrm>
          <a:custGeom>
            <a:avLst/>
            <a:gdLst>
              <a:gd name="T0" fmla="*/ 45 w 45"/>
              <a:gd name="T1" fmla="*/ 0 h 43"/>
              <a:gd name="T2" fmla="*/ 29 w 45"/>
              <a:gd name="T3" fmla="*/ 10 h 43"/>
              <a:gd name="T4" fmla="*/ 30 w 45"/>
              <a:gd name="T5" fmla="*/ 11 h 43"/>
              <a:gd name="T6" fmla="*/ 0 w 45"/>
              <a:gd name="T7" fmla="*/ 42 h 43"/>
              <a:gd name="T8" fmla="*/ 4 w 45"/>
              <a:gd name="T9" fmla="*/ 43 h 43"/>
              <a:gd name="T10" fmla="*/ 7 w 45"/>
              <a:gd name="T11" fmla="*/ 43 h 43"/>
              <a:gd name="T12" fmla="*/ 33 w 45"/>
              <a:gd name="T13" fmla="*/ 15 h 43"/>
              <a:gd name="T14" fmla="*/ 44 w 45"/>
              <a:gd name="T15" fmla="*/ 13 h 43"/>
              <a:gd name="T16" fmla="*/ 45 w 45"/>
              <a:gd name="T17" fmla="*/ 8 h 43"/>
              <a:gd name="T18" fmla="*/ 41 w 45"/>
              <a:gd name="T19" fmla="*/ 9 h 43"/>
              <a:gd name="T20" fmla="*/ 45 w 45"/>
              <a:gd name="T21" fmla="*/ 6 h 43"/>
              <a:gd name="T22" fmla="*/ 45 w 45"/>
              <a:gd name="T2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43">
                <a:moveTo>
                  <a:pt x="45" y="0"/>
                </a:moveTo>
                <a:cubicBezTo>
                  <a:pt x="29" y="10"/>
                  <a:pt x="29" y="10"/>
                  <a:pt x="29" y="10"/>
                </a:cubicBezTo>
                <a:cubicBezTo>
                  <a:pt x="30" y="11"/>
                  <a:pt x="30" y="11"/>
                  <a:pt x="30" y="11"/>
                </a:cubicBezTo>
                <a:cubicBezTo>
                  <a:pt x="0" y="42"/>
                  <a:pt x="0" y="42"/>
                  <a:pt x="0" y="42"/>
                </a:cubicBezTo>
                <a:cubicBezTo>
                  <a:pt x="1" y="43"/>
                  <a:pt x="3" y="43"/>
                  <a:pt x="4" y="43"/>
                </a:cubicBezTo>
                <a:cubicBezTo>
                  <a:pt x="5" y="43"/>
                  <a:pt x="6" y="43"/>
                  <a:pt x="7" y="43"/>
                </a:cubicBezTo>
                <a:cubicBezTo>
                  <a:pt x="33" y="15"/>
                  <a:pt x="33" y="15"/>
                  <a:pt x="33" y="15"/>
                </a:cubicBezTo>
                <a:cubicBezTo>
                  <a:pt x="44" y="13"/>
                  <a:pt x="44" y="13"/>
                  <a:pt x="44" y="13"/>
                </a:cubicBezTo>
                <a:cubicBezTo>
                  <a:pt x="44" y="12"/>
                  <a:pt x="45" y="10"/>
                  <a:pt x="45" y="8"/>
                </a:cubicBezTo>
                <a:cubicBezTo>
                  <a:pt x="41" y="9"/>
                  <a:pt x="41" y="9"/>
                  <a:pt x="41" y="9"/>
                </a:cubicBezTo>
                <a:cubicBezTo>
                  <a:pt x="45" y="6"/>
                  <a:pt x="45" y="6"/>
                  <a:pt x="45" y="6"/>
                </a:cubicBezTo>
                <a:cubicBezTo>
                  <a:pt x="45" y="4"/>
                  <a:pt x="45" y="2"/>
                  <a:pt x="4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2" name="Freeform 224"/>
          <p:cNvSpPr>
            <a:spLocks noEditPoints="1"/>
          </p:cNvSpPr>
          <p:nvPr/>
        </p:nvSpPr>
        <p:spPr bwMode="auto">
          <a:xfrm>
            <a:off x="2195568" y="3365237"/>
            <a:ext cx="91002" cy="82645"/>
          </a:xfrm>
          <a:custGeom>
            <a:avLst/>
            <a:gdLst>
              <a:gd name="T0" fmla="*/ 28 w 83"/>
              <a:gd name="T1" fmla="*/ 2 h 75"/>
              <a:gd name="T2" fmla="*/ 23 w 83"/>
              <a:gd name="T3" fmla="*/ 5 h 75"/>
              <a:gd name="T4" fmla="*/ 3 w 83"/>
              <a:gd name="T5" fmla="*/ 45 h 75"/>
              <a:gd name="T6" fmla="*/ 28 w 83"/>
              <a:gd name="T7" fmla="*/ 2 h 75"/>
              <a:gd name="T8" fmla="*/ 40 w 83"/>
              <a:gd name="T9" fmla="*/ 0 h 75"/>
              <a:gd name="T10" fmla="*/ 35 w 83"/>
              <a:gd name="T11" fmla="*/ 1 h 75"/>
              <a:gd name="T12" fmla="*/ 5 w 83"/>
              <a:gd name="T13" fmla="*/ 51 h 75"/>
              <a:gd name="T14" fmla="*/ 7 w 83"/>
              <a:gd name="T15" fmla="*/ 55 h 75"/>
              <a:gd name="T16" fmla="*/ 40 w 83"/>
              <a:gd name="T17" fmla="*/ 75 h 75"/>
              <a:gd name="T18" fmla="*/ 57 w 83"/>
              <a:gd name="T19" fmla="*/ 71 h 75"/>
              <a:gd name="T20" fmla="*/ 73 w 83"/>
              <a:gd name="T21" fmla="*/ 20 h 75"/>
              <a:gd name="T22" fmla="*/ 40 w 83"/>
              <a:gd name="T23"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3" h="75">
                <a:moveTo>
                  <a:pt x="28" y="2"/>
                </a:moveTo>
                <a:cubicBezTo>
                  <a:pt x="26" y="3"/>
                  <a:pt x="24" y="4"/>
                  <a:pt x="23" y="5"/>
                </a:cubicBezTo>
                <a:cubicBezTo>
                  <a:pt x="8" y="13"/>
                  <a:pt x="0" y="29"/>
                  <a:pt x="3" y="45"/>
                </a:cubicBezTo>
                <a:cubicBezTo>
                  <a:pt x="28" y="2"/>
                  <a:pt x="28" y="2"/>
                  <a:pt x="28" y="2"/>
                </a:cubicBezTo>
                <a:moveTo>
                  <a:pt x="40" y="0"/>
                </a:moveTo>
                <a:cubicBezTo>
                  <a:pt x="38" y="0"/>
                  <a:pt x="36" y="1"/>
                  <a:pt x="35" y="1"/>
                </a:cubicBezTo>
                <a:cubicBezTo>
                  <a:pt x="5" y="51"/>
                  <a:pt x="5" y="51"/>
                  <a:pt x="5" y="51"/>
                </a:cubicBezTo>
                <a:cubicBezTo>
                  <a:pt x="6" y="53"/>
                  <a:pt x="6" y="54"/>
                  <a:pt x="7" y="55"/>
                </a:cubicBezTo>
                <a:cubicBezTo>
                  <a:pt x="14" y="68"/>
                  <a:pt x="27" y="75"/>
                  <a:pt x="40" y="75"/>
                </a:cubicBezTo>
                <a:cubicBezTo>
                  <a:pt x="46" y="75"/>
                  <a:pt x="52" y="74"/>
                  <a:pt x="57" y="71"/>
                </a:cubicBezTo>
                <a:cubicBezTo>
                  <a:pt x="76" y="61"/>
                  <a:pt x="83" y="39"/>
                  <a:pt x="73" y="20"/>
                </a:cubicBezTo>
                <a:cubicBezTo>
                  <a:pt x="66" y="8"/>
                  <a:pt x="53" y="0"/>
                  <a:pt x="40"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0" name="Freeform 232"/>
          <p:cNvSpPr/>
          <p:nvPr/>
        </p:nvSpPr>
        <p:spPr bwMode="auto">
          <a:xfrm>
            <a:off x="2660794" y="3260305"/>
            <a:ext cx="93324" cy="82181"/>
          </a:xfrm>
          <a:custGeom>
            <a:avLst/>
            <a:gdLst>
              <a:gd name="T0" fmla="*/ 43 w 85"/>
              <a:gd name="T1" fmla="*/ 0 h 75"/>
              <a:gd name="T2" fmla="*/ 25 w 85"/>
              <a:gd name="T3" fmla="*/ 5 h 75"/>
              <a:gd name="T4" fmla="*/ 10 w 85"/>
              <a:gd name="T5" fmla="*/ 55 h 75"/>
              <a:gd name="T6" fmla="*/ 43 w 85"/>
              <a:gd name="T7" fmla="*/ 75 h 75"/>
              <a:gd name="T8" fmla="*/ 60 w 85"/>
              <a:gd name="T9" fmla="*/ 71 h 75"/>
              <a:gd name="T10" fmla="*/ 76 w 85"/>
              <a:gd name="T11" fmla="*/ 20 h 75"/>
              <a:gd name="T12" fmla="*/ 43 w 85"/>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85" h="75">
                <a:moveTo>
                  <a:pt x="43" y="0"/>
                </a:moveTo>
                <a:cubicBezTo>
                  <a:pt x="37" y="0"/>
                  <a:pt x="31" y="2"/>
                  <a:pt x="25" y="5"/>
                </a:cubicBezTo>
                <a:cubicBezTo>
                  <a:pt x="7" y="14"/>
                  <a:pt x="0" y="37"/>
                  <a:pt x="10" y="55"/>
                </a:cubicBezTo>
                <a:cubicBezTo>
                  <a:pt x="16" y="68"/>
                  <a:pt x="29" y="75"/>
                  <a:pt x="43" y="75"/>
                </a:cubicBezTo>
                <a:cubicBezTo>
                  <a:pt x="49" y="75"/>
                  <a:pt x="55" y="74"/>
                  <a:pt x="60" y="71"/>
                </a:cubicBezTo>
                <a:cubicBezTo>
                  <a:pt x="78" y="61"/>
                  <a:pt x="85" y="38"/>
                  <a:pt x="76" y="20"/>
                </a:cubicBezTo>
                <a:cubicBezTo>
                  <a:pt x="69" y="7"/>
                  <a:pt x="56" y="0"/>
                  <a:pt x="43" y="0"/>
                </a:cubicBezTo>
              </a:path>
            </a:pathLst>
          </a:custGeom>
          <a:solidFill>
            <a:srgbClr val="99999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文本框 50"/>
          <p:cNvSpPr txBox="1"/>
          <p:nvPr/>
        </p:nvSpPr>
        <p:spPr>
          <a:xfrm>
            <a:off x="1459048" y="502374"/>
            <a:ext cx="4502332" cy="5183342"/>
          </a:xfrm>
          <a:prstGeom prst="rect">
            <a:avLst/>
          </a:prstGeom>
          <a:noFill/>
        </p:spPr>
        <p:txBody>
          <a:bodyPr wrap="square" rtlCol="0" anchor="ctr">
            <a:spAutoFit/>
          </a:bodyPr>
          <a:lstStyle/>
          <a:p>
            <a:pPr algn="ctr">
              <a:lnSpc>
                <a:spcPct val="150000"/>
              </a:lnSpc>
            </a:pPr>
            <a:r>
              <a:rPr lang="en-US" altLang="zh-CN" sz="25000" dirty="0">
                <a:latin typeface="微软雅黑" panose="020B0503020204020204" pitchFamily="34" charset="-122"/>
                <a:ea typeface="微软雅黑" panose="020B0503020204020204" pitchFamily="34" charset="-122"/>
              </a:rPr>
              <a:t>2</a:t>
            </a:r>
            <a:endParaRPr lang="en-US" altLang="zh-CN" sz="25000" dirty="0">
              <a:latin typeface="微软雅黑" panose="020B0503020204020204" pitchFamily="34" charset="-122"/>
              <a:ea typeface="微软雅黑" panose="020B0503020204020204" pitchFamily="34" charset="-122"/>
            </a:endParaRPr>
          </a:p>
        </p:txBody>
      </p:sp>
      <p:sp useBgFill="1">
        <p:nvSpPr>
          <p:cNvPr id="52" name="矩形 51"/>
          <p:cNvSpPr/>
          <p:nvPr/>
        </p:nvSpPr>
        <p:spPr>
          <a:xfrm>
            <a:off x="3607711" y="2948731"/>
            <a:ext cx="3031888" cy="568905"/>
          </a:xfrm>
          <a:prstGeom prst="rect">
            <a:avLst/>
          </a:prstGeom>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zh-CN" altLang="en-US" sz="3600" dirty="0">
              <a:solidFill>
                <a:schemeClr val="tx1"/>
              </a:solidFill>
              <a:effectLst>
                <a:innerShdw blurRad="63500" dist="50800" dir="16200000">
                  <a:prstClr val="black">
                    <a:alpha val="30000"/>
                  </a:prstClr>
                </a:innerShdw>
              </a:effectLst>
              <a:latin typeface="+mn-ea"/>
            </a:endParaRPr>
          </a:p>
        </p:txBody>
      </p:sp>
      <p:sp>
        <p:nvSpPr>
          <p:cNvPr id="53" name="文本框 52"/>
          <p:cNvSpPr txBox="1"/>
          <p:nvPr/>
        </p:nvSpPr>
        <p:spPr>
          <a:xfrm>
            <a:off x="4681006" y="3631262"/>
            <a:ext cx="5859994" cy="1052596"/>
          </a:xfrm>
          <a:prstGeom prst="rect">
            <a:avLst/>
          </a:prstGeom>
          <a:noFill/>
        </p:spPr>
        <p:txBody>
          <a:bodyPr wrap="square" rtlCol="0">
            <a:spAutoFit/>
          </a:bodyPr>
          <a:lstStyle/>
          <a:p>
            <a:pPr>
              <a:lnSpc>
                <a:spcPct val="130000"/>
              </a:lnSpc>
            </a:pPr>
            <a:r>
              <a:rPr lang="en-US" altLang="zh-CN" sz="1600" dirty="0">
                <a:solidFill>
                  <a:schemeClr val="tx2"/>
                </a:solidFill>
                <a:latin typeface="+mn-ea"/>
              </a:rPr>
              <a:t>Memories, beautiful very hurt, memories, memories of the past but can not go </a:t>
            </a:r>
            <a:r>
              <a:rPr lang="en-US" altLang="zh-CN" sz="1600" dirty="0" err="1">
                <a:solidFill>
                  <a:schemeClr val="tx2"/>
                </a:solidFill>
                <a:latin typeface="+mn-ea"/>
              </a:rPr>
              <a:t>back.You</a:t>
            </a:r>
            <a:r>
              <a:rPr lang="en-US" altLang="zh-CN" sz="1600" dirty="0">
                <a:solidFill>
                  <a:schemeClr val="tx2"/>
                </a:solidFill>
                <a:latin typeface="+mn-ea"/>
              </a:rPr>
              <a:t> can be happy to live just by yourself.</a:t>
            </a:r>
            <a:endParaRPr lang="en-US" altLang="zh-CN" sz="1050" dirty="0">
              <a:solidFill>
                <a:schemeClr val="tx2"/>
              </a:solidFill>
              <a:latin typeface="+mn-ea"/>
            </a:endParaRPr>
          </a:p>
        </p:txBody>
      </p:sp>
      <p:sp>
        <p:nvSpPr>
          <p:cNvPr id="61" name="矩形 60"/>
          <p:cNvSpPr/>
          <p:nvPr/>
        </p:nvSpPr>
        <p:spPr>
          <a:xfrm>
            <a:off x="3592956" y="2959978"/>
            <a:ext cx="1529586" cy="584775"/>
          </a:xfrm>
          <a:prstGeom prst="rect">
            <a:avLst/>
          </a:prstGeom>
        </p:spPr>
        <p:txBody>
          <a:bodyPr wrap="none">
            <a:spAutoFit/>
          </a:bodyPr>
          <a:lstStyle/>
          <a:p>
            <a:r>
              <a:rPr kumimoji="1" lang="en-US" altLang="zh-CN" sz="3200" dirty="0">
                <a:solidFill>
                  <a:schemeClr val="tx2"/>
                </a:solidFill>
                <a:effectLst>
                  <a:innerShdw blurRad="63500" dist="50800" dir="16200000">
                    <a:prstClr val="black">
                      <a:alpha val="30000"/>
                    </a:prstClr>
                  </a:innerShdw>
                </a:effectLst>
                <a:latin typeface="+mn-ea"/>
              </a:rPr>
              <a:t>Part 02</a:t>
            </a:r>
            <a:endParaRPr kumimoji="1" lang="zh-CN" altLang="en-US" sz="3200" dirty="0">
              <a:solidFill>
                <a:schemeClr val="tx2"/>
              </a:solidFill>
              <a:effectLst>
                <a:innerShdw blurRad="63500" dist="50800" dir="16200000">
                  <a:prstClr val="black">
                    <a:alpha val="30000"/>
                  </a:prstClr>
                </a:innerShdw>
              </a:effectLst>
              <a:latin typeface="+mn-ea"/>
            </a:endParaRPr>
          </a:p>
        </p:txBody>
      </p:sp>
      <p:cxnSp>
        <p:nvCxnSpPr>
          <p:cNvPr id="62" name="直接连接符 61"/>
          <p:cNvCxnSpPr/>
          <p:nvPr/>
        </p:nvCxnSpPr>
        <p:spPr>
          <a:xfrm>
            <a:off x="4778443" y="3631262"/>
            <a:ext cx="4887962" cy="0"/>
          </a:xfrm>
          <a:prstGeom prst="line">
            <a:avLst/>
          </a:prstGeom>
          <a:ln>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rot="1318224" flipV="1">
            <a:off x="33518" y="3438740"/>
            <a:ext cx="1982544" cy="1564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flipV="1">
            <a:off x="6311730" y="1786386"/>
            <a:ext cx="4585805" cy="13422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1318224" flipV="1">
            <a:off x="1725780" y="3618066"/>
            <a:ext cx="927183" cy="731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V="1">
            <a:off x="8387754" y="2629404"/>
            <a:ext cx="276605" cy="809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10467604" y="1202830"/>
            <a:ext cx="1956873" cy="536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8" name="直接连接符 277"/>
          <p:cNvCxnSpPr>
            <a:stCxn id="271" idx="0"/>
          </p:cNvCxnSpPr>
          <p:nvPr/>
        </p:nvCxnSpPr>
        <p:spPr>
          <a:xfrm flipV="1">
            <a:off x="6732135" y="2355576"/>
            <a:ext cx="358754" cy="514109"/>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79" name="直接连接符 278"/>
          <p:cNvCxnSpPr>
            <a:stCxn id="234" idx="1"/>
          </p:cNvCxnSpPr>
          <p:nvPr/>
        </p:nvCxnSpPr>
        <p:spPr>
          <a:xfrm flipH="1" flipV="1">
            <a:off x="7095184" y="2355577"/>
            <a:ext cx="876912" cy="28014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2" name="直接连接符 281"/>
          <p:cNvCxnSpPr>
            <a:stCxn id="252" idx="2"/>
            <a:endCxn id="234" idx="1"/>
          </p:cNvCxnSpPr>
          <p:nvPr/>
        </p:nvCxnSpPr>
        <p:spPr>
          <a:xfrm flipH="1">
            <a:off x="7972096" y="1978766"/>
            <a:ext cx="1241019" cy="656955"/>
          </a:xfrm>
          <a:prstGeom prst="line">
            <a:avLst/>
          </a:prstGeom>
          <a:ln>
            <a:solidFill>
              <a:schemeClr val="tx1">
                <a:alpha val="44000"/>
              </a:schemeClr>
            </a:solidFill>
          </a:ln>
        </p:spPr>
        <p:style>
          <a:lnRef idx="1">
            <a:schemeClr val="accent1"/>
          </a:lnRef>
          <a:fillRef idx="0">
            <a:schemeClr val="accent1"/>
          </a:fillRef>
          <a:effectRef idx="0">
            <a:schemeClr val="accent1"/>
          </a:effectRef>
          <a:fontRef idx="minor">
            <a:schemeClr val="tx1"/>
          </a:fontRef>
        </p:style>
      </p:cxnSp>
      <p:cxnSp>
        <p:nvCxnSpPr>
          <p:cNvPr id="285" name="直接连接符 284"/>
          <p:cNvCxnSpPr>
            <a:stCxn id="235" idx="5"/>
            <a:endCxn id="252" idx="5"/>
          </p:cNvCxnSpPr>
          <p:nvPr/>
        </p:nvCxnSpPr>
        <p:spPr>
          <a:xfrm flipH="1">
            <a:off x="9316273" y="1917459"/>
            <a:ext cx="1202850" cy="7514"/>
          </a:xfrm>
          <a:prstGeom prst="line">
            <a:avLst/>
          </a:prstGeom>
          <a:ln>
            <a:solidFill>
              <a:schemeClr val="tx2">
                <a:alpha val="44000"/>
              </a:schemeClr>
            </a:solidFill>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flipH="1">
            <a:off x="1569463" y="4152537"/>
            <a:ext cx="792555" cy="87014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6" name="直接连接符 295"/>
          <p:cNvCxnSpPr>
            <a:endCxn id="259" idx="4"/>
          </p:cNvCxnSpPr>
          <p:nvPr/>
        </p:nvCxnSpPr>
        <p:spPr>
          <a:xfrm flipH="1" flipV="1">
            <a:off x="1070842" y="4875287"/>
            <a:ext cx="471171" cy="147397"/>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299" name="直接连接符 298"/>
          <p:cNvCxnSpPr>
            <a:endCxn id="259" idx="1"/>
          </p:cNvCxnSpPr>
          <p:nvPr/>
        </p:nvCxnSpPr>
        <p:spPr>
          <a:xfrm flipH="1">
            <a:off x="1027885" y="4152537"/>
            <a:ext cx="1319331" cy="64146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243" idx="10"/>
            <a:endCxn id="265" idx="2"/>
          </p:cNvCxnSpPr>
          <p:nvPr/>
        </p:nvCxnSpPr>
        <p:spPr>
          <a:xfrm>
            <a:off x="7298848" y="3201212"/>
            <a:ext cx="632495" cy="21514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4" name="直接连接符 313"/>
          <p:cNvCxnSpPr>
            <a:stCxn id="243" idx="6"/>
            <a:endCxn id="241" idx="6"/>
          </p:cNvCxnSpPr>
          <p:nvPr/>
        </p:nvCxnSpPr>
        <p:spPr>
          <a:xfrm flipV="1">
            <a:off x="7274687" y="3030427"/>
            <a:ext cx="1658512" cy="155445"/>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17" name="直接连接符 316"/>
          <p:cNvCxnSpPr>
            <a:stCxn id="265" idx="5"/>
            <a:endCxn id="241" idx="8"/>
          </p:cNvCxnSpPr>
          <p:nvPr/>
        </p:nvCxnSpPr>
        <p:spPr>
          <a:xfrm flipV="1">
            <a:off x="8034729" y="3044593"/>
            <a:ext cx="930360" cy="316794"/>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2" name="直接连接符 321"/>
          <p:cNvCxnSpPr/>
          <p:nvPr/>
        </p:nvCxnSpPr>
        <p:spPr>
          <a:xfrm flipV="1">
            <a:off x="2266447" y="3297335"/>
            <a:ext cx="404333" cy="1034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5" name="直接连接符 324"/>
          <p:cNvCxnSpPr/>
          <p:nvPr/>
        </p:nvCxnSpPr>
        <p:spPr>
          <a:xfrm flipV="1">
            <a:off x="2369833" y="3338471"/>
            <a:ext cx="326201" cy="350513"/>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cxnSp>
        <p:nvCxnSpPr>
          <p:cNvPr id="328" name="直接连接符 327"/>
          <p:cNvCxnSpPr/>
          <p:nvPr/>
        </p:nvCxnSpPr>
        <p:spPr>
          <a:xfrm flipH="1" flipV="1">
            <a:off x="2254599" y="3430502"/>
            <a:ext cx="85054" cy="252406"/>
          </a:xfrm>
          <a:prstGeom prst="line">
            <a:avLst/>
          </a:prstGeom>
          <a:ln>
            <a:solidFill>
              <a:schemeClr val="tx2">
                <a:alpha val="43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box(out)">
                                      <p:cBhvr>
                                        <p:cTn id="7" dur="1500"/>
                                        <p:tgtEl>
                                          <p:spTgt spid="51"/>
                                        </p:tgtEl>
                                      </p:cBhvr>
                                    </p:animEffect>
                                  </p:childTnLst>
                                </p:cTn>
                              </p:par>
                              <p:par>
                                <p:cTn id="8" presetID="22" presetClass="entr" presetSubtype="1" fill="hold" grpId="0" nodeType="withEffect">
                                  <p:stCondLst>
                                    <p:cond delay="1250"/>
                                  </p:stCondLst>
                                  <p:childTnLst>
                                    <p:set>
                                      <p:cBhvr>
                                        <p:cTn id="9" dur="1" fill="hold">
                                          <p:stCondLst>
                                            <p:cond delay="0"/>
                                          </p:stCondLst>
                                        </p:cTn>
                                        <p:tgtEl>
                                          <p:spTgt spid="53"/>
                                        </p:tgtEl>
                                        <p:attrNameLst>
                                          <p:attrName>style.visibility</p:attrName>
                                        </p:attrNameLst>
                                      </p:cBhvr>
                                      <p:to>
                                        <p:strVal val="visible"/>
                                      </p:to>
                                    </p:set>
                                    <p:animEffect transition="in" filter="wipe(up)">
                                      <p:cBhvr>
                                        <p:cTn id="10" dur="1000"/>
                                        <p:tgtEl>
                                          <p:spTgt spid="53"/>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22" presetClass="entr" presetSubtype="8" fill="hold" nodeType="withEffect">
                                  <p:stCondLst>
                                    <p:cond delay="500"/>
                                  </p:stCondLst>
                                  <p:childTnLst>
                                    <p:set>
                                      <p:cBhvr>
                                        <p:cTn id="15" dur="1" fill="hold">
                                          <p:stCondLst>
                                            <p:cond delay="0"/>
                                          </p:stCondLst>
                                        </p:cTn>
                                        <p:tgtEl>
                                          <p:spTgt spid="114"/>
                                        </p:tgtEl>
                                        <p:attrNameLst>
                                          <p:attrName>style.visibility</p:attrName>
                                        </p:attrNameLst>
                                      </p:cBhvr>
                                      <p:to>
                                        <p:strVal val="visible"/>
                                      </p:to>
                                    </p:set>
                                    <p:animEffect transition="in" filter="wipe(left)">
                                      <p:cBhvr>
                                        <p:cTn id="16" dur="500"/>
                                        <p:tgtEl>
                                          <p:spTgt spid="114"/>
                                        </p:tgtEl>
                                      </p:cBhvr>
                                    </p:animEffect>
                                  </p:childTnLst>
                                </p:cTn>
                              </p:par>
                              <p:par>
                                <p:cTn id="17" presetID="22" presetClass="entr" presetSubtype="2" fill="hold" nodeType="withEffect">
                                  <p:stCondLst>
                                    <p:cond delay="500"/>
                                  </p:stCondLst>
                                  <p:childTnLst>
                                    <p:set>
                                      <p:cBhvr>
                                        <p:cTn id="18" dur="1" fill="hold">
                                          <p:stCondLst>
                                            <p:cond delay="0"/>
                                          </p:stCondLst>
                                        </p:cTn>
                                        <p:tgtEl>
                                          <p:spTgt spid="116"/>
                                        </p:tgtEl>
                                        <p:attrNameLst>
                                          <p:attrName>style.visibility</p:attrName>
                                        </p:attrNameLst>
                                      </p:cBhvr>
                                      <p:to>
                                        <p:strVal val="visible"/>
                                      </p:to>
                                    </p:set>
                                    <p:animEffect transition="in" filter="wipe(right)">
                                      <p:cBhvr>
                                        <p:cTn id="19" dur="500"/>
                                        <p:tgtEl>
                                          <p:spTgt spid="116"/>
                                        </p:tgtEl>
                                      </p:cBhvr>
                                    </p:animEffect>
                                  </p:childTnLst>
                                </p:cTn>
                              </p:par>
                              <p:par>
                                <p:cTn id="20" presetID="22" presetClass="entr" presetSubtype="2" fill="hold" nodeType="withEffect">
                                  <p:stCondLst>
                                    <p:cond delay="500"/>
                                  </p:stCondLst>
                                  <p:childTnLst>
                                    <p:set>
                                      <p:cBhvr>
                                        <p:cTn id="21" dur="1" fill="hold">
                                          <p:stCondLst>
                                            <p:cond delay="0"/>
                                          </p:stCondLst>
                                        </p:cTn>
                                        <p:tgtEl>
                                          <p:spTgt spid="115"/>
                                        </p:tgtEl>
                                        <p:attrNameLst>
                                          <p:attrName>style.visibility</p:attrName>
                                        </p:attrNameLst>
                                      </p:cBhvr>
                                      <p:to>
                                        <p:strVal val="visible"/>
                                      </p:to>
                                    </p:set>
                                    <p:animEffect transition="in" filter="wipe(right)">
                                      <p:cBhvr>
                                        <p:cTn id="22" dur="500"/>
                                        <p:tgtEl>
                                          <p:spTgt spid="115"/>
                                        </p:tgtEl>
                                      </p:cBhvr>
                                    </p:animEffect>
                                  </p:childTnLst>
                                </p:cTn>
                              </p:par>
                              <p:par>
                                <p:cTn id="23" presetID="22" presetClass="entr" presetSubtype="8" fill="hold" nodeType="withEffect">
                                  <p:stCondLst>
                                    <p:cond delay="500"/>
                                  </p:stCondLst>
                                  <p:childTnLst>
                                    <p:set>
                                      <p:cBhvr>
                                        <p:cTn id="24" dur="1" fill="hold">
                                          <p:stCondLst>
                                            <p:cond delay="0"/>
                                          </p:stCondLst>
                                        </p:cTn>
                                        <p:tgtEl>
                                          <p:spTgt spid="123"/>
                                        </p:tgtEl>
                                        <p:attrNameLst>
                                          <p:attrName>style.visibility</p:attrName>
                                        </p:attrNameLst>
                                      </p:cBhvr>
                                      <p:to>
                                        <p:strVal val="visible"/>
                                      </p:to>
                                    </p:set>
                                    <p:animEffect transition="in" filter="wipe(left)">
                                      <p:cBhvr>
                                        <p:cTn id="25" dur="500"/>
                                        <p:tgtEl>
                                          <p:spTgt spid="123"/>
                                        </p:tgtEl>
                                      </p:cBhvr>
                                    </p:animEffect>
                                  </p:childTnLst>
                                </p:cTn>
                              </p:par>
                              <p:par>
                                <p:cTn id="26" presetID="31" presetClass="entr" presetSubtype="0" fill="hold" nodeType="withEffect">
                                  <p:stCondLst>
                                    <p:cond delay="250"/>
                                  </p:stCondLst>
                                  <p:childTnLst>
                                    <p:set>
                                      <p:cBhvr>
                                        <p:cTn id="27" dur="1" fill="hold">
                                          <p:stCondLst>
                                            <p:cond delay="0"/>
                                          </p:stCondLst>
                                        </p:cTn>
                                        <p:tgtEl>
                                          <p:spTgt spid="288"/>
                                        </p:tgtEl>
                                        <p:attrNameLst>
                                          <p:attrName>style.visibility</p:attrName>
                                        </p:attrNameLst>
                                      </p:cBhvr>
                                      <p:to>
                                        <p:strVal val="visible"/>
                                      </p:to>
                                    </p:set>
                                    <p:anim calcmode="lin" valueType="num">
                                      <p:cBhvr>
                                        <p:cTn id="28" dur="1000" fill="hold"/>
                                        <p:tgtEl>
                                          <p:spTgt spid="288"/>
                                        </p:tgtEl>
                                        <p:attrNameLst>
                                          <p:attrName>ppt_w</p:attrName>
                                        </p:attrNameLst>
                                      </p:cBhvr>
                                      <p:tavLst>
                                        <p:tav tm="0">
                                          <p:val>
                                            <p:fltVal val="0"/>
                                          </p:val>
                                        </p:tav>
                                        <p:tav tm="100000">
                                          <p:val>
                                            <p:strVal val="#ppt_w"/>
                                          </p:val>
                                        </p:tav>
                                      </p:tavLst>
                                    </p:anim>
                                    <p:anim calcmode="lin" valueType="num">
                                      <p:cBhvr>
                                        <p:cTn id="29" dur="1000" fill="hold"/>
                                        <p:tgtEl>
                                          <p:spTgt spid="288"/>
                                        </p:tgtEl>
                                        <p:attrNameLst>
                                          <p:attrName>ppt_h</p:attrName>
                                        </p:attrNameLst>
                                      </p:cBhvr>
                                      <p:tavLst>
                                        <p:tav tm="0">
                                          <p:val>
                                            <p:fltVal val="0"/>
                                          </p:val>
                                        </p:tav>
                                        <p:tav tm="100000">
                                          <p:val>
                                            <p:strVal val="#ppt_h"/>
                                          </p:val>
                                        </p:tav>
                                      </p:tavLst>
                                    </p:anim>
                                    <p:anim calcmode="lin" valueType="num">
                                      <p:cBhvr>
                                        <p:cTn id="30" dur="1000" fill="hold"/>
                                        <p:tgtEl>
                                          <p:spTgt spid="288"/>
                                        </p:tgtEl>
                                        <p:attrNameLst>
                                          <p:attrName>style.rotation</p:attrName>
                                        </p:attrNameLst>
                                      </p:cBhvr>
                                      <p:tavLst>
                                        <p:tav tm="0">
                                          <p:val>
                                            <p:fltVal val="90"/>
                                          </p:val>
                                        </p:tav>
                                        <p:tav tm="100000">
                                          <p:val>
                                            <p:fltVal val="0"/>
                                          </p:val>
                                        </p:tav>
                                      </p:tavLst>
                                    </p:anim>
                                    <p:animEffect transition="in" filter="fade">
                                      <p:cBhvr>
                                        <p:cTn id="31" dur="1000"/>
                                        <p:tgtEl>
                                          <p:spTgt spid="288"/>
                                        </p:tgtEl>
                                      </p:cBhvr>
                                    </p:animEffect>
                                  </p:childTnLst>
                                </p:cTn>
                              </p:par>
                              <p:par>
                                <p:cTn id="32" presetID="31" presetClass="entr" presetSubtype="0" fill="hold" nodeType="withEffect">
                                  <p:stCondLst>
                                    <p:cond delay="250"/>
                                  </p:stCondLst>
                                  <p:childTnLst>
                                    <p:set>
                                      <p:cBhvr>
                                        <p:cTn id="33" dur="1" fill="hold">
                                          <p:stCondLst>
                                            <p:cond delay="0"/>
                                          </p:stCondLst>
                                        </p:cTn>
                                        <p:tgtEl>
                                          <p:spTgt spid="299"/>
                                        </p:tgtEl>
                                        <p:attrNameLst>
                                          <p:attrName>style.visibility</p:attrName>
                                        </p:attrNameLst>
                                      </p:cBhvr>
                                      <p:to>
                                        <p:strVal val="visible"/>
                                      </p:to>
                                    </p:set>
                                    <p:anim calcmode="lin" valueType="num">
                                      <p:cBhvr>
                                        <p:cTn id="34" dur="1000" fill="hold"/>
                                        <p:tgtEl>
                                          <p:spTgt spid="299"/>
                                        </p:tgtEl>
                                        <p:attrNameLst>
                                          <p:attrName>ppt_w</p:attrName>
                                        </p:attrNameLst>
                                      </p:cBhvr>
                                      <p:tavLst>
                                        <p:tav tm="0">
                                          <p:val>
                                            <p:fltVal val="0"/>
                                          </p:val>
                                        </p:tav>
                                        <p:tav tm="100000">
                                          <p:val>
                                            <p:strVal val="#ppt_w"/>
                                          </p:val>
                                        </p:tav>
                                      </p:tavLst>
                                    </p:anim>
                                    <p:anim calcmode="lin" valueType="num">
                                      <p:cBhvr>
                                        <p:cTn id="35" dur="1000" fill="hold"/>
                                        <p:tgtEl>
                                          <p:spTgt spid="299"/>
                                        </p:tgtEl>
                                        <p:attrNameLst>
                                          <p:attrName>ppt_h</p:attrName>
                                        </p:attrNameLst>
                                      </p:cBhvr>
                                      <p:tavLst>
                                        <p:tav tm="0">
                                          <p:val>
                                            <p:fltVal val="0"/>
                                          </p:val>
                                        </p:tav>
                                        <p:tav tm="100000">
                                          <p:val>
                                            <p:strVal val="#ppt_h"/>
                                          </p:val>
                                        </p:tav>
                                      </p:tavLst>
                                    </p:anim>
                                    <p:anim calcmode="lin" valueType="num">
                                      <p:cBhvr>
                                        <p:cTn id="36" dur="1000" fill="hold"/>
                                        <p:tgtEl>
                                          <p:spTgt spid="299"/>
                                        </p:tgtEl>
                                        <p:attrNameLst>
                                          <p:attrName>style.rotation</p:attrName>
                                        </p:attrNameLst>
                                      </p:cBhvr>
                                      <p:tavLst>
                                        <p:tav tm="0">
                                          <p:val>
                                            <p:fltVal val="90"/>
                                          </p:val>
                                        </p:tav>
                                        <p:tav tm="100000">
                                          <p:val>
                                            <p:fltVal val="0"/>
                                          </p:val>
                                        </p:tav>
                                      </p:tavLst>
                                    </p:anim>
                                    <p:animEffect transition="in" filter="fade">
                                      <p:cBhvr>
                                        <p:cTn id="37" dur="1000"/>
                                        <p:tgtEl>
                                          <p:spTgt spid="299"/>
                                        </p:tgtEl>
                                      </p:cBhvr>
                                    </p:animEffect>
                                  </p:childTnLst>
                                </p:cTn>
                              </p:par>
                              <p:par>
                                <p:cTn id="38" presetID="31" presetClass="entr" presetSubtype="0" fill="hold" nodeType="withEffect">
                                  <p:stCondLst>
                                    <p:cond delay="250"/>
                                  </p:stCondLst>
                                  <p:childTnLst>
                                    <p:set>
                                      <p:cBhvr>
                                        <p:cTn id="39" dur="1" fill="hold">
                                          <p:stCondLst>
                                            <p:cond delay="0"/>
                                          </p:stCondLst>
                                        </p:cTn>
                                        <p:tgtEl>
                                          <p:spTgt spid="296"/>
                                        </p:tgtEl>
                                        <p:attrNameLst>
                                          <p:attrName>style.visibility</p:attrName>
                                        </p:attrNameLst>
                                      </p:cBhvr>
                                      <p:to>
                                        <p:strVal val="visible"/>
                                      </p:to>
                                    </p:set>
                                    <p:anim calcmode="lin" valueType="num">
                                      <p:cBhvr>
                                        <p:cTn id="40" dur="1000" fill="hold"/>
                                        <p:tgtEl>
                                          <p:spTgt spid="296"/>
                                        </p:tgtEl>
                                        <p:attrNameLst>
                                          <p:attrName>ppt_w</p:attrName>
                                        </p:attrNameLst>
                                      </p:cBhvr>
                                      <p:tavLst>
                                        <p:tav tm="0">
                                          <p:val>
                                            <p:fltVal val="0"/>
                                          </p:val>
                                        </p:tav>
                                        <p:tav tm="100000">
                                          <p:val>
                                            <p:strVal val="#ppt_w"/>
                                          </p:val>
                                        </p:tav>
                                      </p:tavLst>
                                    </p:anim>
                                    <p:anim calcmode="lin" valueType="num">
                                      <p:cBhvr>
                                        <p:cTn id="41" dur="1000" fill="hold"/>
                                        <p:tgtEl>
                                          <p:spTgt spid="296"/>
                                        </p:tgtEl>
                                        <p:attrNameLst>
                                          <p:attrName>ppt_h</p:attrName>
                                        </p:attrNameLst>
                                      </p:cBhvr>
                                      <p:tavLst>
                                        <p:tav tm="0">
                                          <p:val>
                                            <p:fltVal val="0"/>
                                          </p:val>
                                        </p:tav>
                                        <p:tav tm="100000">
                                          <p:val>
                                            <p:strVal val="#ppt_h"/>
                                          </p:val>
                                        </p:tav>
                                      </p:tavLst>
                                    </p:anim>
                                    <p:anim calcmode="lin" valueType="num">
                                      <p:cBhvr>
                                        <p:cTn id="42" dur="1000" fill="hold"/>
                                        <p:tgtEl>
                                          <p:spTgt spid="296"/>
                                        </p:tgtEl>
                                        <p:attrNameLst>
                                          <p:attrName>style.rotation</p:attrName>
                                        </p:attrNameLst>
                                      </p:cBhvr>
                                      <p:tavLst>
                                        <p:tav tm="0">
                                          <p:val>
                                            <p:fltVal val="90"/>
                                          </p:val>
                                        </p:tav>
                                        <p:tav tm="100000">
                                          <p:val>
                                            <p:fltVal val="0"/>
                                          </p:val>
                                        </p:tav>
                                      </p:tavLst>
                                    </p:anim>
                                    <p:animEffect transition="in" filter="fade">
                                      <p:cBhvr>
                                        <p:cTn id="43" dur="1000"/>
                                        <p:tgtEl>
                                          <p:spTgt spid="296"/>
                                        </p:tgtEl>
                                      </p:cBhvr>
                                    </p:animEffect>
                                  </p:childTnLst>
                                </p:cTn>
                              </p:par>
                              <p:par>
                                <p:cTn id="44" presetID="31" presetClass="entr" presetSubtype="0" fill="hold" nodeType="withEffect">
                                  <p:stCondLst>
                                    <p:cond delay="250"/>
                                  </p:stCondLst>
                                  <p:childTnLst>
                                    <p:set>
                                      <p:cBhvr>
                                        <p:cTn id="45" dur="1" fill="hold">
                                          <p:stCondLst>
                                            <p:cond delay="0"/>
                                          </p:stCondLst>
                                        </p:cTn>
                                        <p:tgtEl>
                                          <p:spTgt spid="322"/>
                                        </p:tgtEl>
                                        <p:attrNameLst>
                                          <p:attrName>style.visibility</p:attrName>
                                        </p:attrNameLst>
                                      </p:cBhvr>
                                      <p:to>
                                        <p:strVal val="visible"/>
                                      </p:to>
                                    </p:set>
                                    <p:anim calcmode="lin" valueType="num">
                                      <p:cBhvr>
                                        <p:cTn id="46" dur="1000" fill="hold"/>
                                        <p:tgtEl>
                                          <p:spTgt spid="322"/>
                                        </p:tgtEl>
                                        <p:attrNameLst>
                                          <p:attrName>ppt_w</p:attrName>
                                        </p:attrNameLst>
                                      </p:cBhvr>
                                      <p:tavLst>
                                        <p:tav tm="0">
                                          <p:val>
                                            <p:fltVal val="0"/>
                                          </p:val>
                                        </p:tav>
                                        <p:tav tm="100000">
                                          <p:val>
                                            <p:strVal val="#ppt_w"/>
                                          </p:val>
                                        </p:tav>
                                      </p:tavLst>
                                    </p:anim>
                                    <p:anim calcmode="lin" valueType="num">
                                      <p:cBhvr>
                                        <p:cTn id="47" dur="1000" fill="hold"/>
                                        <p:tgtEl>
                                          <p:spTgt spid="322"/>
                                        </p:tgtEl>
                                        <p:attrNameLst>
                                          <p:attrName>ppt_h</p:attrName>
                                        </p:attrNameLst>
                                      </p:cBhvr>
                                      <p:tavLst>
                                        <p:tav tm="0">
                                          <p:val>
                                            <p:fltVal val="0"/>
                                          </p:val>
                                        </p:tav>
                                        <p:tav tm="100000">
                                          <p:val>
                                            <p:strVal val="#ppt_h"/>
                                          </p:val>
                                        </p:tav>
                                      </p:tavLst>
                                    </p:anim>
                                    <p:anim calcmode="lin" valueType="num">
                                      <p:cBhvr>
                                        <p:cTn id="48" dur="1000" fill="hold"/>
                                        <p:tgtEl>
                                          <p:spTgt spid="322"/>
                                        </p:tgtEl>
                                        <p:attrNameLst>
                                          <p:attrName>style.rotation</p:attrName>
                                        </p:attrNameLst>
                                      </p:cBhvr>
                                      <p:tavLst>
                                        <p:tav tm="0">
                                          <p:val>
                                            <p:fltVal val="90"/>
                                          </p:val>
                                        </p:tav>
                                        <p:tav tm="100000">
                                          <p:val>
                                            <p:fltVal val="0"/>
                                          </p:val>
                                        </p:tav>
                                      </p:tavLst>
                                    </p:anim>
                                    <p:animEffect transition="in" filter="fade">
                                      <p:cBhvr>
                                        <p:cTn id="49" dur="1000"/>
                                        <p:tgtEl>
                                          <p:spTgt spid="322"/>
                                        </p:tgtEl>
                                      </p:cBhvr>
                                    </p:animEffect>
                                  </p:childTnLst>
                                </p:cTn>
                              </p:par>
                              <p:par>
                                <p:cTn id="50" presetID="31" presetClass="entr" presetSubtype="0" fill="hold" nodeType="withEffect">
                                  <p:stCondLst>
                                    <p:cond delay="250"/>
                                  </p:stCondLst>
                                  <p:childTnLst>
                                    <p:set>
                                      <p:cBhvr>
                                        <p:cTn id="51" dur="1" fill="hold">
                                          <p:stCondLst>
                                            <p:cond delay="0"/>
                                          </p:stCondLst>
                                        </p:cTn>
                                        <p:tgtEl>
                                          <p:spTgt spid="325"/>
                                        </p:tgtEl>
                                        <p:attrNameLst>
                                          <p:attrName>style.visibility</p:attrName>
                                        </p:attrNameLst>
                                      </p:cBhvr>
                                      <p:to>
                                        <p:strVal val="visible"/>
                                      </p:to>
                                    </p:set>
                                    <p:anim calcmode="lin" valueType="num">
                                      <p:cBhvr>
                                        <p:cTn id="52" dur="1000" fill="hold"/>
                                        <p:tgtEl>
                                          <p:spTgt spid="325"/>
                                        </p:tgtEl>
                                        <p:attrNameLst>
                                          <p:attrName>ppt_w</p:attrName>
                                        </p:attrNameLst>
                                      </p:cBhvr>
                                      <p:tavLst>
                                        <p:tav tm="0">
                                          <p:val>
                                            <p:fltVal val="0"/>
                                          </p:val>
                                        </p:tav>
                                        <p:tav tm="100000">
                                          <p:val>
                                            <p:strVal val="#ppt_w"/>
                                          </p:val>
                                        </p:tav>
                                      </p:tavLst>
                                    </p:anim>
                                    <p:anim calcmode="lin" valueType="num">
                                      <p:cBhvr>
                                        <p:cTn id="53" dur="1000" fill="hold"/>
                                        <p:tgtEl>
                                          <p:spTgt spid="325"/>
                                        </p:tgtEl>
                                        <p:attrNameLst>
                                          <p:attrName>ppt_h</p:attrName>
                                        </p:attrNameLst>
                                      </p:cBhvr>
                                      <p:tavLst>
                                        <p:tav tm="0">
                                          <p:val>
                                            <p:fltVal val="0"/>
                                          </p:val>
                                        </p:tav>
                                        <p:tav tm="100000">
                                          <p:val>
                                            <p:strVal val="#ppt_h"/>
                                          </p:val>
                                        </p:tav>
                                      </p:tavLst>
                                    </p:anim>
                                    <p:anim calcmode="lin" valueType="num">
                                      <p:cBhvr>
                                        <p:cTn id="54" dur="1000" fill="hold"/>
                                        <p:tgtEl>
                                          <p:spTgt spid="325"/>
                                        </p:tgtEl>
                                        <p:attrNameLst>
                                          <p:attrName>style.rotation</p:attrName>
                                        </p:attrNameLst>
                                      </p:cBhvr>
                                      <p:tavLst>
                                        <p:tav tm="0">
                                          <p:val>
                                            <p:fltVal val="90"/>
                                          </p:val>
                                        </p:tav>
                                        <p:tav tm="100000">
                                          <p:val>
                                            <p:fltVal val="0"/>
                                          </p:val>
                                        </p:tav>
                                      </p:tavLst>
                                    </p:anim>
                                    <p:animEffect transition="in" filter="fade">
                                      <p:cBhvr>
                                        <p:cTn id="55" dur="1000"/>
                                        <p:tgtEl>
                                          <p:spTgt spid="325"/>
                                        </p:tgtEl>
                                      </p:cBhvr>
                                    </p:animEffect>
                                  </p:childTnLst>
                                </p:cTn>
                              </p:par>
                              <p:par>
                                <p:cTn id="56" presetID="31" presetClass="entr" presetSubtype="0" fill="hold" nodeType="withEffect">
                                  <p:stCondLst>
                                    <p:cond delay="250"/>
                                  </p:stCondLst>
                                  <p:childTnLst>
                                    <p:set>
                                      <p:cBhvr>
                                        <p:cTn id="57" dur="1" fill="hold">
                                          <p:stCondLst>
                                            <p:cond delay="0"/>
                                          </p:stCondLst>
                                        </p:cTn>
                                        <p:tgtEl>
                                          <p:spTgt spid="328"/>
                                        </p:tgtEl>
                                        <p:attrNameLst>
                                          <p:attrName>style.visibility</p:attrName>
                                        </p:attrNameLst>
                                      </p:cBhvr>
                                      <p:to>
                                        <p:strVal val="visible"/>
                                      </p:to>
                                    </p:set>
                                    <p:anim calcmode="lin" valueType="num">
                                      <p:cBhvr>
                                        <p:cTn id="58" dur="1000" fill="hold"/>
                                        <p:tgtEl>
                                          <p:spTgt spid="328"/>
                                        </p:tgtEl>
                                        <p:attrNameLst>
                                          <p:attrName>ppt_w</p:attrName>
                                        </p:attrNameLst>
                                      </p:cBhvr>
                                      <p:tavLst>
                                        <p:tav tm="0">
                                          <p:val>
                                            <p:fltVal val="0"/>
                                          </p:val>
                                        </p:tav>
                                        <p:tav tm="100000">
                                          <p:val>
                                            <p:strVal val="#ppt_w"/>
                                          </p:val>
                                        </p:tav>
                                      </p:tavLst>
                                    </p:anim>
                                    <p:anim calcmode="lin" valueType="num">
                                      <p:cBhvr>
                                        <p:cTn id="59" dur="1000" fill="hold"/>
                                        <p:tgtEl>
                                          <p:spTgt spid="328"/>
                                        </p:tgtEl>
                                        <p:attrNameLst>
                                          <p:attrName>ppt_h</p:attrName>
                                        </p:attrNameLst>
                                      </p:cBhvr>
                                      <p:tavLst>
                                        <p:tav tm="0">
                                          <p:val>
                                            <p:fltVal val="0"/>
                                          </p:val>
                                        </p:tav>
                                        <p:tav tm="100000">
                                          <p:val>
                                            <p:strVal val="#ppt_h"/>
                                          </p:val>
                                        </p:tav>
                                      </p:tavLst>
                                    </p:anim>
                                    <p:anim calcmode="lin" valueType="num">
                                      <p:cBhvr>
                                        <p:cTn id="60" dur="1000" fill="hold"/>
                                        <p:tgtEl>
                                          <p:spTgt spid="328"/>
                                        </p:tgtEl>
                                        <p:attrNameLst>
                                          <p:attrName>style.rotation</p:attrName>
                                        </p:attrNameLst>
                                      </p:cBhvr>
                                      <p:tavLst>
                                        <p:tav tm="0">
                                          <p:val>
                                            <p:fltVal val="90"/>
                                          </p:val>
                                        </p:tav>
                                        <p:tav tm="100000">
                                          <p:val>
                                            <p:fltVal val="0"/>
                                          </p:val>
                                        </p:tav>
                                      </p:tavLst>
                                    </p:anim>
                                    <p:animEffect transition="in" filter="fade">
                                      <p:cBhvr>
                                        <p:cTn id="61" dur="1000"/>
                                        <p:tgtEl>
                                          <p:spTgt spid="328"/>
                                        </p:tgtEl>
                                      </p:cBhvr>
                                    </p:animEffect>
                                  </p:childTnLst>
                                </p:cTn>
                              </p:par>
                              <p:par>
                                <p:cTn id="62" presetID="31" presetClass="entr" presetSubtype="0" fill="hold" nodeType="withEffect">
                                  <p:stCondLst>
                                    <p:cond delay="250"/>
                                  </p:stCondLst>
                                  <p:childTnLst>
                                    <p:set>
                                      <p:cBhvr>
                                        <p:cTn id="63" dur="1" fill="hold">
                                          <p:stCondLst>
                                            <p:cond delay="0"/>
                                          </p:stCondLst>
                                        </p:cTn>
                                        <p:tgtEl>
                                          <p:spTgt spid="278"/>
                                        </p:tgtEl>
                                        <p:attrNameLst>
                                          <p:attrName>style.visibility</p:attrName>
                                        </p:attrNameLst>
                                      </p:cBhvr>
                                      <p:to>
                                        <p:strVal val="visible"/>
                                      </p:to>
                                    </p:set>
                                    <p:anim calcmode="lin" valueType="num">
                                      <p:cBhvr>
                                        <p:cTn id="64" dur="1000" fill="hold"/>
                                        <p:tgtEl>
                                          <p:spTgt spid="278"/>
                                        </p:tgtEl>
                                        <p:attrNameLst>
                                          <p:attrName>ppt_w</p:attrName>
                                        </p:attrNameLst>
                                      </p:cBhvr>
                                      <p:tavLst>
                                        <p:tav tm="0">
                                          <p:val>
                                            <p:fltVal val="0"/>
                                          </p:val>
                                        </p:tav>
                                        <p:tav tm="100000">
                                          <p:val>
                                            <p:strVal val="#ppt_w"/>
                                          </p:val>
                                        </p:tav>
                                      </p:tavLst>
                                    </p:anim>
                                    <p:anim calcmode="lin" valueType="num">
                                      <p:cBhvr>
                                        <p:cTn id="65" dur="1000" fill="hold"/>
                                        <p:tgtEl>
                                          <p:spTgt spid="278"/>
                                        </p:tgtEl>
                                        <p:attrNameLst>
                                          <p:attrName>ppt_h</p:attrName>
                                        </p:attrNameLst>
                                      </p:cBhvr>
                                      <p:tavLst>
                                        <p:tav tm="0">
                                          <p:val>
                                            <p:fltVal val="0"/>
                                          </p:val>
                                        </p:tav>
                                        <p:tav tm="100000">
                                          <p:val>
                                            <p:strVal val="#ppt_h"/>
                                          </p:val>
                                        </p:tav>
                                      </p:tavLst>
                                    </p:anim>
                                    <p:anim calcmode="lin" valueType="num">
                                      <p:cBhvr>
                                        <p:cTn id="66" dur="1000" fill="hold"/>
                                        <p:tgtEl>
                                          <p:spTgt spid="278"/>
                                        </p:tgtEl>
                                        <p:attrNameLst>
                                          <p:attrName>style.rotation</p:attrName>
                                        </p:attrNameLst>
                                      </p:cBhvr>
                                      <p:tavLst>
                                        <p:tav tm="0">
                                          <p:val>
                                            <p:fltVal val="90"/>
                                          </p:val>
                                        </p:tav>
                                        <p:tav tm="100000">
                                          <p:val>
                                            <p:fltVal val="0"/>
                                          </p:val>
                                        </p:tav>
                                      </p:tavLst>
                                    </p:anim>
                                    <p:animEffect transition="in" filter="fade">
                                      <p:cBhvr>
                                        <p:cTn id="67" dur="1000"/>
                                        <p:tgtEl>
                                          <p:spTgt spid="278"/>
                                        </p:tgtEl>
                                      </p:cBhvr>
                                    </p:animEffect>
                                  </p:childTnLst>
                                </p:cTn>
                              </p:par>
                              <p:par>
                                <p:cTn id="68" presetID="31" presetClass="entr" presetSubtype="0" fill="hold" nodeType="withEffect">
                                  <p:stCondLst>
                                    <p:cond delay="250"/>
                                  </p:stCondLst>
                                  <p:childTnLst>
                                    <p:set>
                                      <p:cBhvr>
                                        <p:cTn id="69" dur="1" fill="hold">
                                          <p:stCondLst>
                                            <p:cond delay="0"/>
                                          </p:stCondLst>
                                        </p:cTn>
                                        <p:tgtEl>
                                          <p:spTgt spid="279"/>
                                        </p:tgtEl>
                                        <p:attrNameLst>
                                          <p:attrName>style.visibility</p:attrName>
                                        </p:attrNameLst>
                                      </p:cBhvr>
                                      <p:to>
                                        <p:strVal val="visible"/>
                                      </p:to>
                                    </p:set>
                                    <p:anim calcmode="lin" valueType="num">
                                      <p:cBhvr>
                                        <p:cTn id="70" dur="1000" fill="hold"/>
                                        <p:tgtEl>
                                          <p:spTgt spid="279"/>
                                        </p:tgtEl>
                                        <p:attrNameLst>
                                          <p:attrName>ppt_w</p:attrName>
                                        </p:attrNameLst>
                                      </p:cBhvr>
                                      <p:tavLst>
                                        <p:tav tm="0">
                                          <p:val>
                                            <p:fltVal val="0"/>
                                          </p:val>
                                        </p:tav>
                                        <p:tav tm="100000">
                                          <p:val>
                                            <p:strVal val="#ppt_w"/>
                                          </p:val>
                                        </p:tav>
                                      </p:tavLst>
                                    </p:anim>
                                    <p:anim calcmode="lin" valueType="num">
                                      <p:cBhvr>
                                        <p:cTn id="71" dur="1000" fill="hold"/>
                                        <p:tgtEl>
                                          <p:spTgt spid="279"/>
                                        </p:tgtEl>
                                        <p:attrNameLst>
                                          <p:attrName>ppt_h</p:attrName>
                                        </p:attrNameLst>
                                      </p:cBhvr>
                                      <p:tavLst>
                                        <p:tav tm="0">
                                          <p:val>
                                            <p:fltVal val="0"/>
                                          </p:val>
                                        </p:tav>
                                        <p:tav tm="100000">
                                          <p:val>
                                            <p:strVal val="#ppt_h"/>
                                          </p:val>
                                        </p:tav>
                                      </p:tavLst>
                                    </p:anim>
                                    <p:anim calcmode="lin" valueType="num">
                                      <p:cBhvr>
                                        <p:cTn id="72" dur="1000" fill="hold"/>
                                        <p:tgtEl>
                                          <p:spTgt spid="279"/>
                                        </p:tgtEl>
                                        <p:attrNameLst>
                                          <p:attrName>style.rotation</p:attrName>
                                        </p:attrNameLst>
                                      </p:cBhvr>
                                      <p:tavLst>
                                        <p:tav tm="0">
                                          <p:val>
                                            <p:fltVal val="90"/>
                                          </p:val>
                                        </p:tav>
                                        <p:tav tm="100000">
                                          <p:val>
                                            <p:fltVal val="0"/>
                                          </p:val>
                                        </p:tav>
                                      </p:tavLst>
                                    </p:anim>
                                    <p:animEffect transition="in" filter="fade">
                                      <p:cBhvr>
                                        <p:cTn id="73" dur="1000"/>
                                        <p:tgtEl>
                                          <p:spTgt spid="279"/>
                                        </p:tgtEl>
                                      </p:cBhvr>
                                    </p:animEffect>
                                  </p:childTnLst>
                                </p:cTn>
                              </p:par>
                              <p:par>
                                <p:cTn id="74" presetID="31" presetClass="entr" presetSubtype="0" fill="hold" nodeType="withEffect">
                                  <p:stCondLst>
                                    <p:cond delay="250"/>
                                  </p:stCondLst>
                                  <p:childTnLst>
                                    <p:set>
                                      <p:cBhvr>
                                        <p:cTn id="75" dur="1" fill="hold">
                                          <p:stCondLst>
                                            <p:cond delay="0"/>
                                          </p:stCondLst>
                                        </p:cTn>
                                        <p:tgtEl>
                                          <p:spTgt spid="282"/>
                                        </p:tgtEl>
                                        <p:attrNameLst>
                                          <p:attrName>style.visibility</p:attrName>
                                        </p:attrNameLst>
                                      </p:cBhvr>
                                      <p:to>
                                        <p:strVal val="visible"/>
                                      </p:to>
                                    </p:set>
                                    <p:anim calcmode="lin" valueType="num">
                                      <p:cBhvr>
                                        <p:cTn id="76" dur="1000" fill="hold"/>
                                        <p:tgtEl>
                                          <p:spTgt spid="282"/>
                                        </p:tgtEl>
                                        <p:attrNameLst>
                                          <p:attrName>ppt_w</p:attrName>
                                        </p:attrNameLst>
                                      </p:cBhvr>
                                      <p:tavLst>
                                        <p:tav tm="0">
                                          <p:val>
                                            <p:fltVal val="0"/>
                                          </p:val>
                                        </p:tav>
                                        <p:tav tm="100000">
                                          <p:val>
                                            <p:strVal val="#ppt_w"/>
                                          </p:val>
                                        </p:tav>
                                      </p:tavLst>
                                    </p:anim>
                                    <p:anim calcmode="lin" valueType="num">
                                      <p:cBhvr>
                                        <p:cTn id="77" dur="1000" fill="hold"/>
                                        <p:tgtEl>
                                          <p:spTgt spid="282"/>
                                        </p:tgtEl>
                                        <p:attrNameLst>
                                          <p:attrName>ppt_h</p:attrName>
                                        </p:attrNameLst>
                                      </p:cBhvr>
                                      <p:tavLst>
                                        <p:tav tm="0">
                                          <p:val>
                                            <p:fltVal val="0"/>
                                          </p:val>
                                        </p:tav>
                                        <p:tav tm="100000">
                                          <p:val>
                                            <p:strVal val="#ppt_h"/>
                                          </p:val>
                                        </p:tav>
                                      </p:tavLst>
                                    </p:anim>
                                    <p:anim calcmode="lin" valueType="num">
                                      <p:cBhvr>
                                        <p:cTn id="78" dur="1000" fill="hold"/>
                                        <p:tgtEl>
                                          <p:spTgt spid="282"/>
                                        </p:tgtEl>
                                        <p:attrNameLst>
                                          <p:attrName>style.rotation</p:attrName>
                                        </p:attrNameLst>
                                      </p:cBhvr>
                                      <p:tavLst>
                                        <p:tav tm="0">
                                          <p:val>
                                            <p:fltVal val="90"/>
                                          </p:val>
                                        </p:tav>
                                        <p:tav tm="100000">
                                          <p:val>
                                            <p:fltVal val="0"/>
                                          </p:val>
                                        </p:tav>
                                      </p:tavLst>
                                    </p:anim>
                                    <p:animEffect transition="in" filter="fade">
                                      <p:cBhvr>
                                        <p:cTn id="79" dur="1000"/>
                                        <p:tgtEl>
                                          <p:spTgt spid="282"/>
                                        </p:tgtEl>
                                      </p:cBhvr>
                                    </p:animEffect>
                                  </p:childTnLst>
                                </p:cTn>
                              </p:par>
                              <p:par>
                                <p:cTn id="80" presetID="31" presetClass="entr" presetSubtype="0" fill="hold" nodeType="withEffect">
                                  <p:stCondLst>
                                    <p:cond delay="250"/>
                                  </p:stCondLst>
                                  <p:childTnLst>
                                    <p:set>
                                      <p:cBhvr>
                                        <p:cTn id="81" dur="1" fill="hold">
                                          <p:stCondLst>
                                            <p:cond delay="0"/>
                                          </p:stCondLst>
                                        </p:cTn>
                                        <p:tgtEl>
                                          <p:spTgt spid="285"/>
                                        </p:tgtEl>
                                        <p:attrNameLst>
                                          <p:attrName>style.visibility</p:attrName>
                                        </p:attrNameLst>
                                      </p:cBhvr>
                                      <p:to>
                                        <p:strVal val="visible"/>
                                      </p:to>
                                    </p:set>
                                    <p:anim calcmode="lin" valueType="num">
                                      <p:cBhvr>
                                        <p:cTn id="82" dur="1000" fill="hold"/>
                                        <p:tgtEl>
                                          <p:spTgt spid="285"/>
                                        </p:tgtEl>
                                        <p:attrNameLst>
                                          <p:attrName>ppt_w</p:attrName>
                                        </p:attrNameLst>
                                      </p:cBhvr>
                                      <p:tavLst>
                                        <p:tav tm="0">
                                          <p:val>
                                            <p:fltVal val="0"/>
                                          </p:val>
                                        </p:tav>
                                        <p:tav tm="100000">
                                          <p:val>
                                            <p:strVal val="#ppt_w"/>
                                          </p:val>
                                        </p:tav>
                                      </p:tavLst>
                                    </p:anim>
                                    <p:anim calcmode="lin" valueType="num">
                                      <p:cBhvr>
                                        <p:cTn id="83" dur="1000" fill="hold"/>
                                        <p:tgtEl>
                                          <p:spTgt spid="285"/>
                                        </p:tgtEl>
                                        <p:attrNameLst>
                                          <p:attrName>ppt_h</p:attrName>
                                        </p:attrNameLst>
                                      </p:cBhvr>
                                      <p:tavLst>
                                        <p:tav tm="0">
                                          <p:val>
                                            <p:fltVal val="0"/>
                                          </p:val>
                                        </p:tav>
                                        <p:tav tm="100000">
                                          <p:val>
                                            <p:strVal val="#ppt_h"/>
                                          </p:val>
                                        </p:tav>
                                      </p:tavLst>
                                    </p:anim>
                                    <p:anim calcmode="lin" valueType="num">
                                      <p:cBhvr>
                                        <p:cTn id="84" dur="1000" fill="hold"/>
                                        <p:tgtEl>
                                          <p:spTgt spid="285"/>
                                        </p:tgtEl>
                                        <p:attrNameLst>
                                          <p:attrName>style.rotation</p:attrName>
                                        </p:attrNameLst>
                                      </p:cBhvr>
                                      <p:tavLst>
                                        <p:tav tm="0">
                                          <p:val>
                                            <p:fltVal val="90"/>
                                          </p:val>
                                        </p:tav>
                                        <p:tav tm="100000">
                                          <p:val>
                                            <p:fltVal val="0"/>
                                          </p:val>
                                        </p:tav>
                                      </p:tavLst>
                                    </p:anim>
                                    <p:animEffect transition="in" filter="fade">
                                      <p:cBhvr>
                                        <p:cTn id="85" dur="1000"/>
                                        <p:tgtEl>
                                          <p:spTgt spid="285"/>
                                        </p:tgtEl>
                                      </p:cBhvr>
                                    </p:animEffect>
                                  </p:childTnLst>
                                </p:cTn>
                              </p:par>
                              <p:par>
                                <p:cTn id="86" presetID="31" presetClass="entr" presetSubtype="0" fill="hold" nodeType="withEffect">
                                  <p:stCondLst>
                                    <p:cond delay="250"/>
                                  </p:stCondLst>
                                  <p:childTnLst>
                                    <p:set>
                                      <p:cBhvr>
                                        <p:cTn id="87" dur="1" fill="hold">
                                          <p:stCondLst>
                                            <p:cond delay="0"/>
                                          </p:stCondLst>
                                        </p:cTn>
                                        <p:tgtEl>
                                          <p:spTgt spid="317"/>
                                        </p:tgtEl>
                                        <p:attrNameLst>
                                          <p:attrName>style.visibility</p:attrName>
                                        </p:attrNameLst>
                                      </p:cBhvr>
                                      <p:to>
                                        <p:strVal val="visible"/>
                                      </p:to>
                                    </p:set>
                                    <p:anim calcmode="lin" valueType="num">
                                      <p:cBhvr>
                                        <p:cTn id="88" dur="1000" fill="hold"/>
                                        <p:tgtEl>
                                          <p:spTgt spid="317"/>
                                        </p:tgtEl>
                                        <p:attrNameLst>
                                          <p:attrName>ppt_w</p:attrName>
                                        </p:attrNameLst>
                                      </p:cBhvr>
                                      <p:tavLst>
                                        <p:tav tm="0">
                                          <p:val>
                                            <p:fltVal val="0"/>
                                          </p:val>
                                        </p:tav>
                                        <p:tav tm="100000">
                                          <p:val>
                                            <p:strVal val="#ppt_w"/>
                                          </p:val>
                                        </p:tav>
                                      </p:tavLst>
                                    </p:anim>
                                    <p:anim calcmode="lin" valueType="num">
                                      <p:cBhvr>
                                        <p:cTn id="89" dur="1000" fill="hold"/>
                                        <p:tgtEl>
                                          <p:spTgt spid="317"/>
                                        </p:tgtEl>
                                        <p:attrNameLst>
                                          <p:attrName>ppt_h</p:attrName>
                                        </p:attrNameLst>
                                      </p:cBhvr>
                                      <p:tavLst>
                                        <p:tav tm="0">
                                          <p:val>
                                            <p:fltVal val="0"/>
                                          </p:val>
                                        </p:tav>
                                        <p:tav tm="100000">
                                          <p:val>
                                            <p:strVal val="#ppt_h"/>
                                          </p:val>
                                        </p:tav>
                                      </p:tavLst>
                                    </p:anim>
                                    <p:anim calcmode="lin" valueType="num">
                                      <p:cBhvr>
                                        <p:cTn id="90" dur="1000" fill="hold"/>
                                        <p:tgtEl>
                                          <p:spTgt spid="317"/>
                                        </p:tgtEl>
                                        <p:attrNameLst>
                                          <p:attrName>style.rotation</p:attrName>
                                        </p:attrNameLst>
                                      </p:cBhvr>
                                      <p:tavLst>
                                        <p:tav tm="0">
                                          <p:val>
                                            <p:fltVal val="90"/>
                                          </p:val>
                                        </p:tav>
                                        <p:tav tm="100000">
                                          <p:val>
                                            <p:fltVal val="0"/>
                                          </p:val>
                                        </p:tav>
                                      </p:tavLst>
                                    </p:anim>
                                    <p:animEffect transition="in" filter="fade">
                                      <p:cBhvr>
                                        <p:cTn id="91" dur="1000"/>
                                        <p:tgtEl>
                                          <p:spTgt spid="317"/>
                                        </p:tgtEl>
                                      </p:cBhvr>
                                    </p:animEffect>
                                  </p:childTnLst>
                                </p:cTn>
                              </p:par>
                              <p:par>
                                <p:cTn id="92" presetID="31" presetClass="entr" presetSubtype="0" fill="hold" nodeType="withEffect">
                                  <p:stCondLst>
                                    <p:cond delay="250"/>
                                  </p:stCondLst>
                                  <p:childTnLst>
                                    <p:set>
                                      <p:cBhvr>
                                        <p:cTn id="93" dur="1" fill="hold">
                                          <p:stCondLst>
                                            <p:cond delay="0"/>
                                          </p:stCondLst>
                                        </p:cTn>
                                        <p:tgtEl>
                                          <p:spTgt spid="307"/>
                                        </p:tgtEl>
                                        <p:attrNameLst>
                                          <p:attrName>style.visibility</p:attrName>
                                        </p:attrNameLst>
                                      </p:cBhvr>
                                      <p:to>
                                        <p:strVal val="visible"/>
                                      </p:to>
                                    </p:set>
                                    <p:anim calcmode="lin" valueType="num">
                                      <p:cBhvr>
                                        <p:cTn id="94" dur="1000" fill="hold"/>
                                        <p:tgtEl>
                                          <p:spTgt spid="307"/>
                                        </p:tgtEl>
                                        <p:attrNameLst>
                                          <p:attrName>ppt_w</p:attrName>
                                        </p:attrNameLst>
                                      </p:cBhvr>
                                      <p:tavLst>
                                        <p:tav tm="0">
                                          <p:val>
                                            <p:fltVal val="0"/>
                                          </p:val>
                                        </p:tav>
                                        <p:tav tm="100000">
                                          <p:val>
                                            <p:strVal val="#ppt_w"/>
                                          </p:val>
                                        </p:tav>
                                      </p:tavLst>
                                    </p:anim>
                                    <p:anim calcmode="lin" valueType="num">
                                      <p:cBhvr>
                                        <p:cTn id="95" dur="1000" fill="hold"/>
                                        <p:tgtEl>
                                          <p:spTgt spid="307"/>
                                        </p:tgtEl>
                                        <p:attrNameLst>
                                          <p:attrName>ppt_h</p:attrName>
                                        </p:attrNameLst>
                                      </p:cBhvr>
                                      <p:tavLst>
                                        <p:tav tm="0">
                                          <p:val>
                                            <p:fltVal val="0"/>
                                          </p:val>
                                        </p:tav>
                                        <p:tav tm="100000">
                                          <p:val>
                                            <p:strVal val="#ppt_h"/>
                                          </p:val>
                                        </p:tav>
                                      </p:tavLst>
                                    </p:anim>
                                    <p:anim calcmode="lin" valueType="num">
                                      <p:cBhvr>
                                        <p:cTn id="96" dur="1000" fill="hold"/>
                                        <p:tgtEl>
                                          <p:spTgt spid="307"/>
                                        </p:tgtEl>
                                        <p:attrNameLst>
                                          <p:attrName>style.rotation</p:attrName>
                                        </p:attrNameLst>
                                      </p:cBhvr>
                                      <p:tavLst>
                                        <p:tav tm="0">
                                          <p:val>
                                            <p:fltVal val="90"/>
                                          </p:val>
                                        </p:tav>
                                        <p:tav tm="100000">
                                          <p:val>
                                            <p:fltVal val="0"/>
                                          </p:val>
                                        </p:tav>
                                      </p:tavLst>
                                    </p:anim>
                                    <p:animEffect transition="in" filter="fade">
                                      <p:cBhvr>
                                        <p:cTn id="97" dur="1000"/>
                                        <p:tgtEl>
                                          <p:spTgt spid="307"/>
                                        </p:tgtEl>
                                      </p:cBhvr>
                                    </p:animEffect>
                                  </p:childTnLst>
                                </p:cTn>
                              </p:par>
                              <p:par>
                                <p:cTn id="98" presetID="31" presetClass="entr" presetSubtype="0" fill="hold" nodeType="withEffect">
                                  <p:stCondLst>
                                    <p:cond delay="250"/>
                                  </p:stCondLst>
                                  <p:childTnLst>
                                    <p:set>
                                      <p:cBhvr>
                                        <p:cTn id="99" dur="1" fill="hold">
                                          <p:stCondLst>
                                            <p:cond delay="0"/>
                                          </p:stCondLst>
                                        </p:cTn>
                                        <p:tgtEl>
                                          <p:spTgt spid="314"/>
                                        </p:tgtEl>
                                        <p:attrNameLst>
                                          <p:attrName>style.visibility</p:attrName>
                                        </p:attrNameLst>
                                      </p:cBhvr>
                                      <p:to>
                                        <p:strVal val="visible"/>
                                      </p:to>
                                    </p:set>
                                    <p:anim calcmode="lin" valueType="num">
                                      <p:cBhvr>
                                        <p:cTn id="100" dur="1000" fill="hold"/>
                                        <p:tgtEl>
                                          <p:spTgt spid="314"/>
                                        </p:tgtEl>
                                        <p:attrNameLst>
                                          <p:attrName>ppt_w</p:attrName>
                                        </p:attrNameLst>
                                      </p:cBhvr>
                                      <p:tavLst>
                                        <p:tav tm="0">
                                          <p:val>
                                            <p:fltVal val="0"/>
                                          </p:val>
                                        </p:tav>
                                        <p:tav tm="100000">
                                          <p:val>
                                            <p:strVal val="#ppt_w"/>
                                          </p:val>
                                        </p:tav>
                                      </p:tavLst>
                                    </p:anim>
                                    <p:anim calcmode="lin" valueType="num">
                                      <p:cBhvr>
                                        <p:cTn id="101" dur="1000" fill="hold"/>
                                        <p:tgtEl>
                                          <p:spTgt spid="314"/>
                                        </p:tgtEl>
                                        <p:attrNameLst>
                                          <p:attrName>ppt_h</p:attrName>
                                        </p:attrNameLst>
                                      </p:cBhvr>
                                      <p:tavLst>
                                        <p:tav tm="0">
                                          <p:val>
                                            <p:fltVal val="0"/>
                                          </p:val>
                                        </p:tav>
                                        <p:tav tm="100000">
                                          <p:val>
                                            <p:strVal val="#ppt_h"/>
                                          </p:val>
                                        </p:tav>
                                      </p:tavLst>
                                    </p:anim>
                                    <p:anim calcmode="lin" valueType="num">
                                      <p:cBhvr>
                                        <p:cTn id="102" dur="1000" fill="hold"/>
                                        <p:tgtEl>
                                          <p:spTgt spid="314"/>
                                        </p:tgtEl>
                                        <p:attrNameLst>
                                          <p:attrName>style.rotation</p:attrName>
                                        </p:attrNameLst>
                                      </p:cBhvr>
                                      <p:tavLst>
                                        <p:tav tm="0">
                                          <p:val>
                                            <p:fltVal val="90"/>
                                          </p:val>
                                        </p:tav>
                                        <p:tav tm="100000">
                                          <p:val>
                                            <p:fltVal val="0"/>
                                          </p:val>
                                        </p:tav>
                                      </p:tavLst>
                                    </p:anim>
                                    <p:animEffect transition="in" filter="fade">
                                      <p:cBhvr>
                                        <p:cTn id="103" dur="1000"/>
                                        <p:tgtEl>
                                          <p:spTgt spid="314"/>
                                        </p:tgtEl>
                                      </p:cBhvr>
                                    </p:animEffect>
                                  </p:childTnLst>
                                </p:cTn>
                              </p:par>
                              <p:par>
                                <p:cTn id="104" presetID="53" presetClass="entr" presetSubtype="16" fill="hold" grpId="0" nodeType="withEffect">
                                  <p:stCondLst>
                                    <p:cond delay="750"/>
                                  </p:stCondLst>
                                  <p:childTnLst>
                                    <p:set>
                                      <p:cBhvr>
                                        <p:cTn id="105" dur="1" fill="hold">
                                          <p:stCondLst>
                                            <p:cond delay="0"/>
                                          </p:stCondLst>
                                        </p:cTn>
                                        <p:tgtEl>
                                          <p:spTgt spid="250"/>
                                        </p:tgtEl>
                                        <p:attrNameLst>
                                          <p:attrName>style.visibility</p:attrName>
                                        </p:attrNameLst>
                                      </p:cBhvr>
                                      <p:to>
                                        <p:strVal val="visible"/>
                                      </p:to>
                                    </p:set>
                                    <p:anim calcmode="lin" valueType="num">
                                      <p:cBhvr>
                                        <p:cTn id="106" dur="750" fill="hold"/>
                                        <p:tgtEl>
                                          <p:spTgt spid="250"/>
                                        </p:tgtEl>
                                        <p:attrNameLst>
                                          <p:attrName>ppt_w</p:attrName>
                                        </p:attrNameLst>
                                      </p:cBhvr>
                                      <p:tavLst>
                                        <p:tav tm="0">
                                          <p:val>
                                            <p:fltVal val="0"/>
                                          </p:val>
                                        </p:tav>
                                        <p:tav tm="100000">
                                          <p:val>
                                            <p:strVal val="#ppt_w"/>
                                          </p:val>
                                        </p:tav>
                                      </p:tavLst>
                                    </p:anim>
                                    <p:anim calcmode="lin" valueType="num">
                                      <p:cBhvr>
                                        <p:cTn id="107" dur="750" fill="hold"/>
                                        <p:tgtEl>
                                          <p:spTgt spid="250"/>
                                        </p:tgtEl>
                                        <p:attrNameLst>
                                          <p:attrName>ppt_h</p:attrName>
                                        </p:attrNameLst>
                                      </p:cBhvr>
                                      <p:tavLst>
                                        <p:tav tm="0">
                                          <p:val>
                                            <p:fltVal val="0"/>
                                          </p:val>
                                        </p:tav>
                                        <p:tav tm="100000">
                                          <p:val>
                                            <p:strVal val="#ppt_h"/>
                                          </p:val>
                                        </p:tav>
                                      </p:tavLst>
                                    </p:anim>
                                    <p:animEffect transition="in" filter="fade">
                                      <p:cBhvr>
                                        <p:cTn id="108" dur="750"/>
                                        <p:tgtEl>
                                          <p:spTgt spid="250"/>
                                        </p:tgtEl>
                                      </p:cBhvr>
                                    </p:animEffect>
                                  </p:childTnLst>
                                </p:cTn>
                              </p:par>
                              <p:par>
                                <p:cTn id="109" presetID="53" presetClass="entr" presetSubtype="16" fill="hold" grpId="0" nodeType="withEffect">
                                  <p:stCondLst>
                                    <p:cond delay="750"/>
                                  </p:stCondLst>
                                  <p:childTnLst>
                                    <p:set>
                                      <p:cBhvr>
                                        <p:cTn id="110" dur="1" fill="hold">
                                          <p:stCondLst>
                                            <p:cond delay="0"/>
                                          </p:stCondLst>
                                        </p:cTn>
                                        <p:tgtEl>
                                          <p:spTgt spid="264"/>
                                        </p:tgtEl>
                                        <p:attrNameLst>
                                          <p:attrName>style.visibility</p:attrName>
                                        </p:attrNameLst>
                                      </p:cBhvr>
                                      <p:to>
                                        <p:strVal val="visible"/>
                                      </p:to>
                                    </p:set>
                                    <p:anim calcmode="lin" valueType="num">
                                      <p:cBhvr>
                                        <p:cTn id="111" dur="750" fill="hold"/>
                                        <p:tgtEl>
                                          <p:spTgt spid="264"/>
                                        </p:tgtEl>
                                        <p:attrNameLst>
                                          <p:attrName>ppt_w</p:attrName>
                                        </p:attrNameLst>
                                      </p:cBhvr>
                                      <p:tavLst>
                                        <p:tav tm="0">
                                          <p:val>
                                            <p:fltVal val="0"/>
                                          </p:val>
                                        </p:tav>
                                        <p:tav tm="100000">
                                          <p:val>
                                            <p:strVal val="#ppt_w"/>
                                          </p:val>
                                        </p:tav>
                                      </p:tavLst>
                                    </p:anim>
                                    <p:anim calcmode="lin" valueType="num">
                                      <p:cBhvr>
                                        <p:cTn id="112" dur="750" fill="hold"/>
                                        <p:tgtEl>
                                          <p:spTgt spid="264"/>
                                        </p:tgtEl>
                                        <p:attrNameLst>
                                          <p:attrName>ppt_h</p:attrName>
                                        </p:attrNameLst>
                                      </p:cBhvr>
                                      <p:tavLst>
                                        <p:tav tm="0">
                                          <p:val>
                                            <p:fltVal val="0"/>
                                          </p:val>
                                        </p:tav>
                                        <p:tav tm="100000">
                                          <p:val>
                                            <p:strVal val="#ppt_h"/>
                                          </p:val>
                                        </p:tav>
                                      </p:tavLst>
                                    </p:anim>
                                    <p:animEffect transition="in" filter="fade">
                                      <p:cBhvr>
                                        <p:cTn id="113" dur="750"/>
                                        <p:tgtEl>
                                          <p:spTgt spid="264"/>
                                        </p:tgtEl>
                                      </p:cBhvr>
                                    </p:animEffect>
                                  </p:childTnLst>
                                </p:cTn>
                              </p:par>
                              <p:par>
                                <p:cTn id="114" presetID="53" presetClass="entr" presetSubtype="16" fill="hold" grpId="0" nodeType="withEffect">
                                  <p:stCondLst>
                                    <p:cond delay="750"/>
                                  </p:stCondLst>
                                  <p:childTnLst>
                                    <p:set>
                                      <p:cBhvr>
                                        <p:cTn id="115" dur="1" fill="hold">
                                          <p:stCondLst>
                                            <p:cond delay="0"/>
                                          </p:stCondLst>
                                        </p:cTn>
                                        <p:tgtEl>
                                          <p:spTgt spid="236"/>
                                        </p:tgtEl>
                                        <p:attrNameLst>
                                          <p:attrName>style.visibility</p:attrName>
                                        </p:attrNameLst>
                                      </p:cBhvr>
                                      <p:to>
                                        <p:strVal val="visible"/>
                                      </p:to>
                                    </p:set>
                                    <p:anim calcmode="lin" valueType="num">
                                      <p:cBhvr>
                                        <p:cTn id="116" dur="750" fill="hold"/>
                                        <p:tgtEl>
                                          <p:spTgt spid="236"/>
                                        </p:tgtEl>
                                        <p:attrNameLst>
                                          <p:attrName>ppt_w</p:attrName>
                                        </p:attrNameLst>
                                      </p:cBhvr>
                                      <p:tavLst>
                                        <p:tav tm="0">
                                          <p:val>
                                            <p:fltVal val="0"/>
                                          </p:val>
                                        </p:tav>
                                        <p:tav tm="100000">
                                          <p:val>
                                            <p:strVal val="#ppt_w"/>
                                          </p:val>
                                        </p:tav>
                                      </p:tavLst>
                                    </p:anim>
                                    <p:anim calcmode="lin" valueType="num">
                                      <p:cBhvr>
                                        <p:cTn id="117" dur="750" fill="hold"/>
                                        <p:tgtEl>
                                          <p:spTgt spid="236"/>
                                        </p:tgtEl>
                                        <p:attrNameLst>
                                          <p:attrName>ppt_h</p:attrName>
                                        </p:attrNameLst>
                                      </p:cBhvr>
                                      <p:tavLst>
                                        <p:tav tm="0">
                                          <p:val>
                                            <p:fltVal val="0"/>
                                          </p:val>
                                        </p:tav>
                                        <p:tav tm="100000">
                                          <p:val>
                                            <p:strVal val="#ppt_h"/>
                                          </p:val>
                                        </p:tav>
                                      </p:tavLst>
                                    </p:anim>
                                    <p:animEffect transition="in" filter="fade">
                                      <p:cBhvr>
                                        <p:cTn id="118" dur="750"/>
                                        <p:tgtEl>
                                          <p:spTgt spid="236"/>
                                        </p:tgtEl>
                                      </p:cBhvr>
                                    </p:animEffect>
                                  </p:childTnLst>
                                </p:cTn>
                              </p:par>
                              <p:par>
                                <p:cTn id="119" presetID="53" presetClass="entr" presetSubtype="16" fill="hold" grpId="0" nodeType="withEffect">
                                  <p:stCondLst>
                                    <p:cond delay="750"/>
                                  </p:stCondLst>
                                  <p:childTnLst>
                                    <p:set>
                                      <p:cBhvr>
                                        <p:cTn id="120" dur="1" fill="hold">
                                          <p:stCondLst>
                                            <p:cond delay="0"/>
                                          </p:stCondLst>
                                        </p:cTn>
                                        <p:tgtEl>
                                          <p:spTgt spid="254"/>
                                        </p:tgtEl>
                                        <p:attrNameLst>
                                          <p:attrName>style.visibility</p:attrName>
                                        </p:attrNameLst>
                                      </p:cBhvr>
                                      <p:to>
                                        <p:strVal val="visible"/>
                                      </p:to>
                                    </p:set>
                                    <p:anim calcmode="lin" valueType="num">
                                      <p:cBhvr>
                                        <p:cTn id="121" dur="750" fill="hold"/>
                                        <p:tgtEl>
                                          <p:spTgt spid="254"/>
                                        </p:tgtEl>
                                        <p:attrNameLst>
                                          <p:attrName>ppt_w</p:attrName>
                                        </p:attrNameLst>
                                      </p:cBhvr>
                                      <p:tavLst>
                                        <p:tav tm="0">
                                          <p:val>
                                            <p:fltVal val="0"/>
                                          </p:val>
                                        </p:tav>
                                        <p:tav tm="100000">
                                          <p:val>
                                            <p:strVal val="#ppt_w"/>
                                          </p:val>
                                        </p:tav>
                                      </p:tavLst>
                                    </p:anim>
                                    <p:anim calcmode="lin" valueType="num">
                                      <p:cBhvr>
                                        <p:cTn id="122" dur="750" fill="hold"/>
                                        <p:tgtEl>
                                          <p:spTgt spid="254"/>
                                        </p:tgtEl>
                                        <p:attrNameLst>
                                          <p:attrName>ppt_h</p:attrName>
                                        </p:attrNameLst>
                                      </p:cBhvr>
                                      <p:tavLst>
                                        <p:tav tm="0">
                                          <p:val>
                                            <p:fltVal val="0"/>
                                          </p:val>
                                        </p:tav>
                                        <p:tav tm="100000">
                                          <p:val>
                                            <p:strVal val="#ppt_h"/>
                                          </p:val>
                                        </p:tav>
                                      </p:tavLst>
                                    </p:anim>
                                    <p:animEffect transition="in" filter="fade">
                                      <p:cBhvr>
                                        <p:cTn id="123" dur="750"/>
                                        <p:tgtEl>
                                          <p:spTgt spid="254"/>
                                        </p:tgtEl>
                                      </p:cBhvr>
                                    </p:animEffect>
                                  </p:childTnLst>
                                </p:cTn>
                              </p:par>
                              <p:par>
                                <p:cTn id="124" presetID="53" presetClass="entr" presetSubtype="16" fill="hold" grpId="0" nodeType="withEffect">
                                  <p:stCondLst>
                                    <p:cond delay="750"/>
                                  </p:stCondLst>
                                  <p:childTnLst>
                                    <p:set>
                                      <p:cBhvr>
                                        <p:cTn id="125" dur="1" fill="hold">
                                          <p:stCondLst>
                                            <p:cond delay="0"/>
                                          </p:stCondLst>
                                        </p:cTn>
                                        <p:tgtEl>
                                          <p:spTgt spid="259"/>
                                        </p:tgtEl>
                                        <p:attrNameLst>
                                          <p:attrName>style.visibility</p:attrName>
                                        </p:attrNameLst>
                                      </p:cBhvr>
                                      <p:to>
                                        <p:strVal val="visible"/>
                                      </p:to>
                                    </p:set>
                                    <p:anim calcmode="lin" valueType="num">
                                      <p:cBhvr>
                                        <p:cTn id="126" dur="750" fill="hold"/>
                                        <p:tgtEl>
                                          <p:spTgt spid="259"/>
                                        </p:tgtEl>
                                        <p:attrNameLst>
                                          <p:attrName>ppt_w</p:attrName>
                                        </p:attrNameLst>
                                      </p:cBhvr>
                                      <p:tavLst>
                                        <p:tav tm="0">
                                          <p:val>
                                            <p:fltVal val="0"/>
                                          </p:val>
                                        </p:tav>
                                        <p:tav tm="100000">
                                          <p:val>
                                            <p:strVal val="#ppt_w"/>
                                          </p:val>
                                        </p:tav>
                                      </p:tavLst>
                                    </p:anim>
                                    <p:anim calcmode="lin" valueType="num">
                                      <p:cBhvr>
                                        <p:cTn id="127" dur="750" fill="hold"/>
                                        <p:tgtEl>
                                          <p:spTgt spid="259"/>
                                        </p:tgtEl>
                                        <p:attrNameLst>
                                          <p:attrName>ppt_h</p:attrName>
                                        </p:attrNameLst>
                                      </p:cBhvr>
                                      <p:tavLst>
                                        <p:tav tm="0">
                                          <p:val>
                                            <p:fltVal val="0"/>
                                          </p:val>
                                        </p:tav>
                                        <p:tav tm="100000">
                                          <p:val>
                                            <p:strVal val="#ppt_h"/>
                                          </p:val>
                                        </p:tav>
                                      </p:tavLst>
                                    </p:anim>
                                    <p:animEffect transition="in" filter="fade">
                                      <p:cBhvr>
                                        <p:cTn id="128" dur="750"/>
                                        <p:tgtEl>
                                          <p:spTgt spid="259"/>
                                        </p:tgtEl>
                                      </p:cBhvr>
                                    </p:animEffect>
                                  </p:childTnLst>
                                </p:cTn>
                              </p:par>
                              <p:par>
                                <p:cTn id="129" presetID="53" presetClass="entr" presetSubtype="16" fill="hold" grpId="0" nodeType="withEffect">
                                  <p:stCondLst>
                                    <p:cond delay="750"/>
                                  </p:stCondLst>
                                  <p:childTnLst>
                                    <p:set>
                                      <p:cBhvr>
                                        <p:cTn id="130" dur="1" fill="hold">
                                          <p:stCondLst>
                                            <p:cond delay="0"/>
                                          </p:stCondLst>
                                        </p:cTn>
                                        <p:tgtEl>
                                          <p:spTgt spid="237"/>
                                        </p:tgtEl>
                                        <p:attrNameLst>
                                          <p:attrName>style.visibility</p:attrName>
                                        </p:attrNameLst>
                                      </p:cBhvr>
                                      <p:to>
                                        <p:strVal val="visible"/>
                                      </p:to>
                                    </p:set>
                                    <p:anim calcmode="lin" valueType="num">
                                      <p:cBhvr>
                                        <p:cTn id="131" dur="750" fill="hold"/>
                                        <p:tgtEl>
                                          <p:spTgt spid="237"/>
                                        </p:tgtEl>
                                        <p:attrNameLst>
                                          <p:attrName>ppt_w</p:attrName>
                                        </p:attrNameLst>
                                      </p:cBhvr>
                                      <p:tavLst>
                                        <p:tav tm="0">
                                          <p:val>
                                            <p:fltVal val="0"/>
                                          </p:val>
                                        </p:tav>
                                        <p:tav tm="100000">
                                          <p:val>
                                            <p:strVal val="#ppt_w"/>
                                          </p:val>
                                        </p:tav>
                                      </p:tavLst>
                                    </p:anim>
                                    <p:anim calcmode="lin" valueType="num">
                                      <p:cBhvr>
                                        <p:cTn id="132" dur="750" fill="hold"/>
                                        <p:tgtEl>
                                          <p:spTgt spid="237"/>
                                        </p:tgtEl>
                                        <p:attrNameLst>
                                          <p:attrName>ppt_h</p:attrName>
                                        </p:attrNameLst>
                                      </p:cBhvr>
                                      <p:tavLst>
                                        <p:tav tm="0">
                                          <p:val>
                                            <p:fltVal val="0"/>
                                          </p:val>
                                        </p:tav>
                                        <p:tav tm="100000">
                                          <p:val>
                                            <p:strVal val="#ppt_h"/>
                                          </p:val>
                                        </p:tav>
                                      </p:tavLst>
                                    </p:anim>
                                    <p:animEffect transition="in" filter="fade">
                                      <p:cBhvr>
                                        <p:cTn id="133" dur="750"/>
                                        <p:tgtEl>
                                          <p:spTgt spid="237"/>
                                        </p:tgtEl>
                                      </p:cBhvr>
                                    </p:animEffect>
                                  </p:childTnLst>
                                </p:cTn>
                              </p:par>
                              <p:par>
                                <p:cTn id="134" presetID="53" presetClass="entr" presetSubtype="16" fill="hold" grpId="0" nodeType="withEffect">
                                  <p:stCondLst>
                                    <p:cond delay="750"/>
                                  </p:stCondLst>
                                  <p:childTnLst>
                                    <p:set>
                                      <p:cBhvr>
                                        <p:cTn id="135" dur="1" fill="hold">
                                          <p:stCondLst>
                                            <p:cond delay="0"/>
                                          </p:stCondLst>
                                        </p:cTn>
                                        <p:tgtEl>
                                          <p:spTgt spid="238"/>
                                        </p:tgtEl>
                                        <p:attrNameLst>
                                          <p:attrName>style.visibility</p:attrName>
                                        </p:attrNameLst>
                                      </p:cBhvr>
                                      <p:to>
                                        <p:strVal val="visible"/>
                                      </p:to>
                                    </p:set>
                                    <p:anim calcmode="lin" valueType="num">
                                      <p:cBhvr>
                                        <p:cTn id="136" dur="750" fill="hold"/>
                                        <p:tgtEl>
                                          <p:spTgt spid="238"/>
                                        </p:tgtEl>
                                        <p:attrNameLst>
                                          <p:attrName>ppt_w</p:attrName>
                                        </p:attrNameLst>
                                      </p:cBhvr>
                                      <p:tavLst>
                                        <p:tav tm="0">
                                          <p:val>
                                            <p:fltVal val="0"/>
                                          </p:val>
                                        </p:tav>
                                        <p:tav tm="100000">
                                          <p:val>
                                            <p:strVal val="#ppt_w"/>
                                          </p:val>
                                        </p:tav>
                                      </p:tavLst>
                                    </p:anim>
                                    <p:anim calcmode="lin" valueType="num">
                                      <p:cBhvr>
                                        <p:cTn id="137" dur="750" fill="hold"/>
                                        <p:tgtEl>
                                          <p:spTgt spid="238"/>
                                        </p:tgtEl>
                                        <p:attrNameLst>
                                          <p:attrName>ppt_h</p:attrName>
                                        </p:attrNameLst>
                                      </p:cBhvr>
                                      <p:tavLst>
                                        <p:tav tm="0">
                                          <p:val>
                                            <p:fltVal val="0"/>
                                          </p:val>
                                        </p:tav>
                                        <p:tav tm="100000">
                                          <p:val>
                                            <p:strVal val="#ppt_h"/>
                                          </p:val>
                                        </p:tav>
                                      </p:tavLst>
                                    </p:anim>
                                    <p:animEffect transition="in" filter="fade">
                                      <p:cBhvr>
                                        <p:cTn id="138" dur="750"/>
                                        <p:tgtEl>
                                          <p:spTgt spid="238"/>
                                        </p:tgtEl>
                                      </p:cBhvr>
                                    </p:animEffect>
                                  </p:childTnLst>
                                </p:cTn>
                              </p:par>
                              <p:par>
                                <p:cTn id="139" presetID="53" presetClass="entr" presetSubtype="16" fill="hold" grpId="0" nodeType="withEffect">
                                  <p:stCondLst>
                                    <p:cond delay="750"/>
                                  </p:stCondLst>
                                  <p:childTnLst>
                                    <p:set>
                                      <p:cBhvr>
                                        <p:cTn id="140" dur="1" fill="hold">
                                          <p:stCondLst>
                                            <p:cond delay="0"/>
                                          </p:stCondLst>
                                        </p:cTn>
                                        <p:tgtEl>
                                          <p:spTgt spid="260"/>
                                        </p:tgtEl>
                                        <p:attrNameLst>
                                          <p:attrName>style.visibility</p:attrName>
                                        </p:attrNameLst>
                                      </p:cBhvr>
                                      <p:to>
                                        <p:strVal val="visible"/>
                                      </p:to>
                                    </p:set>
                                    <p:anim calcmode="lin" valueType="num">
                                      <p:cBhvr>
                                        <p:cTn id="141" dur="750" fill="hold"/>
                                        <p:tgtEl>
                                          <p:spTgt spid="260"/>
                                        </p:tgtEl>
                                        <p:attrNameLst>
                                          <p:attrName>ppt_w</p:attrName>
                                        </p:attrNameLst>
                                      </p:cBhvr>
                                      <p:tavLst>
                                        <p:tav tm="0">
                                          <p:val>
                                            <p:fltVal val="0"/>
                                          </p:val>
                                        </p:tav>
                                        <p:tav tm="100000">
                                          <p:val>
                                            <p:strVal val="#ppt_w"/>
                                          </p:val>
                                        </p:tav>
                                      </p:tavLst>
                                    </p:anim>
                                    <p:anim calcmode="lin" valueType="num">
                                      <p:cBhvr>
                                        <p:cTn id="142" dur="750" fill="hold"/>
                                        <p:tgtEl>
                                          <p:spTgt spid="260"/>
                                        </p:tgtEl>
                                        <p:attrNameLst>
                                          <p:attrName>ppt_h</p:attrName>
                                        </p:attrNameLst>
                                      </p:cBhvr>
                                      <p:tavLst>
                                        <p:tav tm="0">
                                          <p:val>
                                            <p:fltVal val="0"/>
                                          </p:val>
                                        </p:tav>
                                        <p:tav tm="100000">
                                          <p:val>
                                            <p:strVal val="#ppt_h"/>
                                          </p:val>
                                        </p:tav>
                                      </p:tavLst>
                                    </p:anim>
                                    <p:animEffect transition="in" filter="fade">
                                      <p:cBhvr>
                                        <p:cTn id="143" dur="750"/>
                                        <p:tgtEl>
                                          <p:spTgt spid="260"/>
                                        </p:tgtEl>
                                      </p:cBhvr>
                                    </p:animEffect>
                                  </p:childTnLst>
                                </p:cTn>
                              </p:par>
                              <p:par>
                                <p:cTn id="144" presetID="53" presetClass="entr" presetSubtype="16" fill="hold" grpId="0" nodeType="withEffect">
                                  <p:stCondLst>
                                    <p:cond delay="750"/>
                                  </p:stCondLst>
                                  <p:childTnLst>
                                    <p:set>
                                      <p:cBhvr>
                                        <p:cTn id="145" dur="1" fill="hold">
                                          <p:stCondLst>
                                            <p:cond delay="0"/>
                                          </p:stCondLst>
                                        </p:cTn>
                                        <p:tgtEl>
                                          <p:spTgt spid="261"/>
                                        </p:tgtEl>
                                        <p:attrNameLst>
                                          <p:attrName>style.visibility</p:attrName>
                                        </p:attrNameLst>
                                      </p:cBhvr>
                                      <p:to>
                                        <p:strVal val="visible"/>
                                      </p:to>
                                    </p:set>
                                    <p:anim calcmode="lin" valueType="num">
                                      <p:cBhvr>
                                        <p:cTn id="146" dur="750" fill="hold"/>
                                        <p:tgtEl>
                                          <p:spTgt spid="261"/>
                                        </p:tgtEl>
                                        <p:attrNameLst>
                                          <p:attrName>ppt_w</p:attrName>
                                        </p:attrNameLst>
                                      </p:cBhvr>
                                      <p:tavLst>
                                        <p:tav tm="0">
                                          <p:val>
                                            <p:fltVal val="0"/>
                                          </p:val>
                                        </p:tav>
                                        <p:tav tm="100000">
                                          <p:val>
                                            <p:strVal val="#ppt_w"/>
                                          </p:val>
                                        </p:tav>
                                      </p:tavLst>
                                    </p:anim>
                                    <p:anim calcmode="lin" valueType="num">
                                      <p:cBhvr>
                                        <p:cTn id="147" dur="750" fill="hold"/>
                                        <p:tgtEl>
                                          <p:spTgt spid="261"/>
                                        </p:tgtEl>
                                        <p:attrNameLst>
                                          <p:attrName>ppt_h</p:attrName>
                                        </p:attrNameLst>
                                      </p:cBhvr>
                                      <p:tavLst>
                                        <p:tav tm="0">
                                          <p:val>
                                            <p:fltVal val="0"/>
                                          </p:val>
                                        </p:tav>
                                        <p:tav tm="100000">
                                          <p:val>
                                            <p:strVal val="#ppt_h"/>
                                          </p:val>
                                        </p:tav>
                                      </p:tavLst>
                                    </p:anim>
                                    <p:animEffect transition="in" filter="fade">
                                      <p:cBhvr>
                                        <p:cTn id="148" dur="750"/>
                                        <p:tgtEl>
                                          <p:spTgt spid="261"/>
                                        </p:tgtEl>
                                      </p:cBhvr>
                                    </p:animEffect>
                                  </p:childTnLst>
                                </p:cTn>
                              </p:par>
                              <p:par>
                                <p:cTn id="149" presetID="53" presetClass="entr" presetSubtype="16" fill="hold" grpId="0" nodeType="withEffect">
                                  <p:stCondLst>
                                    <p:cond delay="750"/>
                                  </p:stCondLst>
                                  <p:childTnLst>
                                    <p:set>
                                      <p:cBhvr>
                                        <p:cTn id="150" dur="1" fill="hold">
                                          <p:stCondLst>
                                            <p:cond delay="0"/>
                                          </p:stCondLst>
                                        </p:cTn>
                                        <p:tgtEl>
                                          <p:spTgt spid="262"/>
                                        </p:tgtEl>
                                        <p:attrNameLst>
                                          <p:attrName>style.visibility</p:attrName>
                                        </p:attrNameLst>
                                      </p:cBhvr>
                                      <p:to>
                                        <p:strVal val="visible"/>
                                      </p:to>
                                    </p:set>
                                    <p:anim calcmode="lin" valueType="num">
                                      <p:cBhvr>
                                        <p:cTn id="151" dur="750" fill="hold"/>
                                        <p:tgtEl>
                                          <p:spTgt spid="262"/>
                                        </p:tgtEl>
                                        <p:attrNameLst>
                                          <p:attrName>ppt_w</p:attrName>
                                        </p:attrNameLst>
                                      </p:cBhvr>
                                      <p:tavLst>
                                        <p:tav tm="0">
                                          <p:val>
                                            <p:fltVal val="0"/>
                                          </p:val>
                                        </p:tav>
                                        <p:tav tm="100000">
                                          <p:val>
                                            <p:strVal val="#ppt_w"/>
                                          </p:val>
                                        </p:tav>
                                      </p:tavLst>
                                    </p:anim>
                                    <p:anim calcmode="lin" valueType="num">
                                      <p:cBhvr>
                                        <p:cTn id="152" dur="750" fill="hold"/>
                                        <p:tgtEl>
                                          <p:spTgt spid="262"/>
                                        </p:tgtEl>
                                        <p:attrNameLst>
                                          <p:attrName>ppt_h</p:attrName>
                                        </p:attrNameLst>
                                      </p:cBhvr>
                                      <p:tavLst>
                                        <p:tav tm="0">
                                          <p:val>
                                            <p:fltVal val="0"/>
                                          </p:val>
                                        </p:tav>
                                        <p:tav tm="100000">
                                          <p:val>
                                            <p:strVal val="#ppt_h"/>
                                          </p:val>
                                        </p:tav>
                                      </p:tavLst>
                                    </p:anim>
                                    <p:animEffect transition="in" filter="fade">
                                      <p:cBhvr>
                                        <p:cTn id="153" dur="750"/>
                                        <p:tgtEl>
                                          <p:spTgt spid="262"/>
                                        </p:tgtEl>
                                      </p:cBhvr>
                                    </p:animEffect>
                                  </p:childTnLst>
                                </p:cTn>
                              </p:par>
                              <p:par>
                                <p:cTn id="154" presetID="53" presetClass="entr" presetSubtype="16" fill="hold" grpId="0" nodeType="withEffect">
                                  <p:stCondLst>
                                    <p:cond delay="750"/>
                                  </p:stCondLst>
                                  <p:childTnLst>
                                    <p:set>
                                      <p:cBhvr>
                                        <p:cTn id="155" dur="1" fill="hold">
                                          <p:stCondLst>
                                            <p:cond delay="0"/>
                                          </p:stCondLst>
                                        </p:cTn>
                                        <p:tgtEl>
                                          <p:spTgt spid="270"/>
                                        </p:tgtEl>
                                        <p:attrNameLst>
                                          <p:attrName>style.visibility</p:attrName>
                                        </p:attrNameLst>
                                      </p:cBhvr>
                                      <p:to>
                                        <p:strVal val="visible"/>
                                      </p:to>
                                    </p:set>
                                    <p:anim calcmode="lin" valueType="num">
                                      <p:cBhvr>
                                        <p:cTn id="156" dur="750" fill="hold"/>
                                        <p:tgtEl>
                                          <p:spTgt spid="270"/>
                                        </p:tgtEl>
                                        <p:attrNameLst>
                                          <p:attrName>ppt_w</p:attrName>
                                        </p:attrNameLst>
                                      </p:cBhvr>
                                      <p:tavLst>
                                        <p:tav tm="0">
                                          <p:val>
                                            <p:fltVal val="0"/>
                                          </p:val>
                                        </p:tav>
                                        <p:tav tm="100000">
                                          <p:val>
                                            <p:strVal val="#ppt_w"/>
                                          </p:val>
                                        </p:tav>
                                      </p:tavLst>
                                    </p:anim>
                                    <p:anim calcmode="lin" valueType="num">
                                      <p:cBhvr>
                                        <p:cTn id="157" dur="750" fill="hold"/>
                                        <p:tgtEl>
                                          <p:spTgt spid="270"/>
                                        </p:tgtEl>
                                        <p:attrNameLst>
                                          <p:attrName>ppt_h</p:attrName>
                                        </p:attrNameLst>
                                      </p:cBhvr>
                                      <p:tavLst>
                                        <p:tav tm="0">
                                          <p:val>
                                            <p:fltVal val="0"/>
                                          </p:val>
                                        </p:tav>
                                        <p:tav tm="100000">
                                          <p:val>
                                            <p:strVal val="#ppt_h"/>
                                          </p:val>
                                        </p:tav>
                                      </p:tavLst>
                                    </p:anim>
                                    <p:animEffect transition="in" filter="fade">
                                      <p:cBhvr>
                                        <p:cTn id="158" dur="750"/>
                                        <p:tgtEl>
                                          <p:spTgt spid="270"/>
                                        </p:tgtEl>
                                      </p:cBhvr>
                                    </p:animEffect>
                                  </p:childTnLst>
                                </p:cTn>
                              </p:par>
                              <p:par>
                                <p:cTn id="159" presetID="53" presetClass="entr" presetSubtype="16" fill="hold" grpId="0" nodeType="withEffect">
                                  <p:stCondLst>
                                    <p:cond delay="750"/>
                                  </p:stCondLst>
                                  <p:childTnLst>
                                    <p:set>
                                      <p:cBhvr>
                                        <p:cTn id="160" dur="1" fill="hold">
                                          <p:stCondLst>
                                            <p:cond delay="0"/>
                                          </p:stCondLst>
                                        </p:cTn>
                                        <p:tgtEl>
                                          <p:spTgt spid="234"/>
                                        </p:tgtEl>
                                        <p:attrNameLst>
                                          <p:attrName>style.visibility</p:attrName>
                                        </p:attrNameLst>
                                      </p:cBhvr>
                                      <p:to>
                                        <p:strVal val="visible"/>
                                      </p:to>
                                    </p:set>
                                    <p:anim calcmode="lin" valueType="num">
                                      <p:cBhvr>
                                        <p:cTn id="161" dur="750" fill="hold"/>
                                        <p:tgtEl>
                                          <p:spTgt spid="234"/>
                                        </p:tgtEl>
                                        <p:attrNameLst>
                                          <p:attrName>ppt_w</p:attrName>
                                        </p:attrNameLst>
                                      </p:cBhvr>
                                      <p:tavLst>
                                        <p:tav tm="0">
                                          <p:val>
                                            <p:fltVal val="0"/>
                                          </p:val>
                                        </p:tav>
                                        <p:tav tm="100000">
                                          <p:val>
                                            <p:strVal val="#ppt_w"/>
                                          </p:val>
                                        </p:tav>
                                      </p:tavLst>
                                    </p:anim>
                                    <p:anim calcmode="lin" valueType="num">
                                      <p:cBhvr>
                                        <p:cTn id="162" dur="750" fill="hold"/>
                                        <p:tgtEl>
                                          <p:spTgt spid="234"/>
                                        </p:tgtEl>
                                        <p:attrNameLst>
                                          <p:attrName>ppt_h</p:attrName>
                                        </p:attrNameLst>
                                      </p:cBhvr>
                                      <p:tavLst>
                                        <p:tav tm="0">
                                          <p:val>
                                            <p:fltVal val="0"/>
                                          </p:val>
                                        </p:tav>
                                        <p:tav tm="100000">
                                          <p:val>
                                            <p:strVal val="#ppt_h"/>
                                          </p:val>
                                        </p:tav>
                                      </p:tavLst>
                                    </p:anim>
                                    <p:animEffect transition="in" filter="fade">
                                      <p:cBhvr>
                                        <p:cTn id="163" dur="750"/>
                                        <p:tgtEl>
                                          <p:spTgt spid="234"/>
                                        </p:tgtEl>
                                      </p:cBhvr>
                                    </p:animEffect>
                                  </p:childTnLst>
                                </p:cTn>
                              </p:par>
                              <p:par>
                                <p:cTn id="164" presetID="53" presetClass="entr" presetSubtype="16" fill="hold" grpId="0" nodeType="withEffect">
                                  <p:stCondLst>
                                    <p:cond delay="750"/>
                                  </p:stCondLst>
                                  <p:childTnLst>
                                    <p:set>
                                      <p:cBhvr>
                                        <p:cTn id="165" dur="1" fill="hold">
                                          <p:stCondLst>
                                            <p:cond delay="0"/>
                                          </p:stCondLst>
                                        </p:cTn>
                                        <p:tgtEl>
                                          <p:spTgt spid="271"/>
                                        </p:tgtEl>
                                        <p:attrNameLst>
                                          <p:attrName>style.visibility</p:attrName>
                                        </p:attrNameLst>
                                      </p:cBhvr>
                                      <p:to>
                                        <p:strVal val="visible"/>
                                      </p:to>
                                    </p:set>
                                    <p:anim calcmode="lin" valueType="num">
                                      <p:cBhvr>
                                        <p:cTn id="166" dur="750" fill="hold"/>
                                        <p:tgtEl>
                                          <p:spTgt spid="271"/>
                                        </p:tgtEl>
                                        <p:attrNameLst>
                                          <p:attrName>ppt_w</p:attrName>
                                        </p:attrNameLst>
                                      </p:cBhvr>
                                      <p:tavLst>
                                        <p:tav tm="0">
                                          <p:val>
                                            <p:fltVal val="0"/>
                                          </p:val>
                                        </p:tav>
                                        <p:tav tm="100000">
                                          <p:val>
                                            <p:strVal val="#ppt_w"/>
                                          </p:val>
                                        </p:tav>
                                      </p:tavLst>
                                    </p:anim>
                                    <p:anim calcmode="lin" valueType="num">
                                      <p:cBhvr>
                                        <p:cTn id="167" dur="750" fill="hold"/>
                                        <p:tgtEl>
                                          <p:spTgt spid="271"/>
                                        </p:tgtEl>
                                        <p:attrNameLst>
                                          <p:attrName>ppt_h</p:attrName>
                                        </p:attrNameLst>
                                      </p:cBhvr>
                                      <p:tavLst>
                                        <p:tav tm="0">
                                          <p:val>
                                            <p:fltVal val="0"/>
                                          </p:val>
                                        </p:tav>
                                        <p:tav tm="100000">
                                          <p:val>
                                            <p:strVal val="#ppt_h"/>
                                          </p:val>
                                        </p:tav>
                                      </p:tavLst>
                                    </p:anim>
                                    <p:animEffect transition="in" filter="fade">
                                      <p:cBhvr>
                                        <p:cTn id="168" dur="750"/>
                                        <p:tgtEl>
                                          <p:spTgt spid="271"/>
                                        </p:tgtEl>
                                      </p:cBhvr>
                                    </p:animEffect>
                                  </p:childTnLst>
                                </p:cTn>
                              </p:par>
                              <p:par>
                                <p:cTn id="169" presetID="53" presetClass="entr" presetSubtype="16" fill="hold" grpId="0" nodeType="withEffect">
                                  <p:stCondLst>
                                    <p:cond delay="750"/>
                                  </p:stCondLst>
                                  <p:childTnLst>
                                    <p:set>
                                      <p:cBhvr>
                                        <p:cTn id="170" dur="1" fill="hold">
                                          <p:stCondLst>
                                            <p:cond delay="0"/>
                                          </p:stCondLst>
                                        </p:cTn>
                                        <p:tgtEl>
                                          <p:spTgt spid="242"/>
                                        </p:tgtEl>
                                        <p:attrNameLst>
                                          <p:attrName>style.visibility</p:attrName>
                                        </p:attrNameLst>
                                      </p:cBhvr>
                                      <p:to>
                                        <p:strVal val="visible"/>
                                      </p:to>
                                    </p:set>
                                    <p:anim calcmode="lin" valueType="num">
                                      <p:cBhvr>
                                        <p:cTn id="171" dur="750" fill="hold"/>
                                        <p:tgtEl>
                                          <p:spTgt spid="242"/>
                                        </p:tgtEl>
                                        <p:attrNameLst>
                                          <p:attrName>ppt_w</p:attrName>
                                        </p:attrNameLst>
                                      </p:cBhvr>
                                      <p:tavLst>
                                        <p:tav tm="0">
                                          <p:val>
                                            <p:fltVal val="0"/>
                                          </p:val>
                                        </p:tav>
                                        <p:tav tm="100000">
                                          <p:val>
                                            <p:strVal val="#ppt_w"/>
                                          </p:val>
                                        </p:tav>
                                      </p:tavLst>
                                    </p:anim>
                                    <p:anim calcmode="lin" valueType="num">
                                      <p:cBhvr>
                                        <p:cTn id="172" dur="750" fill="hold"/>
                                        <p:tgtEl>
                                          <p:spTgt spid="242"/>
                                        </p:tgtEl>
                                        <p:attrNameLst>
                                          <p:attrName>ppt_h</p:attrName>
                                        </p:attrNameLst>
                                      </p:cBhvr>
                                      <p:tavLst>
                                        <p:tav tm="0">
                                          <p:val>
                                            <p:fltVal val="0"/>
                                          </p:val>
                                        </p:tav>
                                        <p:tav tm="100000">
                                          <p:val>
                                            <p:strVal val="#ppt_h"/>
                                          </p:val>
                                        </p:tav>
                                      </p:tavLst>
                                    </p:anim>
                                    <p:animEffect transition="in" filter="fade">
                                      <p:cBhvr>
                                        <p:cTn id="173" dur="750"/>
                                        <p:tgtEl>
                                          <p:spTgt spid="242"/>
                                        </p:tgtEl>
                                      </p:cBhvr>
                                    </p:animEffect>
                                  </p:childTnLst>
                                </p:cTn>
                              </p:par>
                              <p:par>
                                <p:cTn id="174" presetID="53" presetClass="entr" presetSubtype="16" fill="hold" grpId="0" nodeType="withEffect">
                                  <p:stCondLst>
                                    <p:cond delay="750"/>
                                  </p:stCondLst>
                                  <p:childTnLst>
                                    <p:set>
                                      <p:cBhvr>
                                        <p:cTn id="175" dur="1" fill="hold">
                                          <p:stCondLst>
                                            <p:cond delay="0"/>
                                          </p:stCondLst>
                                        </p:cTn>
                                        <p:tgtEl>
                                          <p:spTgt spid="265"/>
                                        </p:tgtEl>
                                        <p:attrNameLst>
                                          <p:attrName>style.visibility</p:attrName>
                                        </p:attrNameLst>
                                      </p:cBhvr>
                                      <p:to>
                                        <p:strVal val="visible"/>
                                      </p:to>
                                    </p:set>
                                    <p:anim calcmode="lin" valueType="num">
                                      <p:cBhvr>
                                        <p:cTn id="176" dur="750" fill="hold"/>
                                        <p:tgtEl>
                                          <p:spTgt spid="265"/>
                                        </p:tgtEl>
                                        <p:attrNameLst>
                                          <p:attrName>ppt_w</p:attrName>
                                        </p:attrNameLst>
                                      </p:cBhvr>
                                      <p:tavLst>
                                        <p:tav tm="0">
                                          <p:val>
                                            <p:fltVal val="0"/>
                                          </p:val>
                                        </p:tav>
                                        <p:tav tm="100000">
                                          <p:val>
                                            <p:strVal val="#ppt_w"/>
                                          </p:val>
                                        </p:tav>
                                      </p:tavLst>
                                    </p:anim>
                                    <p:anim calcmode="lin" valueType="num">
                                      <p:cBhvr>
                                        <p:cTn id="177" dur="750" fill="hold"/>
                                        <p:tgtEl>
                                          <p:spTgt spid="265"/>
                                        </p:tgtEl>
                                        <p:attrNameLst>
                                          <p:attrName>ppt_h</p:attrName>
                                        </p:attrNameLst>
                                      </p:cBhvr>
                                      <p:tavLst>
                                        <p:tav tm="0">
                                          <p:val>
                                            <p:fltVal val="0"/>
                                          </p:val>
                                        </p:tav>
                                        <p:tav tm="100000">
                                          <p:val>
                                            <p:strVal val="#ppt_h"/>
                                          </p:val>
                                        </p:tav>
                                      </p:tavLst>
                                    </p:anim>
                                    <p:animEffect transition="in" filter="fade">
                                      <p:cBhvr>
                                        <p:cTn id="178" dur="750"/>
                                        <p:tgtEl>
                                          <p:spTgt spid="265"/>
                                        </p:tgtEl>
                                      </p:cBhvr>
                                    </p:animEffect>
                                  </p:childTnLst>
                                </p:cTn>
                              </p:par>
                              <p:par>
                                <p:cTn id="179" presetID="53" presetClass="entr" presetSubtype="16" fill="hold" grpId="0" nodeType="withEffect">
                                  <p:stCondLst>
                                    <p:cond delay="750"/>
                                  </p:stCondLst>
                                  <p:childTnLst>
                                    <p:set>
                                      <p:cBhvr>
                                        <p:cTn id="180" dur="1" fill="hold">
                                          <p:stCondLst>
                                            <p:cond delay="0"/>
                                          </p:stCondLst>
                                        </p:cTn>
                                        <p:tgtEl>
                                          <p:spTgt spid="253"/>
                                        </p:tgtEl>
                                        <p:attrNameLst>
                                          <p:attrName>style.visibility</p:attrName>
                                        </p:attrNameLst>
                                      </p:cBhvr>
                                      <p:to>
                                        <p:strVal val="visible"/>
                                      </p:to>
                                    </p:set>
                                    <p:anim calcmode="lin" valueType="num">
                                      <p:cBhvr>
                                        <p:cTn id="181" dur="750" fill="hold"/>
                                        <p:tgtEl>
                                          <p:spTgt spid="253"/>
                                        </p:tgtEl>
                                        <p:attrNameLst>
                                          <p:attrName>ppt_w</p:attrName>
                                        </p:attrNameLst>
                                      </p:cBhvr>
                                      <p:tavLst>
                                        <p:tav tm="0">
                                          <p:val>
                                            <p:fltVal val="0"/>
                                          </p:val>
                                        </p:tav>
                                        <p:tav tm="100000">
                                          <p:val>
                                            <p:strVal val="#ppt_w"/>
                                          </p:val>
                                        </p:tav>
                                      </p:tavLst>
                                    </p:anim>
                                    <p:anim calcmode="lin" valueType="num">
                                      <p:cBhvr>
                                        <p:cTn id="182" dur="750" fill="hold"/>
                                        <p:tgtEl>
                                          <p:spTgt spid="253"/>
                                        </p:tgtEl>
                                        <p:attrNameLst>
                                          <p:attrName>ppt_h</p:attrName>
                                        </p:attrNameLst>
                                      </p:cBhvr>
                                      <p:tavLst>
                                        <p:tav tm="0">
                                          <p:val>
                                            <p:fltVal val="0"/>
                                          </p:val>
                                        </p:tav>
                                        <p:tav tm="100000">
                                          <p:val>
                                            <p:strVal val="#ppt_h"/>
                                          </p:val>
                                        </p:tav>
                                      </p:tavLst>
                                    </p:anim>
                                    <p:animEffect transition="in" filter="fade">
                                      <p:cBhvr>
                                        <p:cTn id="183" dur="750"/>
                                        <p:tgtEl>
                                          <p:spTgt spid="253"/>
                                        </p:tgtEl>
                                      </p:cBhvr>
                                    </p:animEffect>
                                  </p:childTnLst>
                                </p:cTn>
                              </p:par>
                              <p:par>
                                <p:cTn id="184" presetID="53" presetClass="entr" presetSubtype="16" fill="hold" grpId="0" nodeType="withEffect">
                                  <p:stCondLst>
                                    <p:cond delay="750"/>
                                  </p:stCondLst>
                                  <p:childTnLst>
                                    <p:set>
                                      <p:cBhvr>
                                        <p:cTn id="185" dur="1" fill="hold">
                                          <p:stCondLst>
                                            <p:cond delay="0"/>
                                          </p:stCondLst>
                                        </p:cTn>
                                        <p:tgtEl>
                                          <p:spTgt spid="257"/>
                                        </p:tgtEl>
                                        <p:attrNameLst>
                                          <p:attrName>style.visibility</p:attrName>
                                        </p:attrNameLst>
                                      </p:cBhvr>
                                      <p:to>
                                        <p:strVal val="visible"/>
                                      </p:to>
                                    </p:set>
                                    <p:anim calcmode="lin" valueType="num">
                                      <p:cBhvr>
                                        <p:cTn id="186" dur="750" fill="hold"/>
                                        <p:tgtEl>
                                          <p:spTgt spid="257"/>
                                        </p:tgtEl>
                                        <p:attrNameLst>
                                          <p:attrName>ppt_w</p:attrName>
                                        </p:attrNameLst>
                                      </p:cBhvr>
                                      <p:tavLst>
                                        <p:tav tm="0">
                                          <p:val>
                                            <p:fltVal val="0"/>
                                          </p:val>
                                        </p:tav>
                                        <p:tav tm="100000">
                                          <p:val>
                                            <p:strVal val="#ppt_w"/>
                                          </p:val>
                                        </p:tav>
                                      </p:tavLst>
                                    </p:anim>
                                    <p:anim calcmode="lin" valueType="num">
                                      <p:cBhvr>
                                        <p:cTn id="187" dur="750" fill="hold"/>
                                        <p:tgtEl>
                                          <p:spTgt spid="257"/>
                                        </p:tgtEl>
                                        <p:attrNameLst>
                                          <p:attrName>ppt_h</p:attrName>
                                        </p:attrNameLst>
                                      </p:cBhvr>
                                      <p:tavLst>
                                        <p:tav tm="0">
                                          <p:val>
                                            <p:fltVal val="0"/>
                                          </p:val>
                                        </p:tav>
                                        <p:tav tm="100000">
                                          <p:val>
                                            <p:strVal val="#ppt_h"/>
                                          </p:val>
                                        </p:tav>
                                      </p:tavLst>
                                    </p:anim>
                                    <p:animEffect transition="in" filter="fade">
                                      <p:cBhvr>
                                        <p:cTn id="188" dur="750"/>
                                        <p:tgtEl>
                                          <p:spTgt spid="257"/>
                                        </p:tgtEl>
                                      </p:cBhvr>
                                    </p:animEffect>
                                  </p:childTnLst>
                                </p:cTn>
                              </p:par>
                              <p:par>
                                <p:cTn id="189" presetID="53" presetClass="entr" presetSubtype="16" fill="hold" grpId="0" nodeType="withEffect">
                                  <p:stCondLst>
                                    <p:cond delay="750"/>
                                  </p:stCondLst>
                                  <p:childTnLst>
                                    <p:set>
                                      <p:cBhvr>
                                        <p:cTn id="190" dur="1" fill="hold">
                                          <p:stCondLst>
                                            <p:cond delay="0"/>
                                          </p:stCondLst>
                                        </p:cTn>
                                        <p:tgtEl>
                                          <p:spTgt spid="258"/>
                                        </p:tgtEl>
                                        <p:attrNameLst>
                                          <p:attrName>style.visibility</p:attrName>
                                        </p:attrNameLst>
                                      </p:cBhvr>
                                      <p:to>
                                        <p:strVal val="visible"/>
                                      </p:to>
                                    </p:set>
                                    <p:anim calcmode="lin" valueType="num">
                                      <p:cBhvr>
                                        <p:cTn id="191" dur="750" fill="hold"/>
                                        <p:tgtEl>
                                          <p:spTgt spid="258"/>
                                        </p:tgtEl>
                                        <p:attrNameLst>
                                          <p:attrName>ppt_w</p:attrName>
                                        </p:attrNameLst>
                                      </p:cBhvr>
                                      <p:tavLst>
                                        <p:tav tm="0">
                                          <p:val>
                                            <p:fltVal val="0"/>
                                          </p:val>
                                        </p:tav>
                                        <p:tav tm="100000">
                                          <p:val>
                                            <p:strVal val="#ppt_w"/>
                                          </p:val>
                                        </p:tav>
                                      </p:tavLst>
                                    </p:anim>
                                    <p:anim calcmode="lin" valueType="num">
                                      <p:cBhvr>
                                        <p:cTn id="192" dur="750" fill="hold"/>
                                        <p:tgtEl>
                                          <p:spTgt spid="258"/>
                                        </p:tgtEl>
                                        <p:attrNameLst>
                                          <p:attrName>ppt_h</p:attrName>
                                        </p:attrNameLst>
                                      </p:cBhvr>
                                      <p:tavLst>
                                        <p:tav tm="0">
                                          <p:val>
                                            <p:fltVal val="0"/>
                                          </p:val>
                                        </p:tav>
                                        <p:tav tm="100000">
                                          <p:val>
                                            <p:strVal val="#ppt_h"/>
                                          </p:val>
                                        </p:tav>
                                      </p:tavLst>
                                    </p:anim>
                                    <p:animEffect transition="in" filter="fade">
                                      <p:cBhvr>
                                        <p:cTn id="193" dur="750"/>
                                        <p:tgtEl>
                                          <p:spTgt spid="258"/>
                                        </p:tgtEl>
                                      </p:cBhvr>
                                    </p:animEffect>
                                  </p:childTnLst>
                                </p:cTn>
                              </p:par>
                              <p:par>
                                <p:cTn id="194" presetID="53" presetClass="entr" presetSubtype="16" fill="hold" grpId="0" nodeType="withEffect">
                                  <p:stCondLst>
                                    <p:cond delay="750"/>
                                  </p:stCondLst>
                                  <p:childTnLst>
                                    <p:set>
                                      <p:cBhvr>
                                        <p:cTn id="195" dur="1" fill="hold">
                                          <p:stCondLst>
                                            <p:cond delay="0"/>
                                          </p:stCondLst>
                                        </p:cTn>
                                        <p:tgtEl>
                                          <p:spTgt spid="229"/>
                                        </p:tgtEl>
                                        <p:attrNameLst>
                                          <p:attrName>style.visibility</p:attrName>
                                        </p:attrNameLst>
                                      </p:cBhvr>
                                      <p:to>
                                        <p:strVal val="visible"/>
                                      </p:to>
                                    </p:set>
                                    <p:anim calcmode="lin" valueType="num">
                                      <p:cBhvr>
                                        <p:cTn id="196" dur="750" fill="hold"/>
                                        <p:tgtEl>
                                          <p:spTgt spid="229"/>
                                        </p:tgtEl>
                                        <p:attrNameLst>
                                          <p:attrName>ppt_w</p:attrName>
                                        </p:attrNameLst>
                                      </p:cBhvr>
                                      <p:tavLst>
                                        <p:tav tm="0">
                                          <p:val>
                                            <p:fltVal val="0"/>
                                          </p:val>
                                        </p:tav>
                                        <p:tav tm="100000">
                                          <p:val>
                                            <p:strVal val="#ppt_w"/>
                                          </p:val>
                                        </p:tav>
                                      </p:tavLst>
                                    </p:anim>
                                    <p:anim calcmode="lin" valueType="num">
                                      <p:cBhvr>
                                        <p:cTn id="197" dur="750" fill="hold"/>
                                        <p:tgtEl>
                                          <p:spTgt spid="229"/>
                                        </p:tgtEl>
                                        <p:attrNameLst>
                                          <p:attrName>ppt_h</p:attrName>
                                        </p:attrNameLst>
                                      </p:cBhvr>
                                      <p:tavLst>
                                        <p:tav tm="0">
                                          <p:val>
                                            <p:fltVal val="0"/>
                                          </p:val>
                                        </p:tav>
                                        <p:tav tm="100000">
                                          <p:val>
                                            <p:strVal val="#ppt_h"/>
                                          </p:val>
                                        </p:tav>
                                      </p:tavLst>
                                    </p:anim>
                                    <p:animEffect transition="in" filter="fade">
                                      <p:cBhvr>
                                        <p:cTn id="198" dur="750"/>
                                        <p:tgtEl>
                                          <p:spTgt spid="229"/>
                                        </p:tgtEl>
                                      </p:cBhvr>
                                    </p:animEffect>
                                  </p:childTnLst>
                                </p:cTn>
                              </p:par>
                              <p:par>
                                <p:cTn id="199" presetID="53" presetClass="entr" presetSubtype="16" fill="hold" grpId="0" nodeType="withEffect">
                                  <p:stCondLst>
                                    <p:cond delay="750"/>
                                  </p:stCondLst>
                                  <p:childTnLst>
                                    <p:set>
                                      <p:cBhvr>
                                        <p:cTn id="200" dur="1" fill="hold">
                                          <p:stCondLst>
                                            <p:cond delay="0"/>
                                          </p:stCondLst>
                                        </p:cTn>
                                        <p:tgtEl>
                                          <p:spTgt spid="269"/>
                                        </p:tgtEl>
                                        <p:attrNameLst>
                                          <p:attrName>style.visibility</p:attrName>
                                        </p:attrNameLst>
                                      </p:cBhvr>
                                      <p:to>
                                        <p:strVal val="visible"/>
                                      </p:to>
                                    </p:set>
                                    <p:anim calcmode="lin" valueType="num">
                                      <p:cBhvr>
                                        <p:cTn id="201" dur="750" fill="hold"/>
                                        <p:tgtEl>
                                          <p:spTgt spid="269"/>
                                        </p:tgtEl>
                                        <p:attrNameLst>
                                          <p:attrName>ppt_w</p:attrName>
                                        </p:attrNameLst>
                                      </p:cBhvr>
                                      <p:tavLst>
                                        <p:tav tm="0">
                                          <p:val>
                                            <p:fltVal val="0"/>
                                          </p:val>
                                        </p:tav>
                                        <p:tav tm="100000">
                                          <p:val>
                                            <p:strVal val="#ppt_w"/>
                                          </p:val>
                                        </p:tav>
                                      </p:tavLst>
                                    </p:anim>
                                    <p:anim calcmode="lin" valueType="num">
                                      <p:cBhvr>
                                        <p:cTn id="202" dur="750" fill="hold"/>
                                        <p:tgtEl>
                                          <p:spTgt spid="269"/>
                                        </p:tgtEl>
                                        <p:attrNameLst>
                                          <p:attrName>ppt_h</p:attrName>
                                        </p:attrNameLst>
                                      </p:cBhvr>
                                      <p:tavLst>
                                        <p:tav tm="0">
                                          <p:val>
                                            <p:fltVal val="0"/>
                                          </p:val>
                                        </p:tav>
                                        <p:tav tm="100000">
                                          <p:val>
                                            <p:strVal val="#ppt_h"/>
                                          </p:val>
                                        </p:tav>
                                      </p:tavLst>
                                    </p:anim>
                                    <p:animEffect transition="in" filter="fade">
                                      <p:cBhvr>
                                        <p:cTn id="203" dur="750"/>
                                        <p:tgtEl>
                                          <p:spTgt spid="269"/>
                                        </p:tgtEl>
                                      </p:cBhvr>
                                    </p:animEffect>
                                  </p:childTnLst>
                                </p:cTn>
                              </p:par>
                              <p:par>
                                <p:cTn id="204" presetID="53" presetClass="entr" presetSubtype="16" fill="hold" grpId="0" nodeType="withEffect">
                                  <p:stCondLst>
                                    <p:cond delay="750"/>
                                  </p:stCondLst>
                                  <p:childTnLst>
                                    <p:set>
                                      <p:cBhvr>
                                        <p:cTn id="205" dur="1" fill="hold">
                                          <p:stCondLst>
                                            <p:cond delay="0"/>
                                          </p:stCondLst>
                                        </p:cTn>
                                        <p:tgtEl>
                                          <p:spTgt spid="252"/>
                                        </p:tgtEl>
                                        <p:attrNameLst>
                                          <p:attrName>style.visibility</p:attrName>
                                        </p:attrNameLst>
                                      </p:cBhvr>
                                      <p:to>
                                        <p:strVal val="visible"/>
                                      </p:to>
                                    </p:set>
                                    <p:anim calcmode="lin" valueType="num">
                                      <p:cBhvr>
                                        <p:cTn id="206" dur="750" fill="hold"/>
                                        <p:tgtEl>
                                          <p:spTgt spid="252"/>
                                        </p:tgtEl>
                                        <p:attrNameLst>
                                          <p:attrName>ppt_w</p:attrName>
                                        </p:attrNameLst>
                                      </p:cBhvr>
                                      <p:tavLst>
                                        <p:tav tm="0">
                                          <p:val>
                                            <p:fltVal val="0"/>
                                          </p:val>
                                        </p:tav>
                                        <p:tav tm="100000">
                                          <p:val>
                                            <p:strVal val="#ppt_w"/>
                                          </p:val>
                                        </p:tav>
                                      </p:tavLst>
                                    </p:anim>
                                    <p:anim calcmode="lin" valueType="num">
                                      <p:cBhvr>
                                        <p:cTn id="207" dur="750" fill="hold"/>
                                        <p:tgtEl>
                                          <p:spTgt spid="252"/>
                                        </p:tgtEl>
                                        <p:attrNameLst>
                                          <p:attrName>ppt_h</p:attrName>
                                        </p:attrNameLst>
                                      </p:cBhvr>
                                      <p:tavLst>
                                        <p:tav tm="0">
                                          <p:val>
                                            <p:fltVal val="0"/>
                                          </p:val>
                                        </p:tav>
                                        <p:tav tm="100000">
                                          <p:val>
                                            <p:strVal val="#ppt_h"/>
                                          </p:val>
                                        </p:tav>
                                      </p:tavLst>
                                    </p:anim>
                                    <p:animEffect transition="in" filter="fade">
                                      <p:cBhvr>
                                        <p:cTn id="208" dur="750"/>
                                        <p:tgtEl>
                                          <p:spTgt spid="252"/>
                                        </p:tgtEl>
                                      </p:cBhvr>
                                    </p:animEffect>
                                  </p:childTnLst>
                                </p:cTn>
                              </p:par>
                              <p:par>
                                <p:cTn id="209" presetID="53" presetClass="entr" presetSubtype="16" fill="hold" grpId="0" nodeType="withEffect">
                                  <p:stCondLst>
                                    <p:cond delay="750"/>
                                  </p:stCondLst>
                                  <p:childTnLst>
                                    <p:set>
                                      <p:cBhvr>
                                        <p:cTn id="210" dur="1" fill="hold">
                                          <p:stCondLst>
                                            <p:cond delay="0"/>
                                          </p:stCondLst>
                                        </p:cTn>
                                        <p:tgtEl>
                                          <p:spTgt spid="268"/>
                                        </p:tgtEl>
                                        <p:attrNameLst>
                                          <p:attrName>style.visibility</p:attrName>
                                        </p:attrNameLst>
                                      </p:cBhvr>
                                      <p:to>
                                        <p:strVal val="visible"/>
                                      </p:to>
                                    </p:set>
                                    <p:anim calcmode="lin" valueType="num">
                                      <p:cBhvr>
                                        <p:cTn id="211" dur="750" fill="hold"/>
                                        <p:tgtEl>
                                          <p:spTgt spid="268"/>
                                        </p:tgtEl>
                                        <p:attrNameLst>
                                          <p:attrName>ppt_w</p:attrName>
                                        </p:attrNameLst>
                                      </p:cBhvr>
                                      <p:tavLst>
                                        <p:tav tm="0">
                                          <p:val>
                                            <p:fltVal val="0"/>
                                          </p:val>
                                        </p:tav>
                                        <p:tav tm="100000">
                                          <p:val>
                                            <p:strVal val="#ppt_w"/>
                                          </p:val>
                                        </p:tav>
                                      </p:tavLst>
                                    </p:anim>
                                    <p:anim calcmode="lin" valueType="num">
                                      <p:cBhvr>
                                        <p:cTn id="212" dur="750" fill="hold"/>
                                        <p:tgtEl>
                                          <p:spTgt spid="268"/>
                                        </p:tgtEl>
                                        <p:attrNameLst>
                                          <p:attrName>ppt_h</p:attrName>
                                        </p:attrNameLst>
                                      </p:cBhvr>
                                      <p:tavLst>
                                        <p:tav tm="0">
                                          <p:val>
                                            <p:fltVal val="0"/>
                                          </p:val>
                                        </p:tav>
                                        <p:tav tm="100000">
                                          <p:val>
                                            <p:strVal val="#ppt_h"/>
                                          </p:val>
                                        </p:tav>
                                      </p:tavLst>
                                    </p:anim>
                                    <p:animEffect transition="in" filter="fade">
                                      <p:cBhvr>
                                        <p:cTn id="213" dur="750"/>
                                        <p:tgtEl>
                                          <p:spTgt spid="268"/>
                                        </p:tgtEl>
                                      </p:cBhvr>
                                    </p:animEffect>
                                  </p:childTnLst>
                                </p:cTn>
                              </p:par>
                              <p:par>
                                <p:cTn id="214" presetID="53" presetClass="entr" presetSubtype="16" fill="hold" grpId="0" nodeType="withEffect">
                                  <p:stCondLst>
                                    <p:cond delay="750"/>
                                  </p:stCondLst>
                                  <p:childTnLst>
                                    <p:set>
                                      <p:cBhvr>
                                        <p:cTn id="215" dur="1" fill="hold">
                                          <p:stCondLst>
                                            <p:cond delay="0"/>
                                          </p:stCondLst>
                                        </p:cTn>
                                        <p:tgtEl>
                                          <p:spTgt spid="241"/>
                                        </p:tgtEl>
                                        <p:attrNameLst>
                                          <p:attrName>style.visibility</p:attrName>
                                        </p:attrNameLst>
                                      </p:cBhvr>
                                      <p:to>
                                        <p:strVal val="visible"/>
                                      </p:to>
                                    </p:set>
                                    <p:anim calcmode="lin" valueType="num">
                                      <p:cBhvr>
                                        <p:cTn id="216" dur="750" fill="hold"/>
                                        <p:tgtEl>
                                          <p:spTgt spid="241"/>
                                        </p:tgtEl>
                                        <p:attrNameLst>
                                          <p:attrName>ppt_w</p:attrName>
                                        </p:attrNameLst>
                                      </p:cBhvr>
                                      <p:tavLst>
                                        <p:tav tm="0">
                                          <p:val>
                                            <p:fltVal val="0"/>
                                          </p:val>
                                        </p:tav>
                                        <p:tav tm="100000">
                                          <p:val>
                                            <p:strVal val="#ppt_w"/>
                                          </p:val>
                                        </p:tav>
                                      </p:tavLst>
                                    </p:anim>
                                    <p:anim calcmode="lin" valueType="num">
                                      <p:cBhvr>
                                        <p:cTn id="217" dur="750" fill="hold"/>
                                        <p:tgtEl>
                                          <p:spTgt spid="241"/>
                                        </p:tgtEl>
                                        <p:attrNameLst>
                                          <p:attrName>ppt_h</p:attrName>
                                        </p:attrNameLst>
                                      </p:cBhvr>
                                      <p:tavLst>
                                        <p:tav tm="0">
                                          <p:val>
                                            <p:fltVal val="0"/>
                                          </p:val>
                                        </p:tav>
                                        <p:tav tm="100000">
                                          <p:val>
                                            <p:strVal val="#ppt_h"/>
                                          </p:val>
                                        </p:tav>
                                      </p:tavLst>
                                    </p:anim>
                                    <p:animEffect transition="in" filter="fade">
                                      <p:cBhvr>
                                        <p:cTn id="218" dur="750"/>
                                        <p:tgtEl>
                                          <p:spTgt spid="241"/>
                                        </p:tgtEl>
                                      </p:cBhvr>
                                    </p:animEffect>
                                  </p:childTnLst>
                                </p:cTn>
                              </p:par>
                              <p:par>
                                <p:cTn id="219" presetID="53" presetClass="entr" presetSubtype="16" fill="hold" grpId="0" nodeType="withEffect">
                                  <p:stCondLst>
                                    <p:cond delay="750"/>
                                  </p:stCondLst>
                                  <p:childTnLst>
                                    <p:set>
                                      <p:cBhvr>
                                        <p:cTn id="220" dur="1" fill="hold">
                                          <p:stCondLst>
                                            <p:cond delay="0"/>
                                          </p:stCondLst>
                                        </p:cTn>
                                        <p:tgtEl>
                                          <p:spTgt spid="235"/>
                                        </p:tgtEl>
                                        <p:attrNameLst>
                                          <p:attrName>style.visibility</p:attrName>
                                        </p:attrNameLst>
                                      </p:cBhvr>
                                      <p:to>
                                        <p:strVal val="visible"/>
                                      </p:to>
                                    </p:set>
                                    <p:anim calcmode="lin" valueType="num">
                                      <p:cBhvr>
                                        <p:cTn id="221" dur="750" fill="hold"/>
                                        <p:tgtEl>
                                          <p:spTgt spid="235"/>
                                        </p:tgtEl>
                                        <p:attrNameLst>
                                          <p:attrName>ppt_w</p:attrName>
                                        </p:attrNameLst>
                                      </p:cBhvr>
                                      <p:tavLst>
                                        <p:tav tm="0">
                                          <p:val>
                                            <p:fltVal val="0"/>
                                          </p:val>
                                        </p:tav>
                                        <p:tav tm="100000">
                                          <p:val>
                                            <p:strVal val="#ppt_w"/>
                                          </p:val>
                                        </p:tav>
                                      </p:tavLst>
                                    </p:anim>
                                    <p:anim calcmode="lin" valueType="num">
                                      <p:cBhvr>
                                        <p:cTn id="222" dur="750" fill="hold"/>
                                        <p:tgtEl>
                                          <p:spTgt spid="235"/>
                                        </p:tgtEl>
                                        <p:attrNameLst>
                                          <p:attrName>ppt_h</p:attrName>
                                        </p:attrNameLst>
                                      </p:cBhvr>
                                      <p:tavLst>
                                        <p:tav tm="0">
                                          <p:val>
                                            <p:fltVal val="0"/>
                                          </p:val>
                                        </p:tav>
                                        <p:tav tm="100000">
                                          <p:val>
                                            <p:strVal val="#ppt_h"/>
                                          </p:val>
                                        </p:tav>
                                      </p:tavLst>
                                    </p:anim>
                                    <p:animEffect transition="in" filter="fade">
                                      <p:cBhvr>
                                        <p:cTn id="223" dur="750"/>
                                        <p:tgtEl>
                                          <p:spTgt spid="235"/>
                                        </p:tgtEl>
                                      </p:cBhvr>
                                    </p:animEffect>
                                  </p:childTnLst>
                                </p:cTn>
                              </p:par>
                              <p:par>
                                <p:cTn id="224" presetID="53" presetClass="entr" presetSubtype="16" fill="hold" grpId="0" nodeType="withEffect">
                                  <p:stCondLst>
                                    <p:cond delay="750"/>
                                  </p:stCondLst>
                                  <p:childTnLst>
                                    <p:set>
                                      <p:cBhvr>
                                        <p:cTn id="225" dur="1" fill="hold">
                                          <p:stCondLst>
                                            <p:cond delay="0"/>
                                          </p:stCondLst>
                                        </p:cTn>
                                        <p:tgtEl>
                                          <p:spTgt spid="255"/>
                                        </p:tgtEl>
                                        <p:attrNameLst>
                                          <p:attrName>style.visibility</p:attrName>
                                        </p:attrNameLst>
                                      </p:cBhvr>
                                      <p:to>
                                        <p:strVal val="visible"/>
                                      </p:to>
                                    </p:set>
                                    <p:anim calcmode="lin" valueType="num">
                                      <p:cBhvr>
                                        <p:cTn id="226" dur="750" fill="hold"/>
                                        <p:tgtEl>
                                          <p:spTgt spid="255"/>
                                        </p:tgtEl>
                                        <p:attrNameLst>
                                          <p:attrName>ppt_w</p:attrName>
                                        </p:attrNameLst>
                                      </p:cBhvr>
                                      <p:tavLst>
                                        <p:tav tm="0">
                                          <p:val>
                                            <p:fltVal val="0"/>
                                          </p:val>
                                        </p:tav>
                                        <p:tav tm="100000">
                                          <p:val>
                                            <p:strVal val="#ppt_w"/>
                                          </p:val>
                                        </p:tav>
                                      </p:tavLst>
                                    </p:anim>
                                    <p:anim calcmode="lin" valueType="num">
                                      <p:cBhvr>
                                        <p:cTn id="227" dur="750" fill="hold"/>
                                        <p:tgtEl>
                                          <p:spTgt spid="255"/>
                                        </p:tgtEl>
                                        <p:attrNameLst>
                                          <p:attrName>ppt_h</p:attrName>
                                        </p:attrNameLst>
                                      </p:cBhvr>
                                      <p:tavLst>
                                        <p:tav tm="0">
                                          <p:val>
                                            <p:fltVal val="0"/>
                                          </p:val>
                                        </p:tav>
                                        <p:tav tm="100000">
                                          <p:val>
                                            <p:strVal val="#ppt_h"/>
                                          </p:val>
                                        </p:tav>
                                      </p:tavLst>
                                    </p:anim>
                                    <p:animEffect transition="in" filter="fade">
                                      <p:cBhvr>
                                        <p:cTn id="228" dur="750"/>
                                        <p:tgtEl>
                                          <p:spTgt spid="255"/>
                                        </p:tgtEl>
                                      </p:cBhvr>
                                    </p:animEffect>
                                  </p:childTnLst>
                                </p:cTn>
                              </p:par>
                              <p:par>
                                <p:cTn id="229" presetID="53" presetClass="entr" presetSubtype="16" fill="hold" grpId="0" nodeType="withEffect">
                                  <p:stCondLst>
                                    <p:cond delay="750"/>
                                  </p:stCondLst>
                                  <p:childTnLst>
                                    <p:set>
                                      <p:cBhvr>
                                        <p:cTn id="230" dur="1" fill="hold">
                                          <p:stCondLst>
                                            <p:cond delay="0"/>
                                          </p:stCondLst>
                                        </p:cTn>
                                        <p:tgtEl>
                                          <p:spTgt spid="256"/>
                                        </p:tgtEl>
                                        <p:attrNameLst>
                                          <p:attrName>style.visibility</p:attrName>
                                        </p:attrNameLst>
                                      </p:cBhvr>
                                      <p:to>
                                        <p:strVal val="visible"/>
                                      </p:to>
                                    </p:set>
                                    <p:anim calcmode="lin" valueType="num">
                                      <p:cBhvr>
                                        <p:cTn id="231" dur="750" fill="hold"/>
                                        <p:tgtEl>
                                          <p:spTgt spid="256"/>
                                        </p:tgtEl>
                                        <p:attrNameLst>
                                          <p:attrName>ppt_w</p:attrName>
                                        </p:attrNameLst>
                                      </p:cBhvr>
                                      <p:tavLst>
                                        <p:tav tm="0">
                                          <p:val>
                                            <p:fltVal val="0"/>
                                          </p:val>
                                        </p:tav>
                                        <p:tav tm="100000">
                                          <p:val>
                                            <p:strVal val="#ppt_w"/>
                                          </p:val>
                                        </p:tav>
                                      </p:tavLst>
                                    </p:anim>
                                    <p:anim calcmode="lin" valueType="num">
                                      <p:cBhvr>
                                        <p:cTn id="232" dur="750" fill="hold"/>
                                        <p:tgtEl>
                                          <p:spTgt spid="256"/>
                                        </p:tgtEl>
                                        <p:attrNameLst>
                                          <p:attrName>ppt_h</p:attrName>
                                        </p:attrNameLst>
                                      </p:cBhvr>
                                      <p:tavLst>
                                        <p:tav tm="0">
                                          <p:val>
                                            <p:fltVal val="0"/>
                                          </p:val>
                                        </p:tav>
                                        <p:tav tm="100000">
                                          <p:val>
                                            <p:strVal val="#ppt_h"/>
                                          </p:val>
                                        </p:tav>
                                      </p:tavLst>
                                    </p:anim>
                                    <p:animEffect transition="in" filter="fade">
                                      <p:cBhvr>
                                        <p:cTn id="233" dur="750"/>
                                        <p:tgtEl>
                                          <p:spTgt spid="256"/>
                                        </p:tgtEl>
                                      </p:cBhvr>
                                    </p:animEffect>
                                  </p:childTnLst>
                                </p:cTn>
                              </p:par>
                              <p:par>
                                <p:cTn id="234" presetID="53" presetClass="entr" presetSubtype="16" fill="hold" grpId="0" nodeType="withEffect">
                                  <p:stCondLst>
                                    <p:cond delay="750"/>
                                  </p:stCondLst>
                                  <p:childTnLst>
                                    <p:set>
                                      <p:cBhvr>
                                        <p:cTn id="235" dur="1" fill="hold">
                                          <p:stCondLst>
                                            <p:cond delay="0"/>
                                          </p:stCondLst>
                                        </p:cTn>
                                        <p:tgtEl>
                                          <p:spTgt spid="251"/>
                                        </p:tgtEl>
                                        <p:attrNameLst>
                                          <p:attrName>style.visibility</p:attrName>
                                        </p:attrNameLst>
                                      </p:cBhvr>
                                      <p:to>
                                        <p:strVal val="visible"/>
                                      </p:to>
                                    </p:set>
                                    <p:anim calcmode="lin" valueType="num">
                                      <p:cBhvr>
                                        <p:cTn id="236" dur="750" fill="hold"/>
                                        <p:tgtEl>
                                          <p:spTgt spid="251"/>
                                        </p:tgtEl>
                                        <p:attrNameLst>
                                          <p:attrName>ppt_w</p:attrName>
                                        </p:attrNameLst>
                                      </p:cBhvr>
                                      <p:tavLst>
                                        <p:tav tm="0">
                                          <p:val>
                                            <p:fltVal val="0"/>
                                          </p:val>
                                        </p:tav>
                                        <p:tav tm="100000">
                                          <p:val>
                                            <p:strVal val="#ppt_w"/>
                                          </p:val>
                                        </p:tav>
                                      </p:tavLst>
                                    </p:anim>
                                    <p:anim calcmode="lin" valueType="num">
                                      <p:cBhvr>
                                        <p:cTn id="237" dur="750" fill="hold"/>
                                        <p:tgtEl>
                                          <p:spTgt spid="251"/>
                                        </p:tgtEl>
                                        <p:attrNameLst>
                                          <p:attrName>ppt_h</p:attrName>
                                        </p:attrNameLst>
                                      </p:cBhvr>
                                      <p:tavLst>
                                        <p:tav tm="0">
                                          <p:val>
                                            <p:fltVal val="0"/>
                                          </p:val>
                                        </p:tav>
                                        <p:tav tm="100000">
                                          <p:val>
                                            <p:strVal val="#ppt_h"/>
                                          </p:val>
                                        </p:tav>
                                      </p:tavLst>
                                    </p:anim>
                                    <p:animEffect transition="in" filter="fade">
                                      <p:cBhvr>
                                        <p:cTn id="238" dur="750"/>
                                        <p:tgtEl>
                                          <p:spTgt spid="251"/>
                                        </p:tgtEl>
                                      </p:cBhvr>
                                    </p:animEffect>
                                  </p:childTnLst>
                                </p:cTn>
                              </p:par>
                              <p:par>
                                <p:cTn id="239" presetID="53" presetClass="entr" presetSubtype="16" fill="hold" grpId="0" nodeType="withEffect">
                                  <p:stCondLst>
                                    <p:cond delay="750"/>
                                  </p:stCondLst>
                                  <p:childTnLst>
                                    <p:set>
                                      <p:cBhvr>
                                        <p:cTn id="240" dur="1" fill="hold">
                                          <p:stCondLst>
                                            <p:cond delay="0"/>
                                          </p:stCondLst>
                                        </p:cTn>
                                        <p:tgtEl>
                                          <p:spTgt spid="243"/>
                                        </p:tgtEl>
                                        <p:attrNameLst>
                                          <p:attrName>style.visibility</p:attrName>
                                        </p:attrNameLst>
                                      </p:cBhvr>
                                      <p:to>
                                        <p:strVal val="visible"/>
                                      </p:to>
                                    </p:set>
                                    <p:anim calcmode="lin" valueType="num">
                                      <p:cBhvr>
                                        <p:cTn id="241" dur="750" fill="hold"/>
                                        <p:tgtEl>
                                          <p:spTgt spid="243"/>
                                        </p:tgtEl>
                                        <p:attrNameLst>
                                          <p:attrName>ppt_w</p:attrName>
                                        </p:attrNameLst>
                                      </p:cBhvr>
                                      <p:tavLst>
                                        <p:tav tm="0">
                                          <p:val>
                                            <p:fltVal val="0"/>
                                          </p:val>
                                        </p:tav>
                                        <p:tav tm="100000">
                                          <p:val>
                                            <p:strVal val="#ppt_w"/>
                                          </p:val>
                                        </p:tav>
                                      </p:tavLst>
                                    </p:anim>
                                    <p:anim calcmode="lin" valueType="num">
                                      <p:cBhvr>
                                        <p:cTn id="242" dur="750" fill="hold"/>
                                        <p:tgtEl>
                                          <p:spTgt spid="243"/>
                                        </p:tgtEl>
                                        <p:attrNameLst>
                                          <p:attrName>ppt_h</p:attrName>
                                        </p:attrNameLst>
                                      </p:cBhvr>
                                      <p:tavLst>
                                        <p:tav tm="0">
                                          <p:val>
                                            <p:fltVal val="0"/>
                                          </p:val>
                                        </p:tav>
                                        <p:tav tm="100000">
                                          <p:val>
                                            <p:strVal val="#ppt_h"/>
                                          </p:val>
                                        </p:tav>
                                      </p:tavLst>
                                    </p:anim>
                                    <p:animEffect transition="in" filter="fade">
                                      <p:cBhvr>
                                        <p:cTn id="243" dur="750"/>
                                        <p:tgtEl>
                                          <p:spTgt spid="243"/>
                                        </p:tgtEl>
                                      </p:cBhvr>
                                    </p:animEffect>
                                  </p:childTnLst>
                                </p:cTn>
                              </p:par>
                              <p:par>
                                <p:cTn id="244" presetID="53" presetClass="entr" presetSubtype="16" fill="hold" grpId="0" nodeType="withEffect">
                                  <p:stCondLst>
                                    <p:cond delay="750"/>
                                  </p:stCondLst>
                                  <p:childTnLst>
                                    <p:set>
                                      <p:cBhvr>
                                        <p:cTn id="245" dur="1" fill="hold">
                                          <p:stCondLst>
                                            <p:cond delay="0"/>
                                          </p:stCondLst>
                                        </p:cTn>
                                        <p:tgtEl>
                                          <p:spTgt spid="244"/>
                                        </p:tgtEl>
                                        <p:attrNameLst>
                                          <p:attrName>style.visibility</p:attrName>
                                        </p:attrNameLst>
                                      </p:cBhvr>
                                      <p:to>
                                        <p:strVal val="visible"/>
                                      </p:to>
                                    </p:set>
                                    <p:anim calcmode="lin" valueType="num">
                                      <p:cBhvr>
                                        <p:cTn id="246" dur="750" fill="hold"/>
                                        <p:tgtEl>
                                          <p:spTgt spid="244"/>
                                        </p:tgtEl>
                                        <p:attrNameLst>
                                          <p:attrName>ppt_w</p:attrName>
                                        </p:attrNameLst>
                                      </p:cBhvr>
                                      <p:tavLst>
                                        <p:tav tm="0">
                                          <p:val>
                                            <p:fltVal val="0"/>
                                          </p:val>
                                        </p:tav>
                                        <p:tav tm="100000">
                                          <p:val>
                                            <p:strVal val="#ppt_w"/>
                                          </p:val>
                                        </p:tav>
                                      </p:tavLst>
                                    </p:anim>
                                    <p:anim calcmode="lin" valueType="num">
                                      <p:cBhvr>
                                        <p:cTn id="247" dur="750" fill="hold"/>
                                        <p:tgtEl>
                                          <p:spTgt spid="244"/>
                                        </p:tgtEl>
                                        <p:attrNameLst>
                                          <p:attrName>ppt_h</p:attrName>
                                        </p:attrNameLst>
                                      </p:cBhvr>
                                      <p:tavLst>
                                        <p:tav tm="0">
                                          <p:val>
                                            <p:fltVal val="0"/>
                                          </p:val>
                                        </p:tav>
                                        <p:tav tm="100000">
                                          <p:val>
                                            <p:strVal val="#ppt_h"/>
                                          </p:val>
                                        </p:tav>
                                      </p:tavLst>
                                    </p:anim>
                                    <p:animEffect transition="in" filter="fade">
                                      <p:cBhvr>
                                        <p:cTn id="248" dur="750"/>
                                        <p:tgtEl>
                                          <p:spTgt spid="244"/>
                                        </p:tgtEl>
                                      </p:cBhvr>
                                    </p:animEffect>
                                  </p:childTnLst>
                                </p:cTn>
                              </p:par>
                              <p:par>
                                <p:cTn id="249" presetID="53" presetClass="entr" presetSubtype="16" fill="hold" grpId="0" nodeType="withEffect">
                                  <p:stCondLst>
                                    <p:cond delay="750"/>
                                  </p:stCondLst>
                                  <p:childTnLst>
                                    <p:set>
                                      <p:cBhvr>
                                        <p:cTn id="250" dur="1" fill="hold">
                                          <p:stCondLst>
                                            <p:cond delay="0"/>
                                          </p:stCondLst>
                                        </p:cTn>
                                        <p:tgtEl>
                                          <p:spTgt spid="266"/>
                                        </p:tgtEl>
                                        <p:attrNameLst>
                                          <p:attrName>style.visibility</p:attrName>
                                        </p:attrNameLst>
                                      </p:cBhvr>
                                      <p:to>
                                        <p:strVal val="visible"/>
                                      </p:to>
                                    </p:set>
                                    <p:anim calcmode="lin" valueType="num">
                                      <p:cBhvr>
                                        <p:cTn id="251" dur="750" fill="hold"/>
                                        <p:tgtEl>
                                          <p:spTgt spid="266"/>
                                        </p:tgtEl>
                                        <p:attrNameLst>
                                          <p:attrName>ppt_w</p:attrName>
                                        </p:attrNameLst>
                                      </p:cBhvr>
                                      <p:tavLst>
                                        <p:tav tm="0">
                                          <p:val>
                                            <p:fltVal val="0"/>
                                          </p:val>
                                        </p:tav>
                                        <p:tav tm="100000">
                                          <p:val>
                                            <p:strVal val="#ppt_w"/>
                                          </p:val>
                                        </p:tav>
                                      </p:tavLst>
                                    </p:anim>
                                    <p:anim calcmode="lin" valueType="num">
                                      <p:cBhvr>
                                        <p:cTn id="252" dur="750" fill="hold"/>
                                        <p:tgtEl>
                                          <p:spTgt spid="266"/>
                                        </p:tgtEl>
                                        <p:attrNameLst>
                                          <p:attrName>ppt_h</p:attrName>
                                        </p:attrNameLst>
                                      </p:cBhvr>
                                      <p:tavLst>
                                        <p:tav tm="0">
                                          <p:val>
                                            <p:fltVal val="0"/>
                                          </p:val>
                                        </p:tav>
                                        <p:tav tm="100000">
                                          <p:val>
                                            <p:strVal val="#ppt_h"/>
                                          </p:val>
                                        </p:tav>
                                      </p:tavLst>
                                    </p:anim>
                                    <p:animEffect transition="in" filter="fade">
                                      <p:cBhvr>
                                        <p:cTn id="253" dur="750"/>
                                        <p:tgtEl>
                                          <p:spTgt spid="266"/>
                                        </p:tgtEl>
                                      </p:cBhvr>
                                    </p:animEffect>
                                  </p:childTnLst>
                                </p:cTn>
                              </p:par>
                              <p:par>
                                <p:cTn id="254" presetID="53" presetClass="entr" presetSubtype="16" fill="hold" grpId="0" nodeType="withEffect">
                                  <p:stCondLst>
                                    <p:cond delay="750"/>
                                  </p:stCondLst>
                                  <p:childTnLst>
                                    <p:set>
                                      <p:cBhvr>
                                        <p:cTn id="255" dur="1" fill="hold">
                                          <p:stCondLst>
                                            <p:cond delay="0"/>
                                          </p:stCondLst>
                                        </p:cTn>
                                        <p:tgtEl>
                                          <p:spTgt spid="267"/>
                                        </p:tgtEl>
                                        <p:attrNameLst>
                                          <p:attrName>style.visibility</p:attrName>
                                        </p:attrNameLst>
                                      </p:cBhvr>
                                      <p:to>
                                        <p:strVal val="visible"/>
                                      </p:to>
                                    </p:set>
                                    <p:anim calcmode="lin" valueType="num">
                                      <p:cBhvr>
                                        <p:cTn id="256" dur="750" fill="hold"/>
                                        <p:tgtEl>
                                          <p:spTgt spid="267"/>
                                        </p:tgtEl>
                                        <p:attrNameLst>
                                          <p:attrName>ppt_w</p:attrName>
                                        </p:attrNameLst>
                                      </p:cBhvr>
                                      <p:tavLst>
                                        <p:tav tm="0">
                                          <p:val>
                                            <p:fltVal val="0"/>
                                          </p:val>
                                        </p:tav>
                                        <p:tav tm="100000">
                                          <p:val>
                                            <p:strVal val="#ppt_w"/>
                                          </p:val>
                                        </p:tav>
                                      </p:tavLst>
                                    </p:anim>
                                    <p:anim calcmode="lin" valueType="num">
                                      <p:cBhvr>
                                        <p:cTn id="257" dur="750" fill="hold"/>
                                        <p:tgtEl>
                                          <p:spTgt spid="267"/>
                                        </p:tgtEl>
                                        <p:attrNameLst>
                                          <p:attrName>ppt_h</p:attrName>
                                        </p:attrNameLst>
                                      </p:cBhvr>
                                      <p:tavLst>
                                        <p:tav tm="0">
                                          <p:val>
                                            <p:fltVal val="0"/>
                                          </p:val>
                                        </p:tav>
                                        <p:tav tm="100000">
                                          <p:val>
                                            <p:strVal val="#ppt_h"/>
                                          </p:val>
                                        </p:tav>
                                      </p:tavLst>
                                    </p:anim>
                                    <p:animEffect transition="in" filter="fade">
                                      <p:cBhvr>
                                        <p:cTn id="258" dur="750"/>
                                        <p:tgtEl>
                                          <p:spTgt spid="267"/>
                                        </p:tgtEl>
                                      </p:cBhvr>
                                    </p:animEffect>
                                  </p:childTnLst>
                                </p:cTn>
                              </p:par>
                              <p:par>
                                <p:cTn id="259" presetID="10" presetClass="entr" presetSubtype="0" fill="hold" nodeType="withEffect">
                                  <p:stCondLst>
                                    <p:cond delay="500"/>
                                  </p:stCondLst>
                                  <p:childTnLst>
                                    <p:set>
                                      <p:cBhvr>
                                        <p:cTn id="260" dur="1" fill="hold">
                                          <p:stCondLst>
                                            <p:cond delay="0"/>
                                          </p:stCondLst>
                                        </p:cTn>
                                        <p:tgtEl>
                                          <p:spTgt spid="62"/>
                                        </p:tgtEl>
                                        <p:attrNameLst>
                                          <p:attrName>style.visibility</p:attrName>
                                        </p:attrNameLst>
                                      </p:cBhvr>
                                      <p:to>
                                        <p:strVal val="visible"/>
                                      </p:to>
                                    </p:set>
                                    <p:animEffect transition="in" filter="fade">
                                      <p:cBhvr>
                                        <p:cTn id="261" dur="500"/>
                                        <p:tgtEl>
                                          <p:spTgt spid="62"/>
                                        </p:tgtEl>
                                      </p:cBhvr>
                                    </p:animEffect>
                                  </p:childTnLst>
                                </p:cTn>
                              </p:par>
                              <p:par>
                                <p:cTn id="262" presetID="64" presetClass="path" presetSubtype="0" decel="30000" fill="hold" nodeType="withEffect">
                                  <p:stCondLst>
                                    <p:cond delay="500"/>
                                  </p:stCondLst>
                                  <p:childTnLst>
                                    <p:animMotion origin="layout" path="M 2.29167E-6 0.03889 L 2.29167E-6 -0.07176 " pathEditMode="relative" rAng="0" ptsTypes="AA">
                                      <p:cBhvr>
                                        <p:cTn id="263" dur="750" spd="-100000" fill="hold"/>
                                        <p:tgtEl>
                                          <p:spTgt spid="62"/>
                                        </p:tgtEl>
                                        <p:attrNameLst>
                                          <p:attrName>ppt_x</p:attrName>
                                          <p:attrName>ppt_y</p:attrName>
                                        </p:attrNameLst>
                                      </p:cBhvr>
                                      <p:rCtr x="0" y="-5532"/>
                                    </p:animMotion>
                                  </p:childTnLst>
                                </p:cTn>
                              </p:par>
                              <p:par>
                                <p:cTn id="264" presetID="64" presetClass="path" presetSubtype="0" accel="30000" decel="30000" fill="hold" nodeType="withEffect">
                                  <p:stCondLst>
                                    <p:cond delay="1250"/>
                                  </p:stCondLst>
                                  <p:childTnLst>
                                    <p:animMotion origin="layout" path="M 3.95833E-6 0.03842 L 3.95833E-6 2.96296E-6 " pathEditMode="relative" rAng="0" ptsTypes="AA">
                                      <p:cBhvr>
                                        <p:cTn id="265" dur="750" fill="hold"/>
                                        <p:tgtEl>
                                          <p:spTgt spid="62"/>
                                        </p:tgtEl>
                                        <p:attrNameLst>
                                          <p:attrName>ppt_x</p:attrName>
                                          <p:attrName>ppt_y</p:attrName>
                                        </p:attrNameLst>
                                      </p:cBhvr>
                                      <p:rCtr x="0" y="-1921"/>
                                    </p:animMotion>
                                  </p:childTnLst>
                                </p:cTn>
                              </p:par>
                              <p:par>
                                <p:cTn id="266" presetID="53" presetClass="entr" presetSubtype="16" fill="hold" nodeType="withEffect">
                                  <p:stCondLst>
                                    <p:cond delay="1250"/>
                                  </p:stCondLst>
                                  <p:childTnLst>
                                    <p:set>
                                      <p:cBhvr>
                                        <p:cTn id="267" dur="1" fill="hold">
                                          <p:stCondLst>
                                            <p:cond delay="0"/>
                                          </p:stCondLst>
                                        </p:cTn>
                                        <p:tgtEl>
                                          <p:spTgt spid="118"/>
                                        </p:tgtEl>
                                        <p:attrNameLst>
                                          <p:attrName>style.visibility</p:attrName>
                                        </p:attrNameLst>
                                      </p:cBhvr>
                                      <p:to>
                                        <p:strVal val="visible"/>
                                      </p:to>
                                    </p:set>
                                    <p:anim calcmode="lin" valueType="num">
                                      <p:cBhvr>
                                        <p:cTn id="268" dur="750" fill="hold"/>
                                        <p:tgtEl>
                                          <p:spTgt spid="118"/>
                                        </p:tgtEl>
                                        <p:attrNameLst>
                                          <p:attrName>ppt_w</p:attrName>
                                        </p:attrNameLst>
                                      </p:cBhvr>
                                      <p:tavLst>
                                        <p:tav tm="0">
                                          <p:val>
                                            <p:fltVal val="0"/>
                                          </p:val>
                                        </p:tav>
                                        <p:tav tm="100000">
                                          <p:val>
                                            <p:strVal val="#ppt_w"/>
                                          </p:val>
                                        </p:tav>
                                      </p:tavLst>
                                    </p:anim>
                                    <p:anim calcmode="lin" valueType="num">
                                      <p:cBhvr>
                                        <p:cTn id="269" dur="750" fill="hold"/>
                                        <p:tgtEl>
                                          <p:spTgt spid="118"/>
                                        </p:tgtEl>
                                        <p:attrNameLst>
                                          <p:attrName>ppt_h</p:attrName>
                                        </p:attrNameLst>
                                      </p:cBhvr>
                                      <p:tavLst>
                                        <p:tav tm="0">
                                          <p:val>
                                            <p:fltVal val="0"/>
                                          </p:val>
                                        </p:tav>
                                        <p:tav tm="100000">
                                          <p:val>
                                            <p:strVal val="#ppt_h"/>
                                          </p:val>
                                        </p:tav>
                                      </p:tavLst>
                                    </p:anim>
                                    <p:animEffect transition="in" filter="fade">
                                      <p:cBhvr>
                                        <p:cTn id="270" dur="75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animBg="1"/>
      <p:bldP spid="235" grpId="0" animBg="1"/>
      <p:bldP spid="241" grpId="0" animBg="1"/>
      <p:bldP spid="242" grpId="0" animBg="1"/>
      <p:bldP spid="250" grpId="0" animBg="1"/>
      <p:bldP spid="251" grpId="0" animBg="1"/>
      <p:bldP spid="252" grpId="0" animBg="1"/>
      <p:bldP spid="253" grpId="0" animBg="1"/>
      <p:bldP spid="255" grpId="0" animBg="1"/>
      <p:bldP spid="256" grpId="0" animBg="1"/>
      <p:bldP spid="257" grpId="0" animBg="1"/>
      <p:bldP spid="258" grpId="0" animBg="1"/>
      <p:bldP spid="264" grpId="0" animBg="1"/>
      <p:bldP spid="265" grpId="0" animBg="1"/>
      <p:bldP spid="266" grpId="0" animBg="1"/>
      <p:bldP spid="267" grpId="0" animBg="1"/>
      <p:bldP spid="268" grpId="0" animBg="1"/>
      <p:bldP spid="269" grpId="0" animBg="1"/>
      <p:bldP spid="234" grpId="0" animBg="1"/>
      <p:bldP spid="243" grpId="0" animBg="1"/>
      <p:bldP spid="244" grpId="0" animBg="1"/>
      <p:bldP spid="271" grpId="0" animBg="1"/>
      <p:bldP spid="236" grpId="0" animBg="1"/>
      <p:bldP spid="237" grpId="0" animBg="1"/>
      <p:bldP spid="238" grpId="0" animBg="1"/>
      <p:bldP spid="254" grpId="0" animBg="1"/>
      <p:bldP spid="259" grpId="0" animBg="1"/>
      <p:bldP spid="260" grpId="0" animBg="1"/>
      <p:bldP spid="261" grpId="0" animBg="1"/>
      <p:bldP spid="262" grpId="0" animBg="1"/>
      <p:bldP spid="270" grpId="0" animBg="1"/>
      <p:bldP spid="51" grpId="0"/>
      <p:bldP spid="53" grpId="0"/>
      <p:bldP spid="61" grpId="0"/>
    </p:bldLst>
  </p:timing>
</p:sld>
</file>

<file path=ppt/tags/tag1.xml><?xml version="1.0" encoding="utf-8"?>
<p:tagLst xmlns:p="http://schemas.openxmlformats.org/presentationml/2006/main">
  <p:tag name="ISPRING_ULTRA_SCORM_SLIDE_COUNT" val="28"/>
  <p:tag name="ISPRING_UUID" val="{91A8A33C-06F4-458A-9E3E-E0FECDA0223B}"/>
  <p:tag name="ISPRING_RESOURCE_FOLDER" val="C:\Users\五毛\Desktop\34线条之美\"/>
  <p:tag name="ISPRING_PRESENTATION_PATH" val="C:\Users\五毛\Desktop\34线条之美.pptx"/>
  <p:tag name="ISPRING_PROJECT_FOLDER_UPDATED" val="1"/>
  <p:tag name="ISPRING_SCREEN_RECS_UPDATED" val="C:\Users\五毛\Desktop\34线条之美\"/>
  <p:tag name="ISPRING_PRESENTATION_TITLE" val="34线条之美"/>
</p:tagLst>
</file>

<file path=ppt/theme/theme1.xml><?xml version="1.0" encoding="utf-8"?>
<a:theme xmlns:a="http://schemas.openxmlformats.org/drawingml/2006/main" name="Office 主题">
  <a:themeElements>
    <a:clrScheme name="34线条之美">
      <a:dk1>
        <a:srgbClr val="1A1D1A"/>
      </a:dk1>
      <a:lt1>
        <a:srgbClr val="FFFFFF"/>
      </a:lt1>
      <a:dk2>
        <a:srgbClr val="545454"/>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华文细黑">
      <a:majorFont>
        <a:latin typeface="华文细黑"/>
        <a:ea typeface="华文细黑"/>
        <a:cs typeface=""/>
      </a:majorFont>
      <a:minorFont>
        <a:latin typeface="华文细黑"/>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1A1D1A"/>
        </a:solidFill>
        <a:ln>
          <a:noFill/>
        </a:ln>
        <a:effectLst>
          <a:outerShdw blurRad="76200" dist="38100" dir="2700000" algn="tl" rotWithShape="0">
            <a:schemeClr val="tx1">
              <a:lumMod val="75000"/>
              <a:lumOff val="25000"/>
              <a:alpha val="40000"/>
            </a:schemeClr>
          </a:outerShdw>
        </a:effectLst>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6753</Words>
  <Application>WPS 演示</Application>
  <PresentationFormat>宽屏</PresentationFormat>
  <Paragraphs>359</Paragraphs>
  <Slides>28</Slides>
  <Notes>28</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28</vt:i4>
      </vt:variant>
    </vt:vector>
  </HeadingPairs>
  <TitlesOfParts>
    <vt:vector size="50" baseType="lpstr">
      <vt:lpstr>Arial</vt:lpstr>
      <vt:lpstr>宋体</vt:lpstr>
      <vt:lpstr>Wingdings</vt:lpstr>
      <vt:lpstr>DejaVu Sans</vt:lpstr>
      <vt:lpstr>华文细黑</vt:lpstr>
      <vt:lpstr>文泉驿微米黑</vt:lpstr>
      <vt:lpstr>微软雅黑</vt:lpstr>
      <vt:lpstr>Aharoni</vt:lpstr>
      <vt:lpstr>Liberation Serif</vt:lpstr>
      <vt:lpstr>LiHei Pro</vt:lpstr>
      <vt:lpstr>Noto Sans CJK HK</vt:lpstr>
      <vt:lpstr>Leelawadee UI Semilight</vt:lpstr>
      <vt:lpstr>宋体</vt:lpstr>
      <vt:lpstr>Arial Unicode MS</vt:lpstr>
      <vt:lpstr>Calibri</vt:lpstr>
      <vt:lpstr>Meiryo</vt:lpstr>
      <vt:lpstr>Arial Narrow</vt:lpstr>
      <vt:lpstr>Noto Sans Thai</vt:lpstr>
      <vt:lpstr>文泉驿正黑</vt:lpstr>
      <vt:lpstr>Calibri Light</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creator/>
  <dc:subject>https://www.ypppt.com/</dc:subject>
  <cp:lastModifiedBy>link</cp:lastModifiedBy>
  <cp:revision>15</cp:revision>
  <dcterms:created xsi:type="dcterms:W3CDTF">2023-01-14T06:57:46Z</dcterms:created>
  <dcterms:modified xsi:type="dcterms:W3CDTF">2023-01-14T06:57:46Z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DF1ED61CC8EEB9381B04BC63C3ED5BAF</vt:lpwstr>
  </property>
  <property fmtid="{D5CDD505-2E9C-101B-9397-08002B2CF9AE}" pid="3" name="KSOProductBuildVer">
    <vt:lpwstr>2052-11.1.0.11664</vt:lpwstr>
  </property>
</Properties>
</file>